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72" r:id="rId4"/>
    <p:sldId id="273" r:id="rId5"/>
    <p:sldId id="274" r:id="rId6"/>
    <p:sldId id="260" r:id="rId7"/>
    <p:sldId id="258" r:id="rId8"/>
    <p:sldId id="262" r:id="rId9"/>
    <p:sldId id="264" r:id="rId10"/>
    <p:sldId id="266" r:id="rId11"/>
    <p:sldId id="278" r:id="rId12"/>
    <p:sldId id="265" r:id="rId13"/>
    <p:sldId id="276" r:id="rId14"/>
    <p:sldId id="268" r:id="rId15"/>
    <p:sldId id="267" r:id="rId16"/>
    <p:sldId id="269" r:id="rId17"/>
    <p:sldId id="271" r:id="rId18"/>
    <p:sldId id="277" r:id="rId19"/>
    <p:sldId id="270" r:id="rId20"/>
    <p:sldId id="281" r:id="rId21"/>
    <p:sldId id="279" r:id="rId22"/>
    <p:sldId id="282" r:id="rId23"/>
    <p:sldId id="280" r:id="rId24"/>
    <p:sldId id="283" r:id="rId25"/>
    <p:sldId id="286" r:id="rId26"/>
    <p:sldId id="285" r:id="rId27"/>
    <p:sldId id="284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76" d="100"/>
          <a:sy n="76" d="100"/>
        </p:scale>
        <p:origin x="-29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13E8CCF-4B1E-4691-8EC6-425E763E43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E59D97E-A53B-4796-88B6-656ABA4FFDD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21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a33b2d619d_0_13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a33b2d619d_0_13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5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196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166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330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/>
          <p:nvPr/>
        </p:nvSpPr>
        <p:spPr>
          <a:xfrm>
            <a:off x="-64133" y="-70780"/>
            <a:ext cx="5795933" cy="4536600"/>
          </a:xfrm>
          <a:custGeom>
            <a:avLst/>
            <a:gdLst/>
            <a:ahLst/>
            <a:cxnLst/>
            <a:rect l="l" t="t" r="r" b="b"/>
            <a:pathLst>
              <a:path w="173878" h="136098" extrusionOk="0">
                <a:moveTo>
                  <a:pt x="0" y="0"/>
                </a:moveTo>
                <a:lnTo>
                  <a:pt x="0" y="136098"/>
                </a:lnTo>
                <a:lnTo>
                  <a:pt x="173878" y="98319"/>
                </a:lnTo>
                <a:lnTo>
                  <a:pt x="130636" y="91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40" name="Google Shape;340;p40"/>
          <p:cNvSpPr/>
          <p:nvPr/>
        </p:nvSpPr>
        <p:spPr>
          <a:xfrm>
            <a:off x="-64133" y="3206533"/>
            <a:ext cx="9058033" cy="4096600"/>
          </a:xfrm>
          <a:custGeom>
            <a:avLst/>
            <a:gdLst/>
            <a:ahLst/>
            <a:cxnLst/>
            <a:rect l="l" t="t" r="r" b="b"/>
            <a:pathLst>
              <a:path w="271741" h="122898" extrusionOk="0">
                <a:moveTo>
                  <a:pt x="0" y="37780"/>
                </a:moveTo>
                <a:lnTo>
                  <a:pt x="0" y="122898"/>
                </a:lnTo>
                <a:lnTo>
                  <a:pt x="271741" y="122898"/>
                </a:lnTo>
                <a:lnTo>
                  <a:pt x="174333" y="0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41" name="Google Shape;341;p40"/>
          <p:cNvSpPr/>
          <p:nvPr/>
        </p:nvSpPr>
        <p:spPr>
          <a:xfrm>
            <a:off x="4267642" y="-93533"/>
            <a:ext cx="8086967" cy="4430400"/>
          </a:xfrm>
          <a:custGeom>
            <a:avLst/>
            <a:gdLst/>
            <a:ahLst/>
            <a:cxnLst/>
            <a:rect l="l" t="t" r="r" b="b"/>
            <a:pathLst>
              <a:path w="242609" h="132912" extrusionOk="0">
                <a:moveTo>
                  <a:pt x="0" y="455"/>
                </a:moveTo>
                <a:lnTo>
                  <a:pt x="44607" y="100594"/>
                </a:lnTo>
                <a:lnTo>
                  <a:pt x="242609" y="132912"/>
                </a:lnTo>
                <a:lnTo>
                  <a:pt x="242609" y="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42" name="Google Shape;342;p40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40"/>
          <p:cNvSpPr txBox="1">
            <a:spLocks noGrp="1"/>
          </p:cNvSpPr>
          <p:nvPr>
            <p:ph type="ctrTitle"/>
          </p:nvPr>
        </p:nvSpPr>
        <p:spPr>
          <a:xfrm>
            <a:off x="2958367" y="2017151"/>
            <a:ext cx="6275200" cy="20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77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44" name="Google Shape;344;p40"/>
          <p:cNvSpPr txBox="1">
            <a:spLocks noGrp="1"/>
          </p:cNvSpPr>
          <p:nvPr>
            <p:ph type="subTitle" idx="1"/>
          </p:nvPr>
        </p:nvSpPr>
        <p:spPr>
          <a:xfrm>
            <a:off x="3354000" y="4171533"/>
            <a:ext cx="5484000" cy="3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cxnSp>
        <p:nvCxnSpPr>
          <p:cNvPr id="345" name="Google Shape;345;p40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46;p40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9112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/>
          <p:nvPr/>
        </p:nvSpPr>
        <p:spPr>
          <a:xfrm rot="10800000">
            <a:off x="6558675" y="2743780"/>
            <a:ext cx="5795933" cy="4536600"/>
          </a:xfrm>
          <a:custGeom>
            <a:avLst/>
            <a:gdLst/>
            <a:ahLst/>
            <a:cxnLst/>
            <a:rect l="l" t="t" r="r" b="b"/>
            <a:pathLst>
              <a:path w="173878" h="136098" extrusionOk="0">
                <a:moveTo>
                  <a:pt x="0" y="0"/>
                </a:moveTo>
                <a:lnTo>
                  <a:pt x="0" y="136098"/>
                </a:lnTo>
                <a:lnTo>
                  <a:pt x="173878" y="98319"/>
                </a:lnTo>
                <a:lnTo>
                  <a:pt x="130636" y="91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49" name="Google Shape;349;p41"/>
          <p:cNvSpPr/>
          <p:nvPr/>
        </p:nvSpPr>
        <p:spPr>
          <a:xfrm rot="10800000">
            <a:off x="3296576" y="-93533"/>
            <a:ext cx="9058033" cy="4096600"/>
          </a:xfrm>
          <a:custGeom>
            <a:avLst/>
            <a:gdLst/>
            <a:ahLst/>
            <a:cxnLst/>
            <a:rect l="l" t="t" r="r" b="b"/>
            <a:pathLst>
              <a:path w="271741" h="122898" extrusionOk="0">
                <a:moveTo>
                  <a:pt x="0" y="37780"/>
                </a:moveTo>
                <a:lnTo>
                  <a:pt x="0" y="122898"/>
                </a:lnTo>
                <a:lnTo>
                  <a:pt x="271741" y="122898"/>
                </a:lnTo>
                <a:lnTo>
                  <a:pt x="174333" y="0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50" name="Google Shape;350;p41"/>
          <p:cNvSpPr/>
          <p:nvPr/>
        </p:nvSpPr>
        <p:spPr>
          <a:xfrm rot="10800000">
            <a:off x="-64133" y="2872733"/>
            <a:ext cx="8086967" cy="4430400"/>
          </a:xfrm>
          <a:custGeom>
            <a:avLst/>
            <a:gdLst/>
            <a:ahLst/>
            <a:cxnLst/>
            <a:rect l="l" t="t" r="r" b="b"/>
            <a:pathLst>
              <a:path w="242609" h="132912" extrusionOk="0">
                <a:moveTo>
                  <a:pt x="0" y="455"/>
                </a:moveTo>
                <a:lnTo>
                  <a:pt x="44607" y="100594"/>
                </a:lnTo>
                <a:lnTo>
                  <a:pt x="242609" y="132912"/>
                </a:lnTo>
                <a:lnTo>
                  <a:pt x="242609" y="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51" name="Google Shape;351;p41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3813600" y="3661589"/>
            <a:ext cx="45648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3" name="Google Shape;353;p41"/>
          <p:cNvSpPr txBox="1">
            <a:spLocks noGrp="1"/>
          </p:cNvSpPr>
          <p:nvPr>
            <p:ph type="title" idx="2" hasCustomPrompt="1"/>
          </p:nvPr>
        </p:nvSpPr>
        <p:spPr>
          <a:xfrm>
            <a:off x="5133833" y="1702503"/>
            <a:ext cx="1924400" cy="18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4" name="Google Shape;354;p41"/>
          <p:cNvSpPr txBox="1">
            <a:spLocks noGrp="1"/>
          </p:cNvSpPr>
          <p:nvPr>
            <p:ph type="subTitle" idx="1"/>
          </p:nvPr>
        </p:nvSpPr>
        <p:spPr>
          <a:xfrm>
            <a:off x="3931400" y="4616277"/>
            <a:ext cx="4329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5" name="Google Shape;355;p41"/>
          <p:cNvSpPr txBox="1">
            <a:spLocks noGrp="1"/>
          </p:cNvSpPr>
          <p:nvPr>
            <p:ph type="subTitle" idx="3"/>
          </p:nvPr>
        </p:nvSpPr>
        <p:spPr>
          <a:xfrm>
            <a:off x="950967" y="719333"/>
            <a:ext cx="1262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cxnSp>
        <p:nvCxnSpPr>
          <p:cNvPr id="356" name="Google Shape;356;p41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Google Shape;357;p41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3258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/>
          <p:nvPr/>
        </p:nvSpPr>
        <p:spPr>
          <a:xfrm rot="10800000" flipH="1">
            <a:off x="2697895" y="1812311"/>
            <a:ext cx="5498767" cy="5334000"/>
          </a:xfrm>
          <a:custGeom>
            <a:avLst/>
            <a:gdLst/>
            <a:ahLst/>
            <a:cxnLst/>
            <a:rect l="l" t="t" r="r" b="b"/>
            <a:pathLst>
              <a:path w="164963" h="160020" extrusionOk="0">
                <a:moveTo>
                  <a:pt x="0" y="0"/>
                </a:moveTo>
                <a:lnTo>
                  <a:pt x="164963" y="0"/>
                </a:lnTo>
                <a:lnTo>
                  <a:pt x="119243" y="16002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60" name="Google Shape;360;p42"/>
          <p:cNvSpPr/>
          <p:nvPr/>
        </p:nvSpPr>
        <p:spPr>
          <a:xfrm>
            <a:off x="5275434" y="-175442"/>
            <a:ext cx="7037233" cy="2133467"/>
          </a:xfrm>
          <a:custGeom>
            <a:avLst/>
            <a:gdLst/>
            <a:ahLst/>
            <a:cxnLst/>
            <a:rect l="l" t="t" r="r" b="b"/>
            <a:pathLst>
              <a:path w="211117" h="64004" extrusionOk="0">
                <a:moveTo>
                  <a:pt x="211117" y="4067"/>
                </a:moveTo>
                <a:lnTo>
                  <a:pt x="211117" y="0"/>
                </a:lnTo>
                <a:lnTo>
                  <a:pt x="36953" y="0"/>
                </a:lnTo>
                <a:lnTo>
                  <a:pt x="0" y="64004"/>
                </a:lnTo>
                <a:lnTo>
                  <a:pt x="177146" y="33493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61" name="Google Shape;361;p42"/>
          <p:cNvSpPr/>
          <p:nvPr/>
        </p:nvSpPr>
        <p:spPr>
          <a:xfrm>
            <a:off x="-102967" y="1853501"/>
            <a:ext cx="6796200" cy="5444033"/>
          </a:xfrm>
          <a:custGeom>
            <a:avLst/>
            <a:gdLst/>
            <a:ahLst/>
            <a:cxnLst/>
            <a:rect l="l" t="t" r="r" b="b"/>
            <a:pathLst>
              <a:path w="203886" h="163321" extrusionOk="0">
                <a:moveTo>
                  <a:pt x="0" y="161256"/>
                </a:moveTo>
                <a:lnTo>
                  <a:pt x="0" y="61784"/>
                </a:lnTo>
                <a:lnTo>
                  <a:pt x="203886" y="0"/>
                </a:lnTo>
                <a:lnTo>
                  <a:pt x="80633" y="16332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62" name="Google Shape;362;p42"/>
          <p:cNvSpPr/>
          <p:nvPr/>
        </p:nvSpPr>
        <p:spPr>
          <a:xfrm rot="10800000" flipH="1">
            <a:off x="-82372" y="-123561"/>
            <a:ext cx="6569667" cy="4036533"/>
          </a:xfrm>
          <a:custGeom>
            <a:avLst/>
            <a:gdLst/>
            <a:ahLst/>
            <a:cxnLst/>
            <a:rect l="l" t="t" r="r" b="b"/>
            <a:pathLst>
              <a:path w="197090" h="121096" extrusionOk="0">
                <a:moveTo>
                  <a:pt x="0" y="0"/>
                </a:moveTo>
                <a:lnTo>
                  <a:pt x="0" y="121096"/>
                </a:lnTo>
                <a:lnTo>
                  <a:pt x="197090" y="121096"/>
                </a:lnTo>
                <a:lnTo>
                  <a:pt x="154459" y="48191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63" name="Google Shape;363;p42"/>
          <p:cNvSpPr/>
          <p:nvPr/>
        </p:nvSpPr>
        <p:spPr>
          <a:xfrm rot="10800000" flipH="1">
            <a:off x="7311067" y="-41195"/>
            <a:ext cx="5004500" cy="7187533"/>
          </a:xfrm>
          <a:custGeom>
            <a:avLst/>
            <a:gdLst/>
            <a:ahLst/>
            <a:cxnLst/>
            <a:rect l="l" t="t" r="r" b="b"/>
            <a:pathLst>
              <a:path w="150135" h="215626" extrusionOk="0">
                <a:moveTo>
                  <a:pt x="26567" y="0"/>
                </a:moveTo>
                <a:lnTo>
                  <a:pt x="150135" y="0"/>
                </a:lnTo>
                <a:lnTo>
                  <a:pt x="150135" y="215626"/>
                </a:lnTo>
                <a:lnTo>
                  <a:pt x="0" y="92676"/>
                </a:lnTo>
                <a:close/>
              </a:path>
            </a:pathLst>
          </a:custGeom>
          <a:solidFill>
            <a:srgbClr val="EEEEEE">
              <a:alpha val="71880"/>
            </a:srgbClr>
          </a:solidFill>
          <a:ln>
            <a:noFill/>
          </a:ln>
        </p:spPr>
      </p:sp>
      <p:sp>
        <p:nvSpPr>
          <p:cNvPr id="364" name="Google Shape;364;p42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950967" y="1797967"/>
            <a:ext cx="10290000" cy="43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AutoNum type="arabicPeriod"/>
              <a:defRPr sz="1467"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467"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42"/>
          <p:cNvSpPr txBox="1">
            <a:spLocks noGrp="1"/>
          </p:cNvSpPr>
          <p:nvPr>
            <p:ph type="title"/>
          </p:nvPr>
        </p:nvSpPr>
        <p:spPr>
          <a:xfrm>
            <a:off x="1941000" y="910833"/>
            <a:ext cx="83100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367" name="Google Shape;367;p42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42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1723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ítulo y dos columna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-102967" y="-190266"/>
            <a:ext cx="6796200" cy="5421300"/>
          </a:xfrm>
          <a:custGeom>
            <a:avLst/>
            <a:gdLst/>
            <a:ahLst/>
            <a:cxnLst/>
            <a:rect l="l" t="t" r="r" b="b"/>
            <a:pathLst>
              <a:path w="203886" h="162639" extrusionOk="0">
                <a:moveTo>
                  <a:pt x="0" y="1383"/>
                </a:moveTo>
                <a:lnTo>
                  <a:pt x="0" y="100855"/>
                </a:lnTo>
                <a:lnTo>
                  <a:pt x="203886" y="162639"/>
                </a:lnTo>
                <a:lnTo>
                  <a:pt x="80108" y="0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71" name="Google Shape;371;p43"/>
          <p:cNvSpPr/>
          <p:nvPr/>
        </p:nvSpPr>
        <p:spPr>
          <a:xfrm>
            <a:off x="2512621" y="-262546"/>
            <a:ext cx="5658616" cy="5495851"/>
          </a:xfrm>
          <a:custGeom>
            <a:avLst/>
            <a:gdLst/>
            <a:ahLst/>
            <a:cxnLst/>
            <a:rect l="l" t="t" r="r" b="b"/>
            <a:pathLst>
              <a:path w="169099" h="164530" extrusionOk="0">
                <a:moveTo>
                  <a:pt x="0" y="0"/>
                </a:moveTo>
                <a:lnTo>
                  <a:pt x="169099" y="4510"/>
                </a:lnTo>
                <a:lnTo>
                  <a:pt x="123379" y="16453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72" name="Google Shape;372;p43"/>
          <p:cNvSpPr/>
          <p:nvPr/>
        </p:nvSpPr>
        <p:spPr>
          <a:xfrm>
            <a:off x="-82372" y="3171567"/>
            <a:ext cx="6569667" cy="4036533"/>
          </a:xfrm>
          <a:custGeom>
            <a:avLst/>
            <a:gdLst/>
            <a:ahLst/>
            <a:cxnLst/>
            <a:rect l="l" t="t" r="r" b="b"/>
            <a:pathLst>
              <a:path w="197090" h="121096" extrusionOk="0">
                <a:moveTo>
                  <a:pt x="0" y="0"/>
                </a:moveTo>
                <a:lnTo>
                  <a:pt x="0" y="121096"/>
                </a:lnTo>
                <a:lnTo>
                  <a:pt x="197090" y="121096"/>
                </a:lnTo>
                <a:lnTo>
                  <a:pt x="154459" y="48191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73" name="Google Shape;373;p43"/>
          <p:cNvSpPr/>
          <p:nvPr/>
        </p:nvSpPr>
        <p:spPr>
          <a:xfrm>
            <a:off x="5066262" y="3048006"/>
            <a:ext cx="7311100" cy="4180700"/>
          </a:xfrm>
          <a:custGeom>
            <a:avLst/>
            <a:gdLst/>
            <a:ahLst/>
            <a:cxnLst/>
            <a:rect l="l" t="t" r="r" b="b"/>
            <a:pathLst>
              <a:path w="219333" h="125421" extrusionOk="0">
                <a:moveTo>
                  <a:pt x="0" y="51280"/>
                </a:moveTo>
                <a:lnTo>
                  <a:pt x="42631" y="125421"/>
                </a:lnTo>
                <a:lnTo>
                  <a:pt x="219333" y="125421"/>
                </a:lnTo>
                <a:lnTo>
                  <a:pt x="68580" y="0"/>
                </a:lnTo>
                <a:lnTo>
                  <a:pt x="47574" y="65491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74" name="Google Shape;374;p43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43"/>
          <p:cNvSpPr txBox="1">
            <a:spLocks noGrp="1"/>
          </p:cNvSpPr>
          <p:nvPr>
            <p:ph type="subTitle" idx="1"/>
          </p:nvPr>
        </p:nvSpPr>
        <p:spPr>
          <a:xfrm>
            <a:off x="1896731" y="3124743"/>
            <a:ext cx="4134400" cy="1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376" name="Google Shape;376;p43"/>
          <p:cNvSpPr txBox="1">
            <a:spLocks noGrp="1"/>
          </p:cNvSpPr>
          <p:nvPr>
            <p:ph type="subTitle" idx="2"/>
          </p:nvPr>
        </p:nvSpPr>
        <p:spPr>
          <a:xfrm>
            <a:off x="6714527" y="3124743"/>
            <a:ext cx="4134400" cy="1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867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377" name="Google Shape;377;p43"/>
          <p:cNvSpPr txBox="1">
            <a:spLocks noGrp="1"/>
          </p:cNvSpPr>
          <p:nvPr>
            <p:ph type="title"/>
          </p:nvPr>
        </p:nvSpPr>
        <p:spPr>
          <a:xfrm>
            <a:off x="1888740" y="2502212"/>
            <a:ext cx="2211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378" name="Google Shape;378;p43"/>
          <p:cNvSpPr txBox="1">
            <a:spLocks noGrp="1"/>
          </p:cNvSpPr>
          <p:nvPr>
            <p:ph type="title" idx="3"/>
          </p:nvPr>
        </p:nvSpPr>
        <p:spPr>
          <a:xfrm>
            <a:off x="6706536" y="2502212"/>
            <a:ext cx="2211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379" name="Google Shape;379;p43"/>
          <p:cNvSpPr txBox="1">
            <a:spLocks noGrp="1"/>
          </p:cNvSpPr>
          <p:nvPr>
            <p:ph type="title" idx="4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380" name="Google Shape;380;p43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" name="Google Shape;381;p43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2233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/>
          <p:nvPr/>
        </p:nvSpPr>
        <p:spPr>
          <a:xfrm rot="10800000" flipH="1">
            <a:off x="2697895" y="1812311"/>
            <a:ext cx="5498767" cy="5334000"/>
          </a:xfrm>
          <a:custGeom>
            <a:avLst/>
            <a:gdLst/>
            <a:ahLst/>
            <a:cxnLst/>
            <a:rect l="l" t="t" r="r" b="b"/>
            <a:pathLst>
              <a:path w="164963" h="160020" extrusionOk="0">
                <a:moveTo>
                  <a:pt x="0" y="0"/>
                </a:moveTo>
                <a:lnTo>
                  <a:pt x="164963" y="0"/>
                </a:lnTo>
                <a:lnTo>
                  <a:pt x="119243" y="16002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94" name="Google Shape;394;p45"/>
          <p:cNvSpPr/>
          <p:nvPr/>
        </p:nvSpPr>
        <p:spPr>
          <a:xfrm>
            <a:off x="5275434" y="-175442"/>
            <a:ext cx="7037233" cy="2133467"/>
          </a:xfrm>
          <a:custGeom>
            <a:avLst/>
            <a:gdLst/>
            <a:ahLst/>
            <a:cxnLst/>
            <a:rect l="l" t="t" r="r" b="b"/>
            <a:pathLst>
              <a:path w="211117" h="64004" extrusionOk="0">
                <a:moveTo>
                  <a:pt x="211117" y="4067"/>
                </a:moveTo>
                <a:lnTo>
                  <a:pt x="211117" y="0"/>
                </a:lnTo>
                <a:lnTo>
                  <a:pt x="36953" y="0"/>
                </a:lnTo>
                <a:lnTo>
                  <a:pt x="0" y="64004"/>
                </a:lnTo>
                <a:lnTo>
                  <a:pt x="177146" y="33493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95" name="Google Shape;395;p45"/>
          <p:cNvSpPr/>
          <p:nvPr/>
        </p:nvSpPr>
        <p:spPr>
          <a:xfrm>
            <a:off x="-102967" y="1853501"/>
            <a:ext cx="6796200" cy="5444033"/>
          </a:xfrm>
          <a:custGeom>
            <a:avLst/>
            <a:gdLst/>
            <a:ahLst/>
            <a:cxnLst/>
            <a:rect l="l" t="t" r="r" b="b"/>
            <a:pathLst>
              <a:path w="203886" h="163321" extrusionOk="0">
                <a:moveTo>
                  <a:pt x="0" y="161256"/>
                </a:moveTo>
                <a:lnTo>
                  <a:pt x="0" y="61784"/>
                </a:lnTo>
                <a:lnTo>
                  <a:pt x="203886" y="0"/>
                </a:lnTo>
                <a:lnTo>
                  <a:pt x="80633" y="16332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96" name="Google Shape;396;p45"/>
          <p:cNvSpPr/>
          <p:nvPr/>
        </p:nvSpPr>
        <p:spPr>
          <a:xfrm rot="10800000" flipH="1">
            <a:off x="-82372" y="-123561"/>
            <a:ext cx="6569667" cy="4036533"/>
          </a:xfrm>
          <a:custGeom>
            <a:avLst/>
            <a:gdLst/>
            <a:ahLst/>
            <a:cxnLst/>
            <a:rect l="l" t="t" r="r" b="b"/>
            <a:pathLst>
              <a:path w="197090" h="121096" extrusionOk="0">
                <a:moveTo>
                  <a:pt x="0" y="0"/>
                </a:moveTo>
                <a:lnTo>
                  <a:pt x="0" y="121096"/>
                </a:lnTo>
                <a:lnTo>
                  <a:pt x="197090" y="121096"/>
                </a:lnTo>
                <a:lnTo>
                  <a:pt x="154459" y="48191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97" name="Google Shape;397;p45"/>
          <p:cNvSpPr/>
          <p:nvPr/>
        </p:nvSpPr>
        <p:spPr>
          <a:xfrm rot="10800000" flipH="1">
            <a:off x="7311067" y="-41195"/>
            <a:ext cx="5004500" cy="7187533"/>
          </a:xfrm>
          <a:custGeom>
            <a:avLst/>
            <a:gdLst/>
            <a:ahLst/>
            <a:cxnLst/>
            <a:rect l="l" t="t" r="r" b="b"/>
            <a:pathLst>
              <a:path w="150135" h="215626" extrusionOk="0">
                <a:moveTo>
                  <a:pt x="26567" y="0"/>
                </a:moveTo>
                <a:lnTo>
                  <a:pt x="150135" y="0"/>
                </a:lnTo>
                <a:lnTo>
                  <a:pt x="150135" y="215626"/>
                </a:lnTo>
                <a:lnTo>
                  <a:pt x="0" y="92676"/>
                </a:lnTo>
                <a:close/>
              </a:path>
            </a:pathLst>
          </a:custGeom>
          <a:solidFill>
            <a:srgbClr val="EEEEEE">
              <a:alpha val="71880"/>
            </a:srgbClr>
          </a:solidFill>
          <a:ln>
            <a:noFill/>
          </a:ln>
        </p:spPr>
      </p:sp>
      <p:sp>
        <p:nvSpPr>
          <p:cNvPr id="398" name="Google Shape;398;p45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45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45"/>
          <p:cNvSpPr txBox="1">
            <a:spLocks noGrp="1"/>
          </p:cNvSpPr>
          <p:nvPr>
            <p:ph type="body" idx="1"/>
          </p:nvPr>
        </p:nvSpPr>
        <p:spPr>
          <a:xfrm>
            <a:off x="1593533" y="2214067"/>
            <a:ext cx="4625200" cy="27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401" name="Google Shape;401;p45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45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4227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47"/>
          <p:cNvGrpSpPr/>
          <p:nvPr/>
        </p:nvGrpSpPr>
        <p:grpSpPr>
          <a:xfrm>
            <a:off x="-316234" y="-282966"/>
            <a:ext cx="12650859" cy="7382276"/>
            <a:chOff x="-237175" y="-212225"/>
            <a:chExt cx="9488144" cy="5536707"/>
          </a:xfrm>
        </p:grpSpPr>
        <p:sp>
          <p:nvSpPr>
            <p:cNvPr id="415" name="Google Shape;415;p47"/>
            <p:cNvSpPr/>
            <p:nvPr/>
          </p:nvSpPr>
          <p:spPr>
            <a:xfrm>
              <a:off x="-237175" y="2127600"/>
              <a:ext cx="8462695" cy="3196882"/>
            </a:xfrm>
            <a:custGeom>
              <a:avLst/>
              <a:gdLst/>
              <a:ahLst/>
              <a:cxnLst/>
              <a:rect l="l" t="t" r="r" b="b"/>
              <a:pathLst>
                <a:path w="345064" h="110361" extrusionOk="0">
                  <a:moveTo>
                    <a:pt x="0" y="4994"/>
                  </a:moveTo>
                  <a:lnTo>
                    <a:pt x="0" y="110361"/>
                  </a:lnTo>
                  <a:lnTo>
                    <a:pt x="345064" y="110361"/>
                  </a:lnTo>
                  <a:lnTo>
                    <a:pt x="178774" y="0"/>
                  </a:lnTo>
                  <a:close/>
                </a:path>
              </a:pathLst>
            </a:custGeom>
            <a:solidFill>
              <a:srgbClr val="96B3C1">
                <a:alpha val="38840"/>
              </a:srgbClr>
            </a:solidFill>
            <a:ln>
              <a:noFill/>
            </a:ln>
          </p:spPr>
        </p:sp>
        <p:sp>
          <p:nvSpPr>
            <p:cNvPr id="416" name="Google Shape;416;p47"/>
            <p:cNvSpPr/>
            <p:nvPr/>
          </p:nvSpPr>
          <p:spPr>
            <a:xfrm>
              <a:off x="1623100" y="-210720"/>
              <a:ext cx="5122507" cy="1387179"/>
            </a:xfrm>
            <a:custGeom>
              <a:avLst/>
              <a:gdLst/>
              <a:ahLst/>
              <a:cxnLst/>
              <a:rect l="l" t="t" r="r" b="b"/>
              <a:pathLst>
                <a:path w="166789" h="55929" extrusionOk="0">
                  <a:moveTo>
                    <a:pt x="0" y="0"/>
                  </a:moveTo>
                  <a:lnTo>
                    <a:pt x="166789" y="0"/>
                  </a:lnTo>
                  <a:lnTo>
                    <a:pt x="114355" y="55929"/>
                  </a:lnTo>
                  <a:close/>
                </a:path>
              </a:pathLst>
            </a:custGeom>
            <a:solidFill>
              <a:srgbClr val="F7E5B7">
                <a:alpha val="52679"/>
              </a:srgbClr>
            </a:solidFill>
            <a:ln>
              <a:noFill/>
            </a:ln>
          </p:spPr>
        </p:sp>
        <p:sp>
          <p:nvSpPr>
            <p:cNvPr id="417" name="Google Shape;417;p47"/>
            <p:cNvSpPr/>
            <p:nvPr/>
          </p:nvSpPr>
          <p:spPr>
            <a:xfrm>
              <a:off x="5094677" y="-212225"/>
              <a:ext cx="4156292" cy="5536364"/>
            </a:xfrm>
            <a:custGeom>
              <a:avLst/>
              <a:gdLst/>
              <a:ahLst/>
              <a:cxnLst/>
              <a:rect l="l" t="t" r="r" b="b"/>
              <a:pathLst>
                <a:path w="135329" h="223218" extrusionOk="0">
                  <a:moveTo>
                    <a:pt x="53433" y="0"/>
                  </a:moveTo>
                  <a:lnTo>
                    <a:pt x="135329" y="0"/>
                  </a:lnTo>
                  <a:lnTo>
                    <a:pt x="135329" y="223218"/>
                  </a:lnTo>
                  <a:lnTo>
                    <a:pt x="101872" y="223218"/>
                  </a:lnTo>
                  <a:lnTo>
                    <a:pt x="0" y="57927"/>
                  </a:lnTo>
                  <a:close/>
                </a:path>
              </a:pathLst>
            </a:custGeom>
            <a:solidFill>
              <a:srgbClr val="9EDDEF">
                <a:alpha val="29460"/>
              </a:srgbClr>
            </a:solidFill>
            <a:ln>
              <a:noFill/>
            </a:ln>
          </p:spPr>
        </p:sp>
      </p:grpSp>
      <p:sp>
        <p:nvSpPr>
          <p:cNvPr id="418" name="Google Shape;418;p47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9" name="Google Shape;419;p47"/>
          <p:cNvSpPr txBox="1">
            <a:spLocks noGrp="1"/>
          </p:cNvSpPr>
          <p:nvPr>
            <p:ph type="ctrTitle"/>
          </p:nvPr>
        </p:nvSpPr>
        <p:spPr>
          <a:xfrm>
            <a:off x="4109400" y="2086139"/>
            <a:ext cx="39732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0" name="Google Shape;420;p47"/>
          <p:cNvSpPr txBox="1">
            <a:spLocks noGrp="1"/>
          </p:cNvSpPr>
          <p:nvPr>
            <p:ph type="subTitle" idx="1"/>
          </p:nvPr>
        </p:nvSpPr>
        <p:spPr>
          <a:xfrm>
            <a:off x="3586200" y="3711772"/>
            <a:ext cx="50196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cxnSp>
        <p:nvCxnSpPr>
          <p:cNvPr id="421" name="Google Shape;421;p47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47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110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9"/>
          <p:cNvSpPr/>
          <p:nvPr/>
        </p:nvSpPr>
        <p:spPr>
          <a:xfrm flipH="1">
            <a:off x="848933" y="-282967"/>
            <a:ext cx="11485467" cy="7374000"/>
          </a:xfrm>
          <a:custGeom>
            <a:avLst/>
            <a:gdLst/>
            <a:ahLst/>
            <a:cxnLst/>
            <a:rect l="l" t="t" r="r" b="b"/>
            <a:pathLst>
              <a:path w="344564" h="221220" extrusionOk="0">
                <a:moveTo>
                  <a:pt x="128837" y="0"/>
                </a:moveTo>
                <a:lnTo>
                  <a:pt x="0" y="0"/>
                </a:lnTo>
                <a:lnTo>
                  <a:pt x="0" y="118350"/>
                </a:lnTo>
                <a:lnTo>
                  <a:pt x="178774" y="112358"/>
                </a:lnTo>
                <a:lnTo>
                  <a:pt x="344564" y="221220"/>
                </a:lnTo>
                <a:lnTo>
                  <a:pt x="243692" y="56428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427" name="Google Shape;427;p49"/>
          <p:cNvSpPr/>
          <p:nvPr/>
        </p:nvSpPr>
        <p:spPr>
          <a:xfrm>
            <a:off x="814667" y="3478934"/>
            <a:ext cx="11519733" cy="3678700"/>
          </a:xfrm>
          <a:custGeom>
            <a:avLst/>
            <a:gdLst/>
            <a:ahLst/>
            <a:cxnLst/>
            <a:rect l="l" t="t" r="r" b="b"/>
            <a:pathLst>
              <a:path w="345592" h="110361" extrusionOk="0">
                <a:moveTo>
                  <a:pt x="345592" y="4994"/>
                </a:moveTo>
                <a:lnTo>
                  <a:pt x="345592" y="110361"/>
                </a:lnTo>
                <a:lnTo>
                  <a:pt x="0" y="108971"/>
                </a:lnTo>
                <a:lnTo>
                  <a:pt x="166818" y="0"/>
                </a:lnTo>
                <a:close/>
              </a:path>
            </a:pathLst>
          </a:custGeom>
          <a:solidFill>
            <a:srgbClr val="EEEEEE">
              <a:alpha val="71880"/>
            </a:srgbClr>
          </a:solidFill>
          <a:ln>
            <a:noFill/>
          </a:ln>
        </p:spPr>
      </p:sp>
      <p:sp>
        <p:nvSpPr>
          <p:cNvPr id="428" name="Google Shape;428;p49"/>
          <p:cNvSpPr/>
          <p:nvPr/>
        </p:nvSpPr>
        <p:spPr>
          <a:xfrm>
            <a:off x="2414634" y="-266333"/>
            <a:ext cx="5591900" cy="1864300"/>
          </a:xfrm>
          <a:custGeom>
            <a:avLst/>
            <a:gdLst/>
            <a:ahLst/>
            <a:cxnLst/>
            <a:rect l="l" t="t" r="r" b="b"/>
            <a:pathLst>
              <a:path w="167757" h="55929" extrusionOk="0">
                <a:moveTo>
                  <a:pt x="167757" y="0"/>
                </a:moveTo>
                <a:lnTo>
                  <a:pt x="0" y="99"/>
                </a:lnTo>
                <a:lnTo>
                  <a:pt x="53402" y="55929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429" name="Google Shape;429;p49"/>
          <p:cNvSpPr/>
          <p:nvPr/>
        </p:nvSpPr>
        <p:spPr>
          <a:xfrm flipH="1">
            <a:off x="-316254" y="-282967"/>
            <a:ext cx="4510967" cy="7440600"/>
          </a:xfrm>
          <a:custGeom>
            <a:avLst/>
            <a:gdLst/>
            <a:ahLst/>
            <a:cxnLst/>
            <a:rect l="l" t="t" r="r" b="b"/>
            <a:pathLst>
              <a:path w="135329" h="223218" extrusionOk="0">
                <a:moveTo>
                  <a:pt x="53433" y="0"/>
                </a:moveTo>
                <a:lnTo>
                  <a:pt x="135329" y="0"/>
                </a:lnTo>
                <a:lnTo>
                  <a:pt x="135329" y="223218"/>
                </a:lnTo>
                <a:lnTo>
                  <a:pt x="101872" y="223218"/>
                </a:lnTo>
                <a:lnTo>
                  <a:pt x="0" y="57927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430" name="Google Shape;430;p49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49"/>
          <p:cNvSpPr txBox="1">
            <a:spLocks noGrp="1"/>
          </p:cNvSpPr>
          <p:nvPr>
            <p:ph type="title" hasCustomPrompt="1"/>
          </p:nvPr>
        </p:nvSpPr>
        <p:spPr>
          <a:xfrm>
            <a:off x="951000" y="1766133"/>
            <a:ext cx="10290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49"/>
          <p:cNvSpPr txBox="1">
            <a:spLocks noGrp="1"/>
          </p:cNvSpPr>
          <p:nvPr>
            <p:ph type="body" idx="1"/>
          </p:nvPr>
        </p:nvSpPr>
        <p:spPr>
          <a:xfrm>
            <a:off x="951000" y="4494267"/>
            <a:ext cx="102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3" name="Google Shape;433;p49"/>
          <p:cNvSpPr txBox="1"/>
          <p:nvPr/>
        </p:nvSpPr>
        <p:spPr>
          <a:xfrm>
            <a:off x="3988933" y="2016300"/>
            <a:ext cx="7397200" cy="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34" name="Google Shape;434;p49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49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2022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7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5010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1"/>
          <p:cNvSpPr/>
          <p:nvPr/>
        </p:nvSpPr>
        <p:spPr>
          <a:xfrm rot="10800000" flipH="1">
            <a:off x="-326843" y="-72772"/>
            <a:ext cx="11485467" cy="7124759"/>
          </a:xfrm>
          <a:custGeom>
            <a:avLst/>
            <a:gdLst/>
            <a:ahLst/>
            <a:cxnLst/>
            <a:rect l="l" t="t" r="r" b="b"/>
            <a:pathLst>
              <a:path w="344564" h="221220" extrusionOk="0">
                <a:moveTo>
                  <a:pt x="128837" y="0"/>
                </a:moveTo>
                <a:lnTo>
                  <a:pt x="0" y="0"/>
                </a:lnTo>
                <a:lnTo>
                  <a:pt x="0" y="118350"/>
                </a:lnTo>
                <a:lnTo>
                  <a:pt x="178774" y="112358"/>
                </a:lnTo>
                <a:lnTo>
                  <a:pt x="344564" y="221220"/>
                </a:lnTo>
                <a:lnTo>
                  <a:pt x="243692" y="56428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439" name="Google Shape;439;p51"/>
          <p:cNvSpPr/>
          <p:nvPr/>
        </p:nvSpPr>
        <p:spPr>
          <a:xfrm rot="10800000" flipH="1">
            <a:off x="4011593" y="5222018"/>
            <a:ext cx="5559633" cy="1801287"/>
          </a:xfrm>
          <a:custGeom>
            <a:avLst/>
            <a:gdLst/>
            <a:ahLst/>
            <a:cxnLst/>
            <a:rect l="l" t="t" r="r" b="b"/>
            <a:pathLst>
              <a:path w="166789" h="55929" extrusionOk="0">
                <a:moveTo>
                  <a:pt x="0" y="0"/>
                </a:moveTo>
                <a:lnTo>
                  <a:pt x="166789" y="0"/>
                </a:lnTo>
                <a:lnTo>
                  <a:pt x="114355" y="55929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440" name="Google Shape;440;p51"/>
          <p:cNvSpPr/>
          <p:nvPr/>
        </p:nvSpPr>
        <p:spPr>
          <a:xfrm rot="10800000" flipH="1">
            <a:off x="7790143" y="-116744"/>
            <a:ext cx="4510967" cy="7157857"/>
          </a:xfrm>
          <a:custGeom>
            <a:avLst/>
            <a:gdLst/>
            <a:ahLst/>
            <a:cxnLst/>
            <a:rect l="l" t="t" r="r" b="b"/>
            <a:pathLst>
              <a:path w="135329" h="223218" extrusionOk="0">
                <a:moveTo>
                  <a:pt x="53433" y="0"/>
                </a:moveTo>
                <a:lnTo>
                  <a:pt x="135329" y="0"/>
                </a:lnTo>
                <a:lnTo>
                  <a:pt x="135329" y="223218"/>
                </a:lnTo>
                <a:lnTo>
                  <a:pt x="101872" y="223218"/>
                </a:lnTo>
                <a:lnTo>
                  <a:pt x="0" y="57927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441" name="Google Shape;441;p51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51"/>
          <p:cNvSpPr txBox="1">
            <a:spLocks noGrp="1"/>
          </p:cNvSpPr>
          <p:nvPr>
            <p:ph type="title"/>
          </p:nvPr>
        </p:nvSpPr>
        <p:spPr>
          <a:xfrm>
            <a:off x="1979903" y="4455967"/>
            <a:ext cx="3053600" cy="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443" name="Google Shape;443;p51"/>
          <p:cNvSpPr txBox="1">
            <a:spLocks noGrp="1"/>
          </p:cNvSpPr>
          <p:nvPr>
            <p:ph type="title" idx="2" hasCustomPrompt="1"/>
          </p:nvPr>
        </p:nvSpPr>
        <p:spPr>
          <a:xfrm>
            <a:off x="3078903" y="2229500"/>
            <a:ext cx="855600" cy="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444" name="Google Shape;444;p51"/>
          <p:cNvSpPr txBox="1">
            <a:spLocks noGrp="1"/>
          </p:cNvSpPr>
          <p:nvPr>
            <p:ph type="title" idx="3" hasCustomPrompt="1"/>
          </p:nvPr>
        </p:nvSpPr>
        <p:spPr>
          <a:xfrm>
            <a:off x="3078903" y="3988601"/>
            <a:ext cx="855600" cy="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445" name="Google Shape;445;p51"/>
          <p:cNvSpPr txBox="1">
            <a:spLocks noGrp="1"/>
          </p:cNvSpPr>
          <p:nvPr>
            <p:ph type="title" idx="4"/>
          </p:nvPr>
        </p:nvSpPr>
        <p:spPr>
          <a:xfrm>
            <a:off x="7206697" y="4455967"/>
            <a:ext cx="2957200" cy="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446" name="Google Shape;446;p51"/>
          <p:cNvSpPr txBox="1">
            <a:spLocks noGrp="1"/>
          </p:cNvSpPr>
          <p:nvPr>
            <p:ph type="title" idx="5"/>
          </p:nvPr>
        </p:nvSpPr>
        <p:spPr>
          <a:xfrm>
            <a:off x="1979903" y="2696900"/>
            <a:ext cx="3053600" cy="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447" name="Google Shape;447;p51"/>
          <p:cNvSpPr txBox="1">
            <a:spLocks noGrp="1"/>
          </p:cNvSpPr>
          <p:nvPr>
            <p:ph type="title" idx="6"/>
          </p:nvPr>
        </p:nvSpPr>
        <p:spPr>
          <a:xfrm>
            <a:off x="7206697" y="2696900"/>
            <a:ext cx="2957200" cy="4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zha One"/>
              <a:buNone/>
              <a:defRPr sz="48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448" name="Google Shape;448;p51"/>
          <p:cNvSpPr txBox="1">
            <a:spLocks noGrp="1"/>
          </p:cNvSpPr>
          <p:nvPr>
            <p:ph type="title" idx="7" hasCustomPrompt="1"/>
          </p:nvPr>
        </p:nvSpPr>
        <p:spPr>
          <a:xfrm>
            <a:off x="8257497" y="2229500"/>
            <a:ext cx="855600" cy="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Rozha One"/>
              <a:buNone/>
              <a:defRPr sz="2667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449" name="Google Shape;449;p51"/>
          <p:cNvSpPr txBox="1">
            <a:spLocks noGrp="1"/>
          </p:cNvSpPr>
          <p:nvPr>
            <p:ph type="title" idx="8" hasCustomPrompt="1"/>
          </p:nvPr>
        </p:nvSpPr>
        <p:spPr>
          <a:xfrm>
            <a:off x="8257497" y="3986229"/>
            <a:ext cx="855600" cy="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zha One"/>
              <a:buNone/>
              <a:defRPr sz="2667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51"/>
          <p:cNvSpPr txBox="1">
            <a:spLocks noGrp="1"/>
          </p:cNvSpPr>
          <p:nvPr>
            <p:ph type="subTitle" idx="1"/>
          </p:nvPr>
        </p:nvSpPr>
        <p:spPr>
          <a:xfrm>
            <a:off x="1870703" y="3158293"/>
            <a:ext cx="32720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51"/>
          <p:cNvSpPr txBox="1">
            <a:spLocks noGrp="1"/>
          </p:cNvSpPr>
          <p:nvPr>
            <p:ph type="subTitle" idx="9"/>
          </p:nvPr>
        </p:nvSpPr>
        <p:spPr>
          <a:xfrm>
            <a:off x="7049297" y="3158293"/>
            <a:ext cx="32720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51"/>
          <p:cNvSpPr txBox="1">
            <a:spLocks noGrp="1"/>
          </p:cNvSpPr>
          <p:nvPr>
            <p:ph type="subTitle" idx="13"/>
          </p:nvPr>
        </p:nvSpPr>
        <p:spPr>
          <a:xfrm>
            <a:off x="1870703" y="4917497"/>
            <a:ext cx="32720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51"/>
          <p:cNvSpPr txBox="1">
            <a:spLocks noGrp="1"/>
          </p:cNvSpPr>
          <p:nvPr>
            <p:ph type="subTitle" idx="14"/>
          </p:nvPr>
        </p:nvSpPr>
        <p:spPr>
          <a:xfrm>
            <a:off x="7049297" y="4917497"/>
            <a:ext cx="32720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51"/>
          <p:cNvSpPr txBox="1">
            <a:spLocks noGrp="1"/>
          </p:cNvSpPr>
          <p:nvPr>
            <p:ph type="title" idx="15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55" name="Google Shape;455;p51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798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1">
  <p:cSld name="Title and one colum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"/>
          <p:cNvSpPr/>
          <p:nvPr/>
        </p:nvSpPr>
        <p:spPr>
          <a:xfrm>
            <a:off x="6391934" y="-149800"/>
            <a:ext cx="5892533" cy="3945000"/>
          </a:xfrm>
          <a:custGeom>
            <a:avLst/>
            <a:gdLst/>
            <a:ahLst/>
            <a:cxnLst/>
            <a:rect l="l" t="t" r="r" b="b"/>
            <a:pathLst>
              <a:path w="176776" h="118350" extrusionOk="0">
                <a:moveTo>
                  <a:pt x="33957" y="0"/>
                </a:moveTo>
                <a:lnTo>
                  <a:pt x="176776" y="0"/>
                </a:lnTo>
                <a:lnTo>
                  <a:pt x="176776" y="114355"/>
                </a:lnTo>
                <a:lnTo>
                  <a:pt x="0" y="11835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459" name="Google Shape;459;p52"/>
          <p:cNvSpPr/>
          <p:nvPr/>
        </p:nvSpPr>
        <p:spPr>
          <a:xfrm>
            <a:off x="-166467" y="-183100"/>
            <a:ext cx="5659533" cy="7207567"/>
          </a:xfrm>
          <a:custGeom>
            <a:avLst/>
            <a:gdLst/>
            <a:ahLst/>
            <a:cxnLst/>
            <a:rect l="l" t="t" r="r" b="b"/>
            <a:pathLst>
              <a:path w="169786" h="216227" extrusionOk="0">
                <a:moveTo>
                  <a:pt x="57428" y="0"/>
                </a:moveTo>
                <a:lnTo>
                  <a:pt x="0" y="0"/>
                </a:lnTo>
                <a:lnTo>
                  <a:pt x="0" y="216227"/>
                </a:lnTo>
                <a:lnTo>
                  <a:pt x="169786" y="216227"/>
                </a:lnTo>
                <a:lnTo>
                  <a:pt x="53433" y="60424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460" name="Google Shape;460;p52"/>
          <p:cNvSpPr/>
          <p:nvPr/>
        </p:nvSpPr>
        <p:spPr>
          <a:xfrm>
            <a:off x="1581334" y="1764421"/>
            <a:ext cx="10986133" cy="5276667"/>
          </a:xfrm>
          <a:custGeom>
            <a:avLst/>
            <a:gdLst/>
            <a:ahLst/>
            <a:cxnLst/>
            <a:rect l="l" t="t" r="r" b="b"/>
            <a:pathLst>
              <a:path w="329584" h="158300" extrusionOk="0">
                <a:moveTo>
                  <a:pt x="0" y="0"/>
                </a:moveTo>
                <a:lnTo>
                  <a:pt x="117851" y="158300"/>
                </a:lnTo>
                <a:lnTo>
                  <a:pt x="329584" y="154305"/>
                </a:lnTo>
                <a:lnTo>
                  <a:pt x="320595" y="56929"/>
                </a:lnTo>
                <a:lnTo>
                  <a:pt x="145316" y="60923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461" name="Google Shape;461;p52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52"/>
          <p:cNvSpPr txBox="1">
            <a:spLocks noGrp="1"/>
          </p:cNvSpPr>
          <p:nvPr>
            <p:ph type="body" idx="1"/>
          </p:nvPr>
        </p:nvSpPr>
        <p:spPr>
          <a:xfrm>
            <a:off x="6624047" y="3175233"/>
            <a:ext cx="33960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52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464" name="Google Shape;464;p52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2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1057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"/>
          <p:cNvSpPr/>
          <p:nvPr/>
        </p:nvSpPr>
        <p:spPr>
          <a:xfrm>
            <a:off x="-99867" y="-99866"/>
            <a:ext cx="5526333" cy="4827233"/>
          </a:xfrm>
          <a:custGeom>
            <a:avLst/>
            <a:gdLst/>
            <a:ahLst/>
            <a:cxnLst/>
            <a:rect l="l" t="t" r="r" b="b"/>
            <a:pathLst>
              <a:path w="165790" h="144817" extrusionOk="0">
                <a:moveTo>
                  <a:pt x="0" y="0"/>
                </a:moveTo>
                <a:lnTo>
                  <a:pt x="0" y="144817"/>
                </a:lnTo>
                <a:lnTo>
                  <a:pt x="165790" y="98375"/>
                </a:lnTo>
                <a:lnTo>
                  <a:pt x="69911" y="0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477" name="Google Shape;477;p54"/>
          <p:cNvSpPr/>
          <p:nvPr/>
        </p:nvSpPr>
        <p:spPr>
          <a:xfrm>
            <a:off x="-99879" y="3179322"/>
            <a:ext cx="12517533" cy="3828500"/>
          </a:xfrm>
          <a:custGeom>
            <a:avLst/>
            <a:gdLst/>
            <a:ahLst/>
            <a:cxnLst/>
            <a:rect l="l" t="t" r="r" b="b"/>
            <a:pathLst>
              <a:path w="375526" h="114855" extrusionOk="0">
                <a:moveTo>
                  <a:pt x="0" y="46441"/>
                </a:moveTo>
                <a:lnTo>
                  <a:pt x="0" y="114855"/>
                </a:lnTo>
                <a:lnTo>
                  <a:pt x="375526" y="114855"/>
                </a:lnTo>
                <a:lnTo>
                  <a:pt x="165791" y="0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478" name="Google Shape;478;p54"/>
          <p:cNvSpPr/>
          <p:nvPr/>
        </p:nvSpPr>
        <p:spPr>
          <a:xfrm>
            <a:off x="2230522" y="-83221"/>
            <a:ext cx="10137167" cy="5143500"/>
          </a:xfrm>
          <a:custGeom>
            <a:avLst/>
            <a:gdLst/>
            <a:ahLst/>
            <a:cxnLst/>
            <a:rect l="l" t="t" r="r" b="b"/>
            <a:pathLst>
              <a:path w="304115" h="154305" extrusionOk="0">
                <a:moveTo>
                  <a:pt x="0" y="0"/>
                </a:moveTo>
                <a:lnTo>
                  <a:pt x="304115" y="0"/>
                </a:lnTo>
                <a:lnTo>
                  <a:pt x="198249" y="154305"/>
                </a:lnTo>
                <a:lnTo>
                  <a:pt x="96378" y="98375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479" name="Google Shape;479;p54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54"/>
          <p:cNvSpPr txBox="1">
            <a:spLocks noGrp="1"/>
          </p:cNvSpPr>
          <p:nvPr>
            <p:ph type="title"/>
          </p:nvPr>
        </p:nvSpPr>
        <p:spPr>
          <a:xfrm>
            <a:off x="2731232" y="2095812"/>
            <a:ext cx="2211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81" name="Google Shape;481;p54"/>
          <p:cNvSpPr txBox="1">
            <a:spLocks noGrp="1"/>
          </p:cNvSpPr>
          <p:nvPr>
            <p:ph type="subTitle" idx="1"/>
          </p:nvPr>
        </p:nvSpPr>
        <p:spPr>
          <a:xfrm>
            <a:off x="2077233" y="2466193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2" name="Google Shape;482;p54"/>
          <p:cNvSpPr txBox="1">
            <a:spLocks noGrp="1"/>
          </p:cNvSpPr>
          <p:nvPr>
            <p:ph type="title" idx="2"/>
          </p:nvPr>
        </p:nvSpPr>
        <p:spPr>
          <a:xfrm>
            <a:off x="7551807" y="2095812"/>
            <a:ext cx="2211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83" name="Google Shape;483;p54"/>
          <p:cNvSpPr txBox="1">
            <a:spLocks noGrp="1"/>
          </p:cNvSpPr>
          <p:nvPr>
            <p:ph type="subTitle" idx="3"/>
          </p:nvPr>
        </p:nvSpPr>
        <p:spPr>
          <a:xfrm>
            <a:off x="6897807" y="2466191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4" name="Google Shape;484;p54"/>
          <p:cNvSpPr txBox="1">
            <a:spLocks noGrp="1"/>
          </p:cNvSpPr>
          <p:nvPr>
            <p:ph type="title" idx="4"/>
          </p:nvPr>
        </p:nvSpPr>
        <p:spPr>
          <a:xfrm>
            <a:off x="4990200" y="3921292"/>
            <a:ext cx="2211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85" name="Google Shape;485;p54"/>
          <p:cNvSpPr txBox="1">
            <a:spLocks noGrp="1"/>
          </p:cNvSpPr>
          <p:nvPr>
            <p:ph type="subTitle" idx="5"/>
          </p:nvPr>
        </p:nvSpPr>
        <p:spPr>
          <a:xfrm>
            <a:off x="4336200" y="4293257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6" name="Google Shape;486;p54"/>
          <p:cNvSpPr txBox="1">
            <a:spLocks noGrp="1"/>
          </p:cNvSpPr>
          <p:nvPr>
            <p:ph type="title" idx="6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487" name="Google Shape;487;p54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54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0593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4"/>
          <p:cNvSpPr/>
          <p:nvPr/>
        </p:nvSpPr>
        <p:spPr>
          <a:xfrm>
            <a:off x="2632856" y="5236467"/>
            <a:ext cx="5371667" cy="1904533"/>
          </a:xfrm>
          <a:custGeom>
            <a:avLst/>
            <a:gdLst/>
            <a:ahLst/>
            <a:cxnLst/>
            <a:rect l="l" t="t" r="r" b="b"/>
            <a:pathLst>
              <a:path w="161150" h="57136" extrusionOk="0">
                <a:moveTo>
                  <a:pt x="161150" y="57136"/>
                </a:moveTo>
                <a:lnTo>
                  <a:pt x="0" y="50398"/>
                </a:lnTo>
                <a:lnTo>
                  <a:pt x="46254" y="0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596" name="Google Shape;596;p64"/>
          <p:cNvSpPr/>
          <p:nvPr/>
        </p:nvSpPr>
        <p:spPr>
          <a:xfrm>
            <a:off x="848933" y="-216367"/>
            <a:ext cx="11485467" cy="7374000"/>
          </a:xfrm>
          <a:custGeom>
            <a:avLst/>
            <a:gdLst/>
            <a:ahLst/>
            <a:cxnLst/>
            <a:rect l="l" t="t" r="r" b="b"/>
            <a:pathLst>
              <a:path w="344564" h="221220" extrusionOk="0">
                <a:moveTo>
                  <a:pt x="215727" y="221220"/>
                </a:moveTo>
                <a:lnTo>
                  <a:pt x="344564" y="221220"/>
                </a:lnTo>
                <a:lnTo>
                  <a:pt x="343908" y="103150"/>
                </a:lnTo>
                <a:lnTo>
                  <a:pt x="165790" y="108862"/>
                </a:lnTo>
                <a:lnTo>
                  <a:pt x="0" y="0"/>
                </a:lnTo>
                <a:lnTo>
                  <a:pt x="100872" y="164792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597" name="Google Shape;597;p64"/>
          <p:cNvSpPr/>
          <p:nvPr/>
        </p:nvSpPr>
        <p:spPr>
          <a:xfrm>
            <a:off x="800100" y="-266299"/>
            <a:ext cx="11517667" cy="3678700"/>
          </a:xfrm>
          <a:custGeom>
            <a:avLst/>
            <a:gdLst/>
            <a:ahLst/>
            <a:cxnLst/>
            <a:rect l="l" t="t" r="r" b="b"/>
            <a:pathLst>
              <a:path w="345530" h="110361" extrusionOk="0">
                <a:moveTo>
                  <a:pt x="345373" y="104648"/>
                </a:moveTo>
                <a:lnTo>
                  <a:pt x="345530" y="0"/>
                </a:lnTo>
                <a:lnTo>
                  <a:pt x="0" y="534"/>
                </a:lnTo>
                <a:lnTo>
                  <a:pt x="166756" y="110361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598" name="Google Shape;598;p64"/>
          <p:cNvSpPr/>
          <p:nvPr/>
        </p:nvSpPr>
        <p:spPr>
          <a:xfrm>
            <a:off x="-316266" y="-282967"/>
            <a:ext cx="4563567" cy="7440600"/>
          </a:xfrm>
          <a:custGeom>
            <a:avLst/>
            <a:gdLst/>
            <a:ahLst/>
            <a:cxnLst/>
            <a:rect l="l" t="t" r="r" b="b"/>
            <a:pathLst>
              <a:path w="136907" h="223218" extrusionOk="0">
                <a:moveTo>
                  <a:pt x="81896" y="223218"/>
                </a:moveTo>
                <a:lnTo>
                  <a:pt x="0" y="223218"/>
                </a:lnTo>
                <a:lnTo>
                  <a:pt x="0" y="0"/>
                </a:lnTo>
                <a:lnTo>
                  <a:pt x="33457" y="0"/>
                </a:lnTo>
                <a:lnTo>
                  <a:pt x="136907" y="163139"/>
                </a:lnTo>
                <a:close/>
              </a:path>
            </a:pathLst>
          </a:custGeom>
          <a:solidFill>
            <a:srgbClr val="595959">
              <a:alpha val="16960"/>
            </a:srgbClr>
          </a:solidFill>
          <a:ln>
            <a:noFill/>
          </a:ln>
        </p:spPr>
      </p:sp>
      <p:sp>
        <p:nvSpPr>
          <p:cNvPr id="599" name="Google Shape;599;p64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0" name="Google Shape;600;p64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601" name="Google Shape;601;p64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602;p64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57048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0"/>
          <p:cNvSpPr/>
          <p:nvPr/>
        </p:nvSpPr>
        <p:spPr>
          <a:xfrm rot="10800000">
            <a:off x="2388336" y="4028243"/>
            <a:ext cx="9904133" cy="3029500"/>
          </a:xfrm>
          <a:custGeom>
            <a:avLst/>
            <a:gdLst/>
            <a:ahLst/>
            <a:cxnLst/>
            <a:rect l="l" t="t" r="r" b="b"/>
            <a:pathLst>
              <a:path w="297124" h="90885" extrusionOk="0">
                <a:moveTo>
                  <a:pt x="0" y="90885"/>
                </a:moveTo>
                <a:lnTo>
                  <a:pt x="0" y="80897"/>
                </a:lnTo>
                <a:lnTo>
                  <a:pt x="0" y="0"/>
                </a:lnTo>
                <a:lnTo>
                  <a:pt x="297124" y="0"/>
                </a:lnTo>
                <a:close/>
              </a:path>
            </a:pathLst>
          </a:custGeom>
          <a:solidFill>
            <a:srgbClr val="595959">
              <a:alpha val="16960"/>
            </a:srgbClr>
          </a:solidFill>
          <a:ln>
            <a:noFill/>
          </a:ln>
        </p:spPr>
      </p:sp>
      <p:sp>
        <p:nvSpPr>
          <p:cNvPr id="652" name="Google Shape;652;p70"/>
          <p:cNvSpPr/>
          <p:nvPr/>
        </p:nvSpPr>
        <p:spPr>
          <a:xfrm rot="10800000">
            <a:off x="4947789" y="-120554"/>
            <a:ext cx="7307433" cy="5505100"/>
          </a:xfrm>
          <a:custGeom>
            <a:avLst/>
            <a:gdLst/>
            <a:ahLst/>
            <a:cxnLst/>
            <a:rect l="l" t="t" r="r" b="b"/>
            <a:pathLst>
              <a:path w="219223" h="165153" extrusionOk="0">
                <a:moveTo>
                  <a:pt x="0" y="40311"/>
                </a:moveTo>
                <a:lnTo>
                  <a:pt x="0" y="165153"/>
                </a:lnTo>
                <a:lnTo>
                  <a:pt x="219223" y="165153"/>
                </a:lnTo>
                <a:lnTo>
                  <a:pt x="123872" y="0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653" name="Google Shape;653;p70"/>
          <p:cNvSpPr/>
          <p:nvPr/>
        </p:nvSpPr>
        <p:spPr>
          <a:xfrm>
            <a:off x="-183100" y="1281733"/>
            <a:ext cx="4974967" cy="5792667"/>
          </a:xfrm>
          <a:custGeom>
            <a:avLst/>
            <a:gdLst/>
            <a:ahLst/>
            <a:cxnLst/>
            <a:rect l="l" t="t" r="r" b="b"/>
            <a:pathLst>
              <a:path w="149249" h="173780" extrusionOk="0">
                <a:moveTo>
                  <a:pt x="96194" y="167653"/>
                </a:moveTo>
                <a:lnTo>
                  <a:pt x="0" y="173780"/>
                </a:lnTo>
                <a:lnTo>
                  <a:pt x="0" y="0"/>
                </a:lnTo>
                <a:lnTo>
                  <a:pt x="149249" y="151328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654" name="Google Shape;654;p70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70"/>
          <p:cNvSpPr txBox="1">
            <a:spLocks noGrp="1"/>
          </p:cNvSpPr>
          <p:nvPr>
            <p:ph type="body" idx="1"/>
          </p:nvPr>
        </p:nvSpPr>
        <p:spPr>
          <a:xfrm>
            <a:off x="2771767" y="5069833"/>
            <a:ext cx="6972400" cy="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656" name="Google Shape;656;p70"/>
          <p:cNvCxnSpPr/>
          <p:nvPr/>
        </p:nvCxnSpPr>
        <p:spPr>
          <a:xfrm>
            <a:off x="5902217" y="809233"/>
            <a:ext cx="387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7" name="Google Shape;657;p70"/>
          <p:cNvSpPr txBox="1">
            <a:spLocks noGrp="1"/>
          </p:cNvSpPr>
          <p:nvPr>
            <p:ph type="title"/>
          </p:nvPr>
        </p:nvSpPr>
        <p:spPr>
          <a:xfrm>
            <a:off x="2632400" y="8092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658" name="Google Shape;658;p70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9" name="Google Shape;659;p70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70749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71"/>
          <p:cNvGrpSpPr/>
          <p:nvPr/>
        </p:nvGrpSpPr>
        <p:grpSpPr>
          <a:xfrm>
            <a:off x="-203500" y="-166458"/>
            <a:ext cx="12473344" cy="7226235"/>
            <a:chOff x="-152625" y="-124843"/>
            <a:chExt cx="9355008" cy="5419676"/>
          </a:xfrm>
        </p:grpSpPr>
        <p:sp>
          <p:nvSpPr>
            <p:cNvPr id="662" name="Google Shape;662;p71"/>
            <p:cNvSpPr/>
            <p:nvPr/>
          </p:nvSpPr>
          <p:spPr>
            <a:xfrm>
              <a:off x="-149800" y="-112350"/>
              <a:ext cx="7428100" cy="2272125"/>
            </a:xfrm>
            <a:custGeom>
              <a:avLst/>
              <a:gdLst/>
              <a:ahLst/>
              <a:cxnLst/>
              <a:rect l="l" t="t" r="r" b="b"/>
              <a:pathLst>
                <a:path w="297124" h="90885" extrusionOk="0">
                  <a:moveTo>
                    <a:pt x="0" y="90885"/>
                  </a:moveTo>
                  <a:lnTo>
                    <a:pt x="0" y="80897"/>
                  </a:lnTo>
                  <a:lnTo>
                    <a:pt x="0" y="0"/>
                  </a:lnTo>
                  <a:lnTo>
                    <a:pt x="297124" y="0"/>
                  </a:lnTo>
                  <a:close/>
                </a:path>
              </a:pathLst>
            </a:custGeom>
            <a:solidFill>
              <a:srgbClr val="F7E5B7">
                <a:alpha val="52679"/>
              </a:srgbClr>
            </a:solidFill>
            <a:ln>
              <a:noFill/>
            </a:ln>
          </p:spPr>
        </p:sp>
        <p:sp>
          <p:nvSpPr>
            <p:cNvPr id="663" name="Google Shape;663;p71"/>
            <p:cNvSpPr/>
            <p:nvPr/>
          </p:nvSpPr>
          <p:spPr>
            <a:xfrm>
              <a:off x="-152625" y="1148825"/>
              <a:ext cx="5483400" cy="4144475"/>
            </a:xfrm>
            <a:custGeom>
              <a:avLst/>
              <a:gdLst/>
              <a:ahLst/>
              <a:cxnLst/>
              <a:rect l="l" t="t" r="r" b="b"/>
              <a:pathLst>
                <a:path w="219336" h="165779" extrusionOk="0">
                  <a:moveTo>
                    <a:pt x="0" y="40581"/>
                  </a:moveTo>
                  <a:lnTo>
                    <a:pt x="113" y="165779"/>
                  </a:lnTo>
                  <a:lnTo>
                    <a:pt x="219336" y="165779"/>
                  </a:lnTo>
                  <a:lnTo>
                    <a:pt x="125233" y="0"/>
                  </a:lnTo>
                  <a:close/>
                </a:path>
              </a:pathLst>
            </a:custGeom>
            <a:solidFill>
              <a:srgbClr val="96B3C1">
                <a:alpha val="38840"/>
              </a:srgbClr>
            </a:solidFill>
            <a:ln>
              <a:noFill/>
            </a:ln>
          </p:spPr>
        </p:sp>
        <p:sp>
          <p:nvSpPr>
            <p:cNvPr id="664" name="Google Shape;664;p71"/>
            <p:cNvSpPr/>
            <p:nvPr/>
          </p:nvSpPr>
          <p:spPr>
            <a:xfrm>
              <a:off x="5480566" y="-124843"/>
              <a:ext cx="3720300" cy="4344500"/>
            </a:xfrm>
            <a:custGeom>
              <a:avLst/>
              <a:gdLst/>
              <a:ahLst/>
              <a:cxnLst/>
              <a:rect l="l" t="t" r="r" b="b"/>
              <a:pathLst>
                <a:path w="148812" h="173780" extrusionOk="0">
                  <a:moveTo>
                    <a:pt x="70911" y="0"/>
                  </a:moveTo>
                  <a:lnTo>
                    <a:pt x="148812" y="0"/>
                  </a:lnTo>
                  <a:lnTo>
                    <a:pt x="148812" y="173780"/>
                  </a:lnTo>
                  <a:lnTo>
                    <a:pt x="0" y="22971"/>
                  </a:lnTo>
                  <a:close/>
                </a:path>
              </a:pathLst>
            </a:custGeom>
            <a:solidFill>
              <a:srgbClr val="595959">
                <a:alpha val="16960"/>
              </a:srgbClr>
            </a:solidFill>
            <a:ln>
              <a:noFill/>
            </a:ln>
          </p:spPr>
        </p:sp>
        <p:sp>
          <p:nvSpPr>
            <p:cNvPr id="665" name="Google Shape;665;p71"/>
            <p:cNvSpPr/>
            <p:nvPr/>
          </p:nvSpPr>
          <p:spPr>
            <a:xfrm>
              <a:off x="2972758" y="401008"/>
              <a:ext cx="6229625" cy="4893825"/>
            </a:xfrm>
            <a:custGeom>
              <a:avLst/>
              <a:gdLst/>
              <a:ahLst/>
              <a:cxnLst/>
              <a:rect l="l" t="t" r="r" b="b"/>
              <a:pathLst>
                <a:path w="249185" h="195753" extrusionOk="0">
                  <a:moveTo>
                    <a:pt x="0" y="32459"/>
                  </a:moveTo>
                  <a:lnTo>
                    <a:pt x="94381" y="195753"/>
                  </a:lnTo>
                  <a:lnTo>
                    <a:pt x="249185" y="195753"/>
                  </a:lnTo>
                  <a:lnTo>
                    <a:pt x="249185" y="152308"/>
                  </a:lnTo>
                  <a:lnTo>
                    <a:pt x="98875" y="0"/>
                  </a:lnTo>
                  <a:close/>
                </a:path>
              </a:pathLst>
            </a:custGeom>
            <a:solidFill>
              <a:srgbClr val="9EDDEF">
                <a:alpha val="29460"/>
              </a:srgbClr>
            </a:solidFill>
            <a:ln>
              <a:noFill/>
            </a:ln>
          </p:spPr>
        </p:sp>
      </p:grpSp>
      <p:sp>
        <p:nvSpPr>
          <p:cNvPr id="666" name="Google Shape;666;p71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71"/>
          <p:cNvSpPr txBox="1">
            <a:spLocks noGrp="1"/>
          </p:cNvSpPr>
          <p:nvPr>
            <p:ph type="title"/>
          </p:nvPr>
        </p:nvSpPr>
        <p:spPr>
          <a:xfrm>
            <a:off x="951000" y="998584"/>
            <a:ext cx="10290000" cy="17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71"/>
          <p:cNvSpPr txBox="1">
            <a:spLocks noGrp="1"/>
          </p:cNvSpPr>
          <p:nvPr>
            <p:ph type="body" idx="1"/>
          </p:nvPr>
        </p:nvSpPr>
        <p:spPr>
          <a:xfrm>
            <a:off x="4091000" y="2611161"/>
            <a:ext cx="4010000" cy="16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62D"/>
              </a:buClr>
              <a:buSzPts val="1200"/>
              <a:buChar char="●"/>
              <a:defRPr sz="1867">
                <a:solidFill>
                  <a:srgbClr val="1D262D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○"/>
              <a:defRPr sz="1600">
                <a:solidFill>
                  <a:srgbClr val="1D262D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■"/>
              <a:defRPr sz="1600">
                <a:solidFill>
                  <a:srgbClr val="1D262D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●"/>
              <a:defRPr sz="1600">
                <a:solidFill>
                  <a:srgbClr val="1D262D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○"/>
              <a:defRPr sz="1600">
                <a:solidFill>
                  <a:srgbClr val="1D262D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■"/>
              <a:defRPr sz="1600">
                <a:solidFill>
                  <a:srgbClr val="1D262D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●"/>
              <a:defRPr sz="1600">
                <a:solidFill>
                  <a:srgbClr val="1D262D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1D262D"/>
              </a:buClr>
              <a:buSzPts val="1200"/>
              <a:buChar char="○"/>
              <a:defRPr sz="1600">
                <a:solidFill>
                  <a:srgbClr val="1D262D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1D262D"/>
              </a:buClr>
              <a:buSzPts val="1200"/>
              <a:buChar char="■"/>
              <a:defRPr sz="1600">
                <a:solidFill>
                  <a:srgbClr val="1D262D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71"/>
          <p:cNvSpPr txBox="1"/>
          <p:nvPr/>
        </p:nvSpPr>
        <p:spPr>
          <a:xfrm>
            <a:off x="3311400" y="4294933"/>
            <a:ext cx="55692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" sz="1467" kern="0">
                <a:solidFill>
                  <a:srgbClr val="696E72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467" b="1" kern="0">
                <a:solidFill>
                  <a:srgbClr val="696E7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kern="0">
                <a:solidFill>
                  <a:srgbClr val="696E72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lang="en" sz="1467" b="1" kern="0">
                <a:solidFill>
                  <a:srgbClr val="696E7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kern="0">
                <a:solidFill>
                  <a:srgbClr val="696E72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lang="en" sz="1467" b="1" kern="0">
                <a:solidFill>
                  <a:srgbClr val="696E7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kern="0">
                <a:solidFill>
                  <a:srgbClr val="696E72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467" kern="0">
              <a:solidFill>
                <a:srgbClr val="696E7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cxnSp>
        <p:nvCxnSpPr>
          <p:cNvPr id="670" name="Google Shape;670;p71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71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50723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72"/>
          <p:cNvGrpSpPr/>
          <p:nvPr/>
        </p:nvGrpSpPr>
        <p:grpSpPr>
          <a:xfrm rot="10800000" flipH="1">
            <a:off x="-185110" y="-166457"/>
            <a:ext cx="12469577" cy="7240857"/>
            <a:chOff x="-138833" y="-124843"/>
            <a:chExt cx="9352183" cy="5430643"/>
          </a:xfrm>
        </p:grpSpPr>
        <p:sp>
          <p:nvSpPr>
            <p:cNvPr id="674" name="Google Shape;674;p72"/>
            <p:cNvSpPr/>
            <p:nvPr/>
          </p:nvSpPr>
          <p:spPr>
            <a:xfrm>
              <a:off x="-138833" y="1175449"/>
              <a:ext cx="5480575" cy="4128825"/>
            </a:xfrm>
            <a:custGeom>
              <a:avLst/>
              <a:gdLst/>
              <a:ahLst/>
              <a:cxnLst/>
              <a:rect l="l" t="t" r="r" b="b"/>
              <a:pathLst>
                <a:path w="219223" h="165153" extrusionOk="0">
                  <a:moveTo>
                    <a:pt x="0" y="40311"/>
                  </a:moveTo>
                  <a:lnTo>
                    <a:pt x="0" y="165153"/>
                  </a:lnTo>
                  <a:lnTo>
                    <a:pt x="219223" y="165153"/>
                  </a:lnTo>
                  <a:lnTo>
                    <a:pt x="123872" y="0"/>
                  </a:lnTo>
                  <a:close/>
                </a:path>
              </a:pathLst>
            </a:custGeom>
            <a:solidFill>
              <a:srgbClr val="96B3C1">
                <a:alpha val="38840"/>
              </a:srgbClr>
            </a:solidFill>
            <a:ln>
              <a:noFill/>
            </a:ln>
          </p:spPr>
        </p:sp>
        <p:sp>
          <p:nvSpPr>
            <p:cNvPr id="675" name="Google Shape;675;p72"/>
            <p:cNvSpPr/>
            <p:nvPr/>
          </p:nvSpPr>
          <p:spPr>
            <a:xfrm>
              <a:off x="5480566" y="-124843"/>
              <a:ext cx="3720300" cy="4344500"/>
            </a:xfrm>
            <a:custGeom>
              <a:avLst/>
              <a:gdLst/>
              <a:ahLst/>
              <a:cxnLst/>
              <a:rect l="l" t="t" r="r" b="b"/>
              <a:pathLst>
                <a:path w="148812" h="173780" extrusionOk="0">
                  <a:moveTo>
                    <a:pt x="70911" y="0"/>
                  </a:moveTo>
                  <a:lnTo>
                    <a:pt x="148812" y="0"/>
                  </a:lnTo>
                  <a:lnTo>
                    <a:pt x="148812" y="173780"/>
                  </a:lnTo>
                  <a:lnTo>
                    <a:pt x="0" y="22971"/>
                  </a:lnTo>
                  <a:close/>
                </a:path>
              </a:pathLst>
            </a:custGeom>
            <a:solidFill>
              <a:srgbClr val="595959">
                <a:alpha val="16960"/>
              </a:srgbClr>
            </a:solidFill>
            <a:ln>
              <a:noFill/>
            </a:ln>
          </p:spPr>
        </p:sp>
        <p:sp>
          <p:nvSpPr>
            <p:cNvPr id="676" name="Google Shape;676;p72"/>
            <p:cNvSpPr/>
            <p:nvPr/>
          </p:nvSpPr>
          <p:spPr>
            <a:xfrm>
              <a:off x="2983725" y="411975"/>
              <a:ext cx="6229625" cy="4893825"/>
            </a:xfrm>
            <a:custGeom>
              <a:avLst/>
              <a:gdLst/>
              <a:ahLst/>
              <a:cxnLst/>
              <a:rect l="l" t="t" r="r" b="b"/>
              <a:pathLst>
                <a:path w="249185" h="195753" extrusionOk="0">
                  <a:moveTo>
                    <a:pt x="0" y="32459"/>
                  </a:moveTo>
                  <a:lnTo>
                    <a:pt x="94381" y="195753"/>
                  </a:lnTo>
                  <a:lnTo>
                    <a:pt x="249185" y="195753"/>
                  </a:lnTo>
                  <a:lnTo>
                    <a:pt x="249185" y="152308"/>
                  </a:lnTo>
                  <a:lnTo>
                    <a:pt x="98875" y="0"/>
                  </a:lnTo>
                  <a:close/>
                </a:path>
              </a:pathLst>
            </a:custGeom>
            <a:solidFill>
              <a:srgbClr val="9EDDEF">
                <a:alpha val="29460"/>
              </a:srgbClr>
            </a:solidFill>
            <a:ln>
              <a:noFill/>
            </a:ln>
          </p:spPr>
        </p:sp>
      </p:grpSp>
      <p:sp>
        <p:nvSpPr>
          <p:cNvPr id="677" name="Google Shape;677;p72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72"/>
          <p:cNvSpPr txBox="1">
            <a:spLocks noGrp="1"/>
          </p:cNvSpPr>
          <p:nvPr>
            <p:ph type="body" idx="1"/>
          </p:nvPr>
        </p:nvSpPr>
        <p:spPr>
          <a:xfrm>
            <a:off x="950967" y="1797967"/>
            <a:ext cx="10290000" cy="43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872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Barlow"/>
              <a:buChar char="●"/>
              <a:defRPr sz="1867"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467"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9" name="Google Shape;679;p72"/>
          <p:cNvSpPr txBox="1">
            <a:spLocks noGrp="1"/>
          </p:cNvSpPr>
          <p:nvPr>
            <p:ph type="title"/>
          </p:nvPr>
        </p:nvSpPr>
        <p:spPr>
          <a:xfrm>
            <a:off x="2632400" y="8092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680" name="Google Shape;680;p72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72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79267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3"/>
          <p:cNvSpPr/>
          <p:nvPr/>
        </p:nvSpPr>
        <p:spPr>
          <a:xfrm>
            <a:off x="-166467" y="-168477"/>
            <a:ext cx="11502133" cy="4577533"/>
          </a:xfrm>
          <a:custGeom>
            <a:avLst/>
            <a:gdLst/>
            <a:ahLst/>
            <a:cxnLst/>
            <a:rect l="l" t="t" r="r" b="b"/>
            <a:pathLst>
              <a:path w="345064" h="137326" extrusionOk="0">
                <a:moveTo>
                  <a:pt x="0" y="0"/>
                </a:moveTo>
                <a:lnTo>
                  <a:pt x="215728" y="137326"/>
                </a:lnTo>
                <a:lnTo>
                  <a:pt x="345064" y="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684" name="Google Shape;684;p73"/>
          <p:cNvSpPr/>
          <p:nvPr/>
        </p:nvSpPr>
        <p:spPr>
          <a:xfrm>
            <a:off x="7781609" y="-109987"/>
            <a:ext cx="4594200" cy="6907933"/>
          </a:xfrm>
          <a:custGeom>
            <a:avLst/>
            <a:gdLst/>
            <a:ahLst/>
            <a:cxnLst/>
            <a:rect l="l" t="t" r="r" b="b"/>
            <a:pathLst>
              <a:path w="137826" h="207238" extrusionOk="0">
                <a:moveTo>
                  <a:pt x="104368" y="0"/>
                </a:moveTo>
                <a:lnTo>
                  <a:pt x="137826" y="0"/>
                </a:lnTo>
                <a:lnTo>
                  <a:pt x="137826" y="207238"/>
                </a:lnTo>
                <a:lnTo>
                  <a:pt x="0" y="111859"/>
                </a:lnTo>
                <a:close/>
              </a:path>
            </a:pathLst>
          </a:custGeom>
          <a:solidFill>
            <a:srgbClr val="595959">
              <a:alpha val="16960"/>
            </a:srgbClr>
          </a:solidFill>
          <a:ln>
            <a:noFill/>
          </a:ln>
        </p:spPr>
      </p:sp>
      <p:sp>
        <p:nvSpPr>
          <p:cNvPr id="685" name="Google Shape;685;p73"/>
          <p:cNvSpPr/>
          <p:nvPr/>
        </p:nvSpPr>
        <p:spPr>
          <a:xfrm>
            <a:off x="-183100" y="-166466"/>
            <a:ext cx="5026967" cy="5160167"/>
          </a:xfrm>
          <a:custGeom>
            <a:avLst/>
            <a:gdLst/>
            <a:ahLst/>
            <a:cxnLst/>
            <a:rect l="l" t="t" r="r" b="b"/>
            <a:pathLst>
              <a:path w="150809" h="154805" extrusionOk="0">
                <a:moveTo>
                  <a:pt x="1498" y="0"/>
                </a:moveTo>
                <a:lnTo>
                  <a:pt x="150809" y="95879"/>
                </a:lnTo>
                <a:lnTo>
                  <a:pt x="51435" y="154805"/>
                </a:lnTo>
                <a:lnTo>
                  <a:pt x="0" y="154805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686" name="Google Shape;686;p73"/>
          <p:cNvSpPr/>
          <p:nvPr/>
        </p:nvSpPr>
        <p:spPr>
          <a:xfrm>
            <a:off x="-87733" y="3041500"/>
            <a:ext cx="7135833" cy="3889600"/>
          </a:xfrm>
          <a:custGeom>
            <a:avLst/>
            <a:gdLst/>
            <a:ahLst/>
            <a:cxnLst/>
            <a:rect l="l" t="t" r="r" b="b"/>
            <a:pathLst>
              <a:path w="214075" h="116688" extrusionOk="0">
                <a:moveTo>
                  <a:pt x="211881" y="116688"/>
                </a:moveTo>
                <a:lnTo>
                  <a:pt x="0" y="116688"/>
                </a:lnTo>
                <a:lnTo>
                  <a:pt x="0" y="58783"/>
                </a:lnTo>
                <a:lnTo>
                  <a:pt x="48255" y="58783"/>
                </a:lnTo>
                <a:lnTo>
                  <a:pt x="147396" y="0"/>
                </a:lnTo>
                <a:lnTo>
                  <a:pt x="214075" y="41236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4034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4"/>
          <p:cNvSpPr/>
          <p:nvPr/>
        </p:nvSpPr>
        <p:spPr>
          <a:xfrm rot="10800000">
            <a:off x="3578822" y="-183100"/>
            <a:ext cx="8838833" cy="3911733"/>
          </a:xfrm>
          <a:custGeom>
            <a:avLst/>
            <a:gdLst/>
            <a:ahLst/>
            <a:cxnLst/>
            <a:rect l="l" t="t" r="r" b="b"/>
            <a:pathLst>
              <a:path w="265165" h="117352" extrusionOk="0">
                <a:moveTo>
                  <a:pt x="155803" y="0"/>
                </a:moveTo>
                <a:lnTo>
                  <a:pt x="218724" y="40948"/>
                </a:lnTo>
                <a:lnTo>
                  <a:pt x="265165" y="117352"/>
                </a:lnTo>
                <a:lnTo>
                  <a:pt x="0" y="117352"/>
                </a:lnTo>
                <a:lnTo>
                  <a:pt x="0" y="58426"/>
                </a:lnTo>
                <a:lnTo>
                  <a:pt x="57427" y="58426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689" name="Google Shape;689;p74"/>
          <p:cNvSpPr/>
          <p:nvPr/>
        </p:nvSpPr>
        <p:spPr>
          <a:xfrm>
            <a:off x="3845134" y="4843867"/>
            <a:ext cx="8472633" cy="2130667"/>
          </a:xfrm>
          <a:custGeom>
            <a:avLst/>
            <a:gdLst/>
            <a:ahLst/>
            <a:cxnLst/>
            <a:rect l="l" t="t" r="r" b="b"/>
            <a:pathLst>
              <a:path w="254179" h="63920" extrusionOk="0">
                <a:moveTo>
                  <a:pt x="153806" y="0"/>
                </a:moveTo>
                <a:lnTo>
                  <a:pt x="0" y="63920"/>
                </a:lnTo>
                <a:lnTo>
                  <a:pt x="254179" y="63920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690" name="Google Shape;690;p74"/>
          <p:cNvSpPr/>
          <p:nvPr/>
        </p:nvSpPr>
        <p:spPr>
          <a:xfrm>
            <a:off x="-116533" y="-149799"/>
            <a:ext cx="5243400" cy="7091033"/>
          </a:xfrm>
          <a:custGeom>
            <a:avLst/>
            <a:gdLst/>
            <a:ahLst/>
            <a:cxnLst/>
            <a:rect l="l" t="t" r="r" b="b"/>
            <a:pathLst>
              <a:path w="157302" h="212731" extrusionOk="0">
                <a:moveTo>
                  <a:pt x="157302" y="75904"/>
                </a:moveTo>
                <a:lnTo>
                  <a:pt x="120848" y="212731"/>
                </a:lnTo>
                <a:lnTo>
                  <a:pt x="0" y="212731"/>
                </a:lnTo>
                <a:lnTo>
                  <a:pt x="0" y="0"/>
                </a:lnTo>
                <a:lnTo>
                  <a:pt x="111859" y="0"/>
                </a:lnTo>
                <a:close/>
              </a:path>
            </a:pathLst>
          </a:custGeom>
          <a:solidFill>
            <a:srgbClr val="595959">
              <a:alpha val="16960"/>
            </a:srgbClr>
          </a:solidFill>
          <a:ln>
            <a:noFill/>
          </a:ln>
        </p:spPr>
      </p:sp>
      <p:sp>
        <p:nvSpPr>
          <p:cNvPr id="691" name="Google Shape;691;p74"/>
          <p:cNvSpPr/>
          <p:nvPr/>
        </p:nvSpPr>
        <p:spPr>
          <a:xfrm>
            <a:off x="7233352" y="1794315"/>
            <a:ext cx="5001667" cy="5147467"/>
          </a:xfrm>
          <a:custGeom>
            <a:avLst/>
            <a:gdLst/>
            <a:ahLst/>
            <a:cxnLst/>
            <a:rect l="l" t="t" r="r" b="b"/>
            <a:pathLst>
              <a:path w="150050" h="154424" extrusionOk="0">
                <a:moveTo>
                  <a:pt x="97566" y="0"/>
                </a:moveTo>
                <a:lnTo>
                  <a:pt x="0" y="57867"/>
                </a:lnTo>
                <a:lnTo>
                  <a:pt x="150050" y="154424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981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5"/>
          <p:cNvSpPr/>
          <p:nvPr/>
        </p:nvSpPr>
        <p:spPr>
          <a:xfrm>
            <a:off x="-319733" y="-166433"/>
            <a:ext cx="5896473" cy="7157600"/>
          </a:xfrm>
          <a:custGeom>
            <a:avLst/>
            <a:gdLst/>
            <a:ahLst/>
            <a:cxnLst/>
            <a:rect l="l" t="t" r="r" b="b"/>
            <a:pathLst>
              <a:path w="174280" h="214728" extrusionOk="0">
                <a:moveTo>
                  <a:pt x="2997" y="0"/>
                </a:moveTo>
                <a:lnTo>
                  <a:pt x="174280" y="125341"/>
                </a:lnTo>
                <a:lnTo>
                  <a:pt x="174280" y="214728"/>
                </a:lnTo>
                <a:lnTo>
                  <a:pt x="0" y="214728"/>
                </a:lnTo>
                <a:lnTo>
                  <a:pt x="0" y="4993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694" name="Google Shape;694;p75"/>
          <p:cNvSpPr/>
          <p:nvPr/>
        </p:nvSpPr>
        <p:spPr>
          <a:xfrm>
            <a:off x="5576670" y="2613374"/>
            <a:ext cx="5626111" cy="4394433"/>
          </a:xfrm>
          <a:custGeom>
            <a:avLst/>
            <a:gdLst/>
            <a:ahLst/>
            <a:cxnLst/>
            <a:rect l="l" t="t" r="r" b="b"/>
            <a:pathLst>
              <a:path w="166289" h="131833" extrusionOk="0">
                <a:moveTo>
                  <a:pt x="0" y="131833"/>
                </a:moveTo>
                <a:lnTo>
                  <a:pt x="12484" y="131334"/>
                </a:lnTo>
                <a:lnTo>
                  <a:pt x="166289" y="131334"/>
                </a:lnTo>
                <a:lnTo>
                  <a:pt x="95878" y="0"/>
                </a:lnTo>
                <a:lnTo>
                  <a:pt x="0" y="42946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695" name="Google Shape;695;p75"/>
          <p:cNvSpPr/>
          <p:nvPr/>
        </p:nvSpPr>
        <p:spPr>
          <a:xfrm>
            <a:off x="-201453" y="-133151"/>
            <a:ext cx="9224828" cy="4161400"/>
          </a:xfrm>
          <a:custGeom>
            <a:avLst/>
            <a:gdLst/>
            <a:ahLst/>
            <a:cxnLst/>
            <a:rect l="l" t="t" r="r" b="b"/>
            <a:pathLst>
              <a:path w="272655" h="124842" extrusionOk="0">
                <a:moveTo>
                  <a:pt x="0" y="0"/>
                </a:moveTo>
                <a:lnTo>
                  <a:pt x="272655" y="0"/>
                </a:lnTo>
                <a:lnTo>
                  <a:pt x="266164" y="82895"/>
                </a:lnTo>
                <a:lnTo>
                  <a:pt x="171284" y="124842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696" name="Google Shape;696;p75"/>
          <p:cNvSpPr/>
          <p:nvPr/>
        </p:nvSpPr>
        <p:spPr>
          <a:xfrm>
            <a:off x="8835736" y="2606503"/>
            <a:ext cx="3714133" cy="4430667"/>
          </a:xfrm>
          <a:custGeom>
            <a:avLst/>
            <a:gdLst/>
            <a:ahLst/>
            <a:cxnLst/>
            <a:rect l="l" t="t" r="r" b="b"/>
            <a:pathLst>
              <a:path w="111424" h="132920" extrusionOk="0">
                <a:moveTo>
                  <a:pt x="0" y="878"/>
                </a:moveTo>
                <a:lnTo>
                  <a:pt x="71505" y="132920"/>
                </a:lnTo>
                <a:lnTo>
                  <a:pt x="111424" y="132920"/>
                </a:lnTo>
                <a:lnTo>
                  <a:pt x="107038" y="0"/>
                </a:lnTo>
                <a:close/>
              </a:path>
            </a:pathLst>
          </a:custGeom>
          <a:solidFill>
            <a:srgbClr val="595959">
              <a:alpha val="1696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42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9310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5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600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54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153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773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2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AB63C-F818-461D-8838-DAED1DB586C1}" type="datetimeFigureOut">
              <a:rPr lang="ar-SA" smtClean="0"/>
              <a:t>23/08/1444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962FE-8588-48EB-B366-CF3D1659A2E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229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1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Rozha One"/>
              <a:buNone/>
              <a:defRPr sz="2800">
                <a:solidFill>
                  <a:schemeClr val="hlink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9pPr>
          </a:lstStyle>
          <a:p>
            <a:endParaRPr/>
          </a:p>
        </p:txBody>
      </p:sp>
      <p:sp>
        <p:nvSpPr>
          <p:cNvPr id="337" name="Google Shape;337;p39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Manjari"/>
              <a:buChar char="●"/>
              <a:defRPr sz="1800"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○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■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●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○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■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●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Manjari"/>
              <a:buChar char="○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Manjari"/>
              <a:buChar char="■"/>
              <a:defRPr>
                <a:solidFill>
                  <a:schemeClr val="hlink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209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Form , meaning and function</a:t>
            </a:r>
            <a:endParaRPr lang="ar-SA" sz="6600" b="1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368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Comic Sans MS" panose="030F0702030302020204" pitchFamily="66" charset="0"/>
              </a:rPr>
              <a:t>Mega goal 1.3</a:t>
            </a:r>
          </a:p>
          <a:p>
            <a:pPr algn="l"/>
            <a:r>
              <a:rPr lang="en-US" sz="2800" dirty="0" smtClean="0">
                <a:latin typeface="Comic Sans MS" panose="030F0702030302020204" pitchFamily="66" charset="0"/>
              </a:rPr>
              <a:t>Unit :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  <a:p>
            <a:pPr algn="l"/>
            <a:r>
              <a:rPr lang="en-US" sz="2800" dirty="0" smtClean="0">
                <a:latin typeface="Comic Sans MS" panose="030F0702030302020204" pitchFamily="66" charset="0"/>
              </a:rPr>
              <a:t>(if it hadn’t happened)</a:t>
            </a:r>
          </a:p>
          <a:p>
            <a:pPr algn="l"/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Kholoud Al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Ghamdi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ar-SA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3995737"/>
            <a:ext cx="3852862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15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447A1AA-8CFA-4F31-9AF7-DB2FE3C31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43" y="2021846"/>
            <a:ext cx="9685714" cy="373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20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The expression with 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 and 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since</a:t>
            </a:r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:</a:t>
            </a:r>
            <a:endParaRPr lang="ar-SA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362200" y="1838325"/>
            <a:ext cx="8991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To indicate the duration of the action ..</a:t>
            </a:r>
            <a:endParaRPr lang="ar-SA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For two months , for a year , for a long time….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I have lived in Jeddah </a:t>
            </a:r>
            <a:r>
              <a:rPr lang="en-US" u="sng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for 34 years </a:t>
            </a:r>
            <a:endParaRPr lang="en-US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To indicate when the action began ..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Since yesterday , since last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une , since the morning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 have lived in Jeddah </a:t>
            </a:r>
            <a:r>
              <a:rPr lang="en-US" u="sng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since 1987</a:t>
            </a:r>
            <a:endParaRPr lang="ar-SA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سحابة 3"/>
          <p:cNvSpPr/>
          <p:nvPr/>
        </p:nvSpPr>
        <p:spPr>
          <a:xfrm>
            <a:off x="685800" y="1690688"/>
            <a:ext cx="1612900" cy="86201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for</a:t>
            </a:r>
            <a:endParaRPr lang="ar-SA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سحابة 4"/>
          <p:cNvSpPr/>
          <p:nvPr/>
        </p:nvSpPr>
        <p:spPr>
          <a:xfrm>
            <a:off x="480356" y="3868737"/>
            <a:ext cx="1612900" cy="9398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since</a:t>
            </a:r>
            <a:endParaRPr lang="ar-SA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3" y="4808537"/>
            <a:ext cx="1972225" cy="212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74625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2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"/>
            <a:ext cx="9588500" cy="6184900"/>
          </a:xfrm>
        </p:spPr>
      </p:pic>
      <p:pic>
        <p:nvPicPr>
          <p:cNvPr id="6" name="IMG_71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2250" y="5058179"/>
            <a:ext cx="2731911" cy="15367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7399151" y="266700"/>
            <a:ext cx="28321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Pair work </a:t>
            </a:r>
          </a:p>
          <a:p>
            <a:pPr algn="ctr"/>
            <a:r>
              <a:rPr lang="en-US" sz="2400" dirty="0" smtClean="0"/>
              <a:t>Time : 3 minutes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788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37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Past simple tense</a:t>
            </a:r>
            <a:endParaRPr lang="ar-SA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u="sng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Using :</a:t>
            </a:r>
            <a:endParaRPr lang="ar-SA" u="sng" dirty="0" smtClean="0">
              <a:solidFill>
                <a:srgbClr val="FF33CC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(to describe things that started and finished in the past )         completed actions.. </a:t>
            </a:r>
          </a:p>
          <a:p>
            <a:pPr marL="0" indent="0" algn="l">
              <a:buNone/>
            </a:pPr>
            <a:r>
              <a:rPr lang="en-US" u="sng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Structure :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She/he/it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You/I/ we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They/plural(boys)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Singular (Sara)</a:t>
            </a:r>
          </a:p>
          <a:p>
            <a:pPr marL="0" indent="0" algn="l">
              <a:buNone/>
            </a:pPr>
            <a:endParaRPr lang="ar-SA" dirty="0"/>
          </a:p>
        </p:txBody>
      </p:sp>
      <p:sp>
        <p:nvSpPr>
          <p:cNvPr id="4" name="سحابة 3"/>
          <p:cNvSpPr/>
          <p:nvPr/>
        </p:nvSpPr>
        <p:spPr>
          <a:xfrm>
            <a:off x="101600" y="272256"/>
            <a:ext cx="3594100" cy="197485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Time is accurate and important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سهم إلى اليمين 4"/>
          <p:cNvSpPr/>
          <p:nvPr/>
        </p:nvSpPr>
        <p:spPr>
          <a:xfrm>
            <a:off x="3695700" y="4127500"/>
            <a:ext cx="736600" cy="7112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1" y="4127501"/>
            <a:ext cx="1206500" cy="7112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6426200" y="4127500"/>
            <a:ext cx="50927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*She clean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her room </a:t>
            </a:r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last week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..</a:t>
            </a:r>
          </a:p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*I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slept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early y</a:t>
            </a:r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esterday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7835900" y="3251200"/>
            <a:ext cx="2946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Example :</a:t>
            </a:r>
            <a:endParaRPr lang="ar-SA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خطط انسيابي: شريط مثقب 9"/>
          <p:cNvSpPr/>
          <p:nvPr/>
        </p:nvSpPr>
        <p:spPr>
          <a:xfrm>
            <a:off x="1397000" y="5346700"/>
            <a:ext cx="3810000" cy="1511300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Key words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yesterday , last , ago , old date</a:t>
            </a:r>
            <a:endParaRPr lang="ar-SA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314722"/>
            <a:ext cx="2514600" cy="1964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1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67183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Write sentences in simple past  :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5825"/>
            <a:ext cx="2893509" cy="2009775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33" y="2197100"/>
            <a:ext cx="2624667" cy="19685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24" y="2101850"/>
            <a:ext cx="2514600" cy="206375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533400" y="4369127"/>
            <a:ext cx="330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Go /supermarket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04266" y="4369127"/>
            <a:ext cx="3479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Clean / bedroom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8756624" y="4495800"/>
            <a:ext cx="30162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Watch / movie</a:t>
            </a:r>
            <a:endParaRPr lang="ar-SA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447A1AA-8CFA-4F31-9AF7-DB2FE3C31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43" y="2021846"/>
            <a:ext cx="9685714" cy="373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17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0"/>
            <a:ext cx="11112500" cy="1325563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Past simple         present perfect simple</a:t>
            </a:r>
            <a:endParaRPr lang="ar-SA" sz="4000" u="sng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10" y="254991"/>
            <a:ext cx="815579" cy="815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0" y="1224273"/>
            <a:ext cx="4964310" cy="549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10" y="1073133"/>
            <a:ext cx="4715792" cy="579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0" y="5078739"/>
            <a:ext cx="105060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ربع نص 13"/>
          <p:cNvSpPr txBox="1"/>
          <p:nvPr/>
        </p:nvSpPr>
        <p:spPr>
          <a:xfrm>
            <a:off x="1943100" y="2133600"/>
            <a:ext cx="37211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Present perfect simple</a:t>
            </a:r>
            <a:endParaRPr lang="ar-SA" sz="2400" u="sng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103311" y="2921000"/>
            <a:ext cx="255758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the exact time isn’t known, or isn’t important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336800" y="5016500"/>
            <a:ext cx="2832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have 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already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eaten ..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have 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just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eaten ..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have n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ever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met Ali.</a:t>
            </a:r>
            <a:endParaRPr lang="ar-SA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سحابة 16"/>
          <p:cNvSpPr/>
          <p:nvPr/>
        </p:nvSpPr>
        <p:spPr>
          <a:xfrm rot="20086909">
            <a:off x="781198" y="4419600"/>
            <a:ext cx="1702057" cy="11303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Time isn’t specific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8305800" y="1943100"/>
            <a:ext cx="2184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Past simple</a:t>
            </a:r>
            <a:endParaRPr lang="ar-SA" sz="2800" u="sng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899400" y="2921000"/>
            <a:ext cx="30353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The exact time is given</a:t>
            </a:r>
            <a:endParaRPr lang="ar-SA" sz="24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7810500" y="3992096"/>
            <a:ext cx="33655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watched TV 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two hours ago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visited Sarah 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last Monday</a:t>
            </a:r>
            <a:r>
              <a:rPr lang="en-US" dirty="0" smtClean="0"/>
              <a:t>.</a:t>
            </a:r>
            <a:endParaRPr lang="ar-SA" dirty="0"/>
          </a:p>
        </p:txBody>
      </p:sp>
      <p:sp>
        <p:nvSpPr>
          <p:cNvPr id="21" name="سحابة 20"/>
          <p:cNvSpPr/>
          <p:nvPr/>
        </p:nvSpPr>
        <p:spPr>
          <a:xfrm rot="20652010">
            <a:off x="6423756" y="3382665"/>
            <a:ext cx="1738510" cy="9988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Time is specific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314" y="4437810"/>
            <a:ext cx="104860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3000"/>
            <a:ext cx="9817100" cy="534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/>
          <p:cNvSpPr txBox="1"/>
          <p:nvPr/>
        </p:nvSpPr>
        <p:spPr>
          <a:xfrm>
            <a:off x="1803400" y="3479800"/>
            <a:ext cx="31877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 smtClean="0">
                <a:solidFill>
                  <a:srgbClr val="00B0F0"/>
                </a:solidFill>
              </a:rPr>
              <a:t>Present perfect : have/has +v3</a:t>
            </a:r>
            <a:endParaRPr lang="ar-SA" sz="2800" dirty="0">
              <a:solidFill>
                <a:srgbClr val="00B0F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03400" y="4660900"/>
            <a:ext cx="26162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Past simple :      S + v -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ed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616450" y="3506737"/>
            <a:ext cx="325120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 using of them</a:t>
            </a:r>
          </a:p>
          <a:p>
            <a:pPr algn="l"/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 difference  of them </a:t>
            </a:r>
          </a:p>
          <a:p>
            <a:pPr algn="l"/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-their time expression </a:t>
            </a: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(key words )</a:t>
            </a:r>
            <a:endParaRPr lang="ar-SA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213725" y="3479800"/>
            <a:ext cx="2590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Making sentences using present perfect and past simple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8213725" y="4787900"/>
            <a:ext cx="256857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Using For and since with present perfect</a:t>
            </a:r>
          </a:p>
          <a:p>
            <a:pPr algn="ctr"/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Time expression of past simple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13" y="50800"/>
            <a:ext cx="6858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9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066800"/>
            <a:ext cx="9550400" cy="5110163"/>
          </a:xfrm>
        </p:spPr>
      </p:pic>
    </p:spTree>
    <p:extLst>
      <p:ext uri="{BB962C8B-B14F-4D97-AF65-F5344CB8AC3E}">
        <p14:creationId xmlns:p14="http://schemas.microsoft.com/office/powerpoint/2010/main" val="35493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81050" y="918368"/>
            <a:ext cx="9131300" cy="540226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+ V          present  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Can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she </a:t>
            </a:r>
            <a:r>
              <a:rPr lang="en-US" sz="3200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travel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abroad ?       </a:t>
            </a:r>
            <a:r>
              <a:rPr lang="en-US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Yes, she can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Could + V             past 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Could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they </a:t>
            </a:r>
            <a:r>
              <a:rPr lang="en-US" sz="3200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travel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long distances before airplane was invented ?</a:t>
            </a:r>
          </a:p>
          <a:p>
            <a:pPr marL="0" indent="0" algn="l">
              <a:buNone/>
            </a:pPr>
            <a:r>
              <a:rPr lang="en-US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Yes , they could by ship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  <a:endParaRPr lang="ar-SA" dirty="0">
              <a:solidFill>
                <a:srgbClr val="00B05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622300"/>
            <a:ext cx="2705100" cy="2705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68799"/>
            <a:ext cx="2950648" cy="206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سهم إلى اليمين 6"/>
          <p:cNvSpPr/>
          <p:nvPr/>
        </p:nvSpPr>
        <p:spPr>
          <a:xfrm>
            <a:off x="3238500" y="778668"/>
            <a:ext cx="1231900" cy="5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 إلى اليمين 7"/>
          <p:cNvSpPr/>
          <p:nvPr/>
        </p:nvSpPr>
        <p:spPr>
          <a:xfrm>
            <a:off x="3606800" y="3035300"/>
            <a:ext cx="1231900" cy="5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114300" y="52169"/>
            <a:ext cx="17399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Ability 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698500"/>
            <a:ext cx="8331200" cy="582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56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4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437986"/>
            <a:ext cx="8616950" cy="4738977"/>
          </a:xfrm>
        </p:spPr>
      </p:pic>
    </p:spTree>
    <p:extLst>
      <p:ext uri="{BB962C8B-B14F-4D97-AF65-F5344CB8AC3E}">
        <p14:creationId xmlns:p14="http://schemas.microsoft.com/office/powerpoint/2010/main" val="2425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94000" cy="8667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permission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May + V    </a:t>
            </a:r>
          </a:p>
          <a:p>
            <a:pPr marL="0" indent="0" algn="l">
              <a:buNone/>
            </a:pP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+ V</a:t>
            </a:r>
          </a:p>
          <a:p>
            <a:pPr marL="0" indent="0" algn="l">
              <a:buNone/>
            </a:pPr>
            <a:endParaRPr 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May</a:t>
            </a:r>
            <a:r>
              <a:rPr lang="en-US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 </a:t>
            </a:r>
            <a:r>
              <a:rPr lang="en-US" sz="32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leave</a:t>
            </a:r>
            <a:r>
              <a:rPr lang="en-US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early ?</a:t>
            </a:r>
            <a:endParaRPr lang="ar-S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endParaRPr lang="ar-S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endParaRPr lang="en-US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Can</a:t>
            </a:r>
            <a:r>
              <a:rPr lang="en-US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 </a:t>
            </a:r>
            <a:r>
              <a:rPr lang="en-US" sz="32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go</a:t>
            </a:r>
            <a:r>
              <a:rPr lang="en-US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to bathroom ?</a:t>
            </a:r>
            <a:endParaRPr lang="ar-S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7" y="4500563"/>
            <a:ext cx="2887663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2" y="1358900"/>
            <a:ext cx="2954338" cy="240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1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42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0" y="974725"/>
            <a:ext cx="8883650" cy="4351338"/>
          </a:xfrm>
        </p:spPr>
      </p:pic>
    </p:spTree>
    <p:extLst>
      <p:ext uri="{BB962C8B-B14F-4D97-AF65-F5344CB8AC3E}">
        <p14:creationId xmlns:p14="http://schemas.microsoft.com/office/powerpoint/2010/main" val="32169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41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Request 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Could</a:t>
            </a:r>
            <a:r>
              <a:rPr lang="en-US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you help me please ?</a:t>
            </a:r>
          </a:p>
          <a:p>
            <a:pPr marL="0" indent="0" algn="l">
              <a:buNone/>
            </a:pPr>
            <a:r>
              <a:rPr lang="en-US" sz="3600" dirty="0" smtClean="0">
                <a:latin typeface="Comic Sans MS" panose="030F0702030302020204" pitchFamily="66" charset="0"/>
              </a:rPr>
              <a:t>Yes, of course</a:t>
            </a:r>
          </a:p>
          <a:p>
            <a:pPr marL="0" indent="0" algn="l">
              <a:buNone/>
            </a:pPr>
            <a:endParaRPr lang="en-US" sz="3600" dirty="0" smtClean="0"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Can </a:t>
            </a:r>
            <a:r>
              <a:rPr lang="en-US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you close the door ?</a:t>
            </a:r>
          </a:p>
          <a:p>
            <a:pPr marL="0" indent="0" algn="l"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Certainly 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8229600" y="4965700"/>
            <a:ext cx="3517900" cy="14859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Could is more formal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155700"/>
            <a:ext cx="2420295" cy="237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8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5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Write  a request ?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A permission ? </a:t>
            </a:r>
            <a:br>
              <a:rPr lang="en-US" dirty="0" smtClean="0">
                <a:latin typeface="Comic Sans MS" panose="030F0702030302020204" pitchFamily="66" charset="0"/>
              </a:rPr>
            </a:b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4" name="IMG_718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8531" y="2456227"/>
            <a:ext cx="5214937" cy="2933336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" y="939800"/>
            <a:ext cx="3928032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Let’s practice :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2204244"/>
            <a:ext cx="9715500" cy="3840956"/>
          </a:xfrm>
        </p:spPr>
      </p:pic>
      <p:sp>
        <p:nvSpPr>
          <p:cNvPr id="5" name="مربع نص 4"/>
          <p:cNvSpPr txBox="1"/>
          <p:nvPr/>
        </p:nvSpPr>
        <p:spPr>
          <a:xfrm>
            <a:off x="8420100" y="134292"/>
            <a:ext cx="34417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Think , pair and share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36700" y="3514725"/>
            <a:ext cx="7454900" cy="22129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latin typeface="Algerian" panose="04020705040A02060702" pitchFamily="82" charset="0"/>
              </a:rPr>
              <a:t>Tr</a:t>
            </a:r>
            <a:r>
              <a:rPr lang="en-US" dirty="0" smtClean="0">
                <a:latin typeface="Algerian" panose="04020705040A02060702" pitchFamily="82" charset="0"/>
              </a:rPr>
              <a:t>: Kholoud </a:t>
            </a:r>
            <a:r>
              <a:rPr lang="en-US" dirty="0" err="1" smtClean="0">
                <a:latin typeface="Algerian" panose="04020705040A02060702" pitchFamily="82" charset="0"/>
              </a:rPr>
              <a:t>AlGhamdi</a:t>
            </a:r>
            <a:endParaRPr lang="ar-SA" dirty="0" smtClean="0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en-US" dirty="0" smtClean="0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lgerian" panose="04020705040A02060702" pitchFamily="82" charset="0"/>
              </a:rPr>
              <a:t> </a:t>
            </a:r>
            <a:endParaRPr lang="ar-SA" dirty="0">
              <a:latin typeface="Algerian" panose="04020705040A02060702" pitchFamily="82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5" y="2175577"/>
            <a:ext cx="3673475" cy="341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0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702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Revision :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en-US" sz="4000" u="sng" dirty="0" smtClean="0">
                <a:solidFill>
                  <a:srgbClr val="FF0000"/>
                </a:solidFill>
              </a:rPr>
              <a:t>Regret :</a:t>
            </a:r>
          </a:p>
          <a:p>
            <a:pPr marL="0" indent="0" algn="l">
              <a:buNone/>
            </a:pPr>
            <a:r>
              <a:rPr lang="en-US" sz="3600" dirty="0" smtClean="0"/>
              <a:t>S+ should have + v3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rgbClr val="002060"/>
                </a:solidFill>
              </a:rPr>
              <a:t>- I should have </a:t>
            </a:r>
            <a:r>
              <a:rPr lang="en-US" b="1" dirty="0" smtClean="0">
                <a:solidFill>
                  <a:srgbClr val="002060"/>
                </a:solidFill>
              </a:rPr>
              <a:t>( listen –listened –listening ) </a:t>
            </a:r>
            <a:r>
              <a:rPr lang="en-US" dirty="0" smtClean="0">
                <a:solidFill>
                  <a:srgbClr val="002060"/>
                </a:solidFill>
              </a:rPr>
              <a:t>to my mom.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2060"/>
                </a:solidFill>
              </a:rPr>
              <a:t>-She shouldn’t have </a:t>
            </a:r>
            <a:r>
              <a:rPr lang="en-US" b="1" dirty="0" smtClean="0">
                <a:solidFill>
                  <a:srgbClr val="002060"/>
                </a:solidFill>
              </a:rPr>
              <a:t>(eat –ate-eaten) </a:t>
            </a:r>
            <a:r>
              <a:rPr lang="en-US" dirty="0" smtClean="0">
                <a:solidFill>
                  <a:srgbClr val="002060"/>
                </a:solidFill>
              </a:rPr>
              <a:t>a lot of candy .</a:t>
            </a:r>
            <a:endParaRPr lang="ar-SA" dirty="0">
              <a:solidFill>
                <a:srgbClr val="00206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4178300" y="4076700"/>
            <a:ext cx="10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>
            <a:off x="5054600" y="4610100"/>
            <a:ext cx="10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1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41300" y="1550988"/>
            <a:ext cx="11811000" cy="49387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FF33CC"/>
                </a:solidFill>
              </a:rPr>
              <a:t>Conditional sentences : (hypothetical situation )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If + had +v3 </a:t>
            </a:r>
            <a:r>
              <a:rPr lang="en-US" dirty="0" smtClean="0"/>
              <a:t>, would +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If+ had +v3 </a:t>
            </a:r>
            <a:r>
              <a:rPr lang="en-US" dirty="0" smtClean="0"/>
              <a:t>, would have + </a:t>
            </a:r>
            <a:r>
              <a:rPr lang="en-US" dirty="0" smtClean="0">
                <a:solidFill>
                  <a:srgbClr val="FF0000"/>
                </a:solidFill>
              </a:rPr>
              <a:t>v3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If + had +v3 </a:t>
            </a:r>
            <a:r>
              <a:rPr lang="en-US" dirty="0" smtClean="0"/>
              <a:t>, would have be + </a:t>
            </a:r>
            <a:r>
              <a:rPr lang="en-US" dirty="0" smtClean="0">
                <a:solidFill>
                  <a:srgbClr val="FF0000"/>
                </a:solidFill>
              </a:rPr>
              <a:t>v-</a:t>
            </a:r>
            <a:r>
              <a:rPr lang="en-US" dirty="0" err="1" smtClean="0">
                <a:solidFill>
                  <a:srgbClr val="FF0000"/>
                </a:solidFill>
              </a:rPr>
              <a:t>ing</a:t>
            </a:r>
            <a:r>
              <a:rPr lang="en-US" dirty="0" smtClean="0"/>
              <a:t>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If + had +v3 </a:t>
            </a:r>
            <a:r>
              <a:rPr lang="en-US" dirty="0" smtClean="0"/>
              <a:t>, could /might +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</a:p>
          <a:p>
            <a:pPr marL="0" indent="0"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B050"/>
                </a:solidFill>
              </a:rPr>
              <a:t>-if I had </a:t>
            </a:r>
            <a:r>
              <a:rPr lang="en-US" b="1" dirty="0" smtClean="0">
                <a:solidFill>
                  <a:srgbClr val="00B050"/>
                </a:solidFill>
              </a:rPr>
              <a:t>(studied –study) </a:t>
            </a:r>
            <a:r>
              <a:rPr lang="en-US" dirty="0" smtClean="0">
                <a:solidFill>
                  <a:srgbClr val="00B050"/>
                </a:solidFill>
              </a:rPr>
              <a:t>, I would have </a:t>
            </a:r>
            <a:r>
              <a:rPr lang="en-US" b="1" dirty="0" smtClean="0">
                <a:solidFill>
                  <a:srgbClr val="00B050"/>
                </a:solidFill>
              </a:rPr>
              <a:t>( pass –passed ) </a:t>
            </a:r>
            <a:r>
              <a:rPr lang="en-US" dirty="0" smtClean="0">
                <a:solidFill>
                  <a:srgbClr val="00B050"/>
                </a:solidFill>
              </a:rPr>
              <a:t>the exam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B050"/>
                </a:solidFill>
              </a:rPr>
              <a:t>-If you hadn’t </a:t>
            </a:r>
            <a:r>
              <a:rPr lang="en-US" b="1" dirty="0" smtClean="0">
                <a:solidFill>
                  <a:srgbClr val="00B050"/>
                </a:solidFill>
              </a:rPr>
              <a:t>(learning-learned) </a:t>
            </a:r>
            <a:r>
              <a:rPr lang="en-US" dirty="0" smtClean="0">
                <a:solidFill>
                  <a:srgbClr val="00B050"/>
                </a:solidFill>
              </a:rPr>
              <a:t>,you wouldn’t </a:t>
            </a:r>
            <a:r>
              <a:rPr lang="en-US" b="1" dirty="0" smtClean="0">
                <a:solidFill>
                  <a:srgbClr val="00B050"/>
                </a:solidFill>
              </a:rPr>
              <a:t>(understand- understood)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B050"/>
                </a:solidFill>
              </a:rPr>
              <a:t>-If we had </a:t>
            </a:r>
            <a:r>
              <a:rPr lang="en-US" b="1" dirty="0" smtClean="0">
                <a:solidFill>
                  <a:srgbClr val="00B050"/>
                </a:solidFill>
              </a:rPr>
              <a:t>(win –won), </a:t>
            </a:r>
            <a:r>
              <a:rPr lang="en-US" dirty="0" smtClean="0">
                <a:solidFill>
                  <a:srgbClr val="00B050"/>
                </a:solidFill>
              </a:rPr>
              <a:t>we would have be </a:t>
            </a:r>
            <a:r>
              <a:rPr lang="en-US" b="1" dirty="0" smtClean="0">
                <a:solidFill>
                  <a:srgbClr val="00B050"/>
                </a:solidFill>
              </a:rPr>
              <a:t>( celebrating –celebrated)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838200" y="225425"/>
            <a:ext cx="28702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Revision :</a:t>
            </a:r>
            <a:endParaRPr lang="ar-SA" dirty="0">
              <a:latin typeface="Comic Sans MS" panose="030F0702030302020204" pitchFamily="66" charset="0"/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>
            <a:off x="1638300" y="5080000"/>
            <a:ext cx="105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>
            <a:off x="7226300" y="5041900"/>
            <a:ext cx="1003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>
            <a:off x="3860800" y="5613400"/>
            <a:ext cx="977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V="1">
            <a:off x="7378700" y="5537200"/>
            <a:ext cx="15621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>
            <a:off x="2692400" y="6083300"/>
            <a:ext cx="749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>
            <a:off x="6743700" y="6096000"/>
            <a:ext cx="12954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1"/>
          <p:cNvSpPr txBox="1">
            <a:spLocks noGrp="1"/>
          </p:cNvSpPr>
          <p:nvPr>
            <p:ph type="title" idx="15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Lesson</a:t>
            </a:r>
            <a:r>
              <a:rPr lang="en" sz="4800" b="1" dirty="0">
                <a:latin typeface="Arial Rounded MT Bold" panose="020F0704030504030204" pitchFamily="34" charset="0"/>
              </a:rPr>
              <a:t> </a:t>
            </a:r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Objectives</a:t>
            </a:r>
            <a:endParaRPr sz="48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19" name="Google Shape;719;p81"/>
          <p:cNvSpPr txBox="1">
            <a:spLocks noGrp="1"/>
          </p:cNvSpPr>
          <p:nvPr>
            <p:ph type="subTitle" idx="1"/>
          </p:nvPr>
        </p:nvSpPr>
        <p:spPr>
          <a:xfrm>
            <a:off x="1655989" y="3175401"/>
            <a:ext cx="3983132" cy="70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133" dirty="0"/>
              <a:t>S</a:t>
            </a:r>
            <a:r>
              <a:rPr lang="en" sz="2133" dirty="0"/>
              <a:t>entences using </a:t>
            </a:r>
            <a:r>
              <a:rPr lang="en" sz="2133" b="1" u="sng" dirty="0"/>
              <a:t>present perfect </a:t>
            </a:r>
            <a:r>
              <a:rPr lang="en" sz="2133" dirty="0"/>
              <a:t>and </a:t>
            </a:r>
            <a:r>
              <a:rPr lang="en" sz="2133" b="1" u="sng" dirty="0"/>
              <a:t>simple past </a:t>
            </a:r>
            <a:r>
              <a:rPr lang="en" sz="2133" dirty="0"/>
              <a:t>correctly</a:t>
            </a:r>
            <a:endParaRPr sz="2133" dirty="0"/>
          </a:p>
        </p:txBody>
      </p:sp>
      <p:sp>
        <p:nvSpPr>
          <p:cNvPr id="720" name="Google Shape;720;p81"/>
          <p:cNvSpPr txBox="1">
            <a:spLocks noGrp="1"/>
          </p:cNvSpPr>
          <p:nvPr>
            <p:ph type="title" idx="5"/>
          </p:nvPr>
        </p:nvSpPr>
        <p:spPr>
          <a:xfrm>
            <a:off x="1979903" y="2696900"/>
            <a:ext cx="3053600" cy="43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rPr>
              <a:t>Form</a:t>
            </a:r>
            <a:endParaRPr dirty="0">
              <a:solidFill>
                <a:schemeClr val="dk1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1" name="Google Shape;721;p81"/>
          <p:cNvSpPr txBox="1">
            <a:spLocks noGrp="1"/>
          </p:cNvSpPr>
          <p:nvPr>
            <p:ph type="title"/>
          </p:nvPr>
        </p:nvSpPr>
        <p:spPr>
          <a:xfrm>
            <a:off x="1979903" y="4455967"/>
            <a:ext cx="3053600" cy="43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rPr>
              <a:t>Practice</a:t>
            </a:r>
            <a:endParaRPr dirty="0">
              <a:solidFill>
                <a:schemeClr val="dk1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2" name="Google Shape;722;p81"/>
          <p:cNvSpPr txBox="1">
            <a:spLocks noGrp="1"/>
          </p:cNvSpPr>
          <p:nvPr>
            <p:ph type="subTitle" idx="13"/>
          </p:nvPr>
        </p:nvSpPr>
        <p:spPr>
          <a:xfrm>
            <a:off x="1846488" y="4672767"/>
            <a:ext cx="3272000" cy="9121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SzPts val="1100"/>
            </a:pPr>
            <a:r>
              <a:rPr lang="en-US" sz="2133" dirty="0"/>
              <a:t>U</a:t>
            </a:r>
            <a:r>
              <a:rPr lang="en" sz="2133" dirty="0"/>
              <a:t>sing time expressions : Ago , For &amp; Since</a:t>
            </a:r>
            <a:endParaRPr sz="2133" dirty="0"/>
          </a:p>
        </p:txBody>
      </p:sp>
      <p:sp>
        <p:nvSpPr>
          <p:cNvPr id="723" name="Google Shape;723;p81"/>
          <p:cNvSpPr txBox="1">
            <a:spLocks noGrp="1"/>
          </p:cNvSpPr>
          <p:nvPr>
            <p:ph type="title" idx="2"/>
          </p:nvPr>
        </p:nvSpPr>
        <p:spPr>
          <a:xfrm>
            <a:off x="3078903" y="2229500"/>
            <a:ext cx="855600" cy="3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  <a:latin typeface="Rozha One"/>
                <a:ea typeface="Rozha One"/>
                <a:cs typeface="Rozha One"/>
                <a:sym typeface="Rozha One"/>
              </a:rPr>
              <a:t>01</a:t>
            </a:r>
            <a:endParaRPr dirty="0">
              <a:solidFill>
                <a:schemeClr val="accent1">
                  <a:lumMod val="75000"/>
                </a:schemeClr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4" name="Google Shape;724;p81"/>
          <p:cNvSpPr txBox="1">
            <a:spLocks noGrp="1"/>
          </p:cNvSpPr>
          <p:nvPr>
            <p:ph type="title" idx="3"/>
          </p:nvPr>
        </p:nvSpPr>
        <p:spPr>
          <a:xfrm>
            <a:off x="3078903" y="3988601"/>
            <a:ext cx="855600" cy="3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  <a:latin typeface="Rozha One"/>
                <a:ea typeface="Rozha One"/>
                <a:cs typeface="Rozha One"/>
                <a:sym typeface="Rozha One"/>
              </a:rPr>
              <a:t>02</a:t>
            </a:r>
            <a:endParaRPr dirty="0">
              <a:solidFill>
                <a:schemeClr val="accent1">
                  <a:lumMod val="75000"/>
                </a:schemeClr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5" name="Google Shape;725;p81"/>
          <p:cNvSpPr txBox="1">
            <a:spLocks noGrp="1"/>
          </p:cNvSpPr>
          <p:nvPr>
            <p:ph type="title" idx="6"/>
          </p:nvPr>
        </p:nvSpPr>
        <p:spPr>
          <a:xfrm>
            <a:off x="7206697" y="2696900"/>
            <a:ext cx="2957200" cy="43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rPr>
              <a:t>Practice</a:t>
            </a:r>
            <a:endParaRPr dirty="0">
              <a:solidFill>
                <a:schemeClr val="dk1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6" name="Google Shape;726;p81"/>
          <p:cNvSpPr txBox="1">
            <a:spLocks noGrp="1"/>
          </p:cNvSpPr>
          <p:nvPr>
            <p:ph type="subTitle" idx="9"/>
          </p:nvPr>
        </p:nvSpPr>
        <p:spPr>
          <a:xfrm>
            <a:off x="7070271" y="3058461"/>
            <a:ext cx="3790315" cy="82793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133" dirty="0"/>
              <a:t>E</a:t>
            </a:r>
            <a:r>
              <a:rPr lang="en" sz="2133" dirty="0"/>
              <a:t>xpressing : Ability, Permission and Request correctly </a:t>
            </a:r>
            <a:endParaRPr sz="2133" dirty="0"/>
          </a:p>
        </p:txBody>
      </p:sp>
      <p:sp>
        <p:nvSpPr>
          <p:cNvPr id="727" name="Google Shape;727;p81"/>
          <p:cNvSpPr txBox="1">
            <a:spLocks noGrp="1"/>
          </p:cNvSpPr>
          <p:nvPr>
            <p:ph type="title" idx="4"/>
          </p:nvPr>
        </p:nvSpPr>
        <p:spPr>
          <a:xfrm>
            <a:off x="7206697" y="4455967"/>
            <a:ext cx="2957200" cy="43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rPr>
              <a:t>Use</a:t>
            </a:r>
            <a:endParaRPr dirty="0">
              <a:solidFill>
                <a:schemeClr val="dk1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28" name="Google Shape;728;p81"/>
          <p:cNvSpPr txBox="1">
            <a:spLocks noGrp="1"/>
          </p:cNvSpPr>
          <p:nvPr>
            <p:ph type="subTitle" idx="14"/>
          </p:nvPr>
        </p:nvSpPr>
        <p:spPr>
          <a:xfrm>
            <a:off x="7070271" y="4958207"/>
            <a:ext cx="3564432" cy="6085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SzPts val="1100"/>
            </a:pPr>
            <a:r>
              <a:rPr lang="en-US" b="1" u="sng" dirty="0"/>
              <a:t>I</a:t>
            </a:r>
            <a:r>
              <a:rPr lang="en" sz="2133" b="1" u="sng" dirty="0"/>
              <a:t>f </a:t>
            </a:r>
            <a:r>
              <a:rPr lang="en" sz="2133" dirty="0"/>
              <a:t>with past perfect and </a:t>
            </a:r>
            <a:r>
              <a:rPr lang="en" sz="2133" b="1" u="sng" dirty="0"/>
              <a:t>Would Be Able</a:t>
            </a:r>
            <a:r>
              <a:rPr lang="en" sz="2133" dirty="0"/>
              <a:t> / </a:t>
            </a:r>
            <a:r>
              <a:rPr lang="en" sz="2133" b="1" u="sng" dirty="0"/>
              <a:t>Would Have Been Able</a:t>
            </a:r>
            <a:endParaRPr b="1" u="sng" dirty="0"/>
          </a:p>
        </p:txBody>
      </p:sp>
      <p:sp>
        <p:nvSpPr>
          <p:cNvPr id="729" name="Google Shape;729;p81"/>
          <p:cNvSpPr txBox="1">
            <a:spLocks noGrp="1"/>
          </p:cNvSpPr>
          <p:nvPr>
            <p:ph type="title" idx="7"/>
          </p:nvPr>
        </p:nvSpPr>
        <p:spPr>
          <a:xfrm>
            <a:off x="8257497" y="2229500"/>
            <a:ext cx="855600" cy="3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  <a:latin typeface="Rozha One"/>
                <a:ea typeface="Rozha One"/>
                <a:cs typeface="Rozha One"/>
                <a:sym typeface="Rozha One"/>
              </a:rPr>
              <a:t>03</a:t>
            </a:r>
            <a:endParaRPr dirty="0">
              <a:solidFill>
                <a:schemeClr val="accent1">
                  <a:lumMod val="75000"/>
                </a:schemeClr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730" name="Google Shape;730;p81"/>
          <p:cNvSpPr txBox="1">
            <a:spLocks noGrp="1"/>
          </p:cNvSpPr>
          <p:nvPr>
            <p:ph type="title" idx="8"/>
          </p:nvPr>
        </p:nvSpPr>
        <p:spPr>
          <a:xfrm>
            <a:off x="8257497" y="3986229"/>
            <a:ext cx="855600" cy="3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  <a:latin typeface="Rozha One"/>
                <a:ea typeface="Rozha One"/>
                <a:cs typeface="Rozha One"/>
                <a:sym typeface="Rozha One"/>
              </a:rPr>
              <a:t>04</a:t>
            </a:r>
            <a:endParaRPr dirty="0">
              <a:solidFill>
                <a:schemeClr val="accent1">
                  <a:lumMod val="75000"/>
                </a:schemeClr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</p:spTree>
    <p:extLst>
      <p:ext uri="{BB962C8B-B14F-4D97-AF65-F5344CB8AC3E}">
        <p14:creationId xmlns:p14="http://schemas.microsoft.com/office/powerpoint/2010/main" val="25256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5100"/>
            <a:ext cx="11112500" cy="51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وسيلة شرح بيضاوية 5"/>
          <p:cNvSpPr/>
          <p:nvPr/>
        </p:nvSpPr>
        <p:spPr>
          <a:xfrm>
            <a:off x="1270000" y="241300"/>
            <a:ext cx="4127500" cy="16637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What do you know about </a:t>
            </a:r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present perfect ?</a:t>
            </a:r>
          </a:p>
          <a:p>
            <a:pPr algn="ctr"/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Past simple ?</a:t>
            </a:r>
            <a:endParaRPr lang="ar-SA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25500" y="4000500"/>
            <a:ext cx="31877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 smtClean="0">
                <a:solidFill>
                  <a:srgbClr val="00B0F0"/>
                </a:solidFill>
              </a:rPr>
              <a:t>Present perfect : have/has +v3</a:t>
            </a:r>
            <a:endParaRPr lang="ar-SA" sz="2800" dirty="0">
              <a:solidFill>
                <a:srgbClr val="00B0F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952500" y="5308600"/>
            <a:ext cx="26162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Past simple :      S + v -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ed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559300" y="3898900"/>
            <a:ext cx="325120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 using of them</a:t>
            </a: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 difference  of them </a:t>
            </a:r>
          </a:p>
          <a:p>
            <a:pPr algn="l"/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-their time expression </a:t>
            </a:r>
          </a:p>
          <a:p>
            <a:pPr algn="l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(key words )</a:t>
            </a:r>
            <a:endParaRPr lang="ar-SA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-6006"/>
            <a:ext cx="9512300" cy="61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435100" y="596900"/>
            <a:ext cx="6096000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Present perfect simple:</a:t>
            </a:r>
            <a:endParaRPr lang="ar-SA" sz="4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171700" y="1828800"/>
            <a:ext cx="9144000" cy="47244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2800" b="1" u="sng" dirty="0" smtClean="0">
                <a:solidFill>
                  <a:srgbClr val="FF33CC"/>
                </a:solidFill>
              </a:rPr>
              <a:t>U</a:t>
            </a:r>
            <a:r>
              <a:rPr lang="en-US" sz="12800" b="1" u="sng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sing :</a:t>
            </a:r>
          </a:p>
          <a:p>
            <a:pPr algn="l">
              <a:lnSpc>
                <a:spcPct val="170000"/>
              </a:lnSpc>
            </a:pPr>
            <a:r>
              <a:rPr lang="en-US" sz="9000" dirty="0" smtClean="0">
                <a:latin typeface="Comic Sans MS" panose="030F0702030302020204" pitchFamily="66" charset="0"/>
              </a:rPr>
              <a:t>1- to say how </a:t>
            </a:r>
            <a:r>
              <a:rPr lang="en-US" sz="9000" u="sng" dirty="0" smtClean="0">
                <a:latin typeface="Comic Sans MS" panose="030F0702030302020204" pitchFamily="66" charset="0"/>
              </a:rPr>
              <a:t>many things </a:t>
            </a:r>
            <a:r>
              <a:rPr lang="en-US" sz="9000" dirty="0" smtClean="0">
                <a:latin typeface="Comic Sans MS" panose="030F0702030302020204" pitchFamily="66" charset="0"/>
              </a:rPr>
              <a:t>have been done or how </a:t>
            </a:r>
            <a:r>
              <a:rPr lang="en-US" sz="9000" u="sng" dirty="0" smtClean="0">
                <a:latin typeface="Comic Sans MS" panose="030F0702030302020204" pitchFamily="66" charset="0"/>
              </a:rPr>
              <a:t>many times </a:t>
            </a:r>
            <a:r>
              <a:rPr lang="en-US" sz="9000" dirty="0" smtClean="0">
                <a:latin typeface="Comic Sans MS" panose="030F0702030302020204" pitchFamily="66" charset="0"/>
              </a:rPr>
              <a:t>something has been done…</a:t>
            </a:r>
          </a:p>
          <a:p>
            <a:pPr algn="l">
              <a:lnSpc>
                <a:spcPct val="170000"/>
              </a:lnSpc>
            </a:pPr>
            <a:r>
              <a:rPr lang="en-US" sz="9000" dirty="0" smtClean="0">
                <a:latin typeface="Comic Sans MS" panose="030F0702030302020204" pitchFamily="66" charset="0"/>
              </a:rPr>
              <a:t>2 – to talk about </a:t>
            </a:r>
            <a:r>
              <a:rPr lang="en-US" sz="9000" u="sng" dirty="0" smtClean="0">
                <a:latin typeface="Comic Sans MS" panose="030F0702030302020204" pitchFamily="66" charset="0"/>
              </a:rPr>
              <a:t>recently completed action</a:t>
            </a:r>
            <a:r>
              <a:rPr lang="en-US" sz="9000" dirty="0" smtClean="0">
                <a:latin typeface="Comic Sans MS" panose="030F0702030302020204" pitchFamily="66" charset="0"/>
              </a:rPr>
              <a:t>..</a:t>
            </a:r>
          </a:p>
          <a:p>
            <a:pPr algn="l">
              <a:lnSpc>
                <a:spcPct val="170000"/>
              </a:lnSpc>
            </a:pPr>
            <a:r>
              <a:rPr lang="en-US" sz="9000" dirty="0" smtClean="0">
                <a:latin typeface="Comic Sans MS" panose="030F0702030302020204" pitchFamily="66" charset="0"/>
              </a:rPr>
              <a:t>3- to talk about something </a:t>
            </a:r>
            <a:r>
              <a:rPr lang="en-US" sz="9000" u="sng" dirty="0" smtClean="0">
                <a:latin typeface="Comic Sans MS" panose="030F0702030302020204" pitchFamily="66" charset="0"/>
              </a:rPr>
              <a:t>happened in the past and continue to the present </a:t>
            </a:r>
            <a:r>
              <a:rPr lang="en-US" sz="9000" dirty="0" smtClean="0">
                <a:latin typeface="Comic Sans MS" panose="030F0702030302020204" pitchFamily="66" charset="0"/>
              </a:rPr>
              <a:t>,, or </a:t>
            </a:r>
            <a:r>
              <a:rPr lang="en-US" sz="9000" u="sng" dirty="0" smtClean="0">
                <a:latin typeface="Comic Sans MS" panose="030F0702030302020204" pitchFamily="66" charset="0"/>
              </a:rPr>
              <a:t>past actions with an important present result</a:t>
            </a:r>
            <a:r>
              <a:rPr lang="en-US" sz="9000" dirty="0" smtClean="0">
                <a:latin typeface="Comic Sans MS" panose="030F0702030302020204" pitchFamily="66" charset="0"/>
              </a:rPr>
              <a:t>..</a:t>
            </a:r>
          </a:p>
          <a:p>
            <a:pPr algn="l"/>
            <a:endParaRPr lang="en-US" sz="9000" dirty="0" smtClean="0">
              <a:latin typeface="Comic Sans MS" panose="030F0702030302020204" pitchFamily="66" charset="0"/>
            </a:endParaRPr>
          </a:p>
          <a:p>
            <a:pPr algn="l"/>
            <a:r>
              <a:rPr lang="en-US" sz="9000" b="1" u="sng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Key words:</a:t>
            </a:r>
          </a:p>
          <a:p>
            <a:pPr algn="l"/>
            <a:r>
              <a:rPr lang="en-US" sz="9000" dirty="0" smtClean="0">
                <a:latin typeface="Comic Sans MS" panose="030F0702030302020204" pitchFamily="66" charset="0"/>
              </a:rPr>
              <a:t>Never, ever, already, just ,yet ,since ,and for </a:t>
            </a:r>
            <a:endParaRPr lang="ar-SA" sz="9000" dirty="0">
              <a:latin typeface="Comic Sans MS" panose="030F0702030302020204" pitchFamily="66" charset="0"/>
            </a:endParaRPr>
          </a:p>
        </p:txBody>
      </p:sp>
      <p:sp>
        <p:nvSpPr>
          <p:cNvPr id="5" name="سحابة 4"/>
          <p:cNvSpPr/>
          <p:nvPr/>
        </p:nvSpPr>
        <p:spPr>
          <a:xfrm>
            <a:off x="8470900" y="596900"/>
            <a:ext cx="2844800" cy="1549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rgbClr val="FF33CC"/>
                </a:solidFill>
              </a:rPr>
              <a:t>Time is not known or not important </a:t>
            </a:r>
            <a:endParaRPr lang="ar-SA" sz="2000" dirty="0">
              <a:solidFill>
                <a:srgbClr val="FF33CC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5880100"/>
            <a:ext cx="2743729" cy="8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63900" cy="10064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Structure :</a:t>
            </a:r>
            <a:endParaRPr lang="ar-SA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It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Singular</a:t>
            </a:r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I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You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We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They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plural</a:t>
            </a:r>
            <a:endParaRPr lang="en-US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سهم إلى اليمين 3"/>
          <p:cNvSpPr/>
          <p:nvPr/>
        </p:nvSpPr>
        <p:spPr>
          <a:xfrm>
            <a:off x="1803400" y="2324100"/>
            <a:ext cx="939800" cy="7112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 إلى اليمين 4"/>
          <p:cNvSpPr/>
          <p:nvPr/>
        </p:nvSpPr>
        <p:spPr>
          <a:xfrm>
            <a:off x="1854200" y="4597400"/>
            <a:ext cx="889000" cy="7747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31" y="2324100"/>
            <a:ext cx="1865538" cy="85961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640576"/>
            <a:ext cx="2091109" cy="75597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831" y="2887926"/>
            <a:ext cx="1530229" cy="102421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5347805"/>
            <a:ext cx="1658256" cy="8779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611" y="1618076"/>
            <a:ext cx="3261643" cy="951058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0" y="396"/>
            <a:ext cx="2107990" cy="198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ربع نص 14"/>
          <p:cNvSpPr txBox="1"/>
          <p:nvPr/>
        </p:nvSpPr>
        <p:spPr>
          <a:xfrm>
            <a:off x="5207000" y="2781300"/>
            <a:ext cx="6477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She has already </a:t>
            </a:r>
            <a:r>
              <a:rPr lang="en-US" sz="3200" dirty="0" smtClean="0">
                <a:solidFill>
                  <a:srgbClr val="FF33CC"/>
                </a:solidFill>
              </a:rPr>
              <a:t>studied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English</a:t>
            </a:r>
            <a:endParaRPr lang="ar-SA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676900" y="4984750"/>
            <a:ext cx="6172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have just </a:t>
            </a:r>
            <a:r>
              <a:rPr lang="en-US" sz="32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eaten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Kabsah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وسيلة شرح بيضاوية 18"/>
          <p:cNvSpPr/>
          <p:nvPr/>
        </p:nvSpPr>
        <p:spPr>
          <a:xfrm>
            <a:off x="1625600" y="2324100"/>
            <a:ext cx="5562600" cy="41275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Is the time accurate 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  <a:r>
              <a:rPr lang="en-US" sz="3600" dirty="0" smtClean="0">
                <a:latin typeface="Comic Sans MS" panose="030F0702030302020204" pitchFamily="66" charset="0"/>
              </a:rPr>
              <a:t> important ?</a:t>
            </a:r>
            <a:endParaRPr lang="ar-SA" sz="3600" dirty="0" smtClean="0">
              <a:latin typeface="Comic Sans MS" panose="030F0702030302020204" pitchFamily="66" charset="0"/>
            </a:endParaRPr>
          </a:p>
          <a:p>
            <a:pPr algn="ctr"/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74" y="4836382"/>
            <a:ext cx="1697435" cy="20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-203994"/>
            <a:ext cx="3276600" cy="85248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Let’s revise :</a:t>
            </a:r>
            <a:endParaRPr lang="ar-SA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600" y="1874103"/>
            <a:ext cx="7029268" cy="330749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9" y="0"/>
            <a:ext cx="2417001" cy="44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838200" y="365125"/>
            <a:ext cx="8305800" cy="15089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Write down sentences in present perfect simple !!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9795448" y="889654"/>
            <a:ext cx="2032001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Pair work </a:t>
            </a:r>
          </a:p>
          <a:p>
            <a:pPr algn="ctr"/>
            <a:r>
              <a:rPr lang="en-US" sz="2400" dirty="0" smtClean="0"/>
              <a:t>Time : 3 minutes</a:t>
            </a:r>
            <a:endParaRPr lang="ar-SA" sz="24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2343755"/>
            <a:ext cx="1894555" cy="118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/>
          <p:cNvSpPr txBox="1"/>
          <p:nvPr/>
        </p:nvSpPr>
        <p:spPr>
          <a:xfrm>
            <a:off x="1815027" y="4787900"/>
            <a:ext cx="602087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 smtClean="0"/>
              <a:t>Clean – cook – help – work – play – wash –invent – travel –live – dance-paint  </a:t>
            </a:r>
            <a:endParaRPr lang="ar-SA" sz="3600" dirty="0"/>
          </a:p>
        </p:txBody>
      </p:sp>
      <p:sp>
        <p:nvSpPr>
          <p:cNvPr id="8" name="شكل بيضاوي 7"/>
          <p:cNvSpPr/>
          <p:nvPr/>
        </p:nvSpPr>
        <p:spPr>
          <a:xfrm>
            <a:off x="190499" y="5410200"/>
            <a:ext cx="1624527" cy="12803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Regular verbs examples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261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1 Marketing Plan by Slidesgo">
  <a:themeElements>
    <a:clrScheme name="Simple Light">
      <a:dk1>
        <a:srgbClr val="696E72"/>
      </a:dk1>
      <a:lt1>
        <a:srgbClr val="FFFFFF"/>
      </a:lt1>
      <a:dk2>
        <a:srgbClr val="595959"/>
      </a:dk2>
      <a:lt2>
        <a:srgbClr val="EEEEEE"/>
      </a:lt2>
      <a:accent1>
        <a:srgbClr val="9EDDEF"/>
      </a:accent1>
      <a:accent2>
        <a:srgbClr val="96B3C1"/>
      </a:accent2>
      <a:accent3>
        <a:srgbClr val="D9D9D9"/>
      </a:accent3>
      <a:accent4>
        <a:srgbClr val="F7E5B7"/>
      </a:accent4>
      <a:accent5>
        <a:srgbClr val="D7E1EA"/>
      </a:accent5>
      <a:accent6>
        <a:srgbClr val="FFFFFF"/>
      </a:accent6>
      <a:hlink>
        <a:srgbClr val="1D26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757</Words>
  <Application>Microsoft Office PowerPoint</Application>
  <PresentationFormat>Custom</PresentationFormat>
  <Paragraphs>158</Paragraphs>
  <Slides>26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نسق Office</vt:lpstr>
      <vt:lpstr>2021 Marketing Plan by Slidesgo</vt:lpstr>
      <vt:lpstr>Form , meaning and function</vt:lpstr>
      <vt:lpstr>PowerPoint Presentation</vt:lpstr>
      <vt:lpstr>Revision :</vt:lpstr>
      <vt:lpstr>Revision :</vt:lpstr>
      <vt:lpstr>Lesson Objectives</vt:lpstr>
      <vt:lpstr>PowerPoint Presentation</vt:lpstr>
      <vt:lpstr>Present perfect simple:</vt:lpstr>
      <vt:lpstr>Structure :</vt:lpstr>
      <vt:lpstr>Let’s revise :</vt:lpstr>
      <vt:lpstr>PowerPoint Presentation</vt:lpstr>
      <vt:lpstr>The expression with for and since:</vt:lpstr>
      <vt:lpstr>PowerPoint Presentation</vt:lpstr>
      <vt:lpstr>Past simple tense</vt:lpstr>
      <vt:lpstr>Write sentences in simple past  :</vt:lpstr>
      <vt:lpstr>PowerPoint Presentation</vt:lpstr>
      <vt:lpstr>Past simple         present perfect simple</vt:lpstr>
      <vt:lpstr>PowerPoint Presentation</vt:lpstr>
      <vt:lpstr>PowerPoint Presentation</vt:lpstr>
      <vt:lpstr>PowerPoint Presentation</vt:lpstr>
      <vt:lpstr>PowerPoint Presentation</vt:lpstr>
      <vt:lpstr>permission</vt:lpstr>
      <vt:lpstr>PowerPoint Presentation</vt:lpstr>
      <vt:lpstr>Request </vt:lpstr>
      <vt:lpstr>Write  a request ? A permission ?  </vt:lpstr>
      <vt:lpstr>Let’s practice 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 , meaning and function</dc:title>
  <dc:creator>حساب Microsoft</dc:creator>
  <cp:lastModifiedBy>pc</cp:lastModifiedBy>
  <cp:revision>25</cp:revision>
  <dcterms:created xsi:type="dcterms:W3CDTF">2022-05-21T19:13:24Z</dcterms:created>
  <dcterms:modified xsi:type="dcterms:W3CDTF">2023-03-15T20:30:07Z</dcterms:modified>
</cp:coreProperties>
</file>