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8"/>
  </p:notesMasterIdLst>
  <p:sldIdLst>
    <p:sldId id="256" r:id="rId2"/>
    <p:sldId id="258" r:id="rId3"/>
    <p:sldId id="259" r:id="rId4"/>
    <p:sldId id="263" r:id="rId5"/>
    <p:sldId id="257" r:id="rId6"/>
    <p:sldId id="260" r:id="rId7"/>
    <p:sldId id="310" r:id="rId8"/>
    <p:sldId id="262" r:id="rId9"/>
    <p:sldId id="279" r:id="rId10"/>
    <p:sldId id="290" r:id="rId11"/>
    <p:sldId id="274" r:id="rId12"/>
    <p:sldId id="264" r:id="rId13"/>
    <p:sldId id="277" r:id="rId14"/>
    <p:sldId id="272" r:id="rId15"/>
    <p:sldId id="273" r:id="rId16"/>
    <p:sldId id="267" r:id="rId17"/>
    <p:sldId id="311" r:id="rId18"/>
    <p:sldId id="317" r:id="rId19"/>
    <p:sldId id="261" r:id="rId20"/>
    <p:sldId id="313" r:id="rId21"/>
    <p:sldId id="314" r:id="rId22"/>
    <p:sldId id="315" r:id="rId23"/>
    <p:sldId id="316" r:id="rId24"/>
    <p:sldId id="312" r:id="rId25"/>
    <p:sldId id="318" r:id="rId26"/>
    <p:sldId id="288" r:id="rId27"/>
    <p:sldId id="322" r:id="rId28"/>
    <p:sldId id="323" r:id="rId29"/>
    <p:sldId id="324" r:id="rId30"/>
    <p:sldId id="325" r:id="rId31"/>
    <p:sldId id="309" r:id="rId32"/>
    <p:sldId id="321" r:id="rId33"/>
    <p:sldId id="270" r:id="rId34"/>
    <p:sldId id="284" r:id="rId35"/>
    <p:sldId id="285" r:id="rId36"/>
    <p:sldId id="287" r:id="rId37"/>
  </p:sldIdLst>
  <p:sldSz cx="9144000" cy="5143500" type="screen16x9"/>
  <p:notesSz cx="6858000" cy="9144000"/>
  <p:embeddedFontLst>
    <p:embeddedFont>
      <p:font typeface="Handlee" charset="0"/>
      <p:regular r:id="rId39"/>
    </p:embeddedFont>
    <p:embeddedFont>
      <p:font typeface="Californian FB" pitchFamily="18" charset="0"/>
      <p:regular r:id="rId40"/>
      <p:bold r:id="rId41"/>
      <p:italic r:id="rId42"/>
    </p:embeddedFont>
    <p:embeddedFont>
      <p:font typeface="Palatino Linotype" pitchFamily="18" charset="0"/>
      <p:regular r:id="rId43"/>
      <p:bold r:id="rId44"/>
      <p:italic r:id="rId45"/>
      <p:boldItalic r:id="rId46"/>
    </p:embeddedFont>
    <p:embeddedFont>
      <p:font typeface="Cambria" pitchFamily="18" charset="0"/>
      <p:regular r:id="rId47"/>
      <p:bold r:id="rId48"/>
      <p:italic r:id="rId49"/>
      <p:boldItalic r:id="rId50"/>
    </p:embeddedFont>
    <p:embeddedFont>
      <p:font typeface="Passion One" charset="0"/>
      <p:regular r:id="rId51"/>
      <p:bold r:id="rId52"/>
    </p:embeddedFont>
    <p:embeddedFont>
      <p:font typeface="Century Schoolbook" pitchFamily="18" charset="0"/>
      <p:regular r:id="rId53"/>
      <p:bold r:id="rId54"/>
      <p:italic r:id="rId55"/>
      <p:boldItalic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Barlow" charset="0"/>
      <p:regular r:id="rId61"/>
      <p:bold r:id="rId62"/>
      <p:italic r:id="rId63"/>
      <p:boldItalic r:id="rId64"/>
    </p:embeddedFont>
    <p:embeddedFont>
      <p:font typeface="Oxygen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FFCC"/>
    <a:srgbClr val="1988AB"/>
    <a:srgbClr val="AE71E1"/>
    <a:srgbClr val="7564CA"/>
    <a:srgbClr val="FF7C80"/>
    <a:srgbClr val="B983E5"/>
    <a:srgbClr val="D0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F2501E7-71BB-4F52-8DFF-EE5610691BF5}">
  <a:tblStyle styleId="{AF2501E7-71BB-4F52-8DFF-EE5610691B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-496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0620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bd50404ea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bd50404ea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beb224f35b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beb224f35b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beb224f35b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beb224f35b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ba70c036a8_4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ba70c036a8_4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e4dae99e7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be4dae99e7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bdf019d7d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bdf019d7d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beb224f35b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beb224f35b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be4dae99e7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be4dae99e7_1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ba70c036a8_4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ba70c036a8_4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355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beb224f35b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beb224f35b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794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beb224f35b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beb224f35b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927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056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9962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4576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804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e4dae99e7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be4dae99e7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767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620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18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20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be4dae99e7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be4dae99e7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069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beb224f35b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beb224f35b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745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4003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beb224f35b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beb224f35b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bdf019d7d2_0_3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bdf019d7d2_0_3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bdf019d7d2_0_3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bdf019d7d2_0_3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beb224f35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beb224f35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be4dae99e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be4dae99e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be6452b7b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be6452b7b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eb224f35b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beb224f35b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bdf019d7d2_0_3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bdf019d7d2_0_3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4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be4dae99e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be4dae99e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bdf019d7d2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bdf019d7d2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3973" y="1114699"/>
            <a:ext cx="10320198" cy="6066401"/>
            <a:chOff x="-253973" y="1114699"/>
            <a:chExt cx="10320198" cy="606640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53973" y="1370253"/>
              <a:ext cx="10320198" cy="5810847"/>
              <a:chOff x="-253973" y="684453"/>
              <a:chExt cx="10320198" cy="5810847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6916994" y="1397816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57334" y="2842624"/>
                <a:ext cx="4387820" cy="2424182"/>
              </a:xfrm>
              <a:custGeom>
                <a:avLst/>
                <a:gdLst/>
                <a:ahLst/>
                <a:cxnLst/>
                <a:rect l="l" t="t" r="r" b="b"/>
                <a:pathLst>
                  <a:path w="122283" h="67909" extrusionOk="0">
                    <a:moveTo>
                      <a:pt x="0" y="27247"/>
                    </a:moveTo>
                    <a:cubicBezTo>
                      <a:pt x="5787" y="25227"/>
                      <a:pt x="13369" y="25709"/>
                      <a:pt x="18841" y="28474"/>
                    </a:cubicBezTo>
                    <a:cubicBezTo>
                      <a:pt x="24311" y="31240"/>
                      <a:pt x="30163" y="34655"/>
                      <a:pt x="36119" y="33205"/>
                    </a:cubicBezTo>
                    <a:cubicBezTo>
                      <a:pt x="40661" y="32099"/>
                      <a:pt x="44225" y="28566"/>
                      <a:pt x="46911" y="24739"/>
                    </a:cubicBezTo>
                    <a:cubicBezTo>
                      <a:pt x="49595" y="20912"/>
                      <a:pt x="51652" y="16653"/>
                      <a:pt x="54595" y="13020"/>
                    </a:cubicBezTo>
                    <a:cubicBezTo>
                      <a:pt x="57535" y="9387"/>
                      <a:pt x="61663" y="6326"/>
                      <a:pt x="66333" y="6176"/>
                    </a:cubicBezTo>
                    <a:cubicBezTo>
                      <a:pt x="70570" y="6039"/>
                      <a:pt x="74500" y="8286"/>
                      <a:pt x="77944" y="10754"/>
                    </a:cubicBezTo>
                    <a:cubicBezTo>
                      <a:pt x="81390" y="13223"/>
                      <a:pt x="84717" y="16043"/>
                      <a:pt x="88750" y="17345"/>
                    </a:cubicBezTo>
                    <a:cubicBezTo>
                      <a:pt x="94907" y="19337"/>
                      <a:pt x="101793" y="17402"/>
                      <a:pt x="107160" y="13787"/>
                    </a:cubicBezTo>
                    <a:cubicBezTo>
                      <a:pt x="112528" y="10174"/>
                      <a:pt x="117209" y="3663"/>
                      <a:pt x="122282" y="0"/>
                    </a:cubicBezTo>
                    <a:cubicBezTo>
                      <a:pt x="120225" y="6912"/>
                      <a:pt x="116599" y="14191"/>
                      <a:pt x="114539" y="21101"/>
                    </a:cubicBezTo>
                    <a:cubicBezTo>
                      <a:pt x="112048" y="29469"/>
                      <a:pt x="109525" y="37909"/>
                      <a:pt x="105330" y="45566"/>
                    </a:cubicBezTo>
                    <a:cubicBezTo>
                      <a:pt x="101137" y="53222"/>
                      <a:pt x="95081" y="60139"/>
                      <a:pt x="87162" y="63814"/>
                    </a:cubicBezTo>
                    <a:cubicBezTo>
                      <a:pt x="78346" y="67908"/>
                      <a:pt x="67909" y="67600"/>
                      <a:pt x="58719" y="64434"/>
                    </a:cubicBezTo>
                    <a:cubicBezTo>
                      <a:pt x="49529" y="61267"/>
                      <a:pt x="41455" y="55450"/>
                      <a:pt x="34314" y="48856"/>
                    </a:cubicBezTo>
                    <a:cubicBezTo>
                      <a:pt x="29040" y="43984"/>
                      <a:pt x="24181" y="38642"/>
                      <a:pt x="18521" y="34226"/>
                    </a:cubicBezTo>
                    <a:cubicBezTo>
                      <a:pt x="12859" y="29810"/>
                      <a:pt x="7166" y="27694"/>
                      <a:pt x="0" y="272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EFA7"/>
                  </a:gs>
                  <a:gs pos="31000">
                    <a:srgbClr val="F6EFA7"/>
                  </a:gs>
                  <a:gs pos="55000">
                    <a:srgbClr val="F9B49C"/>
                  </a:gs>
                  <a:gs pos="100000">
                    <a:srgbClr val="FF007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89283" y="35148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27050" y="37644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253973" y="2050654"/>
                <a:ext cx="9894218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25605" y="25279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67941" y="25385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187025" y="30783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185210" y="35203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68545" y="2170448"/>
                <a:ext cx="167069" cy="15996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180406" y="1517256"/>
                <a:ext cx="270698" cy="259164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171035" y="2902958"/>
                <a:ext cx="281355" cy="269373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71840" y="684453"/>
                <a:ext cx="380390" cy="344802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850671" y="39539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756842" y="43404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492418" y="2733836"/>
                <a:ext cx="3000208" cy="3465156"/>
              </a:xfrm>
              <a:custGeom>
                <a:avLst/>
                <a:gdLst/>
                <a:ahLst/>
                <a:cxnLst/>
                <a:rect l="l" t="t" r="r" b="b"/>
                <a:pathLst>
                  <a:path w="83612" h="97070" extrusionOk="0">
                    <a:moveTo>
                      <a:pt x="83611" y="70910"/>
                    </a:moveTo>
                    <a:cubicBezTo>
                      <a:pt x="77219" y="78457"/>
                      <a:pt x="69845" y="85327"/>
                      <a:pt x="61132" y="90009"/>
                    </a:cubicBezTo>
                    <a:cubicBezTo>
                      <a:pt x="52419" y="94690"/>
                      <a:pt x="42260" y="97070"/>
                      <a:pt x="32504" y="95432"/>
                    </a:cubicBezTo>
                    <a:cubicBezTo>
                      <a:pt x="22750" y="93795"/>
                      <a:pt x="13542" y="87821"/>
                      <a:pt x="9145" y="78961"/>
                    </a:cubicBezTo>
                    <a:cubicBezTo>
                      <a:pt x="4639" y="69883"/>
                      <a:pt x="5557" y="58826"/>
                      <a:pt x="9517" y="49496"/>
                    </a:cubicBezTo>
                    <a:cubicBezTo>
                      <a:pt x="12041" y="43545"/>
                      <a:pt x="15706" y="38134"/>
                      <a:pt x="18248" y="32191"/>
                    </a:cubicBezTo>
                    <a:cubicBezTo>
                      <a:pt x="20790" y="26248"/>
                      <a:pt x="22146" y="19381"/>
                      <a:pt x="19822" y="13350"/>
                    </a:cubicBezTo>
                    <a:cubicBezTo>
                      <a:pt x="16899" y="5768"/>
                      <a:pt x="7866" y="1133"/>
                      <a:pt x="0" y="3180"/>
                    </a:cubicBezTo>
                    <a:cubicBezTo>
                      <a:pt x="3895" y="1"/>
                      <a:pt x="8927" y="10"/>
                      <a:pt x="13465" y="2167"/>
                    </a:cubicBezTo>
                    <a:cubicBezTo>
                      <a:pt x="18004" y="4324"/>
                      <a:pt x="21409" y="8352"/>
                      <a:pt x="23937" y="12695"/>
                    </a:cubicBezTo>
                    <a:cubicBezTo>
                      <a:pt x="26464" y="17040"/>
                      <a:pt x="28241" y="21773"/>
                      <a:pt x="30448" y="26289"/>
                    </a:cubicBezTo>
                    <a:cubicBezTo>
                      <a:pt x="38046" y="41835"/>
                      <a:pt x="50937" y="54737"/>
                      <a:pt x="66477" y="62348"/>
                    </a:cubicBezTo>
                    <a:cubicBezTo>
                      <a:pt x="71988" y="65049"/>
                      <a:pt x="77825" y="68872"/>
                      <a:pt x="83611" y="709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EFA7"/>
                  </a:gs>
                  <a:gs pos="31000">
                    <a:srgbClr val="FB7890"/>
                  </a:gs>
                  <a:gs pos="58999">
                    <a:srgbClr val="FD3C84"/>
                  </a:gs>
                  <a:gs pos="100000">
                    <a:srgbClr val="FF0078"/>
                  </a:gs>
                </a:gsLst>
                <a:lin ang="1890073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192474" y="2445573"/>
                <a:ext cx="10258699" cy="3774582"/>
              </a:xfrm>
              <a:custGeom>
                <a:avLst/>
                <a:gdLst/>
                <a:ahLst/>
                <a:cxnLst/>
                <a:rect l="l" t="t" r="r" b="b"/>
                <a:pathLst>
                  <a:path w="285897" h="105738" extrusionOk="0">
                    <a:moveTo>
                      <a:pt x="285897" y="73824"/>
                    </a:moveTo>
                    <a:cubicBezTo>
                      <a:pt x="272629" y="90575"/>
                      <a:pt x="247395" y="94216"/>
                      <a:pt x="227936" y="85393"/>
                    </a:cubicBezTo>
                    <a:cubicBezTo>
                      <a:pt x="208476" y="76570"/>
                      <a:pt x="194988" y="57667"/>
                      <a:pt x="188203" y="37408"/>
                    </a:cubicBezTo>
                    <a:cubicBezTo>
                      <a:pt x="185412" y="29081"/>
                      <a:pt x="183187" y="19797"/>
                      <a:pt x="176245" y="14424"/>
                    </a:cubicBezTo>
                    <a:cubicBezTo>
                      <a:pt x="166701" y="7032"/>
                      <a:pt x="151912" y="10874"/>
                      <a:pt x="143708" y="19722"/>
                    </a:cubicBezTo>
                    <a:cubicBezTo>
                      <a:pt x="135501" y="28576"/>
                      <a:pt x="132375" y="40905"/>
                      <a:pt x="130178" y="52774"/>
                    </a:cubicBezTo>
                    <a:cubicBezTo>
                      <a:pt x="127982" y="64643"/>
                      <a:pt x="126298" y="76969"/>
                      <a:pt x="120141" y="87349"/>
                    </a:cubicBezTo>
                    <a:cubicBezTo>
                      <a:pt x="113985" y="97730"/>
                      <a:pt x="101881" y="105738"/>
                      <a:pt x="90142" y="102936"/>
                    </a:cubicBezTo>
                    <a:cubicBezTo>
                      <a:pt x="79185" y="100320"/>
                      <a:pt x="72300" y="89695"/>
                      <a:pt x="62911" y="83474"/>
                    </a:cubicBezTo>
                    <a:cubicBezTo>
                      <a:pt x="46986" y="72930"/>
                      <a:pt x="23003" y="77481"/>
                      <a:pt x="12054" y="93127"/>
                    </a:cubicBezTo>
                    <a:cubicBezTo>
                      <a:pt x="9207" y="82633"/>
                      <a:pt x="2781" y="71495"/>
                      <a:pt x="777" y="60524"/>
                    </a:cubicBezTo>
                    <a:cubicBezTo>
                      <a:pt x="220" y="57457"/>
                      <a:pt x="1" y="54405"/>
                      <a:pt x="307" y="51382"/>
                    </a:cubicBezTo>
                    <a:cubicBezTo>
                      <a:pt x="1149" y="43047"/>
                      <a:pt x="9566" y="36934"/>
                      <a:pt x="17935" y="36470"/>
                    </a:cubicBezTo>
                    <a:cubicBezTo>
                      <a:pt x="26301" y="36005"/>
                      <a:pt x="34329" y="40012"/>
                      <a:pt x="40968" y="45128"/>
                    </a:cubicBezTo>
                    <a:cubicBezTo>
                      <a:pt x="47603" y="50243"/>
                      <a:pt x="53271" y="56519"/>
                      <a:pt x="59862" y="61700"/>
                    </a:cubicBezTo>
                    <a:cubicBezTo>
                      <a:pt x="66449" y="66878"/>
                      <a:pt x="74368" y="71034"/>
                      <a:pt x="82747" y="70812"/>
                    </a:cubicBezTo>
                    <a:cubicBezTo>
                      <a:pt x="87419" y="70687"/>
                      <a:pt x="91783" y="69223"/>
                      <a:pt x="95751" y="66878"/>
                    </a:cubicBezTo>
                    <a:cubicBezTo>
                      <a:pt x="102098" y="63137"/>
                      <a:pt x="107427" y="57140"/>
                      <a:pt x="111340" y="50773"/>
                    </a:cubicBezTo>
                    <a:cubicBezTo>
                      <a:pt x="117690" y="40430"/>
                      <a:pt x="121539" y="28658"/>
                      <a:pt x="128340" y="18601"/>
                    </a:cubicBezTo>
                    <a:cubicBezTo>
                      <a:pt x="135143" y="8544"/>
                      <a:pt x="146273" y="1"/>
                      <a:pt x="158342" y="1282"/>
                    </a:cubicBezTo>
                    <a:cubicBezTo>
                      <a:pt x="171744" y="2704"/>
                      <a:pt x="180866" y="15144"/>
                      <a:pt x="187959" y="26598"/>
                    </a:cubicBezTo>
                    <a:cubicBezTo>
                      <a:pt x="195052" y="38052"/>
                      <a:pt x="203384" y="50770"/>
                      <a:pt x="216600" y="53390"/>
                    </a:cubicBezTo>
                    <a:cubicBezTo>
                      <a:pt x="228896" y="55827"/>
                      <a:pt x="240804" y="48540"/>
                      <a:pt x="251229" y="41578"/>
                    </a:cubicBezTo>
                    <a:cubicBezTo>
                      <a:pt x="258270" y="36876"/>
                      <a:pt x="265310" y="32175"/>
                      <a:pt x="272350" y="27472"/>
                    </a:cubicBezTo>
                    <a:cubicBezTo>
                      <a:pt x="278432" y="42216"/>
                      <a:pt x="283022" y="58139"/>
                      <a:pt x="285897" y="7382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21000">
                    <a:srgbClr val="F6EFA7"/>
                  </a:gs>
                  <a:gs pos="52999">
                    <a:srgbClr val="FB7890"/>
                  </a:gs>
                  <a:gs pos="84000">
                    <a:srgbClr val="FD3C84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-192475" y="3740875"/>
                <a:ext cx="3435785" cy="1300246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801203" y="46846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-71051" y="984198"/>
                <a:ext cx="946688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182948" y="34768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32;p2"/>
            <p:cNvSpPr/>
            <p:nvPr/>
          </p:nvSpPr>
          <p:spPr>
            <a:xfrm>
              <a:off x="7792548" y="1114699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069850" y="946474"/>
            <a:ext cx="7004400" cy="12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122750" y="2453125"/>
            <a:ext cx="28986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3"/>
          <p:cNvGrpSpPr/>
          <p:nvPr/>
        </p:nvGrpSpPr>
        <p:grpSpPr>
          <a:xfrm>
            <a:off x="-359498" y="-2939352"/>
            <a:ext cx="9954602" cy="5511102"/>
            <a:chOff x="-359498" y="-2939352"/>
            <a:chExt cx="9954602" cy="5511102"/>
          </a:xfrm>
        </p:grpSpPr>
        <p:sp>
          <p:nvSpPr>
            <p:cNvPr id="246" name="Google Shape;246;p13"/>
            <p:cNvSpPr/>
            <p:nvPr/>
          </p:nvSpPr>
          <p:spPr>
            <a:xfrm rot="10149447" flipH="1">
              <a:off x="412663" y="-21271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" name="Google Shape;247;p13"/>
            <p:cNvGrpSpPr/>
            <p:nvPr/>
          </p:nvGrpSpPr>
          <p:grpSpPr>
            <a:xfrm rot="10800000">
              <a:off x="-359498" y="-2939352"/>
              <a:ext cx="9954602" cy="5511102"/>
              <a:chOff x="-269377" y="2203398"/>
              <a:chExt cx="9954602" cy="5511102"/>
            </a:xfrm>
          </p:grpSpPr>
          <p:sp>
            <p:nvSpPr>
              <p:cNvPr id="248" name="Google Shape;248;p13"/>
              <p:cNvSpPr/>
              <p:nvPr/>
            </p:nvSpPr>
            <p:spPr>
              <a:xfrm flipH="1">
                <a:off x="3047138" y="36173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3"/>
              <p:cNvSpPr/>
              <p:nvPr/>
            </p:nvSpPr>
            <p:spPr>
              <a:xfrm flipH="1">
                <a:off x="-208993" y="3269854"/>
                <a:ext cx="9894218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255" name="Google Shape;255;p13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3"/>
              <p:cNvSpPr/>
              <p:nvPr/>
            </p:nvSpPr>
            <p:spPr>
              <a:xfrm flipH="1">
                <a:off x="7295638" y="3465848"/>
                <a:ext cx="167069" cy="15996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3"/>
              <p:cNvSpPr/>
              <p:nvPr/>
            </p:nvSpPr>
            <p:spPr>
              <a:xfrm flipH="1">
                <a:off x="827748" y="2965056"/>
                <a:ext cx="270698" cy="259164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flipH="1">
                <a:off x="5978862" y="4274558"/>
                <a:ext cx="281355" cy="269373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3"/>
              <p:cNvSpPr/>
              <p:nvPr/>
            </p:nvSpPr>
            <p:spPr>
              <a:xfrm flipH="1">
                <a:off x="8179021" y="2360853"/>
                <a:ext cx="380390" cy="344802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3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3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3"/>
              <p:cNvSpPr/>
              <p:nvPr/>
            </p:nvSpPr>
            <p:spPr>
              <a:xfrm flipH="1">
                <a:off x="6187942" y="4960075"/>
                <a:ext cx="3435785" cy="1300246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3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3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 flipH="1">
                <a:off x="-269377" y="2203398"/>
                <a:ext cx="946688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6" name="Google Shape;266;p13"/>
          <p:cNvGrpSpPr/>
          <p:nvPr/>
        </p:nvGrpSpPr>
        <p:grpSpPr>
          <a:xfrm>
            <a:off x="-4988154" y="2771413"/>
            <a:ext cx="15111304" cy="5201350"/>
            <a:chOff x="-4988154" y="2771413"/>
            <a:chExt cx="15111304" cy="5201350"/>
          </a:xfrm>
        </p:grpSpPr>
        <p:sp>
          <p:nvSpPr>
            <p:cNvPr id="267" name="Google Shape;267;p13"/>
            <p:cNvSpPr/>
            <p:nvPr/>
          </p:nvSpPr>
          <p:spPr>
            <a:xfrm flipH="1">
              <a:off x="713225" y="4386864"/>
              <a:ext cx="3021529" cy="3397207"/>
            </a:xfrm>
            <a:custGeom>
              <a:avLst/>
              <a:gdLst/>
              <a:ahLst/>
              <a:cxnLst/>
              <a:rect l="l" t="t" r="r" b="b"/>
              <a:pathLst>
                <a:path w="83612" h="97070" extrusionOk="0">
                  <a:moveTo>
                    <a:pt x="83611" y="70910"/>
                  </a:moveTo>
                  <a:cubicBezTo>
                    <a:pt x="77219" y="78457"/>
                    <a:pt x="69845" y="85327"/>
                    <a:pt x="61132" y="90009"/>
                  </a:cubicBezTo>
                  <a:cubicBezTo>
                    <a:pt x="52419" y="94690"/>
                    <a:pt x="42260" y="97070"/>
                    <a:pt x="32504" y="95432"/>
                  </a:cubicBezTo>
                  <a:cubicBezTo>
                    <a:pt x="22750" y="93795"/>
                    <a:pt x="13542" y="87821"/>
                    <a:pt x="9145" y="78961"/>
                  </a:cubicBezTo>
                  <a:cubicBezTo>
                    <a:pt x="4639" y="69883"/>
                    <a:pt x="5557" y="58826"/>
                    <a:pt x="9517" y="49496"/>
                  </a:cubicBezTo>
                  <a:cubicBezTo>
                    <a:pt x="12041" y="43545"/>
                    <a:pt x="15706" y="38134"/>
                    <a:pt x="18248" y="32191"/>
                  </a:cubicBezTo>
                  <a:cubicBezTo>
                    <a:pt x="20790" y="26248"/>
                    <a:pt x="22146" y="19381"/>
                    <a:pt x="19822" y="13350"/>
                  </a:cubicBezTo>
                  <a:cubicBezTo>
                    <a:pt x="16899" y="5768"/>
                    <a:pt x="7866" y="1133"/>
                    <a:pt x="0" y="3180"/>
                  </a:cubicBezTo>
                  <a:cubicBezTo>
                    <a:pt x="3895" y="1"/>
                    <a:pt x="8927" y="10"/>
                    <a:pt x="13465" y="2167"/>
                  </a:cubicBezTo>
                  <a:cubicBezTo>
                    <a:pt x="18004" y="4324"/>
                    <a:pt x="21409" y="8352"/>
                    <a:pt x="23937" y="12695"/>
                  </a:cubicBezTo>
                  <a:cubicBezTo>
                    <a:pt x="26464" y="17040"/>
                    <a:pt x="28241" y="21773"/>
                    <a:pt x="30448" y="26289"/>
                  </a:cubicBezTo>
                  <a:cubicBezTo>
                    <a:pt x="38046" y="41835"/>
                    <a:pt x="50937" y="54737"/>
                    <a:pt x="66477" y="62348"/>
                  </a:cubicBezTo>
                  <a:cubicBezTo>
                    <a:pt x="71988" y="65049"/>
                    <a:pt x="77825" y="68872"/>
                    <a:pt x="83611" y="70910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B7890"/>
                </a:gs>
                <a:gs pos="58999">
                  <a:srgbClr val="FD3C84"/>
                </a:gs>
                <a:gs pos="100000">
                  <a:srgbClr val="FF0078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 flipH="1">
              <a:off x="4557498" y="4595224"/>
              <a:ext cx="4387820" cy="2424182"/>
            </a:xfrm>
            <a:custGeom>
              <a:avLst/>
              <a:gdLst/>
              <a:ahLst/>
              <a:cxnLst/>
              <a:rect l="l" t="t" r="r" b="b"/>
              <a:pathLst>
                <a:path w="122283" h="67909" extrusionOk="0">
                  <a:moveTo>
                    <a:pt x="0" y="27247"/>
                  </a:moveTo>
                  <a:cubicBezTo>
                    <a:pt x="5787" y="25227"/>
                    <a:pt x="13369" y="25709"/>
                    <a:pt x="18841" y="28474"/>
                  </a:cubicBezTo>
                  <a:cubicBezTo>
                    <a:pt x="24311" y="31240"/>
                    <a:pt x="30163" y="34655"/>
                    <a:pt x="36119" y="33205"/>
                  </a:cubicBezTo>
                  <a:cubicBezTo>
                    <a:pt x="40661" y="32099"/>
                    <a:pt x="44225" y="28566"/>
                    <a:pt x="46911" y="24739"/>
                  </a:cubicBezTo>
                  <a:cubicBezTo>
                    <a:pt x="49595" y="20912"/>
                    <a:pt x="51652" y="16653"/>
                    <a:pt x="54595" y="13020"/>
                  </a:cubicBezTo>
                  <a:cubicBezTo>
                    <a:pt x="57535" y="9387"/>
                    <a:pt x="61663" y="6326"/>
                    <a:pt x="66333" y="6176"/>
                  </a:cubicBezTo>
                  <a:cubicBezTo>
                    <a:pt x="70570" y="6039"/>
                    <a:pt x="74500" y="8286"/>
                    <a:pt x="77944" y="10754"/>
                  </a:cubicBezTo>
                  <a:cubicBezTo>
                    <a:pt x="81390" y="13223"/>
                    <a:pt x="84717" y="16043"/>
                    <a:pt x="88750" y="17345"/>
                  </a:cubicBezTo>
                  <a:cubicBezTo>
                    <a:pt x="94907" y="19337"/>
                    <a:pt x="101793" y="17402"/>
                    <a:pt x="107160" y="13787"/>
                  </a:cubicBezTo>
                  <a:cubicBezTo>
                    <a:pt x="112528" y="10174"/>
                    <a:pt x="117209" y="3663"/>
                    <a:pt x="122282" y="0"/>
                  </a:cubicBezTo>
                  <a:cubicBezTo>
                    <a:pt x="120225" y="6912"/>
                    <a:pt x="116599" y="14191"/>
                    <a:pt x="114539" y="21101"/>
                  </a:cubicBezTo>
                  <a:cubicBezTo>
                    <a:pt x="112048" y="29469"/>
                    <a:pt x="109525" y="37909"/>
                    <a:pt x="105330" y="45566"/>
                  </a:cubicBezTo>
                  <a:cubicBezTo>
                    <a:pt x="101137" y="53222"/>
                    <a:pt x="95081" y="60139"/>
                    <a:pt x="87162" y="63814"/>
                  </a:cubicBezTo>
                  <a:cubicBezTo>
                    <a:pt x="78346" y="67908"/>
                    <a:pt x="67909" y="67600"/>
                    <a:pt x="58719" y="64434"/>
                  </a:cubicBezTo>
                  <a:cubicBezTo>
                    <a:pt x="49529" y="61267"/>
                    <a:pt x="41455" y="55450"/>
                    <a:pt x="34314" y="48856"/>
                  </a:cubicBezTo>
                  <a:cubicBezTo>
                    <a:pt x="29040" y="43984"/>
                    <a:pt x="24181" y="38642"/>
                    <a:pt x="18521" y="34226"/>
                  </a:cubicBezTo>
                  <a:cubicBezTo>
                    <a:pt x="12859" y="29810"/>
                    <a:pt x="7166" y="27694"/>
                    <a:pt x="0" y="27247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 flipH="1">
              <a:off x="-863573" y="4198173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 flipH="1">
              <a:off x="-544925" y="3075562"/>
              <a:ext cx="10668075" cy="4202920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 rot="517067">
              <a:off x="-4755891" y="3789893"/>
              <a:ext cx="7346819" cy="3653066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 rot="517245">
              <a:off x="-888276" y="4083020"/>
              <a:ext cx="3460331" cy="2039881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 flipH="1">
              <a:off x="-278361" y="4429862"/>
              <a:ext cx="2696400" cy="2754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 flipH="1">
              <a:off x="5362018" y="4351125"/>
              <a:ext cx="156546" cy="156523"/>
            </a:xfrm>
            <a:custGeom>
              <a:avLst/>
              <a:gdLst/>
              <a:ahLst/>
              <a:cxnLst/>
              <a:rect l="l" t="t" r="r" b="b"/>
              <a:pathLst>
                <a:path w="7841" h="7546" extrusionOk="0">
                  <a:moveTo>
                    <a:pt x="4071" y="0"/>
                  </a:moveTo>
                  <a:cubicBezTo>
                    <a:pt x="3089" y="0"/>
                    <a:pt x="2123" y="384"/>
                    <a:pt x="1401" y="1106"/>
                  </a:cubicBezTo>
                  <a:cubicBezTo>
                    <a:pt x="323" y="2185"/>
                    <a:pt x="0" y="3808"/>
                    <a:pt x="584" y="5218"/>
                  </a:cubicBezTo>
                  <a:cubicBezTo>
                    <a:pt x="1168" y="6627"/>
                    <a:pt x="2544" y="7546"/>
                    <a:pt x="4069" y="7546"/>
                  </a:cubicBezTo>
                  <a:cubicBezTo>
                    <a:pt x="6154" y="7546"/>
                    <a:pt x="7841" y="5857"/>
                    <a:pt x="7841" y="3772"/>
                  </a:cubicBezTo>
                  <a:cubicBezTo>
                    <a:pt x="7841" y="2247"/>
                    <a:pt x="6923" y="871"/>
                    <a:pt x="5513" y="287"/>
                  </a:cubicBezTo>
                  <a:cubicBezTo>
                    <a:pt x="5047" y="94"/>
                    <a:pt x="4557" y="0"/>
                    <a:pt x="4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 flipH="1">
              <a:off x="7096533" y="4732377"/>
              <a:ext cx="167931" cy="156509"/>
            </a:xfrm>
            <a:custGeom>
              <a:avLst/>
              <a:gdLst/>
              <a:ahLst/>
              <a:cxnLst/>
              <a:rect l="l" t="t" r="r" b="b"/>
              <a:pathLst>
                <a:path w="4647" h="4472" extrusionOk="0">
                  <a:moveTo>
                    <a:pt x="2412" y="0"/>
                  </a:moveTo>
                  <a:cubicBezTo>
                    <a:pt x="1830" y="0"/>
                    <a:pt x="1258" y="228"/>
                    <a:pt x="830" y="655"/>
                  </a:cubicBezTo>
                  <a:cubicBezTo>
                    <a:pt x="191" y="1294"/>
                    <a:pt x="1" y="2255"/>
                    <a:pt x="346" y="3092"/>
                  </a:cubicBezTo>
                  <a:cubicBezTo>
                    <a:pt x="691" y="3927"/>
                    <a:pt x="1507" y="4471"/>
                    <a:pt x="2411" y="4471"/>
                  </a:cubicBezTo>
                  <a:cubicBezTo>
                    <a:pt x="3646" y="4471"/>
                    <a:pt x="4646" y="3471"/>
                    <a:pt x="4646" y="2236"/>
                  </a:cubicBezTo>
                  <a:cubicBezTo>
                    <a:pt x="4646" y="1331"/>
                    <a:pt x="4102" y="516"/>
                    <a:pt x="3267" y="171"/>
                  </a:cubicBezTo>
                  <a:cubicBezTo>
                    <a:pt x="2991" y="56"/>
                    <a:pt x="2700" y="0"/>
                    <a:pt x="2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 flipH="1">
              <a:off x="5934919" y="5448102"/>
              <a:ext cx="3460202" cy="1274749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 flipH="1">
              <a:off x="7368158" y="4046390"/>
              <a:ext cx="283365" cy="264080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 flipH="1">
              <a:off x="-1600080" y="2771412"/>
              <a:ext cx="10436455" cy="3674326"/>
            </a:xfrm>
            <a:custGeom>
              <a:avLst/>
              <a:gdLst/>
              <a:ahLst/>
              <a:cxnLst/>
              <a:rect l="l" t="t" r="r" b="b"/>
              <a:pathLst>
                <a:path w="263830" h="127925" extrusionOk="0">
                  <a:moveTo>
                    <a:pt x="263829" y="3228"/>
                  </a:moveTo>
                  <a:lnTo>
                    <a:pt x="250579" y="6033"/>
                  </a:lnTo>
                  <a:lnTo>
                    <a:pt x="237337" y="8881"/>
                  </a:lnTo>
                  <a:lnTo>
                    <a:pt x="230722" y="10308"/>
                  </a:lnTo>
                  <a:cubicBezTo>
                    <a:pt x="228528" y="10794"/>
                    <a:pt x="226358" y="11310"/>
                    <a:pt x="224238" y="11944"/>
                  </a:cubicBezTo>
                  <a:cubicBezTo>
                    <a:pt x="220018" y="13218"/>
                    <a:pt x="215938" y="15038"/>
                    <a:pt x="212802" y="18033"/>
                  </a:cubicBezTo>
                  <a:cubicBezTo>
                    <a:pt x="212019" y="18772"/>
                    <a:pt x="211300" y="19576"/>
                    <a:pt x="210653" y="20436"/>
                  </a:cubicBezTo>
                  <a:cubicBezTo>
                    <a:pt x="210006" y="21290"/>
                    <a:pt x="209443" y="22209"/>
                    <a:pt x="209000" y="23175"/>
                  </a:cubicBezTo>
                  <a:cubicBezTo>
                    <a:pt x="208550" y="24137"/>
                    <a:pt x="208210" y="25146"/>
                    <a:pt x="207985" y="26183"/>
                  </a:cubicBezTo>
                  <a:cubicBezTo>
                    <a:pt x="207784" y="27219"/>
                    <a:pt x="207690" y="28287"/>
                    <a:pt x="207734" y="29350"/>
                  </a:cubicBezTo>
                  <a:cubicBezTo>
                    <a:pt x="207811" y="31477"/>
                    <a:pt x="208416" y="33579"/>
                    <a:pt x="209356" y="35539"/>
                  </a:cubicBezTo>
                  <a:cubicBezTo>
                    <a:pt x="210294" y="37504"/>
                    <a:pt x="211543" y="39337"/>
                    <a:pt x="212921" y="41078"/>
                  </a:cubicBezTo>
                  <a:cubicBezTo>
                    <a:pt x="215685" y="44568"/>
                    <a:pt x="218964" y="47660"/>
                    <a:pt x="222072" y="50976"/>
                  </a:cubicBezTo>
                  <a:cubicBezTo>
                    <a:pt x="225180" y="54299"/>
                    <a:pt x="228010" y="57886"/>
                    <a:pt x="230475" y="61713"/>
                  </a:cubicBezTo>
                  <a:cubicBezTo>
                    <a:pt x="232938" y="65541"/>
                    <a:pt x="234998" y="69637"/>
                    <a:pt x="236541" y="73925"/>
                  </a:cubicBezTo>
                  <a:cubicBezTo>
                    <a:pt x="238081" y="78213"/>
                    <a:pt x="239077" y="82709"/>
                    <a:pt x="239364" y="87267"/>
                  </a:cubicBezTo>
                  <a:lnTo>
                    <a:pt x="239407" y="88980"/>
                  </a:lnTo>
                  <a:cubicBezTo>
                    <a:pt x="239408" y="89549"/>
                    <a:pt x="239460" y="90121"/>
                    <a:pt x="239412" y="90690"/>
                  </a:cubicBezTo>
                  <a:lnTo>
                    <a:pt x="239328" y="92401"/>
                  </a:lnTo>
                  <a:lnTo>
                    <a:pt x="239284" y="93255"/>
                  </a:lnTo>
                  <a:lnTo>
                    <a:pt x="239189" y="94109"/>
                  </a:lnTo>
                  <a:cubicBezTo>
                    <a:pt x="238930" y="96384"/>
                    <a:pt x="238438" y="98627"/>
                    <a:pt x="237723" y="100804"/>
                  </a:cubicBezTo>
                  <a:cubicBezTo>
                    <a:pt x="236285" y="105154"/>
                    <a:pt x="234056" y="109203"/>
                    <a:pt x="231148" y="112744"/>
                  </a:cubicBezTo>
                  <a:cubicBezTo>
                    <a:pt x="228232" y="116254"/>
                    <a:pt x="224656" y="119263"/>
                    <a:pt x="220537" y="121291"/>
                  </a:cubicBezTo>
                  <a:cubicBezTo>
                    <a:pt x="218483" y="122300"/>
                    <a:pt x="216307" y="123080"/>
                    <a:pt x="214058" y="123550"/>
                  </a:cubicBezTo>
                  <a:cubicBezTo>
                    <a:pt x="211810" y="124021"/>
                    <a:pt x="209491" y="124164"/>
                    <a:pt x="207204" y="123989"/>
                  </a:cubicBezTo>
                  <a:cubicBezTo>
                    <a:pt x="202613" y="123667"/>
                    <a:pt x="198178" y="122119"/>
                    <a:pt x="194207" y="119881"/>
                  </a:cubicBezTo>
                  <a:cubicBezTo>
                    <a:pt x="190218" y="117649"/>
                    <a:pt x="186622" y="114796"/>
                    <a:pt x="183335" y="111661"/>
                  </a:cubicBezTo>
                  <a:cubicBezTo>
                    <a:pt x="180058" y="108507"/>
                    <a:pt x="177080" y="105090"/>
                    <a:pt x="174109" y="101690"/>
                  </a:cubicBezTo>
                  <a:cubicBezTo>
                    <a:pt x="171133" y="98299"/>
                    <a:pt x="168163" y="94910"/>
                    <a:pt x="164929" y="91808"/>
                  </a:cubicBezTo>
                  <a:cubicBezTo>
                    <a:pt x="161701" y="88706"/>
                    <a:pt x="158209" y="85883"/>
                    <a:pt x="154283" y="83784"/>
                  </a:cubicBezTo>
                  <a:cubicBezTo>
                    <a:pt x="150386" y="81677"/>
                    <a:pt x="146129" y="80187"/>
                    <a:pt x="141763" y="79833"/>
                  </a:cubicBezTo>
                  <a:cubicBezTo>
                    <a:pt x="139584" y="79655"/>
                    <a:pt x="137387" y="79763"/>
                    <a:pt x="135268" y="80233"/>
                  </a:cubicBezTo>
                  <a:cubicBezTo>
                    <a:pt x="133149" y="80701"/>
                    <a:pt x="131103" y="81477"/>
                    <a:pt x="129186" y="82501"/>
                  </a:cubicBezTo>
                  <a:cubicBezTo>
                    <a:pt x="128714" y="82773"/>
                    <a:pt x="128226" y="83012"/>
                    <a:pt x="127769" y="83311"/>
                  </a:cubicBezTo>
                  <a:lnTo>
                    <a:pt x="126400" y="84206"/>
                  </a:lnTo>
                  <a:lnTo>
                    <a:pt x="125086" y="85188"/>
                  </a:lnTo>
                  <a:cubicBezTo>
                    <a:pt x="124648" y="85512"/>
                    <a:pt x="124243" y="85888"/>
                    <a:pt x="123819" y="86233"/>
                  </a:cubicBezTo>
                  <a:cubicBezTo>
                    <a:pt x="122160" y="87668"/>
                    <a:pt x="120619" y="89250"/>
                    <a:pt x="119170" y="90920"/>
                  </a:cubicBezTo>
                  <a:cubicBezTo>
                    <a:pt x="116302" y="94302"/>
                    <a:pt x="113801" y="97988"/>
                    <a:pt x="111395" y="101790"/>
                  </a:cubicBezTo>
                  <a:cubicBezTo>
                    <a:pt x="108960" y="105586"/>
                    <a:pt x="106523" y="109445"/>
                    <a:pt x="103679" y="113096"/>
                  </a:cubicBezTo>
                  <a:cubicBezTo>
                    <a:pt x="100852" y="116745"/>
                    <a:pt x="97520" y="120162"/>
                    <a:pt x="93494" y="122814"/>
                  </a:cubicBezTo>
                  <a:cubicBezTo>
                    <a:pt x="91469" y="124110"/>
                    <a:pt x="89267" y="125185"/>
                    <a:pt x="86962" y="125960"/>
                  </a:cubicBezTo>
                  <a:cubicBezTo>
                    <a:pt x="84657" y="126736"/>
                    <a:pt x="82268" y="127220"/>
                    <a:pt x="79867" y="127453"/>
                  </a:cubicBezTo>
                  <a:cubicBezTo>
                    <a:pt x="75056" y="127925"/>
                    <a:pt x="70255" y="127398"/>
                    <a:pt x="65647" y="126364"/>
                  </a:cubicBezTo>
                  <a:cubicBezTo>
                    <a:pt x="63347" y="125842"/>
                    <a:pt x="61078" y="125192"/>
                    <a:pt x="58849" y="124420"/>
                  </a:cubicBezTo>
                  <a:cubicBezTo>
                    <a:pt x="56635" y="123656"/>
                    <a:pt x="54474" y="122807"/>
                    <a:pt x="52347" y="121916"/>
                  </a:cubicBezTo>
                  <a:cubicBezTo>
                    <a:pt x="48093" y="120132"/>
                    <a:pt x="43985" y="118206"/>
                    <a:pt x="39905" y="116451"/>
                  </a:cubicBezTo>
                  <a:cubicBezTo>
                    <a:pt x="37866" y="115579"/>
                    <a:pt x="35828" y="114755"/>
                    <a:pt x="33791" y="114011"/>
                  </a:cubicBezTo>
                  <a:lnTo>
                    <a:pt x="32264" y="113470"/>
                  </a:lnTo>
                  <a:lnTo>
                    <a:pt x="30735" y="112970"/>
                  </a:lnTo>
                  <a:cubicBezTo>
                    <a:pt x="29719" y="112655"/>
                    <a:pt x="28708" y="112364"/>
                    <a:pt x="27688" y="112115"/>
                  </a:cubicBezTo>
                  <a:cubicBezTo>
                    <a:pt x="23617" y="111113"/>
                    <a:pt x="19475" y="110568"/>
                    <a:pt x="15534" y="110807"/>
                  </a:cubicBezTo>
                  <a:cubicBezTo>
                    <a:pt x="11597" y="111060"/>
                    <a:pt x="7895" y="112053"/>
                    <a:pt x="4848" y="113906"/>
                  </a:cubicBezTo>
                  <a:lnTo>
                    <a:pt x="1" y="104476"/>
                  </a:lnTo>
                  <a:cubicBezTo>
                    <a:pt x="2502" y="103347"/>
                    <a:pt x="5113" y="102569"/>
                    <a:pt x="7719" y="102107"/>
                  </a:cubicBezTo>
                  <a:cubicBezTo>
                    <a:pt x="10325" y="101644"/>
                    <a:pt x="12934" y="101505"/>
                    <a:pt x="15478" y="101594"/>
                  </a:cubicBezTo>
                  <a:cubicBezTo>
                    <a:pt x="18023" y="101671"/>
                    <a:pt x="20513" y="101986"/>
                    <a:pt x="22930" y="102480"/>
                  </a:cubicBezTo>
                  <a:cubicBezTo>
                    <a:pt x="25347" y="102977"/>
                    <a:pt x="27702" y="103630"/>
                    <a:pt x="29989" y="104413"/>
                  </a:cubicBezTo>
                  <a:cubicBezTo>
                    <a:pt x="34592" y="105992"/>
                    <a:pt x="38804" y="108027"/>
                    <a:pt x="42889" y="110141"/>
                  </a:cubicBezTo>
                  <a:cubicBezTo>
                    <a:pt x="46974" y="112242"/>
                    <a:pt x="50897" y="114449"/>
                    <a:pt x="54859" y="116410"/>
                  </a:cubicBezTo>
                  <a:cubicBezTo>
                    <a:pt x="56838" y="117391"/>
                    <a:pt x="58830" y="118320"/>
                    <a:pt x="60838" y="119155"/>
                  </a:cubicBezTo>
                  <a:cubicBezTo>
                    <a:pt x="62835" y="119988"/>
                    <a:pt x="64869" y="120725"/>
                    <a:pt x="66939" y="121309"/>
                  </a:cubicBezTo>
                  <a:cubicBezTo>
                    <a:pt x="71069" y="122480"/>
                    <a:pt x="75333" y="123179"/>
                    <a:pt x="79545" y="122996"/>
                  </a:cubicBezTo>
                  <a:cubicBezTo>
                    <a:pt x="81645" y="122893"/>
                    <a:pt x="83724" y="122574"/>
                    <a:pt x="85730" y="122005"/>
                  </a:cubicBezTo>
                  <a:cubicBezTo>
                    <a:pt x="87734" y="121435"/>
                    <a:pt x="89660" y="120611"/>
                    <a:pt x="91492" y="119564"/>
                  </a:cubicBezTo>
                  <a:cubicBezTo>
                    <a:pt x="93313" y="118495"/>
                    <a:pt x="95023" y="117202"/>
                    <a:pt x="96629" y="115759"/>
                  </a:cubicBezTo>
                  <a:cubicBezTo>
                    <a:pt x="98236" y="114317"/>
                    <a:pt x="99745" y="112733"/>
                    <a:pt x="101164" y="111049"/>
                  </a:cubicBezTo>
                  <a:cubicBezTo>
                    <a:pt x="102586" y="109367"/>
                    <a:pt x="103939" y="107605"/>
                    <a:pt x="105254" y="105800"/>
                  </a:cubicBezTo>
                  <a:cubicBezTo>
                    <a:pt x="106566" y="103992"/>
                    <a:pt x="107833" y="102135"/>
                    <a:pt x="109115" y="100275"/>
                  </a:cubicBezTo>
                  <a:cubicBezTo>
                    <a:pt x="111662" y="96535"/>
                    <a:pt x="114366" y="92815"/>
                    <a:pt x="117459" y="89407"/>
                  </a:cubicBezTo>
                  <a:cubicBezTo>
                    <a:pt x="119015" y="87709"/>
                    <a:pt x="120672" y="86089"/>
                    <a:pt x="122464" y="84619"/>
                  </a:cubicBezTo>
                  <a:cubicBezTo>
                    <a:pt x="122924" y="84263"/>
                    <a:pt x="123360" y="83880"/>
                    <a:pt x="123837" y="83544"/>
                  </a:cubicBezTo>
                  <a:lnTo>
                    <a:pt x="125261" y="82536"/>
                  </a:lnTo>
                  <a:lnTo>
                    <a:pt x="126752" y="81616"/>
                  </a:lnTo>
                  <a:cubicBezTo>
                    <a:pt x="127249" y="81312"/>
                    <a:pt x="127781" y="81064"/>
                    <a:pt x="128296" y="80785"/>
                  </a:cubicBezTo>
                  <a:cubicBezTo>
                    <a:pt x="130387" y="79738"/>
                    <a:pt x="132619" y="78960"/>
                    <a:pt x="134921" y="78512"/>
                  </a:cubicBezTo>
                  <a:cubicBezTo>
                    <a:pt x="137222" y="78065"/>
                    <a:pt x="139588" y="77980"/>
                    <a:pt x="141903" y="78216"/>
                  </a:cubicBezTo>
                  <a:cubicBezTo>
                    <a:pt x="146547" y="78681"/>
                    <a:pt x="150960" y="80333"/>
                    <a:pt x="154948" y="82584"/>
                  </a:cubicBezTo>
                  <a:cubicBezTo>
                    <a:pt x="156947" y="83711"/>
                    <a:pt x="158843" y="85005"/>
                    <a:pt x="160646" y="86413"/>
                  </a:cubicBezTo>
                  <a:cubicBezTo>
                    <a:pt x="162447" y="87824"/>
                    <a:pt x="164138" y="89355"/>
                    <a:pt x="165763" y="90946"/>
                  </a:cubicBezTo>
                  <a:cubicBezTo>
                    <a:pt x="169012" y="94133"/>
                    <a:pt x="171963" y="97577"/>
                    <a:pt x="174903" y="101000"/>
                  </a:cubicBezTo>
                  <a:cubicBezTo>
                    <a:pt x="177854" y="104412"/>
                    <a:pt x="180806" y="107818"/>
                    <a:pt x="184026" y="110941"/>
                  </a:cubicBezTo>
                  <a:cubicBezTo>
                    <a:pt x="187254" y="114043"/>
                    <a:pt x="190779" y="116859"/>
                    <a:pt x="194668" y="119055"/>
                  </a:cubicBezTo>
                  <a:cubicBezTo>
                    <a:pt x="198539" y="121255"/>
                    <a:pt x="202836" y="122768"/>
                    <a:pt x="207268" y="123097"/>
                  </a:cubicBezTo>
                  <a:cubicBezTo>
                    <a:pt x="209477" y="123275"/>
                    <a:pt x="211709" y="123149"/>
                    <a:pt x="213882" y="122699"/>
                  </a:cubicBezTo>
                  <a:cubicBezTo>
                    <a:pt x="216057" y="122245"/>
                    <a:pt x="218168" y="121517"/>
                    <a:pt x="220160" y="120529"/>
                  </a:cubicBezTo>
                  <a:cubicBezTo>
                    <a:pt x="224151" y="118555"/>
                    <a:pt x="227629" y="115615"/>
                    <a:pt x="230464" y="112183"/>
                  </a:cubicBezTo>
                  <a:cubicBezTo>
                    <a:pt x="233293" y="108721"/>
                    <a:pt x="235459" y="104768"/>
                    <a:pt x="236851" y="100519"/>
                  </a:cubicBezTo>
                  <a:cubicBezTo>
                    <a:pt x="237541" y="98401"/>
                    <a:pt x="238015" y="96219"/>
                    <a:pt x="238262" y="94004"/>
                  </a:cubicBezTo>
                  <a:lnTo>
                    <a:pt x="238351" y="93175"/>
                  </a:lnTo>
                  <a:lnTo>
                    <a:pt x="238392" y="92340"/>
                  </a:lnTo>
                  <a:lnTo>
                    <a:pt x="238469" y="90669"/>
                  </a:lnTo>
                  <a:cubicBezTo>
                    <a:pt x="238515" y="90112"/>
                    <a:pt x="238463" y="89553"/>
                    <a:pt x="238458" y="88996"/>
                  </a:cubicBezTo>
                  <a:lnTo>
                    <a:pt x="238413" y="87323"/>
                  </a:lnTo>
                  <a:cubicBezTo>
                    <a:pt x="238134" y="82866"/>
                    <a:pt x="237105" y="78471"/>
                    <a:pt x="235562" y="74279"/>
                  </a:cubicBezTo>
                  <a:cubicBezTo>
                    <a:pt x="234012" y="70087"/>
                    <a:pt x="231954" y="66084"/>
                    <a:pt x="229499" y="62341"/>
                  </a:cubicBezTo>
                  <a:cubicBezTo>
                    <a:pt x="227047" y="58598"/>
                    <a:pt x="224227" y="55095"/>
                    <a:pt x="221143" y="51850"/>
                  </a:cubicBezTo>
                  <a:cubicBezTo>
                    <a:pt x="219617" y="50214"/>
                    <a:pt x="217978" y="48653"/>
                    <a:pt x="216394" y="47037"/>
                  </a:cubicBezTo>
                  <a:cubicBezTo>
                    <a:pt x="214802" y="45421"/>
                    <a:pt x="213236" y="43766"/>
                    <a:pt x="211785" y="41989"/>
                  </a:cubicBezTo>
                  <a:cubicBezTo>
                    <a:pt x="210337" y="40215"/>
                    <a:pt x="208995" y="38316"/>
                    <a:pt x="207953" y="36219"/>
                  </a:cubicBezTo>
                  <a:cubicBezTo>
                    <a:pt x="206914" y="34131"/>
                    <a:pt x="206198" y="31815"/>
                    <a:pt x="206077" y="29425"/>
                  </a:cubicBezTo>
                  <a:cubicBezTo>
                    <a:pt x="206010" y="28232"/>
                    <a:pt x="206095" y="27036"/>
                    <a:pt x="206309" y="25852"/>
                  </a:cubicBezTo>
                  <a:cubicBezTo>
                    <a:pt x="206542" y="24679"/>
                    <a:pt x="206908" y="23535"/>
                    <a:pt x="207401" y="22442"/>
                  </a:cubicBezTo>
                  <a:cubicBezTo>
                    <a:pt x="207884" y="21351"/>
                    <a:pt x="208494" y="20324"/>
                    <a:pt x="209187" y="19365"/>
                  </a:cubicBezTo>
                  <a:cubicBezTo>
                    <a:pt x="209876" y="18405"/>
                    <a:pt x="210646" y="17506"/>
                    <a:pt x="211490" y="16677"/>
                  </a:cubicBezTo>
                  <a:cubicBezTo>
                    <a:pt x="212332" y="15855"/>
                    <a:pt x="213233" y="15094"/>
                    <a:pt x="214185" y="14402"/>
                  </a:cubicBezTo>
                  <a:cubicBezTo>
                    <a:pt x="215137" y="13708"/>
                    <a:pt x="216148" y="13101"/>
                    <a:pt x="217173" y="12547"/>
                  </a:cubicBezTo>
                  <a:cubicBezTo>
                    <a:pt x="219229" y="11435"/>
                    <a:pt x="221401" y="10593"/>
                    <a:pt x="223588" y="9876"/>
                  </a:cubicBezTo>
                  <a:cubicBezTo>
                    <a:pt x="225779" y="9169"/>
                    <a:pt x="227994" y="8596"/>
                    <a:pt x="230195" y="8060"/>
                  </a:cubicBezTo>
                  <a:lnTo>
                    <a:pt x="236779" y="6458"/>
                  </a:lnTo>
                  <a:lnTo>
                    <a:pt x="249939" y="3249"/>
                  </a:lnTo>
                  <a:lnTo>
                    <a:pt x="26308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6666"/>
                    <a:alpha val="38550"/>
                  </a:srgbClr>
                </a:gs>
                <a:gs pos="25000">
                  <a:srgbClr val="FFFFFF">
                    <a:alpha val="38550"/>
                  </a:srgbClr>
                </a:gs>
                <a:gs pos="50000">
                  <a:srgbClr val="FFFFFF">
                    <a:alpha val="27058"/>
                    <a:alpha val="38550"/>
                  </a:srgbClr>
                </a:gs>
                <a:gs pos="75000">
                  <a:srgbClr val="FFFFFF">
                    <a:alpha val="53725"/>
                    <a:alpha val="38550"/>
                  </a:srgbClr>
                </a:gs>
                <a:gs pos="100000">
                  <a:srgbClr val="FFFFFF">
                    <a:alpha val="1176"/>
                    <a:alpha val="385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 flipH="1">
              <a:off x="2328118" y="4804681"/>
              <a:ext cx="129192" cy="120356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/>
          </p:nvPr>
        </p:nvSpPr>
        <p:spPr>
          <a:xfrm>
            <a:off x="3228975" y="3129200"/>
            <a:ext cx="2686200" cy="2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1962150" y="1707415"/>
            <a:ext cx="52197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ITLE_AND_TWO_COLUMNS_3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-253973" y="1883701"/>
            <a:ext cx="10320198" cy="6440399"/>
            <a:chOff x="-253973" y="1578901"/>
            <a:chExt cx="10320198" cy="6440399"/>
          </a:xfrm>
        </p:grpSpPr>
        <p:sp>
          <p:nvSpPr>
            <p:cNvPr id="284" name="Google Shape;284;p14"/>
            <p:cNvSpPr/>
            <p:nvPr/>
          </p:nvSpPr>
          <p:spPr>
            <a:xfrm>
              <a:off x="257334" y="4595224"/>
              <a:ext cx="4387820" cy="2424182"/>
            </a:xfrm>
            <a:custGeom>
              <a:avLst/>
              <a:gdLst/>
              <a:ahLst/>
              <a:cxnLst/>
              <a:rect l="l" t="t" r="r" b="b"/>
              <a:pathLst>
                <a:path w="122283" h="67909" extrusionOk="0">
                  <a:moveTo>
                    <a:pt x="0" y="27247"/>
                  </a:moveTo>
                  <a:cubicBezTo>
                    <a:pt x="5787" y="25227"/>
                    <a:pt x="13369" y="25709"/>
                    <a:pt x="18841" y="28474"/>
                  </a:cubicBezTo>
                  <a:cubicBezTo>
                    <a:pt x="24311" y="31240"/>
                    <a:pt x="30163" y="34655"/>
                    <a:pt x="36119" y="33205"/>
                  </a:cubicBezTo>
                  <a:cubicBezTo>
                    <a:pt x="40661" y="32099"/>
                    <a:pt x="44225" y="28566"/>
                    <a:pt x="46911" y="24739"/>
                  </a:cubicBezTo>
                  <a:cubicBezTo>
                    <a:pt x="49595" y="20912"/>
                    <a:pt x="51652" y="16653"/>
                    <a:pt x="54595" y="13020"/>
                  </a:cubicBezTo>
                  <a:cubicBezTo>
                    <a:pt x="57535" y="9387"/>
                    <a:pt x="61663" y="6326"/>
                    <a:pt x="66333" y="6176"/>
                  </a:cubicBezTo>
                  <a:cubicBezTo>
                    <a:pt x="70570" y="6039"/>
                    <a:pt x="74500" y="8286"/>
                    <a:pt x="77944" y="10754"/>
                  </a:cubicBezTo>
                  <a:cubicBezTo>
                    <a:pt x="81390" y="13223"/>
                    <a:pt x="84717" y="16043"/>
                    <a:pt x="88750" y="17345"/>
                  </a:cubicBezTo>
                  <a:cubicBezTo>
                    <a:pt x="94907" y="19337"/>
                    <a:pt x="101793" y="17402"/>
                    <a:pt x="107160" y="13787"/>
                  </a:cubicBezTo>
                  <a:cubicBezTo>
                    <a:pt x="112528" y="10174"/>
                    <a:pt x="117209" y="3663"/>
                    <a:pt x="122282" y="0"/>
                  </a:cubicBezTo>
                  <a:cubicBezTo>
                    <a:pt x="120225" y="6912"/>
                    <a:pt x="116599" y="14191"/>
                    <a:pt x="114539" y="21101"/>
                  </a:cubicBezTo>
                  <a:cubicBezTo>
                    <a:pt x="112048" y="29469"/>
                    <a:pt x="109525" y="37909"/>
                    <a:pt x="105330" y="45566"/>
                  </a:cubicBezTo>
                  <a:cubicBezTo>
                    <a:pt x="101137" y="53222"/>
                    <a:pt x="95081" y="60139"/>
                    <a:pt x="87162" y="63814"/>
                  </a:cubicBezTo>
                  <a:cubicBezTo>
                    <a:pt x="78346" y="67908"/>
                    <a:pt x="67909" y="67600"/>
                    <a:pt x="58719" y="64434"/>
                  </a:cubicBezTo>
                  <a:cubicBezTo>
                    <a:pt x="49529" y="61267"/>
                    <a:pt x="41455" y="55450"/>
                    <a:pt x="34314" y="48856"/>
                  </a:cubicBezTo>
                  <a:cubicBezTo>
                    <a:pt x="29040" y="43984"/>
                    <a:pt x="24181" y="38642"/>
                    <a:pt x="18521" y="34226"/>
                  </a:cubicBezTo>
                  <a:cubicBezTo>
                    <a:pt x="12859" y="29810"/>
                    <a:pt x="7166" y="27694"/>
                    <a:pt x="0" y="27247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1589283" y="5038896"/>
              <a:ext cx="2929800" cy="2730900"/>
            </a:xfrm>
            <a:prstGeom prst="ellipse">
              <a:avLst/>
            </a:prstGeom>
            <a:gradFill>
              <a:gsLst>
                <a:gs pos="0">
                  <a:srgbClr val="5D69BF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1827050" y="5288400"/>
              <a:ext cx="2929800" cy="2730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-253973" y="3574654"/>
              <a:ext cx="9894218" cy="4286984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2225605" y="4051944"/>
              <a:ext cx="7294876" cy="3726105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5967941" y="4062533"/>
              <a:ext cx="3435873" cy="2080659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6187025" y="4602375"/>
              <a:ext cx="2677500" cy="2810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ç</a:t>
              </a: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3185210" y="5044320"/>
              <a:ext cx="6229094" cy="2609452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257320" y="3062198"/>
              <a:ext cx="167069" cy="159960"/>
            </a:xfrm>
            <a:custGeom>
              <a:avLst/>
              <a:gdLst/>
              <a:ahLst/>
              <a:cxnLst/>
              <a:rect l="l" t="t" r="r" b="b"/>
              <a:pathLst>
                <a:path w="4656" h="4481" extrusionOk="0">
                  <a:moveTo>
                    <a:pt x="2418" y="1"/>
                  </a:moveTo>
                  <a:cubicBezTo>
                    <a:pt x="1834" y="1"/>
                    <a:pt x="1261" y="229"/>
                    <a:pt x="832" y="658"/>
                  </a:cubicBezTo>
                  <a:cubicBezTo>
                    <a:pt x="193" y="1297"/>
                    <a:pt x="1" y="2261"/>
                    <a:pt x="348" y="3098"/>
                  </a:cubicBezTo>
                  <a:cubicBezTo>
                    <a:pt x="693" y="3934"/>
                    <a:pt x="1510" y="4481"/>
                    <a:pt x="2416" y="4481"/>
                  </a:cubicBezTo>
                  <a:cubicBezTo>
                    <a:pt x="3653" y="4479"/>
                    <a:pt x="4655" y="3477"/>
                    <a:pt x="4655" y="2242"/>
                  </a:cubicBezTo>
                  <a:cubicBezTo>
                    <a:pt x="4655" y="1336"/>
                    <a:pt x="4111" y="519"/>
                    <a:pt x="3274" y="172"/>
                  </a:cubicBezTo>
                  <a:cubicBezTo>
                    <a:pt x="2997" y="57"/>
                    <a:pt x="2706" y="1"/>
                    <a:pt x="2418" y="1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777946" y="1578901"/>
              <a:ext cx="128267" cy="122767"/>
            </a:xfrm>
            <a:custGeom>
              <a:avLst/>
              <a:gdLst/>
              <a:ahLst/>
              <a:cxnLst/>
              <a:rect l="l" t="t" r="r" b="b"/>
              <a:pathLst>
                <a:path w="7544" h="7260" extrusionOk="0">
                  <a:moveTo>
                    <a:pt x="3915" y="0"/>
                  </a:moveTo>
                  <a:cubicBezTo>
                    <a:pt x="2970" y="0"/>
                    <a:pt x="2042" y="369"/>
                    <a:pt x="1348" y="1063"/>
                  </a:cubicBezTo>
                  <a:cubicBezTo>
                    <a:pt x="310" y="2101"/>
                    <a:pt x="0" y="3662"/>
                    <a:pt x="561" y="5018"/>
                  </a:cubicBezTo>
                  <a:cubicBezTo>
                    <a:pt x="1123" y="6375"/>
                    <a:pt x="2446" y="7259"/>
                    <a:pt x="3914" y="7259"/>
                  </a:cubicBezTo>
                  <a:cubicBezTo>
                    <a:pt x="5919" y="7259"/>
                    <a:pt x="7544" y="5634"/>
                    <a:pt x="7544" y="3630"/>
                  </a:cubicBezTo>
                  <a:cubicBezTo>
                    <a:pt x="7544" y="2162"/>
                    <a:pt x="6659" y="839"/>
                    <a:pt x="5303" y="277"/>
                  </a:cubicBezTo>
                  <a:cubicBezTo>
                    <a:pt x="4854" y="91"/>
                    <a:pt x="4382" y="0"/>
                    <a:pt x="3915" y="0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4850671" y="5477925"/>
              <a:ext cx="2019900" cy="22242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756842" y="5864400"/>
              <a:ext cx="166746" cy="159639"/>
            </a:xfrm>
            <a:custGeom>
              <a:avLst/>
              <a:gdLst/>
              <a:ahLst/>
              <a:cxnLst/>
              <a:rect l="l" t="t" r="r" b="b"/>
              <a:pathLst>
                <a:path w="4647" h="4472" extrusionOk="0">
                  <a:moveTo>
                    <a:pt x="2412" y="0"/>
                  </a:moveTo>
                  <a:cubicBezTo>
                    <a:pt x="1830" y="0"/>
                    <a:pt x="1258" y="228"/>
                    <a:pt x="830" y="655"/>
                  </a:cubicBezTo>
                  <a:cubicBezTo>
                    <a:pt x="191" y="1294"/>
                    <a:pt x="1" y="2255"/>
                    <a:pt x="346" y="3092"/>
                  </a:cubicBezTo>
                  <a:cubicBezTo>
                    <a:pt x="691" y="3927"/>
                    <a:pt x="1507" y="4471"/>
                    <a:pt x="2411" y="4471"/>
                  </a:cubicBezTo>
                  <a:cubicBezTo>
                    <a:pt x="3646" y="4471"/>
                    <a:pt x="4646" y="3471"/>
                    <a:pt x="4646" y="2236"/>
                  </a:cubicBezTo>
                  <a:cubicBezTo>
                    <a:pt x="4646" y="1331"/>
                    <a:pt x="4102" y="516"/>
                    <a:pt x="3267" y="171"/>
                  </a:cubicBezTo>
                  <a:cubicBezTo>
                    <a:pt x="2991" y="56"/>
                    <a:pt x="270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5492418" y="4257836"/>
              <a:ext cx="3000208" cy="3465156"/>
            </a:xfrm>
            <a:custGeom>
              <a:avLst/>
              <a:gdLst/>
              <a:ahLst/>
              <a:cxnLst/>
              <a:rect l="l" t="t" r="r" b="b"/>
              <a:pathLst>
                <a:path w="83612" h="97070" extrusionOk="0">
                  <a:moveTo>
                    <a:pt x="83611" y="70910"/>
                  </a:moveTo>
                  <a:cubicBezTo>
                    <a:pt x="77219" y="78457"/>
                    <a:pt x="69845" y="85327"/>
                    <a:pt x="61132" y="90009"/>
                  </a:cubicBezTo>
                  <a:cubicBezTo>
                    <a:pt x="52419" y="94690"/>
                    <a:pt x="42260" y="97070"/>
                    <a:pt x="32504" y="95432"/>
                  </a:cubicBezTo>
                  <a:cubicBezTo>
                    <a:pt x="22750" y="93795"/>
                    <a:pt x="13542" y="87821"/>
                    <a:pt x="9145" y="78961"/>
                  </a:cubicBezTo>
                  <a:cubicBezTo>
                    <a:pt x="4639" y="69883"/>
                    <a:pt x="5557" y="58826"/>
                    <a:pt x="9517" y="49496"/>
                  </a:cubicBezTo>
                  <a:cubicBezTo>
                    <a:pt x="12041" y="43545"/>
                    <a:pt x="15706" y="38134"/>
                    <a:pt x="18248" y="32191"/>
                  </a:cubicBezTo>
                  <a:cubicBezTo>
                    <a:pt x="20790" y="26248"/>
                    <a:pt x="22146" y="19381"/>
                    <a:pt x="19822" y="13350"/>
                  </a:cubicBezTo>
                  <a:cubicBezTo>
                    <a:pt x="16899" y="5768"/>
                    <a:pt x="7866" y="1133"/>
                    <a:pt x="0" y="3180"/>
                  </a:cubicBezTo>
                  <a:cubicBezTo>
                    <a:pt x="3895" y="1"/>
                    <a:pt x="8927" y="10"/>
                    <a:pt x="13465" y="2167"/>
                  </a:cubicBezTo>
                  <a:cubicBezTo>
                    <a:pt x="18004" y="4324"/>
                    <a:pt x="21409" y="8352"/>
                    <a:pt x="23937" y="12695"/>
                  </a:cubicBezTo>
                  <a:cubicBezTo>
                    <a:pt x="26464" y="17040"/>
                    <a:pt x="28241" y="21773"/>
                    <a:pt x="30448" y="26289"/>
                  </a:cubicBezTo>
                  <a:cubicBezTo>
                    <a:pt x="38046" y="41835"/>
                    <a:pt x="50937" y="54737"/>
                    <a:pt x="66477" y="62348"/>
                  </a:cubicBezTo>
                  <a:cubicBezTo>
                    <a:pt x="71988" y="65049"/>
                    <a:pt x="77825" y="68872"/>
                    <a:pt x="83611" y="70910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B7890"/>
                </a:gs>
                <a:gs pos="58999">
                  <a:srgbClr val="FD3C84"/>
                </a:gs>
                <a:gs pos="100000">
                  <a:srgbClr val="FF0078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-192474" y="4198173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-192475" y="5264875"/>
              <a:ext cx="3435785" cy="1300246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7801203" y="6208643"/>
              <a:ext cx="372927" cy="344838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24411" y="2855623"/>
              <a:ext cx="9466880" cy="4566603"/>
            </a:xfrm>
            <a:custGeom>
              <a:avLst/>
              <a:gdLst/>
              <a:ahLst/>
              <a:cxnLst/>
              <a:rect l="l" t="t" r="r" b="b"/>
              <a:pathLst>
                <a:path w="263830" h="127925" extrusionOk="0">
                  <a:moveTo>
                    <a:pt x="263829" y="3228"/>
                  </a:moveTo>
                  <a:lnTo>
                    <a:pt x="250579" y="6033"/>
                  </a:lnTo>
                  <a:lnTo>
                    <a:pt x="237337" y="8881"/>
                  </a:lnTo>
                  <a:lnTo>
                    <a:pt x="230722" y="10308"/>
                  </a:lnTo>
                  <a:cubicBezTo>
                    <a:pt x="228528" y="10794"/>
                    <a:pt x="226358" y="11310"/>
                    <a:pt x="224238" y="11944"/>
                  </a:cubicBezTo>
                  <a:cubicBezTo>
                    <a:pt x="220018" y="13218"/>
                    <a:pt x="215938" y="15038"/>
                    <a:pt x="212802" y="18033"/>
                  </a:cubicBezTo>
                  <a:cubicBezTo>
                    <a:pt x="212019" y="18772"/>
                    <a:pt x="211300" y="19576"/>
                    <a:pt x="210653" y="20436"/>
                  </a:cubicBezTo>
                  <a:cubicBezTo>
                    <a:pt x="210006" y="21290"/>
                    <a:pt x="209443" y="22209"/>
                    <a:pt x="209000" y="23175"/>
                  </a:cubicBezTo>
                  <a:cubicBezTo>
                    <a:pt x="208550" y="24137"/>
                    <a:pt x="208210" y="25146"/>
                    <a:pt x="207985" y="26183"/>
                  </a:cubicBezTo>
                  <a:cubicBezTo>
                    <a:pt x="207784" y="27219"/>
                    <a:pt x="207690" y="28287"/>
                    <a:pt x="207734" y="29350"/>
                  </a:cubicBezTo>
                  <a:cubicBezTo>
                    <a:pt x="207811" y="31477"/>
                    <a:pt x="208416" y="33579"/>
                    <a:pt x="209356" y="35539"/>
                  </a:cubicBezTo>
                  <a:cubicBezTo>
                    <a:pt x="210294" y="37504"/>
                    <a:pt x="211543" y="39337"/>
                    <a:pt x="212921" y="41078"/>
                  </a:cubicBezTo>
                  <a:cubicBezTo>
                    <a:pt x="215685" y="44568"/>
                    <a:pt x="218964" y="47660"/>
                    <a:pt x="222072" y="50976"/>
                  </a:cubicBezTo>
                  <a:cubicBezTo>
                    <a:pt x="225180" y="54299"/>
                    <a:pt x="228010" y="57886"/>
                    <a:pt x="230475" y="61713"/>
                  </a:cubicBezTo>
                  <a:cubicBezTo>
                    <a:pt x="232938" y="65541"/>
                    <a:pt x="234998" y="69637"/>
                    <a:pt x="236541" y="73925"/>
                  </a:cubicBezTo>
                  <a:cubicBezTo>
                    <a:pt x="238081" y="78213"/>
                    <a:pt x="239077" y="82709"/>
                    <a:pt x="239364" y="87267"/>
                  </a:cubicBezTo>
                  <a:lnTo>
                    <a:pt x="239407" y="88980"/>
                  </a:lnTo>
                  <a:cubicBezTo>
                    <a:pt x="239408" y="89549"/>
                    <a:pt x="239460" y="90121"/>
                    <a:pt x="239412" y="90690"/>
                  </a:cubicBezTo>
                  <a:lnTo>
                    <a:pt x="239328" y="92401"/>
                  </a:lnTo>
                  <a:lnTo>
                    <a:pt x="239284" y="93255"/>
                  </a:lnTo>
                  <a:lnTo>
                    <a:pt x="239189" y="94109"/>
                  </a:lnTo>
                  <a:cubicBezTo>
                    <a:pt x="238930" y="96384"/>
                    <a:pt x="238438" y="98627"/>
                    <a:pt x="237723" y="100804"/>
                  </a:cubicBezTo>
                  <a:cubicBezTo>
                    <a:pt x="236285" y="105154"/>
                    <a:pt x="234056" y="109203"/>
                    <a:pt x="231148" y="112744"/>
                  </a:cubicBezTo>
                  <a:cubicBezTo>
                    <a:pt x="228232" y="116254"/>
                    <a:pt x="224656" y="119263"/>
                    <a:pt x="220537" y="121291"/>
                  </a:cubicBezTo>
                  <a:cubicBezTo>
                    <a:pt x="218483" y="122300"/>
                    <a:pt x="216307" y="123080"/>
                    <a:pt x="214058" y="123550"/>
                  </a:cubicBezTo>
                  <a:cubicBezTo>
                    <a:pt x="211810" y="124021"/>
                    <a:pt x="209491" y="124164"/>
                    <a:pt x="207204" y="123989"/>
                  </a:cubicBezTo>
                  <a:cubicBezTo>
                    <a:pt x="202613" y="123667"/>
                    <a:pt x="198178" y="122119"/>
                    <a:pt x="194207" y="119881"/>
                  </a:cubicBezTo>
                  <a:cubicBezTo>
                    <a:pt x="190218" y="117649"/>
                    <a:pt x="186622" y="114796"/>
                    <a:pt x="183335" y="111661"/>
                  </a:cubicBezTo>
                  <a:cubicBezTo>
                    <a:pt x="180058" y="108507"/>
                    <a:pt x="177080" y="105090"/>
                    <a:pt x="174109" y="101690"/>
                  </a:cubicBezTo>
                  <a:cubicBezTo>
                    <a:pt x="171133" y="98299"/>
                    <a:pt x="168163" y="94910"/>
                    <a:pt x="164929" y="91808"/>
                  </a:cubicBezTo>
                  <a:cubicBezTo>
                    <a:pt x="161701" y="88706"/>
                    <a:pt x="158209" y="85883"/>
                    <a:pt x="154283" y="83784"/>
                  </a:cubicBezTo>
                  <a:cubicBezTo>
                    <a:pt x="150386" y="81677"/>
                    <a:pt x="146129" y="80187"/>
                    <a:pt x="141763" y="79833"/>
                  </a:cubicBezTo>
                  <a:cubicBezTo>
                    <a:pt x="139584" y="79655"/>
                    <a:pt x="137387" y="79763"/>
                    <a:pt x="135268" y="80233"/>
                  </a:cubicBezTo>
                  <a:cubicBezTo>
                    <a:pt x="133149" y="80701"/>
                    <a:pt x="131103" y="81477"/>
                    <a:pt x="129186" y="82501"/>
                  </a:cubicBezTo>
                  <a:cubicBezTo>
                    <a:pt x="128714" y="82773"/>
                    <a:pt x="128226" y="83012"/>
                    <a:pt x="127769" y="83311"/>
                  </a:cubicBezTo>
                  <a:lnTo>
                    <a:pt x="126400" y="84206"/>
                  </a:lnTo>
                  <a:lnTo>
                    <a:pt x="125086" y="85188"/>
                  </a:lnTo>
                  <a:cubicBezTo>
                    <a:pt x="124648" y="85512"/>
                    <a:pt x="124243" y="85888"/>
                    <a:pt x="123819" y="86233"/>
                  </a:cubicBezTo>
                  <a:cubicBezTo>
                    <a:pt x="122160" y="87668"/>
                    <a:pt x="120619" y="89250"/>
                    <a:pt x="119170" y="90920"/>
                  </a:cubicBezTo>
                  <a:cubicBezTo>
                    <a:pt x="116302" y="94302"/>
                    <a:pt x="113801" y="97988"/>
                    <a:pt x="111395" y="101790"/>
                  </a:cubicBezTo>
                  <a:cubicBezTo>
                    <a:pt x="108960" y="105586"/>
                    <a:pt x="106523" y="109445"/>
                    <a:pt x="103679" y="113096"/>
                  </a:cubicBezTo>
                  <a:cubicBezTo>
                    <a:pt x="100852" y="116745"/>
                    <a:pt x="97520" y="120162"/>
                    <a:pt x="93494" y="122814"/>
                  </a:cubicBezTo>
                  <a:cubicBezTo>
                    <a:pt x="91469" y="124110"/>
                    <a:pt x="89267" y="125185"/>
                    <a:pt x="86962" y="125960"/>
                  </a:cubicBezTo>
                  <a:cubicBezTo>
                    <a:pt x="84657" y="126736"/>
                    <a:pt x="82268" y="127220"/>
                    <a:pt x="79867" y="127453"/>
                  </a:cubicBezTo>
                  <a:cubicBezTo>
                    <a:pt x="75056" y="127925"/>
                    <a:pt x="70255" y="127398"/>
                    <a:pt x="65647" y="126364"/>
                  </a:cubicBezTo>
                  <a:cubicBezTo>
                    <a:pt x="63347" y="125842"/>
                    <a:pt x="61078" y="125192"/>
                    <a:pt x="58849" y="124420"/>
                  </a:cubicBezTo>
                  <a:cubicBezTo>
                    <a:pt x="56635" y="123656"/>
                    <a:pt x="54474" y="122807"/>
                    <a:pt x="52347" y="121916"/>
                  </a:cubicBezTo>
                  <a:cubicBezTo>
                    <a:pt x="48093" y="120132"/>
                    <a:pt x="43985" y="118206"/>
                    <a:pt x="39905" y="116451"/>
                  </a:cubicBezTo>
                  <a:cubicBezTo>
                    <a:pt x="37866" y="115579"/>
                    <a:pt x="35828" y="114755"/>
                    <a:pt x="33791" y="114011"/>
                  </a:cubicBezTo>
                  <a:lnTo>
                    <a:pt x="32264" y="113470"/>
                  </a:lnTo>
                  <a:lnTo>
                    <a:pt x="30735" y="112970"/>
                  </a:lnTo>
                  <a:cubicBezTo>
                    <a:pt x="29719" y="112655"/>
                    <a:pt x="28708" y="112364"/>
                    <a:pt x="27688" y="112115"/>
                  </a:cubicBezTo>
                  <a:cubicBezTo>
                    <a:pt x="23617" y="111113"/>
                    <a:pt x="19475" y="110568"/>
                    <a:pt x="15534" y="110807"/>
                  </a:cubicBezTo>
                  <a:cubicBezTo>
                    <a:pt x="11597" y="111060"/>
                    <a:pt x="7895" y="112053"/>
                    <a:pt x="4848" y="113906"/>
                  </a:cubicBezTo>
                  <a:lnTo>
                    <a:pt x="1" y="104476"/>
                  </a:lnTo>
                  <a:cubicBezTo>
                    <a:pt x="2502" y="103347"/>
                    <a:pt x="5113" y="102569"/>
                    <a:pt x="7719" y="102107"/>
                  </a:cubicBezTo>
                  <a:cubicBezTo>
                    <a:pt x="10325" y="101644"/>
                    <a:pt x="12934" y="101505"/>
                    <a:pt x="15478" y="101594"/>
                  </a:cubicBezTo>
                  <a:cubicBezTo>
                    <a:pt x="18023" y="101671"/>
                    <a:pt x="20513" y="101986"/>
                    <a:pt x="22930" y="102480"/>
                  </a:cubicBezTo>
                  <a:cubicBezTo>
                    <a:pt x="25347" y="102977"/>
                    <a:pt x="27702" y="103630"/>
                    <a:pt x="29989" y="104413"/>
                  </a:cubicBezTo>
                  <a:cubicBezTo>
                    <a:pt x="34592" y="105992"/>
                    <a:pt x="38804" y="108027"/>
                    <a:pt x="42889" y="110141"/>
                  </a:cubicBezTo>
                  <a:cubicBezTo>
                    <a:pt x="46974" y="112242"/>
                    <a:pt x="50897" y="114449"/>
                    <a:pt x="54859" y="116410"/>
                  </a:cubicBezTo>
                  <a:cubicBezTo>
                    <a:pt x="56838" y="117391"/>
                    <a:pt x="58830" y="118320"/>
                    <a:pt x="60838" y="119155"/>
                  </a:cubicBezTo>
                  <a:cubicBezTo>
                    <a:pt x="62835" y="119988"/>
                    <a:pt x="64869" y="120725"/>
                    <a:pt x="66939" y="121309"/>
                  </a:cubicBezTo>
                  <a:cubicBezTo>
                    <a:pt x="71069" y="122480"/>
                    <a:pt x="75333" y="123179"/>
                    <a:pt x="79545" y="122996"/>
                  </a:cubicBezTo>
                  <a:cubicBezTo>
                    <a:pt x="81645" y="122893"/>
                    <a:pt x="83724" y="122574"/>
                    <a:pt x="85730" y="122005"/>
                  </a:cubicBezTo>
                  <a:cubicBezTo>
                    <a:pt x="87734" y="121435"/>
                    <a:pt x="89660" y="120611"/>
                    <a:pt x="91492" y="119564"/>
                  </a:cubicBezTo>
                  <a:cubicBezTo>
                    <a:pt x="93313" y="118495"/>
                    <a:pt x="95023" y="117202"/>
                    <a:pt x="96629" y="115759"/>
                  </a:cubicBezTo>
                  <a:cubicBezTo>
                    <a:pt x="98236" y="114317"/>
                    <a:pt x="99745" y="112733"/>
                    <a:pt x="101164" y="111049"/>
                  </a:cubicBezTo>
                  <a:cubicBezTo>
                    <a:pt x="102586" y="109367"/>
                    <a:pt x="103939" y="107605"/>
                    <a:pt x="105254" y="105800"/>
                  </a:cubicBezTo>
                  <a:cubicBezTo>
                    <a:pt x="106566" y="103992"/>
                    <a:pt x="107833" y="102135"/>
                    <a:pt x="109115" y="100275"/>
                  </a:cubicBezTo>
                  <a:cubicBezTo>
                    <a:pt x="111662" y="96535"/>
                    <a:pt x="114366" y="92815"/>
                    <a:pt x="117459" y="89407"/>
                  </a:cubicBezTo>
                  <a:cubicBezTo>
                    <a:pt x="119015" y="87709"/>
                    <a:pt x="120672" y="86089"/>
                    <a:pt x="122464" y="84619"/>
                  </a:cubicBezTo>
                  <a:cubicBezTo>
                    <a:pt x="122924" y="84263"/>
                    <a:pt x="123360" y="83880"/>
                    <a:pt x="123837" y="83544"/>
                  </a:cubicBezTo>
                  <a:lnTo>
                    <a:pt x="125261" y="82536"/>
                  </a:lnTo>
                  <a:lnTo>
                    <a:pt x="126752" y="81616"/>
                  </a:lnTo>
                  <a:cubicBezTo>
                    <a:pt x="127249" y="81312"/>
                    <a:pt x="127781" y="81064"/>
                    <a:pt x="128296" y="80785"/>
                  </a:cubicBezTo>
                  <a:cubicBezTo>
                    <a:pt x="130387" y="79738"/>
                    <a:pt x="132619" y="78960"/>
                    <a:pt x="134921" y="78512"/>
                  </a:cubicBezTo>
                  <a:cubicBezTo>
                    <a:pt x="137222" y="78065"/>
                    <a:pt x="139588" y="77980"/>
                    <a:pt x="141903" y="78216"/>
                  </a:cubicBezTo>
                  <a:cubicBezTo>
                    <a:pt x="146547" y="78681"/>
                    <a:pt x="150960" y="80333"/>
                    <a:pt x="154948" y="82584"/>
                  </a:cubicBezTo>
                  <a:cubicBezTo>
                    <a:pt x="156947" y="83711"/>
                    <a:pt x="158843" y="85005"/>
                    <a:pt x="160646" y="86413"/>
                  </a:cubicBezTo>
                  <a:cubicBezTo>
                    <a:pt x="162447" y="87824"/>
                    <a:pt x="164138" y="89355"/>
                    <a:pt x="165763" y="90946"/>
                  </a:cubicBezTo>
                  <a:cubicBezTo>
                    <a:pt x="169012" y="94133"/>
                    <a:pt x="171963" y="97577"/>
                    <a:pt x="174903" y="101000"/>
                  </a:cubicBezTo>
                  <a:cubicBezTo>
                    <a:pt x="177854" y="104412"/>
                    <a:pt x="180806" y="107818"/>
                    <a:pt x="184026" y="110941"/>
                  </a:cubicBezTo>
                  <a:cubicBezTo>
                    <a:pt x="187254" y="114043"/>
                    <a:pt x="190779" y="116859"/>
                    <a:pt x="194668" y="119055"/>
                  </a:cubicBezTo>
                  <a:cubicBezTo>
                    <a:pt x="198539" y="121255"/>
                    <a:pt x="202836" y="122768"/>
                    <a:pt x="207268" y="123097"/>
                  </a:cubicBezTo>
                  <a:cubicBezTo>
                    <a:pt x="209477" y="123275"/>
                    <a:pt x="211709" y="123149"/>
                    <a:pt x="213882" y="122699"/>
                  </a:cubicBezTo>
                  <a:cubicBezTo>
                    <a:pt x="216057" y="122245"/>
                    <a:pt x="218168" y="121517"/>
                    <a:pt x="220160" y="120529"/>
                  </a:cubicBezTo>
                  <a:cubicBezTo>
                    <a:pt x="224151" y="118555"/>
                    <a:pt x="227629" y="115615"/>
                    <a:pt x="230464" y="112183"/>
                  </a:cubicBezTo>
                  <a:cubicBezTo>
                    <a:pt x="233293" y="108721"/>
                    <a:pt x="235459" y="104768"/>
                    <a:pt x="236851" y="100519"/>
                  </a:cubicBezTo>
                  <a:cubicBezTo>
                    <a:pt x="237541" y="98401"/>
                    <a:pt x="238015" y="96219"/>
                    <a:pt x="238262" y="94004"/>
                  </a:cubicBezTo>
                  <a:lnTo>
                    <a:pt x="238351" y="93175"/>
                  </a:lnTo>
                  <a:lnTo>
                    <a:pt x="238392" y="92340"/>
                  </a:lnTo>
                  <a:lnTo>
                    <a:pt x="238469" y="90669"/>
                  </a:lnTo>
                  <a:cubicBezTo>
                    <a:pt x="238515" y="90112"/>
                    <a:pt x="238463" y="89553"/>
                    <a:pt x="238458" y="88996"/>
                  </a:cubicBezTo>
                  <a:lnTo>
                    <a:pt x="238413" y="87323"/>
                  </a:lnTo>
                  <a:cubicBezTo>
                    <a:pt x="238134" y="82866"/>
                    <a:pt x="237105" y="78471"/>
                    <a:pt x="235562" y="74279"/>
                  </a:cubicBezTo>
                  <a:cubicBezTo>
                    <a:pt x="234012" y="70087"/>
                    <a:pt x="231954" y="66084"/>
                    <a:pt x="229499" y="62341"/>
                  </a:cubicBezTo>
                  <a:cubicBezTo>
                    <a:pt x="227047" y="58598"/>
                    <a:pt x="224227" y="55095"/>
                    <a:pt x="221143" y="51850"/>
                  </a:cubicBezTo>
                  <a:cubicBezTo>
                    <a:pt x="219617" y="50214"/>
                    <a:pt x="217978" y="48653"/>
                    <a:pt x="216394" y="47037"/>
                  </a:cubicBezTo>
                  <a:cubicBezTo>
                    <a:pt x="214802" y="45421"/>
                    <a:pt x="213236" y="43766"/>
                    <a:pt x="211785" y="41989"/>
                  </a:cubicBezTo>
                  <a:cubicBezTo>
                    <a:pt x="210337" y="40215"/>
                    <a:pt x="208995" y="38316"/>
                    <a:pt x="207953" y="36219"/>
                  </a:cubicBezTo>
                  <a:cubicBezTo>
                    <a:pt x="206914" y="34131"/>
                    <a:pt x="206198" y="31815"/>
                    <a:pt x="206077" y="29425"/>
                  </a:cubicBezTo>
                  <a:cubicBezTo>
                    <a:pt x="206010" y="28232"/>
                    <a:pt x="206095" y="27036"/>
                    <a:pt x="206309" y="25852"/>
                  </a:cubicBezTo>
                  <a:cubicBezTo>
                    <a:pt x="206542" y="24679"/>
                    <a:pt x="206908" y="23535"/>
                    <a:pt x="207401" y="22442"/>
                  </a:cubicBezTo>
                  <a:cubicBezTo>
                    <a:pt x="207884" y="21351"/>
                    <a:pt x="208494" y="20324"/>
                    <a:pt x="209187" y="19365"/>
                  </a:cubicBezTo>
                  <a:cubicBezTo>
                    <a:pt x="209876" y="18405"/>
                    <a:pt x="210646" y="17506"/>
                    <a:pt x="211490" y="16677"/>
                  </a:cubicBezTo>
                  <a:cubicBezTo>
                    <a:pt x="212332" y="15855"/>
                    <a:pt x="213233" y="15094"/>
                    <a:pt x="214185" y="14402"/>
                  </a:cubicBezTo>
                  <a:cubicBezTo>
                    <a:pt x="215137" y="13708"/>
                    <a:pt x="216148" y="13101"/>
                    <a:pt x="217173" y="12547"/>
                  </a:cubicBezTo>
                  <a:cubicBezTo>
                    <a:pt x="219229" y="11435"/>
                    <a:pt x="221401" y="10593"/>
                    <a:pt x="223588" y="9876"/>
                  </a:cubicBezTo>
                  <a:cubicBezTo>
                    <a:pt x="225779" y="9169"/>
                    <a:pt x="227994" y="8596"/>
                    <a:pt x="230195" y="8060"/>
                  </a:cubicBezTo>
                  <a:lnTo>
                    <a:pt x="236779" y="6458"/>
                  </a:lnTo>
                  <a:lnTo>
                    <a:pt x="249939" y="3249"/>
                  </a:lnTo>
                  <a:lnTo>
                    <a:pt x="26308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6666"/>
                    <a:alpha val="38550"/>
                  </a:srgbClr>
                </a:gs>
                <a:gs pos="25000">
                  <a:srgbClr val="FFFFFF">
                    <a:alpha val="38550"/>
                  </a:srgbClr>
                </a:gs>
                <a:gs pos="50000">
                  <a:srgbClr val="FFFFFF">
                    <a:alpha val="27058"/>
                    <a:alpha val="38550"/>
                  </a:srgbClr>
                </a:gs>
                <a:gs pos="75000">
                  <a:srgbClr val="FFFFFF">
                    <a:alpha val="53725"/>
                    <a:alpha val="38550"/>
                  </a:srgbClr>
                </a:gs>
                <a:gs pos="100000">
                  <a:srgbClr val="FFFFFF">
                    <a:alpha val="1176"/>
                    <a:alpha val="385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492623" y="3952874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3045598" y="4309920"/>
              <a:ext cx="182872" cy="170691"/>
            </a:xfrm>
            <a:custGeom>
              <a:avLst/>
              <a:gdLst/>
              <a:ahLst/>
              <a:cxnLst/>
              <a:rect l="l" t="t" r="r" b="b"/>
              <a:pathLst>
                <a:path w="7841" h="7546" extrusionOk="0">
                  <a:moveTo>
                    <a:pt x="4071" y="0"/>
                  </a:moveTo>
                  <a:cubicBezTo>
                    <a:pt x="3089" y="0"/>
                    <a:pt x="2123" y="384"/>
                    <a:pt x="1401" y="1106"/>
                  </a:cubicBezTo>
                  <a:cubicBezTo>
                    <a:pt x="323" y="2185"/>
                    <a:pt x="0" y="3808"/>
                    <a:pt x="584" y="5218"/>
                  </a:cubicBezTo>
                  <a:cubicBezTo>
                    <a:pt x="1168" y="6627"/>
                    <a:pt x="2544" y="7546"/>
                    <a:pt x="4069" y="7546"/>
                  </a:cubicBezTo>
                  <a:cubicBezTo>
                    <a:pt x="6154" y="7546"/>
                    <a:pt x="7841" y="5857"/>
                    <a:pt x="7841" y="3772"/>
                  </a:cubicBezTo>
                  <a:cubicBezTo>
                    <a:pt x="7841" y="2247"/>
                    <a:pt x="6923" y="871"/>
                    <a:pt x="5513" y="287"/>
                  </a:cubicBezTo>
                  <a:cubicBezTo>
                    <a:pt x="5047" y="94"/>
                    <a:pt x="4557" y="0"/>
                    <a:pt x="4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303;p14"/>
          <p:cNvSpPr txBox="1">
            <a:spLocks noGrp="1"/>
          </p:cNvSpPr>
          <p:nvPr>
            <p:ph type="title" hasCustomPrompt="1"/>
          </p:nvPr>
        </p:nvSpPr>
        <p:spPr>
          <a:xfrm>
            <a:off x="5836797" y="1161299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6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4"/>
          <p:cNvSpPr txBox="1">
            <a:spLocks noGrp="1"/>
          </p:cNvSpPr>
          <p:nvPr>
            <p:ph type="title" idx="2" hasCustomPrompt="1"/>
          </p:nvPr>
        </p:nvSpPr>
        <p:spPr>
          <a:xfrm>
            <a:off x="2227950" y="2842514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6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5" name="Google Shape;305;p14"/>
          <p:cNvSpPr txBox="1">
            <a:spLocks noGrp="1"/>
          </p:cNvSpPr>
          <p:nvPr>
            <p:ph type="title" idx="3" hasCustomPrompt="1"/>
          </p:nvPr>
        </p:nvSpPr>
        <p:spPr>
          <a:xfrm>
            <a:off x="5836797" y="2842514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6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6" name="Google Shape;306;p14"/>
          <p:cNvSpPr txBox="1">
            <a:spLocks noGrp="1"/>
          </p:cNvSpPr>
          <p:nvPr>
            <p:ph type="title" idx="4" hasCustomPrompt="1"/>
          </p:nvPr>
        </p:nvSpPr>
        <p:spPr>
          <a:xfrm>
            <a:off x="2227950" y="1161299"/>
            <a:ext cx="1073100" cy="63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6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4"/>
          <p:cNvSpPr txBox="1">
            <a:spLocks noGrp="1"/>
          </p:cNvSpPr>
          <p:nvPr>
            <p:ph type="subTitle" idx="1"/>
          </p:nvPr>
        </p:nvSpPr>
        <p:spPr>
          <a:xfrm>
            <a:off x="1075875" y="2061250"/>
            <a:ext cx="33834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4"/>
          <p:cNvSpPr txBox="1">
            <a:spLocks noGrp="1"/>
          </p:cNvSpPr>
          <p:nvPr>
            <p:ph type="subTitle" idx="5"/>
          </p:nvPr>
        </p:nvSpPr>
        <p:spPr>
          <a:xfrm>
            <a:off x="4684720" y="2061533"/>
            <a:ext cx="3383400" cy="6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4"/>
          <p:cNvSpPr txBox="1">
            <a:spLocks noGrp="1"/>
          </p:cNvSpPr>
          <p:nvPr>
            <p:ph type="subTitle" idx="6"/>
          </p:nvPr>
        </p:nvSpPr>
        <p:spPr>
          <a:xfrm>
            <a:off x="1072800" y="1731708"/>
            <a:ext cx="33834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subTitle" idx="7"/>
          </p:nvPr>
        </p:nvSpPr>
        <p:spPr>
          <a:xfrm>
            <a:off x="4681650" y="1731708"/>
            <a:ext cx="33834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8"/>
          </p:nvPr>
        </p:nvSpPr>
        <p:spPr>
          <a:xfrm>
            <a:off x="1075875" y="3741201"/>
            <a:ext cx="33834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 txBox="1">
            <a:spLocks noGrp="1"/>
          </p:cNvSpPr>
          <p:nvPr>
            <p:ph type="subTitle" idx="9"/>
          </p:nvPr>
        </p:nvSpPr>
        <p:spPr>
          <a:xfrm>
            <a:off x="4681639" y="3743411"/>
            <a:ext cx="3383400" cy="6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4"/>
          <p:cNvSpPr txBox="1">
            <a:spLocks noGrp="1"/>
          </p:cNvSpPr>
          <p:nvPr>
            <p:ph type="subTitle" idx="13"/>
          </p:nvPr>
        </p:nvSpPr>
        <p:spPr>
          <a:xfrm>
            <a:off x="1072800" y="3411458"/>
            <a:ext cx="33834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4" name="Google Shape;314;p14"/>
          <p:cNvSpPr txBox="1">
            <a:spLocks noGrp="1"/>
          </p:cNvSpPr>
          <p:nvPr>
            <p:ph type="subTitle" idx="14"/>
          </p:nvPr>
        </p:nvSpPr>
        <p:spPr>
          <a:xfrm>
            <a:off x="4681639" y="3411458"/>
            <a:ext cx="33834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5" name="Google Shape;315;p14"/>
          <p:cNvSpPr txBox="1">
            <a:spLocks noGrp="1"/>
          </p:cNvSpPr>
          <p:nvPr>
            <p:ph type="title" idx="15"/>
          </p:nvPr>
        </p:nvSpPr>
        <p:spPr>
          <a:xfrm>
            <a:off x="1069800" y="624510"/>
            <a:ext cx="7004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"/>
          <p:cNvSpPr txBox="1">
            <a:spLocks noGrp="1"/>
          </p:cNvSpPr>
          <p:nvPr>
            <p:ph type="title" hasCustomPrompt="1"/>
          </p:nvPr>
        </p:nvSpPr>
        <p:spPr>
          <a:xfrm flipH="1">
            <a:off x="7086601" y="1380200"/>
            <a:ext cx="1199400" cy="10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None/>
              <a:defRPr sz="9000">
                <a:solidFill>
                  <a:srgbClr val="E3F8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18" name="Google Shape;318;p15"/>
          <p:cNvGrpSpPr/>
          <p:nvPr/>
        </p:nvGrpSpPr>
        <p:grpSpPr>
          <a:xfrm rot="10800000">
            <a:off x="-2239525" y="-1292010"/>
            <a:ext cx="7959053" cy="8169311"/>
            <a:chOff x="3565459" y="-1730160"/>
            <a:chExt cx="7959053" cy="8169311"/>
          </a:xfrm>
        </p:grpSpPr>
        <p:sp>
          <p:nvSpPr>
            <p:cNvPr id="319" name="Google Shape;319;p15"/>
            <p:cNvSpPr/>
            <p:nvPr/>
          </p:nvSpPr>
          <p:spPr>
            <a:xfrm>
              <a:off x="7006913" y="-347660"/>
              <a:ext cx="3842604" cy="5904443"/>
            </a:xfrm>
            <a:custGeom>
              <a:avLst/>
              <a:gdLst/>
              <a:ahLst/>
              <a:cxnLst/>
              <a:rect l="l" t="t" r="r" b="b"/>
              <a:pathLst>
                <a:path w="107223" h="164756" extrusionOk="0">
                  <a:moveTo>
                    <a:pt x="57589" y="0"/>
                  </a:moveTo>
                  <a:cubicBezTo>
                    <a:pt x="55721" y="5961"/>
                    <a:pt x="50381" y="10290"/>
                    <a:pt x="44607" y="12663"/>
                  </a:cubicBezTo>
                  <a:cubicBezTo>
                    <a:pt x="38828" y="15041"/>
                    <a:pt x="32538" y="15783"/>
                    <a:pt x="26385" y="16854"/>
                  </a:cubicBezTo>
                  <a:cubicBezTo>
                    <a:pt x="20227" y="17920"/>
                    <a:pt x="13954" y="19409"/>
                    <a:pt x="8850" y="23007"/>
                  </a:cubicBezTo>
                  <a:cubicBezTo>
                    <a:pt x="3741" y="26600"/>
                    <a:pt x="0" y="32747"/>
                    <a:pt x="885" y="38927"/>
                  </a:cubicBezTo>
                  <a:cubicBezTo>
                    <a:pt x="1807" y="45377"/>
                    <a:pt x="7405" y="50244"/>
                    <a:pt x="13393" y="52820"/>
                  </a:cubicBezTo>
                  <a:cubicBezTo>
                    <a:pt x="19376" y="55391"/>
                    <a:pt x="25946" y="56265"/>
                    <a:pt x="32121" y="58330"/>
                  </a:cubicBezTo>
                  <a:cubicBezTo>
                    <a:pt x="38301" y="60390"/>
                    <a:pt x="44465" y="64076"/>
                    <a:pt x="46970" y="70092"/>
                  </a:cubicBezTo>
                  <a:cubicBezTo>
                    <a:pt x="49315" y="75723"/>
                    <a:pt x="47914" y="82375"/>
                    <a:pt x="44706" y="87556"/>
                  </a:cubicBezTo>
                  <a:cubicBezTo>
                    <a:pt x="41493" y="92741"/>
                    <a:pt x="36675" y="96708"/>
                    <a:pt x="31802" y="100377"/>
                  </a:cubicBezTo>
                  <a:cubicBezTo>
                    <a:pt x="26929" y="104042"/>
                    <a:pt x="21859" y="107552"/>
                    <a:pt x="17843" y="112144"/>
                  </a:cubicBezTo>
                  <a:cubicBezTo>
                    <a:pt x="9295" y="121923"/>
                    <a:pt x="6515" y="136398"/>
                    <a:pt x="10828" y="148643"/>
                  </a:cubicBezTo>
                  <a:cubicBezTo>
                    <a:pt x="13305" y="155675"/>
                    <a:pt x="18766" y="159965"/>
                    <a:pt x="24479" y="164756"/>
                  </a:cubicBezTo>
                  <a:cubicBezTo>
                    <a:pt x="36664" y="163437"/>
                    <a:pt x="48859" y="162273"/>
                    <a:pt x="61044" y="160960"/>
                  </a:cubicBezTo>
                  <a:cubicBezTo>
                    <a:pt x="50288" y="152335"/>
                    <a:pt x="40465" y="141546"/>
                    <a:pt x="37471" y="128092"/>
                  </a:cubicBezTo>
                  <a:cubicBezTo>
                    <a:pt x="36125" y="122060"/>
                    <a:pt x="35779" y="115441"/>
                    <a:pt x="38663" y="109980"/>
                  </a:cubicBezTo>
                  <a:cubicBezTo>
                    <a:pt x="41701" y="104228"/>
                    <a:pt x="47882" y="100707"/>
                    <a:pt x="54199" y="99174"/>
                  </a:cubicBezTo>
                  <a:cubicBezTo>
                    <a:pt x="60517" y="97636"/>
                    <a:pt x="67103" y="97795"/>
                    <a:pt x="73602" y="97592"/>
                  </a:cubicBezTo>
                  <a:cubicBezTo>
                    <a:pt x="80101" y="97394"/>
                    <a:pt x="86770" y="96790"/>
                    <a:pt x="92599" y="93906"/>
                  </a:cubicBezTo>
                  <a:cubicBezTo>
                    <a:pt x="101350" y="89572"/>
                    <a:pt x="107222" y="79969"/>
                    <a:pt x="107085" y="70196"/>
                  </a:cubicBezTo>
                  <a:cubicBezTo>
                    <a:pt x="106953" y="60429"/>
                    <a:pt x="100817" y="50996"/>
                    <a:pt x="91945" y="46904"/>
                  </a:cubicBezTo>
                  <a:cubicBezTo>
                    <a:pt x="84968" y="43690"/>
                    <a:pt x="76992" y="43706"/>
                    <a:pt x="69312" y="43789"/>
                  </a:cubicBezTo>
                  <a:lnTo>
                    <a:pt x="28110" y="44212"/>
                  </a:lnTo>
                  <a:cubicBezTo>
                    <a:pt x="23787" y="44256"/>
                    <a:pt x="18788" y="43987"/>
                    <a:pt x="16211" y="40515"/>
                  </a:cubicBezTo>
                  <a:cubicBezTo>
                    <a:pt x="13822" y="37301"/>
                    <a:pt x="14800" y="32401"/>
                    <a:pt x="17684" y="29621"/>
                  </a:cubicBezTo>
                  <a:cubicBezTo>
                    <a:pt x="20568" y="26841"/>
                    <a:pt x="24847" y="25924"/>
                    <a:pt x="28841" y="26210"/>
                  </a:cubicBezTo>
                  <a:cubicBezTo>
                    <a:pt x="32835" y="26495"/>
                    <a:pt x="36664" y="27841"/>
                    <a:pt x="40482" y="29050"/>
                  </a:cubicBezTo>
                  <a:cubicBezTo>
                    <a:pt x="60945" y="35499"/>
                    <a:pt x="82414" y="38169"/>
                    <a:pt x="103838" y="36922"/>
                  </a:cubicBezTo>
                  <a:cubicBezTo>
                    <a:pt x="100866" y="27545"/>
                    <a:pt x="97691" y="16777"/>
                    <a:pt x="94719" y="7400"/>
                  </a:cubicBezTo>
                  <a:cubicBezTo>
                    <a:pt x="82364" y="2093"/>
                    <a:pt x="71037" y="352"/>
                    <a:pt x="57589" y="0"/>
                  </a:cubicBezTo>
                  <a:close/>
                </a:path>
              </a:pathLst>
            </a:custGeom>
            <a:gradFill>
              <a:gsLst>
                <a:gs pos="0">
                  <a:srgbClr val="A6E0F2">
                    <a:alpha val="16862"/>
                  </a:srgbClr>
                </a:gs>
                <a:gs pos="27000">
                  <a:srgbClr val="A6E0F2"/>
                </a:gs>
                <a:gs pos="100000">
                  <a:srgbClr val="A6E0F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 rot="-952477">
              <a:off x="5029219" y="-1087091"/>
              <a:ext cx="5661795" cy="6883171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7109652" y="-526011"/>
              <a:ext cx="2659393" cy="1237182"/>
            </a:xfrm>
            <a:custGeom>
              <a:avLst/>
              <a:gdLst/>
              <a:ahLst/>
              <a:cxnLst/>
              <a:rect l="l" t="t" r="r" b="b"/>
              <a:pathLst>
                <a:path w="74207" h="34522" extrusionOk="0">
                  <a:moveTo>
                    <a:pt x="1" y="34521"/>
                  </a:moveTo>
                  <a:cubicBezTo>
                    <a:pt x="2945" y="29896"/>
                    <a:pt x="9653" y="26929"/>
                    <a:pt x="15119" y="26462"/>
                  </a:cubicBezTo>
                  <a:cubicBezTo>
                    <a:pt x="22815" y="25803"/>
                    <a:pt x="30556" y="26682"/>
                    <a:pt x="38285" y="26863"/>
                  </a:cubicBezTo>
                  <a:cubicBezTo>
                    <a:pt x="46009" y="27039"/>
                    <a:pt x="53980" y="26457"/>
                    <a:pt x="60940" y="23095"/>
                  </a:cubicBezTo>
                  <a:cubicBezTo>
                    <a:pt x="67900" y="19733"/>
                    <a:pt x="73696" y="13102"/>
                    <a:pt x="74207" y="5389"/>
                  </a:cubicBezTo>
                  <a:cubicBezTo>
                    <a:pt x="61517" y="2132"/>
                    <a:pt x="48492" y="324"/>
                    <a:pt x="35390" y="0"/>
                  </a:cubicBezTo>
                  <a:cubicBezTo>
                    <a:pt x="36214" y="4170"/>
                    <a:pt x="34099" y="8515"/>
                    <a:pt x="31297" y="11707"/>
                  </a:cubicBezTo>
                  <a:cubicBezTo>
                    <a:pt x="28490" y="14898"/>
                    <a:pt x="24727" y="17079"/>
                    <a:pt x="20898" y="18925"/>
                  </a:cubicBezTo>
                  <a:cubicBezTo>
                    <a:pt x="17075" y="20777"/>
                    <a:pt x="13097" y="22359"/>
                    <a:pt x="9510" y="24627"/>
                  </a:cubicBezTo>
                  <a:cubicBezTo>
                    <a:pt x="5923" y="26896"/>
                    <a:pt x="1566" y="30566"/>
                    <a:pt x="1" y="345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7369311" y="2737519"/>
              <a:ext cx="3321885" cy="2877930"/>
            </a:xfrm>
            <a:custGeom>
              <a:avLst/>
              <a:gdLst/>
              <a:ahLst/>
              <a:cxnLst/>
              <a:rect l="l" t="t" r="r" b="b"/>
              <a:pathLst>
                <a:path w="92693" h="80305" extrusionOk="0">
                  <a:moveTo>
                    <a:pt x="1" y="31473"/>
                  </a:moveTo>
                  <a:cubicBezTo>
                    <a:pt x="5143" y="28753"/>
                    <a:pt x="10603" y="25842"/>
                    <a:pt x="16272" y="24551"/>
                  </a:cubicBezTo>
                  <a:cubicBezTo>
                    <a:pt x="21942" y="23260"/>
                    <a:pt x="28040" y="23254"/>
                    <a:pt x="33440" y="25430"/>
                  </a:cubicBezTo>
                  <a:cubicBezTo>
                    <a:pt x="38840" y="27605"/>
                    <a:pt x="43416" y="32170"/>
                    <a:pt x="44773" y="37829"/>
                  </a:cubicBezTo>
                  <a:cubicBezTo>
                    <a:pt x="45882" y="42438"/>
                    <a:pt x="44839" y="47261"/>
                    <a:pt x="44938" y="52002"/>
                  </a:cubicBezTo>
                  <a:cubicBezTo>
                    <a:pt x="45075" y="58797"/>
                    <a:pt x="47684" y="65527"/>
                    <a:pt x="52156" y="70647"/>
                  </a:cubicBezTo>
                  <a:cubicBezTo>
                    <a:pt x="56633" y="75767"/>
                    <a:pt x="62945" y="79255"/>
                    <a:pt x="69669" y="80304"/>
                  </a:cubicBezTo>
                  <a:cubicBezTo>
                    <a:pt x="84035" y="69641"/>
                    <a:pt x="92693" y="52793"/>
                    <a:pt x="91880" y="34922"/>
                  </a:cubicBezTo>
                  <a:cubicBezTo>
                    <a:pt x="91550" y="27699"/>
                    <a:pt x="89666" y="20315"/>
                    <a:pt x="85090" y="14717"/>
                  </a:cubicBezTo>
                  <a:cubicBezTo>
                    <a:pt x="80393" y="8966"/>
                    <a:pt x="73322" y="5637"/>
                    <a:pt x="66175" y="3610"/>
                  </a:cubicBezTo>
                  <a:cubicBezTo>
                    <a:pt x="53430" y="0"/>
                    <a:pt x="39510" y="61"/>
                    <a:pt x="27133" y="4785"/>
                  </a:cubicBezTo>
                  <a:cubicBezTo>
                    <a:pt x="14756" y="9504"/>
                    <a:pt x="5099" y="19250"/>
                    <a:pt x="1" y="3147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5846005" y="321057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4059706" y="-527193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4059706" y="-357299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5724561" y="-477992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5820025" y="3053476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6197223" y="235247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5270670" y="-662612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5577052" y="1617927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8382543" y="299198"/>
              <a:ext cx="212481" cy="204489"/>
            </a:xfrm>
            <a:custGeom>
              <a:avLst/>
              <a:gdLst/>
              <a:ahLst/>
              <a:cxnLst/>
              <a:rect l="l" t="t" r="r" b="b"/>
              <a:pathLst>
                <a:path w="5929" h="5706" extrusionOk="0">
                  <a:moveTo>
                    <a:pt x="3077" y="1"/>
                  </a:moveTo>
                  <a:cubicBezTo>
                    <a:pt x="1923" y="1"/>
                    <a:pt x="880" y="699"/>
                    <a:pt x="440" y="1764"/>
                  </a:cubicBezTo>
                  <a:cubicBezTo>
                    <a:pt x="1" y="2830"/>
                    <a:pt x="242" y="4055"/>
                    <a:pt x="1061" y="4868"/>
                  </a:cubicBezTo>
                  <a:cubicBezTo>
                    <a:pt x="1605" y="5416"/>
                    <a:pt x="2333" y="5705"/>
                    <a:pt x="3075" y="5705"/>
                  </a:cubicBezTo>
                  <a:cubicBezTo>
                    <a:pt x="3442" y="5705"/>
                    <a:pt x="3812" y="5634"/>
                    <a:pt x="4165" y="5489"/>
                  </a:cubicBezTo>
                  <a:cubicBezTo>
                    <a:pt x="5231" y="5049"/>
                    <a:pt x="5928" y="4006"/>
                    <a:pt x="5928" y="2852"/>
                  </a:cubicBezTo>
                  <a:cubicBezTo>
                    <a:pt x="5928" y="1281"/>
                    <a:pt x="4648" y="1"/>
                    <a:pt x="3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5910185" y="4684076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3565459" y="902878"/>
              <a:ext cx="113246" cy="96797"/>
            </a:xfrm>
            <a:custGeom>
              <a:avLst/>
              <a:gdLst/>
              <a:ahLst/>
              <a:cxnLst/>
              <a:rect l="l" t="t" r="r" b="b"/>
              <a:pathLst>
                <a:path w="3160" h="2701" extrusionOk="0">
                  <a:moveTo>
                    <a:pt x="1808" y="0"/>
                  </a:moveTo>
                  <a:cubicBezTo>
                    <a:pt x="605" y="0"/>
                    <a:pt x="1" y="1450"/>
                    <a:pt x="852" y="2302"/>
                  </a:cubicBezTo>
                  <a:cubicBezTo>
                    <a:pt x="1127" y="2577"/>
                    <a:pt x="1466" y="2700"/>
                    <a:pt x="1797" y="2700"/>
                  </a:cubicBezTo>
                  <a:cubicBezTo>
                    <a:pt x="2492" y="2700"/>
                    <a:pt x="3159" y="2160"/>
                    <a:pt x="3159" y="1346"/>
                  </a:cubicBezTo>
                  <a:cubicBezTo>
                    <a:pt x="3159" y="604"/>
                    <a:pt x="2550" y="0"/>
                    <a:pt x="1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8072699" y="4548620"/>
              <a:ext cx="290427" cy="271935"/>
            </a:xfrm>
            <a:custGeom>
              <a:avLst/>
              <a:gdLst/>
              <a:ahLst/>
              <a:cxnLst/>
              <a:rect l="l" t="t" r="r" b="b"/>
              <a:pathLst>
                <a:path w="8104" h="7588" extrusionOk="0">
                  <a:moveTo>
                    <a:pt x="4046" y="0"/>
                  </a:moveTo>
                  <a:cubicBezTo>
                    <a:pt x="2187" y="0"/>
                    <a:pt x="568" y="1369"/>
                    <a:pt x="297" y="3258"/>
                  </a:cubicBezTo>
                  <a:cubicBezTo>
                    <a:pt x="0" y="5335"/>
                    <a:pt x="1440" y="7252"/>
                    <a:pt x="3516" y="7549"/>
                  </a:cubicBezTo>
                  <a:cubicBezTo>
                    <a:pt x="3698" y="7575"/>
                    <a:pt x="3879" y="7587"/>
                    <a:pt x="4058" y="7587"/>
                  </a:cubicBezTo>
                  <a:cubicBezTo>
                    <a:pt x="5913" y="7587"/>
                    <a:pt x="7536" y="6223"/>
                    <a:pt x="7807" y="4329"/>
                  </a:cubicBezTo>
                  <a:cubicBezTo>
                    <a:pt x="8103" y="2258"/>
                    <a:pt x="6658" y="336"/>
                    <a:pt x="4587" y="39"/>
                  </a:cubicBezTo>
                  <a:cubicBezTo>
                    <a:pt x="4405" y="13"/>
                    <a:pt x="4225" y="0"/>
                    <a:pt x="4046" y="0"/>
                  </a:cubicBezTo>
                  <a:close/>
                </a:path>
              </a:pathLst>
            </a:custGeom>
            <a:solidFill>
              <a:srgbClr val="5D6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4059712" y="4113517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15"/>
          <p:cNvSpPr txBox="1">
            <a:spLocks noGrp="1"/>
          </p:cNvSpPr>
          <p:nvPr>
            <p:ph type="title" idx="2"/>
          </p:nvPr>
        </p:nvSpPr>
        <p:spPr>
          <a:xfrm flipH="1">
            <a:off x="4008000" y="2405100"/>
            <a:ext cx="4430400" cy="7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 sz="56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subTitle" idx="1"/>
          </p:nvPr>
        </p:nvSpPr>
        <p:spPr>
          <a:xfrm flipH="1">
            <a:off x="5475600" y="3129100"/>
            <a:ext cx="29628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title"/>
          </p:nvPr>
        </p:nvSpPr>
        <p:spPr>
          <a:xfrm>
            <a:off x="713225" y="632814"/>
            <a:ext cx="77175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16"/>
          <p:cNvGrpSpPr/>
          <p:nvPr/>
        </p:nvGrpSpPr>
        <p:grpSpPr>
          <a:xfrm rot="10140753">
            <a:off x="5697067" y="-1430716"/>
            <a:ext cx="7595016" cy="7835694"/>
            <a:chOff x="-4127620" y="-1154948"/>
            <a:chExt cx="7594775" cy="7835446"/>
          </a:xfrm>
        </p:grpSpPr>
        <p:sp>
          <p:nvSpPr>
            <p:cNvPr id="341" name="Google Shape;341;p16"/>
            <p:cNvSpPr/>
            <p:nvPr/>
          </p:nvSpPr>
          <p:spPr>
            <a:xfrm rot="10800000" flipH="1">
              <a:off x="568402" y="16899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 rot="10198827">
              <a:off x="-3557204" y="-6113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 rot="10198827">
              <a:off x="-315544" y="-3014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 rot="10198827">
              <a:off x="-3625030" y="-120131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 rot="10198827">
              <a:off x="150841" y="6408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16"/>
          <p:cNvGrpSpPr/>
          <p:nvPr/>
        </p:nvGrpSpPr>
        <p:grpSpPr>
          <a:xfrm rot="-10556749">
            <a:off x="-4533273" y="-1395152"/>
            <a:ext cx="7106121" cy="6875095"/>
            <a:chOff x="5851105" y="-845417"/>
            <a:chExt cx="7106104" cy="6875079"/>
          </a:xfrm>
        </p:grpSpPr>
        <p:sp>
          <p:nvSpPr>
            <p:cNvPr id="347" name="Google Shape;347;p16"/>
            <p:cNvSpPr/>
            <p:nvPr/>
          </p:nvSpPr>
          <p:spPr>
            <a:xfrm rot="-10469510" flipH="1">
              <a:off x="6140042" y="-565580"/>
              <a:ext cx="6134495" cy="631540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6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6"/>
            <p:cNvSpPr/>
            <p:nvPr/>
          </p:nvSpPr>
          <p:spPr>
            <a:xfrm rot="10800000" flipH="1">
              <a:off x="77053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17"/>
          <p:cNvGrpSpPr/>
          <p:nvPr/>
        </p:nvGrpSpPr>
        <p:grpSpPr>
          <a:xfrm rot="10140753">
            <a:off x="5697067" y="-1430716"/>
            <a:ext cx="7595016" cy="7835694"/>
            <a:chOff x="-4127620" y="-1154948"/>
            <a:chExt cx="7594775" cy="7835446"/>
          </a:xfrm>
        </p:grpSpPr>
        <p:sp>
          <p:nvSpPr>
            <p:cNvPr id="361" name="Google Shape;361;p17"/>
            <p:cNvSpPr/>
            <p:nvPr/>
          </p:nvSpPr>
          <p:spPr>
            <a:xfrm rot="10800000" flipH="1">
              <a:off x="568402" y="16899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 rot="10198827">
              <a:off x="-3557204" y="-6113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 rot="10198827">
              <a:off x="-315544" y="-3014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 rot="10198827">
              <a:off x="-3625030" y="-120131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 rot="10198827">
              <a:off x="150841" y="6408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17"/>
          <p:cNvGrpSpPr/>
          <p:nvPr/>
        </p:nvGrpSpPr>
        <p:grpSpPr>
          <a:xfrm rot="-10556749">
            <a:off x="-4533273" y="-1395152"/>
            <a:ext cx="7106121" cy="6875095"/>
            <a:chOff x="5851105" y="-845417"/>
            <a:chExt cx="7106104" cy="6875079"/>
          </a:xfrm>
        </p:grpSpPr>
        <p:sp>
          <p:nvSpPr>
            <p:cNvPr id="367" name="Google Shape;367;p17"/>
            <p:cNvSpPr/>
            <p:nvPr/>
          </p:nvSpPr>
          <p:spPr>
            <a:xfrm rot="-10469510" flipH="1">
              <a:off x="6140042" y="-565580"/>
              <a:ext cx="6134495" cy="631540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 rot="10800000" flipH="1">
              <a:off x="77053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AND_TWO_COLUMNS_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8"/>
          <p:cNvGrpSpPr/>
          <p:nvPr/>
        </p:nvGrpSpPr>
        <p:grpSpPr>
          <a:xfrm rot="-10516751" flipH="1">
            <a:off x="-4127639" y="-1154896"/>
            <a:ext cx="7594718" cy="7835387"/>
            <a:chOff x="-4127620" y="-1154948"/>
            <a:chExt cx="7594775" cy="7835446"/>
          </a:xfrm>
        </p:grpSpPr>
        <p:sp>
          <p:nvSpPr>
            <p:cNvPr id="380" name="Google Shape;380;p18"/>
            <p:cNvSpPr/>
            <p:nvPr/>
          </p:nvSpPr>
          <p:spPr>
            <a:xfrm rot="10800000" flipH="1">
              <a:off x="568402" y="16899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 rot="10198827">
              <a:off x="-3557204" y="-6113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 rot="10198827">
              <a:off x="-315544" y="-3014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 rot="10198827">
              <a:off x="-3625030" y="-120131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 rot="10198827">
              <a:off x="150841" y="6408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18"/>
          <p:cNvGrpSpPr/>
          <p:nvPr/>
        </p:nvGrpSpPr>
        <p:grpSpPr>
          <a:xfrm rot="10800000" flipH="1">
            <a:off x="6841705" y="-656512"/>
            <a:ext cx="7106104" cy="6875079"/>
            <a:chOff x="5851105" y="-845417"/>
            <a:chExt cx="7106104" cy="6875079"/>
          </a:xfrm>
        </p:grpSpPr>
        <p:sp>
          <p:nvSpPr>
            <p:cNvPr id="386" name="Google Shape;386;p18"/>
            <p:cNvSpPr/>
            <p:nvPr/>
          </p:nvSpPr>
          <p:spPr>
            <a:xfrm rot="-10469510" flipH="1">
              <a:off x="6140042" y="-565580"/>
              <a:ext cx="6134495" cy="631540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 rot="10800000" flipH="1">
              <a:off x="77053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8"/>
          <p:cNvSpPr txBox="1">
            <a:spLocks noGrp="1"/>
          </p:cNvSpPr>
          <p:nvPr>
            <p:ph type="subTitle" idx="1"/>
          </p:nvPr>
        </p:nvSpPr>
        <p:spPr>
          <a:xfrm>
            <a:off x="869612" y="2802707"/>
            <a:ext cx="21945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title"/>
          </p:nvPr>
        </p:nvSpPr>
        <p:spPr>
          <a:xfrm>
            <a:off x="1069800" y="605811"/>
            <a:ext cx="70044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99" name="Google Shape;399;p18"/>
          <p:cNvSpPr txBox="1">
            <a:spLocks noGrp="1"/>
          </p:cNvSpPr>
          <p:nvPr>
            <p:ph type="subTitle" idx="2"/>
          </p:nvPr>
        </p:nvSpPr>
        <p:spPr>
          <a:xfrm>
            <a:off x="869613" y="2383650"/>
            <a:ext cx="21945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400" name="Google Shape;400;p18"/>
          <p:cNvSpPr txBox="1">
            <a:spLocks noGrp="1"/>
          </p:cNvSpPr>
          <p:nvPr>
            <p:ph type="subTitle" idx="3"/>
          </p:nvPr>
        </p:nvSpPr>
        <p:spPr>
          <a:xfrm>
            <a:off x="3538162" y="2802707"/>
            <a:ext cx="21945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8"/>
          <p:cNvSpPr txBox="1">
            <a:spLocks noGrp="1"/>
          </p:cNvSpPr>
          <p:nvPr>
            <p:ph type="subTitle" idx="4"/>
          </p:nvPr>
        </p:nvSpPr>
        <p:spPr>
          <a:xfrm>
            <a:off x="3538163" y="2383650"/>
            <a:ext cx="21945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402" name="Google Shape;402;p18"/>
          <p:cNvSpPr txBox="1">
            <a:spLocks noGrp="1"/>
          </p:cNvSpPr>
          <p:nvPr>
            <p:ph type="subTitle" idx="5"/>
          </p:nvPr>
        </p:nvSpPr>
        <p:spPr>
          <a:xfrm>
            <a:off x="6079887" y="2802707"/>
            <a:ext cx="21945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8"/>
          <p:cNvSpPr txBox="1">
            <a:spLocks noGrp="1"/>
          </p:cNvSpPr>
          <p:nvPr>
            <p:ph type="subTitle" idx="6"/>
          </p:nvPr>
        </p:nvSpPr>
        <p:spPr>
          <a:xfrm>
            <a:off x="6079888" y="2383650"/>
            <a:ext cx="21945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bg>
      <p:bgPr>
        <a:gradFill>
          <a:gsLst>
            <a:gs pos="0">
              <a:srgbClr val="E967A3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1"/>
          <p:cNvGrpSpPr/>
          <p:nvPr/>
        </p:nvGrpSpPr>
        <p:grpSpPr>
          <a:xfrm flipH="1">
            <a:off x="-3899020" y="-565599"/>
            <a:ext cx="6916302" cy="6509653"/>
            <a:chOff x="6040906" y="-565599"/>
            <a:chExt cx="6916302" cy="6509653"/>
          </a:xfrm>
        </p:grpSpPr>
        <p:sp>
          <p:nvSpPr>
            <p:cNvPr id="469" name="Google Shape;469;p21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1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1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1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1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1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21"/>
          <p:cNvGrpSpPr/>
          <p:nvPr/>
        </p:nvGrpSpPr>
        <p:grpSpPr>
          <a:xfrm>
            <a:off x="5362433" y="-1002548"/>
            <a:ext cx="7594775" cy="7835446"/>
            <a:chOff x="5362433" y="-1002548"/>
            <a:chExt cx="7594775" cy="7835446"/>
          </a:xfrm>
        </p:grpSpPr>
        <p:sp>
          <p:nvSpPr>
            <p:cNvPr id="481" name="Google Shape;481;p21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21"/>
          <p:cNvSpPr txBox="1">
            <a:spLocks noGrp="1"/>
          </p:cNvSpPr>
          <p:nvPr>
            <p:ph type="title"/>
          </p:nvPr>
        </p:nvSpPr>
        <p:spPr>
          <a:xfrm>
            <a:off x="2395800" y="1618488"/>
            <a:ext cx="43524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8" name="Google Shape;488;p21"/>
          <p:cNvSpPr txBox="1">
            <a:spLocks noGrp="1"/>
          </p:cNvSpPr>
          <p:nvPr>
            <p:ph type="subTitle" idx="1"/>
          </p:nvPr>
        </p:nvSpPr>
        <p:spPr>
          <a:xfrm>
            <a:off x="2395800" y="2889504"/>
            <a:ext cx="43524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3"/>
          <p:cNvSpPr txBox="1">
            <a:spLocks noGrp="1"/>
          </p:cNvSpPr>
          <p:nvPr>
            <p:ph type="title"/>
          </p:nvPr>
        </p:nvSpPr>
        <p:spPr>
          <a:xfrm>
            <a:off x="705143" y="1464053"/>
            <a:ext cx="37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23"/>
          <p:cNvGrpSpPr/>
          <p:nvPr/>
        </p:nvGrpSpPr>
        <p:grpSpPr>
          <a:xfrm rot="-187492">
            <a:off x="-1142993" y="-2939308"/>
            <a:ext cx="12096392" cy="6197159"/>
            <a:chOff x="-359500" y="-2939352"/>
            <a:chExt cx="11817245" cy="6197244"/>
          </a:xfrm>
        </p:grpSpPr>
        <p:sp>
          <p:nvSpPr>
            <p:cNvPr id="518" name="Google Shape;518;p23"/>
            <p:cNvSpPr/>
            <p:nvPr/>
          </p:nvSpPr>
          <p:spPr>
            <a:xfrm rot="10149447" flipH="1">
              <a:off x="260263" y="-23557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9" name="Google Shape;519;p23"/>
            <p:cNvGrpSpPr/>
            <p:nvPr/>
          </p:nvGrpSpPr>
          <p:grpSpPr>
            <a:xfrm rot="10800000">
              <a:off x="-359500" y="-2939352"/>
              <a:ext cx="11817245" cy="6197244"/>
              <a:chOff x="-2132018" y="1517256"/>
              <a:chExt cx="11817245" cy="6197244"/>
            </a:xfrm>
          </p:grpSpPr>
          <p:sp>
            <p:nvSpPr>
              <p:cNvPr id="520" name="Google Shape;520;p23"/>
              <p:cNvSpPr/>
              <p:nvPr/>
            </p:nvSpPr>
            <p:spPr>
              <a:xfrm flipH="1">
                <a:off x="367185" y="40745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 flipH="1">
                <a:off x="-684322" y="3269848"/>
                <a:ext cx="10369549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 flipH="1">
                <a:off x="3047977" y="4419923"/>
                <a:ext cx="136025" cy="136077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 flipH="1">
                <a:off x="-47976" y="1517256"/>
                <a:ext cx="178661" cy="175565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 flipH="1">
                <a:off x="5664670" y="4350758"/>
                <a:ext cx="223331" cy="217174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 flipH="1">
                <a:off x="-2132018" y="2203398"/>
                <a:ext cx="1132952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6" name="Google Shape;536;p23"/>
          <p:cNvSpPr txBox="1">
            <a:spLocks noGrp="1"/>
          </p:cNvSpPr>
          <p:nvPr>
            <p:ph type="subTitle" idx="1"/>
          </p:nvPr>
        </p:nvSpPr>
        <p:spPr>
          <a:xfrm>
            <a:off x="705150" y="2124703"/>
            <a:ext cx="3867000" cy="15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37" name="Google Shape;537;p23"/>
          <p:cNvGrpSpPr/>
          <p:nvPr/>
        </p:nvGrpSpPr>
        <p:grpSpPr>
          <a:xfrm>
            <a:off x="2551102" y="4306824"/>
            <a:ext cx="10258699" cy="3975306"/>
            <a:chOff x="2551102" y="4306824"/>
            <a:chExt cx="10258699" cy="3975306"/>
          </a:xfrm>
        </p:grpSpPr>
        <p:grpSp>
          <p:nvGrpSpPr>
            <p:cNvPr id="538" name="Google Shape;538;p23"/>
            <p:cNvGrpSpPr/>
            <p:nvPr/>
          </p:nvGrpSpPr>
          <p:grpSpPr>
            <a:xfrm>
              <a:off x="2551102" y="4306824"/>
              <a:ext cx="10258699" cy="3975306"/>
              <a:chOff x="2551102" y="4306824"/>
              <a:chExt cx="10258699" cy="3975306"/>
            </a:xfrm>
          </p:grpSpPr>
          <p:sp>
            <p:nvSpPr>
              <p:cNvPr id="539" name="Google Shape;539;p23"/>
              <p:cNvSpPr/>
              <p:nvPr/>
            </p:nvSpPr>
            <p:spPr>
              <a:xfrm flipH="1">
                <a:off x="2551102" y="4507548"/>
                <a:ext cx="10258699" cy="3774582"/>
              </a:xfrm>
              <a:custGeom>
                <a:avLst/>
                <a:gdLst/>
                <a:ahLst/>
                <a:cxnLst/>
                <a:rect l="l" t="t" r="r" b="b"/>
                <a:pathLst>
                  <a:path w="285897" h="105738" extrusionOk="0">
                    <a:moveTo>
                      <a:pt x="285897" y="73824"/>
                    </a:moveTo>
                    <a:cubicBezTo>
                      <a:pt x="272629" y="90575"/>
                      <a:pt x="247395" y="94216"/>
                      <a:pt x="227936" y="85393"/>
                    </a:cubicBezTo>
                    <a:cubicBezTo>
                      <a:pt x="208476" y="76570"/>
                      <a:pt x="194988" y="57667"/>
                      <a:pt x="188203" y="37408"/>
                    </a:cubicBezTo>
                    <a:cubicBezTo>
                      <a:pt x="185412" y="29081"/>
                      <a:pt x="183187" y="19797"/>
                      <a:pt x="176245" y="14424"/>
                    </a:cubicBezTo>
                    <a:cubicBezTo>
                      <a:pt x="166701" y="7032"/>
                      <a:pt x="151912" y="10874"/>
                      <a:pt x="143708" y="19722"/>
                    </a:cubicBezTo>
                    <a:cubicBezTo>
                      <a:pt x="135501" y="28576"/>
                      <a:pt x="132375" y="40905"/>
                      <a:pt x="130178" y="52774"/>
                    </a:cubicBezTo>
                    <a:cubicBezTo>
                      <a:pt x="127982" y="64643"/>
                      <a:pt x="126298" y="76969"/>
                      <a:pt x="120141" y="87349"/>
                    </a:cubicBezTo>
                    <a:cubicBezTo>
                      <a:pt x="113985" y="97730"/>
                      <a:pt x="101881" y="105738"/>
                      <a:pt x="90142" y="102936"/>
                    </a:cubicBezTo>
                    <a:cubicBezTo>
                      <a:pt x="79185" y="100320"/>
                      <a:pt x="72300" y="89695"/>
                      <a:pt x="62911" y="83474"/>
                    </a:cubicBezTo>
                    <a:cubicBezTo>
                      <a:pt x="46986" y="72930"/>
                      <a:pt x="23003" y="77481"/>
                      <a:pt x="12054" y="93127"/>
                    </a:cubicBezTo>
                    <a:cubicBezTo>
                      <a:pt x="9207" y="82633"/>
                      <a:pt x="2781" y="71495"/>
                      <a:pt x="777" y="60524"/>
                    </a:cubicBezTo>
                    <a:cubicBezTo>
                      <a:pt x="220" y="57457"/>
                      <a:pt x="1" y="54405"/>
                      <a:pt x="307" y="51382"/>
                    </a:cubicBezTo>
                    <a:cubicBezTo>
                      <a:pt x="1149" y="43047"/>
                      <a:pt x="9566" y="36934"/>
                      <a:pt x="17935" y="36470"/>
                    </a:cubicBezTo>
                    <a:cubicBezTo>
                      <a:pt x="26301" y="36005"/>
                      <a:pt x="34329" y="40012"/>
                      <a:pt x="40968" y="45128"/>
                    </a:cubicBezTo>
                    <a:cubicBezTo>
                      <a:pt x="47603" y="50243"/>
                      <a:pt x="53271" y="56519"/>
                      <a:pt x="59862" y="61700"/>
                    </a:cubicBezTo>
                    <a:cubicBezTo>
                      <a:pt x="66449" y="66878"/>
                      <a:pt x="74368" y="71034"/>
                      <a:pt x="82747" y="70812"/>
                    </a:cubicBezTo>
                    <a:cubicBezTo>
                      <a:pt x="87419" y="70687"/>
                      <a:pt x="91783" y="69223"/>
                      <a:pt x="95751" y="66878"/>
                    </a:cubicBezTo>
                    <a:cubicBezTo>
                      <a:pt x="102098" y="63137"/>
                      <a:pt x="107427" y="57140"/>
                      <a:pt x="111340" y="50773"/>
                    </a:cubicBezTo>
                    <a:cubicBezTo>
                      <a:pt x="117690" y="40430"/>
                      <a:pt x="121539" y="28658"/>
                      <a:pt x="128340" y="18601"/>
                    </a:cubicBezTo>
                    <a:cubicBezTo>
                      <a:pt x="135143" y="8544"/>
                      <a:pt x="146273" y="1"/>
                      <a:pt x="158342" y="1282"/>
                    </a:cubicBezTo>
                    <a:cubicBezTo>
                      <a:pt x="171744" y="2704"/>
                      <a:pt x="180866" y="15144"/>
                      <a:pt x="187959" y="26598"/>
                    </a:cubicBezTo>
                    <a:cubicBezTo>
                      <a:pt x="195052" y="38052"/>
                      <a:pt x="203384" y="50770"/>
                      <a:pt x="216600" y="53390"/>
                    </a:cubicBezTo>
                    <a:cubicBezTo>
                      <a:pt x="228896" y="55827"/>
                      <a:pt x="240804" y="48540"/>
                      <a:pt x="251229" y="41578"/>
                    </a:cubicBezTo>
                    <a:cubicBezTo>
                      <a:pt x="258270" y="36876"/>
                      <a:pt x="265310" y="32175"/>
                      <a:pt x="272350" y="27472"/>
                    </a:cubicBezTo>
                    <a:cubicBezTo>
                      <a:pt x="278432" y="42216"/>
                      <a:pt x="283022" y="58139"/>
                      <a:pt x="285897" y="7382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21000">
                    <a:srgbClr val="F6EFA7"/>
                  </a:gs>
                  <a:gs pos="52999">
                    <a:srgbClr val="FB7890"/>
                  </a:gs>
                  <a:gs pos="84000">
                    <a:srgbClr val="FD3C84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3"/>
              <p:cNvSpPr/>
              <p:nvPr/>
            </p:nvSpPr>
            <p:spPr>
              <a:xfrm rot="2132727">
                <a:off x="6444242" y="5215032"/>
                <a:ext cx="3490099" cy="1140631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1" name="Google Shape;541;p23"/>
            <p:cNvSpPr/>
            <p:nvPr/>
          </p:nvSpPr>
          <p:spPr>
            <a:xfrm rot="10800000" flipH="1">
              <a:off x="4200401" y="4658381"/>
              <a:ext cx="228611" cy="194315"/>
            </a:xfrm>
            <a:custGeom>
              <a:avLst/>
              <a:gdLst/>
              <a:ahLst/>
              <a:cxnLst/>
              <a:rect l="l" t="t" r="r" b="b"/>
              <a:pathLst>
                <a:path w="10601" h="9659" extrusionOk="0">
                  <a:moveTo>
                    <a:pt x="5300" y="0"/>
                  </a:moveTo>
                  <a:cubicBezTo>
                    <a:pt x="4065" y="0"/>
                    <a:pt x="2829" y="471"/>
                    <a:pt x="1886" y="1414"/>
                  </a:cubicBezTo>
                  <a:cubicBezTo>
                    <a:pt x="1" y="3301"/>
                    <a:pt x="1" y="6359"/>
                    <a:pt x="1886" y="8244"/>
                  </a:cubicBezTo>
                  <a:cubicBezTo>
                    <a:pt x="2829" y="9187"/>
                    <a:pt x="4065" y="9659"/>
                    <a:pt x="5300" y="9659"/>
                  </a:cubicBezTo>
                  <a:cubicBezTo>
                    <a:pt x="6536" y="9659"/>
                    <a:pt x="7772" y="9187"/>
                    <a:pt x="8715" y="8244"/>
                  </a:cubicBezTo>
                  <a:cubicBezTo>
                    <a:pt x="10600" y="6359"/>
                    <a:pt x="10600" y="3301"/>
                    <a:pt x="8715" y="1414"/>
                  </a:cubicBezTo>
                  <a:cubicBezTo>
                    <a:pt x="7772" y="471"/>
                    <a:pt x="6536" y="0"/>
                    <a:pt x="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5"/>
          <p:cNvSpPr txBox="1">
            <a:spLocks noGrp="1"/>
          </p:cNvSpPr>
          <p:nvPr>
            <p:ph type="title"/>
          </p:nvPr>
        </p:nvSpPr>
        <p:spPr>
          <a:xfrm flipH="1">
            <a:off x="5483750" y="1466410"/>
            <a:ext cx="2907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1" name="Google Shape;571;p25"/>
          <p:cNvGrpSpPr/>
          <p:nvPr/>
        </p:nvGrpSpPr>
        <p:grpSpPr>
          <a:xfrm rot="10382871">
            <a:off x="-1632266" y="2632289"/>
            <a:ext cx="12507176" cy="5381646"/>
            <a:chOff x="-359500" y="-2939352"/>
            <a:chExt cx="12218500" cy="5381927"/>
          </a:xfrm>
        </p:grpSpPr>
        <p:sp>
          <p:nvSpPr>
            <p:cNvPr id="572" name="Google Shape;572;p25"/>
            <p:cNvSpPr/>
            <p:nvPr/>
          </p:nvSpPr>
          <p:spPr>
            <a:xfrm rot="10149447" flipH="1">
              <a:off x="260263" y="-23557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573;p25"/>
            <p:cNvGrpSpPr/>
            <p:nvPr/>
          </p:nvGrpSpPr>
          <p:grpSpPr>
            <a:xfrm rot="10800000">
              <a:off x="-359500" y="-2939352"/>
              <a:ext cx="12218500" cy="5381927"/>
              <a:chOff x="-2533273" y="2332573"/>
              <a:chExt cx="12218500" cy="5381927"/>
            </a:xfrm>
          </p:grpSpPr>
          <p:sp>
            <p:nvSpPr>
              <p:cNvPr id="574" name="Google Shape;574;p25"/>
              <p:cNvSpPr/>
              <p:nvPr/>
            </p:nvSpPr>
            <p:spPr>
              <a:xfrm flipH="1">
                <a:off x="367185" y="40745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 flipH="1">
                <a:off x="-684322" y="3269848"/>
                <a:ext cx="10369549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flipH="1">
                <a:off x="3047977" y="4419923"/>
                <a:ext cx="136025" cy="136077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5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5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5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 flipH="1">
                <a:off x="-2533273" y="2332573"/>
                <a:ext cx="1132952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8" name="Google Shape;588;p25"/>
          <p:cNvGrpSpPr/>
          <p:nvPr/>
        </p:nvGrpSpPr>
        <p:grpSpPr>
          <a:xfrm rot="10800000" flipH="1">
            <a:off x="1646950" y="-2936651"/>
            <a:ext cx="10258699" cy="3975306"/>
            <a:chOff x="4551352" y="4091124"/>
            <a:chExt cx="10258699" cy="3975306"/>
          </a:xfrm>
        </p:grpSpPr>
        <p:sp>
          <p:nvSpPr>
            <p:cNvPr id="589" name="Google Shape;589;p25"/>
            <p:cNvSpPr/>
            <p:nvPr/>
          </p:nvSpPr>
          <p:spPr>
            <a:xfrm flipH="1">
              <a:off x="4551352" y="4291848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 rot="2132727">
              <a:off x="8444492" y="4999332"/>
              <a:ext cx="3490099" cy="1140631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25"/>
          <p:cNvSpPr txBox="1">
            <a:spLocks noGrp="1"/>
          </p:cNvSpPr>
          <p:nvPr>
            <p:ph type="subTitle" idx="1"/>
          </p:nvPr>
        </p:nvSpPr>
        <p:spPr>
          <a:xfrm flipH="1">
            <a:off x="4581950" y="2284135"/>
            <a:ext cx="38097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92" name="Google Shape;592;p25"/>
          <p:cNvGrpSpPr/>
          <p:nvPr/>
        </p:nvGrpSpPr>
        <p:grpSpPr>
          <a:xfrm rot="10800000" flipH="1">
            <a:off x="-448972" y="-3229475"/>
            <a:ext cx="12589849" cy="4315324"/>
            <a:chOff x="-76810" y="3708350"/>
            <a:chExt cx="12299579" cy="4315324"/>
          </a:xfrm>
        </p:grpSpPr>
        <p:sp>
          <p:nvSpPr>
            <p:cNvPr id="593" name="Google Shape;593;p25"/>
            <p:cNvSpPr/>
            <p:nvPr/>
          </p:nvSpPr>
          <p:spPr>
            <a:xfrm flipH="1">
              <a:off x="367185" y="4074591"/>
              <a:ext cx="168720" cy="161495"/>
            </a:xfrm>
            <a:custGeom>
              <a:avLst/>
              <a:gdLst/>
              <a:ahLst/>
              <a:cxnLst/>
              <a:rect l="l" t="t" r="r" b="b"/>
              <a:pathLst>
                <a:path w="4702" h="4524" extrusionOk="0">
                  <a:moveTo>
                    <a:pt x="2440" y="1"/>
                  </a:moveTo>
                  <a:cubicBezTo>
                    <a:pt x="1852" y="1"/>
                    <a:pt x="1273" y="231"/>
                    <a:pt x="841" y="663"/>
                  </a:cubicBezTo>
                  <a:cubicBezTo>
                    <a:pt x="195" y="1309"/>
                    <a:pt x="1" y="2282"/>
                    <a:pt x="351" y="3128"/>
                  </a:cubicBezTo>
                  <a:cubicBezTo>
                    <a:pt x="700" y="3972"/>
                    <a:pt x="1526" y="4523"/>
                    <a:pt x="2439" y="4523"/>
                  </a:cubicBezTo>
                  <a:cubicBezTo>
                    <a:pt x="3689" y="4523"/>
                    <a:pt x="4702" y="3511"/>
                    <a:pt x="4702" y="2261"/>
                  </a:cubicBezTo>
                  <a:cubicBezTo>
                    <a:pt x="4702" y="1348"/>
                    <a:pt x="4150" y="522"/>
                    <a:pt x="3306" y="173"/>
                  </a:cubicBezTo>
                  <a:cubicBezTo>
                    <a:pt x="3026" y="57"/>
                    <a:pt x="2732" y="1"/>
                    <a:pt x="2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1180686" y="3708350"/>
              <a:ext cx="11042084" cy="2267037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 flipH="1">
              <a:off x="-76810" y="4297569"/>
              <a:ext cx="7294876" cy="3726105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81000">
                  <a:srgbClr val="F9B49C"/>
                </a:gs>
                <a:gs pos="95000">
                  <a:srgbClr val="F27996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 flipH="1">
              <a:off x="29379" y="4305683"/>
              <a:ext cx="3435873" cy="2080659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 flipH="1">
              <a:off x="16948" y="4739520"/>
              <a:ext cx="6229094" cy="2609452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 flipH="1">
              <a:off x="3047977" y="4419923"/>
              <a:ext cx="136025" cy="136077"/>
            </a:xfrm>
            <a:custGeom>
              <a:avLst/>
              <a:gdLst/>
              <a:ahLst/>
              <a:cxnLst/>
              <a:rect l="l" t="t" r="r" b="b"/>
              <a:pathLst>
                <a:path w="4656" h="4481" extrusionOk="0">
                  <a:moveTo>
                    <a:pt x="2418" y="1"/>
                  </a:moveTo>
                  <a:cubicBezTo>
                    <a:pt x="1834" y="1"/>
                    <a:pt x="1261" y="229"/>
                    <a:pt x="832" y="658"/>
                  </a:cubicBezTo>
                  <a:cubicBezTo>
                    <a:pt x="193" y="1297"/>
                    <a:pt x="1" y="2261"/>
                    <a:pt x="348" y="3098"/>
                  </a:cubicBezTo>
                  <a:cubicBezTo>
                    <a:pt x="693" y="3934"/>
                    <a:pt x="1510" y="4481"/>
                    <a:pt x="2416" y="4481"/>
                  </a:cubicBezTo>
                  <a:cubicBezTo>
                    <a:pt x="3653" y="4479"/>
                    <a:pt x="4655" y="3477"/>
                    <a:pt x="4655" y="2242"/>
                  </a:cubicBezTo>
                  <a:cubicBezTo>
                    <a:pt x="4655" y="1336"/>
                    <a:pt x="4111" y="519"/>
                    <a:pt x="3274" y="172"/>
                  </a:cubicBezTo>
                  <a:cubicBezTo>
                    <a:pt x="2997" y="57"/>
                    <a:pt x="2706" y="1"/>
                    <a:pt x="2418" y="1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 flipH="1">
              <a:off x="8736315" y="4184256"/>
              <a:ext cx="178661" cy="175565"/>
            </a:xfrm>
            <a:custGeom>
              <a:avLst/>
              <a:gdLst/>
              <a:ahLst/>
              <a:cxnLst/>
              <a:rect l="l" t="t" r="r" b="b"/>
              <a:pathLst>
                <a:path w="7544" h="7260" extrusionOk="0">
                  <a:moveTo>
                    <a:pt x="3915" y="0"/>
                  </a:moveTo>
                  <a:cubicBezTo>
                    <a:pt x="2970" y="0"/>
                    <a:pt x="2042" y="369"/>
                    <a:pt x="1348" y="1063"/>
                  </a:cubicBezTo>
                  <a:cubicBezTo>
                    <a:pt x="310" y="2101"/>
                    <a:pt x="0" y="3662"/>
                    <a:pt x="561" y="5018"/>
                  </a:cubicBezTo>
                  <a:cubicBezTo>
                    <a:pt x="1123" y="6375"/>
                    <a:pt x="2446" y="7259"/>
                    <a:pt x="3914" y="7259"/>
                  </a:cubicBezTo>
                  <a:cubicBezTo>
                    <a:pt x="5919" y="7259"/>
                    <a:pt x="7544" y="5634"/>
                    <a:pt x="7544" y="3630"/>
                  </a:cubicBezTo>
                  <a:cubicBezTo>
                    <a:pt x="7544" y="2162"/>
                    <a:pt x="6659" y="839"/>
                    <a:pt x="5303" y="277"/>
                  </a:cubicBezTo>
                  <a:cubicBezTo>
                    <a:pt x="4854" y="91"/>
                    <a:pt x="4382" y="0"/>
                    <a:pt x="3915" y="0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 flipH="1">
              <a:off x="2560681" y="5173125"/>
              <a:ext cx="2019900" cy="22242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 flipH="1">
              <a:off x="1257122" y="5903843"/>
              <a:ext cx="372927" cy="344838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 flipH="1">
              <a:off x="2120024" y="4696099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25"/>
          <p:cNvSpPr/>
          <p:nvPr/>
        </p:nvSpPr>
        <p:spPr>
          <a:xfrm rot="10800000">
            <a:off x="190591" y="-2313476"/>
            <a:ext cx="2740800" cy="28101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rgbClr val="AEB4D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ç</a:t>
            </a:r>
            <a:endParaRPr/>
          </a:p>
        </p:txBody>
      </p:sp>
      <p:sp>
        <p:nvSpPr>
          <p:cNvPr id="604" name="Google Shape;604;p25"/>
          <p:cNvSpPr/>
          <p:nvPr/>
        </p:nvSpPr>
        <p:spPr>
          <a:xfrm rot="-417212" flipH="1">
            <a:off x="4410900" y="451275"/>
            <a:ext cx="182892" cy="175547"/>
          </a:xfrm>
          <a:custGeom>
            <a:avLst/>
            <a:gdLst/>
            <a:ahLst/>
            <a:cxnLst/>
            <a:rect l="l" t="t" r="r" b="b"/>
            <a:pathLst>
              <a:path w="7544" h="7260" extrusionOk="0">
                <a:moveTo>
                  <a:pt x="3915" y="0"/>
                </a:moveTo>
                <a:cubicBezTo>
                  <a:pt x="2970" y="0"/>
                  <a:pt x="2042" y="369"/>
                  <a:pt x="1348" y="1063"/>
                </a:cubicBezTo>
                <a:cubicBezTo>
                  <a:pt x="310" y="2101"/>
                  <a:pt x="0" y="3662"/>
                  <a:pt x="561" y="5018"/>
                </a:cubicBezTo>
                <a:cubicBezTo>
                  <a:pt x="1123" y="6375"/>
                  <a:pt x="2446" y="7259"/>
                  <a:pt x="3914" y="7259"/>
                </a:cubicBezTo>
                <a:cubicBezTo>
                  <a:pt x="5919" y="7259"/>
                  <a:pt x="7544" y="5634"/>
                  <a:pt x="7544" y="3630"/>
                </a:cubicBezTo>
                <a:cubicBezTo>
                  <a:pt x="7544" y="2162"/>
                  <a:pt x="6659" y="839"/>
                  <a:pt x="5303" y="277"/>
                </a:cubicBezTo>
                <a:cubicBezTo>
                  <a:pt x="4854" y="91"/>
                  <a:pt x="4382" y="0"/>
                  <a:pt x="39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3"/>
          <p:cNvGrpSpPr/>
          <p:nvPr/>
        </p:nvGrpSpPr>
        <p:grpSpPr>
          <a:xfrm>
            <a:off x="3565459" y="-1730160"/>
            <a:ext cx="7959053" cy="8169311"/>
            <a:chOff x="3565459" y="-1730160"/>
            <a:chExt cx="7959053" cy="8169311"/>
          </a:xfrm>
        </p:grpSpPr>
        <p:sp>
          <p:nvSpPr>
            <p:cNvPr id="37" name="Google Shape;37;p3"/>
            <p:cNvSpPr/>
            <p:nvPr/>
          </p:nvSpPr>
          <p:spPr>
            <a:xfrm>
              <a:off x="7006913" y="-347660"/>
              <a:ext cx="3842604" cy="5904443"/>
            </a:xfrm>
            <a:custGeom>
              <a:avLst/>
              <a:gdLst/>
              <a:ahLst/>
              <a:cxnLst/>
              <a:rect l="l" t="t" r="r" b="b"/>
              <a:pathLst>
                <a:path w="107223" h="164756" extrusionOk="0">
                  <a:moveTo>
                    <a:pt x="57589" y="0"/>
                  </a:moveTo>
                  <a:cubicBezTo>
                    <a:pt x="55721" y="5961"/>
                    <a:pt x="50381" y="10290"/>
                    <a:pt x="44607" y="12663"/>
                  </a:cubicBezTo>
                  <a:cubicBezTo>
                    <a:pt x="38828" y="15041"/>
                    <a:pt x="32538" y="15783"/>
                    <a:pt x="26385" y="16854"/>
                  </a:cubicBezTo>
                  <a:cubicBezTo>
                    <a:pt x="20227" y="17920"/>
                    <a:pt x="13954" y="19409"/>
                    <a:pt x="8850" y="23007"/>
                  </a:cubicBezTo>
                  <a:cubicBezTo>
                    <a:pt x="3741" y="26600"/>
                    <a:pt x="0" y="32747"/>
                    <a:pt x="885" y="38927"/>
                  </a:cubicBezTo>
                  <a:cubicBezTo>
                    <a:pt x="1807" y="45377"/>
                    <a:pt x="7405" y="50244"/>
                    <a:pt x="13393" y="52820"/>
                  </a:cubicBezTo>
                  <a:cubicBezTo>
                    <a:pt x="19376" y="55391"/>
                    <a:pt x="25946" y="56265"/>
                    <a:pt x="32121" y="58330"/>
                  </a:cubicBezTo>
                  <a:cubicBezTo>
                    <a:pt x="38301" y="60390"/>
                    <a:pt x="44465" y="64076"/>
                    <a:pt x="46970" y="70092"/>
                  </a:cubicBezTo>
                  <a:cubicBezTo>
                    <a:pt x="49315" y="75723"/>
                    <a:pt x="47914" y="82375"/>
                    <a:pt x="44706" y="87556"/>
                  </a:cubicBezTo>
                  <a:cubicBezTo>
                    <a:pt x="41493" y="92741"/>
                    <a:pt x="36675" y="96708"/>
                    <a:pt x="31802" y="100377"/>
                  </a:cubicBezTo>
                  <a:cubicBezTo>
                    <a:pt x="26929" y="104042"/>
                    <a:pt x="21859" y="107552"/>
                    <a:pt x="17843" y="112144"/>
                  </a:cubicBezTo>
                  <a:cubicBezTo>
                    <a:pt x="9295" y="121923"/>
                    <a:pt x="6515" y="136398"/>
                    <a:pt x="10828" y="148643"/>
                  </a:cubicBezTo>
                  <a:cubicBezTo>
                    <a:pt x="13305" y="155675"/>
                    <a:pt x="18766" y="159965"/>
                    <a:pt x="24479" y="164756"/>
                  </a:cubicBezTo>
                  <a:cubicBezTo>
                    <a:pt x="36664" y="163437"/>
                    <a:pt x="48859" y="162273"/>
                    <a:pt x="61044" y="160960"/>
                  </a:cubicBezTo>
                  <a:cubicBezTo>
                    <a:pt x="50288" y="152335"/>
                    <a:pt x="40465" y="141546"/>
                    <a:pt x="37471" y="128092"/>
                  </a:cubicBezTo>
                  <a:cubicBezTo>
                    <a:pt x="36125" y="122060"/>
                    <a:pt x="35779" y="115441"/>
                    <a:pt x="38663" y="109980"/>
                  </a:cubicBezTo>
                  <a:cubicBezTo>
                    <a:pt x="41701" y="104228"/>
                    <a:pt x="47882" y="100707"/>
                    <a:pt x="54199" y="99174"/>
                  </a:cubicBezTo>
                  <a:cubicBezTo>
                    <a:pt x="60517" y="97636"/>
                    <a:pt x="67103" y="97795"/>
                    <a:pt x="73602" y="97592"/>
                  </a:cubicBezTo>
                  <a:cubicBezTo>
                    <a:pt x="80101" y="97394"/>
                    <a:pt x="86770" y="96790"/>
                    <a:pt x="92599" y="93906"/>
                  </a:cubicBezTo>
                  <a:cubicBezTo>
                    <a:pt x="101350" y="89572"/>
                    <a:pt x="107222" y="79969"/>
                    <a:pt x="107085" y="70196"/>
                  </a:cubicBezTo>
                  <a:cubicBezTo>
                    <a:pt x="106953" y="60429"/>
                    <a:pt x="100817" y="50996"/>
                    <a:pt x="91945" y="46904"/>
                  </a:cubicBezTo>
                  <a:cubicBezTo>
                    <a:pt x="84968" y="43690"/>
                    <a:pt x="76992" y="43706"/>
                    <a:pt x="69312" y="43789"/>
                  </a:cubicBezTo>
                  <a:lnTo>
                    <a:pt x="28110" y="44212"/>
                  </a:lnTo>
                  <a:cubicBezTo>
                    <a:pt x="23787" y="44256"/>
                    <a:pt x="18788" y="43987"/>
                    <a:pt x="16211" y="40515"/>
                  </a:cubicBezTo>
                  <a:cubicBezTo>
                    <a:pt x="13822" y="37301"/>
                    <a:pt x="14800" y="32401"/>
                    <a:pt x="17684" y="29621"/>
                  </a:cubicBezTo>
                  <a:cubicBezTo>
                    <a:pt x="20568" y="26841"/>
                    <a:pt x="24847" y="25924"/>
                    <a:pt x="28841" y="26210"/>
                  </a:cubicBezTo>
                  <a:cubicBezTo>
                    <a:pt x="32835" y="26495"/>
                    <a:pt x="36664" y="27841"/>
                    <a:pt x="40482" y="29050"/>
                  </a:cubicBezTo>
                  <a:cubicBezTo>
                    <a:pt x="60945" y="35499"/>
                    <a:pt x="82414" y="38169"/>
                    <a:pt x="103838" y="36922"/>
                  </a:cubicBezTo>
                  <a:cubicBezTo>
                    <a:pt x="100866" y="27545"/>
                    <a:pt x="97691" y="16777"/>
                    <a:pt x="94719" y="7400"/>
                  </a:cubicBezTo>
                  <a:cubicBezTo>
                    <a:pt x="82364" y="2093"/>
                    <a:pt x="71037" y="352"/>
                    <a:pt x="57589" y="0"/>
                  </a:cubicBezTo>
                  <a:close/>
                </a:path>
              </a:pathLst>
            </a:custGeom>
            <a:gradFill>
              <a:gsLst>
                <a:gs pos="0">
                  <a:srgbClr val="A6E0F2">
                    <a:alpha val="16862"/>
                  </a:srgbClr>
                </a:gs>
                <a:gs pos="27000">
                  <a:srgbClr val="A6E0F2"/>
                </a:gs>
                <a:gs pos="100000">
                  <a:srgbClr val="A6E0F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952477">
              <a:off x="5029219" y="-1087091"/>
              <a:ext cx="5661795" cy="6883171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603475" y="2410726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7109652" y="-526011"/>
              <a:ext cx="2659393" cy="1237182"/>
            </a:xfrm>
            <a:custGeom>
              <a:avLst/>
              <a:gdLst/>
              <a:ahLst/>
              <a:cxnLst/>
              <a:rect l="l" t="t" r="r" b="b"/>
              <a:pathLst>
                <a:path w="74207" h="34522" extrusionOk="0">
                  <a:moveTo>
                    <a:pt x="1" y="34521"/>
                  </a:moveTo>
                  <a:cubicBezTo>
                    <a:pt x="2945" y="29896"/>
                    <a:pt x="9653" y="26929"/>
                    <a:pt x="15119" y="26462"/>
                  </a:cubicBezTo>
                  <a:cubicBezTo>
                    <a:pt x="22815" y="25803"/>
                    <a:pt x="30556" y="26682"/>
                    <a:pt x="38285" y="26863"/>
                  </a:cubicBezTo>
                  <a:cubicBezTo>
                    <a:pt x="46009" y="27039"/>
                    <a:pt x="53980" y="26457"/>
                    <a:pt x="60940" y="23095"/>
                  </a:cubicBezTo>
                  <a:cubicBezTo>
                    <a:pt x="67900" y="19733"/>
                    <a:pt x="73696" y="13102"/>
                    <a:pt x="74207" y="5389"/>
                  </a:cubicBezTo>
                  <a:cubicBezTo>
                    <a:pt x="61517" y="2132"/>
                    <a:pt x="48492" y="324"/>
                    <a:pt x="35390" y="0"/>
                  </a:cubicBezTo>
                  <a:cubicBezTo>
                    <a:pt x="36214" y="4170"/>
                    <a:pt x="34099" y="8515"/>
                    <a:pt x="31297" y="11707"/>
                  </a:cubicBezTo>
                  <a:cubicBezTo>
                    <a:pt x="28490" y="14898"/>
                    <a:pt x="24727" y="17079"/>
                    <a:pt x="20898" y="18925"/>
                  </a:cubicBezTo>
                  <a:cubicBezTo>
                    <a:pt x="17075" y="20777"/>
                    <a:pt x="13097" y="22359"/>
                    <a:pt x="9510" y="24627"/>
                  </a:cubicBezTo>
                  <a:cubicBezTo>
                    <a:pt x="5923" y="26896"/>
                    <a:pt x="1566" y="30566"/>
                    <a:pt x="1" y="345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369311" y="2737519"/>
              <a:ext cx="3321885" cy="2877930"/>
            </a:xfrm>
            <a:custGeom>
              <a:avLst/>
              <a:gdLst/>
              <a:ahLst/>
              <a:cxnLst/>
              <a:rect l="l" t="t" r="r" b="b"/>
              <a:pathLst>
                <a:path w="92693" h="80305" extrusionOk="0">
                  <a:moveTo>
                    <a:pt x="1" y="31473"/>
                  </a:moveTo>
                  <a:cubicBezTo>
                    <a:pt x="5143" y="28753"/>
                    <a:pt x="10603" y="25842"/>
                    <a:pt x="16272" y="24551"/>
                  </a:cubicBezTo>
                  <a:cubicBezTo>
                    <a:pt x="21942" y="23260"/>
                    <a:pt x="28040" y="23254"/>
                    <a:pt x="33440" y="25430"/>
                  </a:cubicBezTo>
                  <a:cubicBezTo>
                    <a:pt x="38840" y="27605"/>
                    <a:pt x="43416" y="32170"/>
                    <a:pt x="44773" y="37829"/>
                  </a:cubicBezTo>
                  <a:cubicBezTo>
                    <a:pt x="45882" y="42438"/>
                    <a:pt x="44839" y="47261"/>
                    <a:pt x="44938" y="52002"/>
                  </a:cubicBezTo>
                  <a:cubicBezTo>
                    <a:pt x="45075" y="58797"/>
                    <a:pt x="47684" y="65527"/>
                    <a:pt x="52156" y="70647"/>
                  </a:cubicBezTo>
                  <a:cubicBezTo>
                    <a:pt x="56633" y="75767"/>
                    <a:pt x="62945" y="79255"/>
                    <a:pt x="69669" y="80304"/>
                  </a:cubicBezTo>
                  <a:cubicBezTo>
                    <a:pt x="84035" y="69641"/>
                    <a:pt x="92693" y="52793"/>
                    <a:pt x="91880" y="34922"/>
                  </a:cubicBezTo>
                  <a:cubicBezTo>
                    <a:pt x="91550" y="27699"/>
                    <a:pt x="89666" y="20315"/>
                    <a:pt x="85090" y="14717"/>
                  </a:cubicBezTo>
                  <a:cubicBezTo>
                    <a:pt x="80393" y="8966"/>
                    <a:pt x="73322" y="5637"/>
                    <a:pt x="66175" y="3610"/>
                  </a:cubicBezTo>
                  <a:cubicBezTo>
                    <a:pt x="53430" y="0"/>
                    <a:pt x="39510" y="61"/>
                    <a:pt x="27133" y="4785"/>
                  </a:cubicBezTo>
                  <a:cubicBezTo>
                    <a:pt x="14756" y="9504"/>
                    <a:pt x="5099" y="19250"/>
                    <a:pt x="1" y="3147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846005" y="321057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059706" y="-527193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059706" y="-357299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724561" y="-477992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820025" y="3053476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97223" y="235247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270670" y="-662612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5577052" y="1617927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382543" y="299198"/>
              <a:ext cx="212481" cy="204489"/>
            </a:xfrm>
            <a:custGeom>
              <a:avLst/>
              <a:gdLst/>
              <a:ahLst/>
              <a:cxnLst/>
              <a:rect l="l" t="t" r="r" b="b"/>
              <a:pathLst>
                <a:path w="5929" h="5706" extrusionOk="0">
                  <a:moveTo>
                    <a:pt x="3077" y="1"/>
                  </a:moveTo>
                  <a:cubicBezTo>
                    <a:pt x="1923" y="1"/>
                    <a:pt x="880" y="699"/>
                    <a:pt x="440" y="1764"/>
                  </a:cubicBezTo>
                  <a:cubicBezTo>
                    <a:pt x="1" y="2830"/>
                    <a:pt x="242" y="4055"/>
                    <a:pt x="1061" y="4868"/>
                  </a:cubicBezTo>
                  <a:cubicBezTo>
                    <a:pt x="1605" y="5416"/>
                    <a:pt x="2333" y="5705"/>
                    <a:pt x="3075" y="5705"/>
                  </a:cubicBezTo>
                  <a:cubicBezTo>
                    <a:pt x="3442" y="5705"/>
                    <a:pt x="3812" y="5634"/>
                    <a:pt x="4165" y="5489"/>
                  </a:cubicBezTo>
                  <a:cubicBezTo>
                    <a:pt x="5231" y="5049"/>
                    <a:pt x="5928" y="4006"/>
                    <a:pt x="5928" y="2852"/>
                  </a:cubicBezTo>
                  <a:cubicBezTo>
                    <a:pt x="5928" y="1281"/>
                    <a:pt x="4648" y="1"/>
                    <a:pt x="3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910185" y="4684076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565459" y="902878"/>
              <a:ext cx="113246" cy="96797"/>
            </a:xfrm>
            <a:custGeom>
              <a:avLst/>
              <a:gdLst/>
              <a:ahLst/>
              <a:cxnLst/>
              <a:rect l="l" t="t" r="r" b="b"/>
              <a:pathLst>
                <a:path w="3160" h="2701" extrusionOk="0">
                  <a:moveTo>
                    <a:pt x="1808" y="0"/>
                  </a:moveTo>
                  <a:cubicBezTo>
                    <a:pt x="605" y="0"/>
                    <a:pt x="1" y="1450"/>
                    <a:pt x="852" y="2302"/>
                  </a:cubicBezTo>
                  <a:cubicBezTo>
                    <a:pt x="1127" y="2577"/>
                    <a:pt x="1466" y="2700"/>
                    <a:pt x="1797" y="2700"/>
                  </a:cubicBezTo>
                  <a:cubicBezTo>
                    <a:pt x="2492" y="2700"/>
                    <a:pt x="3159" y="2160"/>
                    <a:pt x="3159" y="1346"/>
                  </a:cubicBezTo>
                  <a:cubicBezTo>
                    <a:pt x="3159" y="604"/>
                    <a:pt x="2550" y="0"/>
                    <a:pt x="1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072699" y="4548620"/>
              <a:ext cx="290427" cy="271935"/>
            </a:xfrm>
            <a:custGeom>
              <a:avLst/>
              <a:gdLst/>
              <a:ahLst/>
              <a:cxnLst/>
              <a:rect l="l" t="t" r="r" b="b"/>
              <a:pathLst>
                <a:path w="8104" h="7588" extrusionOk="0">
                  <a:moveTo>
                    <a:pt x="4046" y="0"/>
                  </a:moveTo>
                  <a:cubicBezTo>
                    <a:pt x="2187" y="0"/>
                    <a:pt x="568" y="1369"/>
                    <a:pt x="297" y="3258"/>
                  </a:cubicBezTo>
                  <a:cubicBezTo>
                    <a:pt x="0" y="5335"/>
                    <a:pt x="1440" y="7252"/>
                    <a:pt x="3516" y="7549"/>
                  </a:cubicBezTo>
                  <a:cubicBezTo>
                    <a:pt x="3698" y="7575"/>
                    <a:pt x="3879" y="7587"/>
                    <a:pt x="4058" y="7587"/>
                  </a:cubicBezTo>
                  <a:cubicBezTo>
                    <a:pt x="5913" y="7587"/>
                    <a:pt x="7536" y="6223"/>
                    <a:pt x="7807" y="4329"/>
                  </a:cubicBezTo>
                  <a:cubicBezTo>
                    <a:pt x="8103" y="2258"/>
                    <a:pt x="6658" y="336"/>
                    <a:pt x="4587" y="39"/>
                  </a:cubicBezTo>
                  <a:cubicBezTo>
                    <a:pt x="4405" y="13"/>
                    <a:pt x="4225" y="0"/>
                    <a:pt x="4046" y="0"/>
                  </a:cubicBezTo>
                  <a:close/>
                </a:path>
              </a:pathLst>
            </a:custGeom>
            <a:solidFill>
              <a:srgbClr val="5D6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059712" y="4113517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713225" y="2256750"/>
            <a:ext cx="33636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 sz="5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351806"/>
            <a:ext cx="1496700" cy="102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None/>
              <a:defRPr sz="9000">
                <a:solidFill>
                  <a:srgbClr val="E3F8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713225" y="3050999"/>
            <a:ext cx="29628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IG_NUMBER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26"/>
          <p:cNvGrpSpPr/>
          <p:nvPr/>
        </p:nvGrpSpPr>
        <p:grpSpPr>
          <a:xfrm flipH="1">
            <a:off x="-3975220" y="-260799"/>
            <a:ext cx="6916302" cy="6509653"/>
            <a:chOff x="6040906" y="-565599"/>
            <a:chExt cx="6916302" cy="6509653"/>
          </a:xfrm>
        </p:grpSpPr>
        <p:sp>
          <p:nvSpPr>
            <p:cNvPr id="607" name="Google Shape;607;p26"/>
            <p:cNvSpPr/>
            <p:nvPr/>
          </p:nvSpPr>
          <p:spPr>
            <a:xfrm rot="10800000" flipH="1">
              <a:off x="62923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6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6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6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6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6"/>
          <p:cNvGrpSpPr/>
          <p:nvPr/>
        </p:nvGrpSpPr>
        <p:grpSpPr>
          <a:xfrm>
            <a:off x="5514833" y="-1231148"/>
            <a:ext cx="7594775" cy="7835446"/>
            <a:chOff x="5362433" y="-1002548"/>
            <a:chExt cx="7594775" cy="7835446"/>
          </a:xfrm>
        </p:grpSpPr>
        <p:sp>
          <p:nvSpPr>
            <p:cNvPr id="619" name="Google Shape;619;p26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6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6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6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6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6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26"/>
          <p:cNvSpPr txBox="1">
            <a:spLocks noGrp="1"/>
          </p:cNvSpPr>
          <p:nvPr>
            <p:ph type="title"/>
          </p:nvPr>
        </p:nvSpPr>
        <p:spPr>
          <a:xfrm>
            <a:off x="2237650" y="900425"/>
            <a:ext cx="4698300" cy="84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26" name="Google Shape;626;p26"/>
          <p:cNvSpPr txBox="1">
            <a:spLocks noGrp="1"/>
          </p:cNvSpPr>
          <p:nvPr>
            <p:ph type="subTitle" idx="1"/>
          </p:nvPr>
        </p:nvSpPr>
        <p:spPr>
          <a:xfrm>
            <a:off x="3132850" y="2445750"/>
            <a:ext cx="2907900" cy="84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6"/>
          <p:cNvSpPr txBox="1">
            <a:spLocks noGrp="1"/>
          </p:cNvSpPr>
          <p:nvPr>
            <p:ph type="subTitle" idx="2"/>
          </p:nvPr>
        </p:nvSpPr>
        <p:spPr>
          <a:xfrm>
            <a:off x="2682100" y="1924048"/>
            <a:ext cx="3809400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26"/>
          <p:cNvSpPr txBox="1"/>
          <p:nvPr/>
        </p:nvSpPr>
        <p:spPr>
          <a:xfrm>
            <a:off x="2222875" y="3819725"/>
            <a:ext cx="469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endParaRPr sz="1200">
              <a:solidFill>
                <a:schemeClr val="dk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IG_NUMBER_1_1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27"/>
          <p:cNvGrpSpPr/>
          <p:nvPr/>
        </p:nvGrpSpPr>
        <p:grpSpPr>
          <a:xfrm flipH="1">
            <a:off x="-3899020" y="-565599"/>
            <a:ext cx="6916302" cy="6509653"/>
            <a:chOff x="6040906" y="-565599"/>
            <a:chExt cx="6916302" cy="6509653"/>
          </a:xfrm>
        </p:grpSpPr>
        <p:sp>
          <p:nvSpPr>
            <p:cNvPr id="631" name="Google Shape;631;p27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7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27"/>
          <p:cNvGrpSpPr/>
          <p:nvPr/>
        </p:nvGrpSpPr>
        <p:grpSpPr>
          <a:xfrm>
            <a:off x="5362433" y="-1002548"/>
            <a:ext cx="7594775" cy="7835446"/>
            <a:chOff x="5362433" y="-1002548"/>
            <a:chExt cx="7594775" cy="7835446"/>
          </a:xfrm>
        </p:grpSpPr>
        <p:sp>
          <p:nvSpPr>
            <p:cNvPr id="644" name="Google Shape;644;p27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28"/>
          <p:cNvGrpSpPr/>
          <p:nvPr/>
        </p:nvGrpSpPr>
        <p:grpSpPr>
          <a:xfrm>
            <a:off x="-253973" y="1343299"/>
            <a:ext cx="10320198" cy="6066401"/>
            <a:chOff x="-253973" y="1114699"/>
            <a:chExt cx="10320198" cy="6066401"/>
          </a:xfrm>
        </p:grpSpPr>
        <p:grpSp>
          <p:nvGrpSpPr>
            <p:cNvPr id="652" name="Google Shape;652;p28"/>
            <p:cNvGrpSpPr/>
            <p:nvPr/>
          </p:nvGrpSpPr>
          <p:grpSpPr>
            <a:xfrm>
              <a:off x="-253973" y="1370253"/>
              <a:ext cx="10320198" cy="5810847"/>
              <a:chOff x="-253973" y="684453"/>
              <a:chExt cx="10320198" cy="5810847"/>
            </a:xfrm>
          </p:grpSpPr>
          <p:sp>
            <p:nvSpPr>
              <p:cNvPr id="653" name="Google Shape;653;p28"/>
              <p:cNvSpPr/>
              <p:nvPr/>
            </p:nvSpPr>
            <p:spPr>
              <a:xfrm>
                <a:off x="6916994" y="1397816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8"/>
              <p:cNvSpPr/>
              <p:nvPr/>
            </p:nvSpPr>
            <p:spPr>
              <a:xfrm>
                <a:off x="257334" y="2842624"/>
                <a:ext cx="4387820" cy="2424182"/>
              </a:xfrm>
              <a:custGeom>
                <a:avLst/>
                <a:gdLst/>
                <a:ahLst/>
                <a:cxnLst/>
                <a:rect l="l" t="t" r="r" b="b"/>
                <a:pathLst>
                  <a:path w="122283" h="67909" extrusionOk="0">
                    <a:moveTo>
                      <a:pt x="0" y="27247"/>
                    </a:moveTo>
                    <a:cubicBezTo>
                      <a:pt x="5787" y="25227"/>
                      <a:pt x="13369" y="25709"/>
                      <a:pt x="18841" y="28474"/>
                    </a:cubicBezTo>
                    <a:cubicBezTo>
                      <a:pt x="24311" y="31240"/>
                      <a:pt x="30163" y="34655"/>
                      <a:pt x="36119" y="33205"/>
                    </a:cubicBezTo>
                    <a:cubicBezTo>
                      <a:pt x="40661" y="32099"/>
                      <a:pt x="44225" y="28566"/>
                      <a:pt x="46911" y="24739"/>
                    </a:cubicBezTo>
                    <a:cubicBezTo>
                      <a:pt x="49595" y="20912"/>
                      <a:pt x="51652" y="16653"/>
                      <a:pt x="54595" y="13020"/>
                    </a:cubicBezTo>
                    <a:cubicBezTo>
                      <a:pt x="57535" y="9387"/>
                      <a:pt x="61663" y="6326"/>
                      <a:pt x="66333" y="6176"/>
                    </a:cubicBezTo>
                    <a:cubicBezTo>
                      <a:pt x="70570" y="6039"/>
                      <a:pt x="74500" y="8286"/>
                      <a:pt x="77944" y="10754"/>
                    </a:cubicBezTo>
                    <a:cubicBezTo>
                      <a:pt x="81390" y="13223"/>
                      <a:pt x="84717" y="16043"/>
                      <a:pt x="88750" y="17345"/>
                    </a:cubicBezTo>
                    <a:cubicBezTo>
                      <a:pt x="94907" y="19337"/>
                      <a:pt x="101793" y="17402"/>
                      <a:pt x="107160" y="13787"/>
                    </a:cubicBezTo>
                    <a:cubicBezTo>
                      <a:pt x="112528" y="10174"/>
                      <a:pt x="117209" y="3663"/>
                      <a:pt x="122282" y="0"/>
                    </a:cubicBezTo>
                    <a:cubicBezTo>
                      <a:pt x="120225" y="6912"/>
                      <a:pt x="116599" y="14191"/>
                      <a:pt x="114539" y="21101"/>
                    </a:cubicBezTo>
                    <a:cubicBezTo>
                      <a:pt x="112048" y="29469"/>
                      <a:pt x="109525" y="37909"/>
                      <a:pt x="105330" y="45566"/>
                    </a:cubicBezTo>
                    <a:cubicBezTo>
                      <a:pt x="101137" y="53222"/>
                      <a:pt x="95081" y="60139"/>
                      <a:pt x="87162" y="63814"/>
                    </a:cubicBezTo>
                    <a:cubicBezTo>
                      <a:pt x="78346" y="67908"/>
                      <a:pt x="67909" y="67600"/>
                      <a:pt x="58719" y="64434"/>
                    </a:cubicBezTo>
                    <a:cubicBezTo>
                      <a:pt x="49529" y="61267"/>
                      <a:pt x="41455" y="55450"/>
                      <a:pt x="34314" y="48856"/>
                    </a:cubicBezTo>
                    <a:cubicBezTo>
                      <a:pt x="29040" y="43984"/>
                      <a:pt x="24181" y="38642"/>
                      <a:pt x="18521" y="34226"/>
                    </a:cubicBezTo>
                    <a:cubicBezTo>
                      <a:pt x="12859" y="29810"/>
                      <a:pt x="7166" y="27694"/>
                      <a:pt x="0" y="272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EFA7"/>
                  </a:gs>
                  <a:gs pos="31000">
                    <a:srgbClr val="F6EFA7"/>
                  </a:gs>
                  <a:gs pos="55000">
                    <a:srgbClr val="F9B49C"/>
                  </a:gs>
                  <a:gs pos="100000">
                    <a:srgbClr val="FF007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8"/>
              <p:cNvSpPr/>
              <p:nvPr/>
            </p:nvSpPr>
            <p:spPr>
              <a:xfrm>
                <a:off x="1589283" y="35148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8"/>
              <p:cNvSpPr/>
              <p:nvPr/>
            </p:nvSpPr>
            <p:spPr>
              <a:xfrm>
                <a:off x="1827050" y="37644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8"/>
              <p:cNvSpPr/>
              <p:nvPr/>
            </p:nvSpPr>
            <p:spPr>
              <a:xfrm>
                <a:off x="-253973" y="2050654"/>
                <a:ext cx="9894218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8"/>
              <p:cNvSpPr/>
              <p:nvPr/>
            </p:nvSpPr>
            <p:spPr>
              <a:xfrm>
                <a:off x="2225605" y="25279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8"/>
              <p:cNvSpPr/>
              <p:nvPr/>
            </p:nvSpPr>
            <p:spPr>
              <a:xfrm>
                <a:off x="5967941" y="25385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8"/>
              <p:cNvSpPr/>
              <p:nvPr/>
            </p:nvSpPr>
            <p:spPr>
              <a:xfrm>
                <a:off x="6187025" y="30783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661" name="Google Shape;661;p28"/>
              <p:cNvSpPr/>
              <p:nvPr/>
            </p:nvSpPr>
            <p:spPr>
              <a:xfrm>
                <a:off x="3185210" y="35203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8"/>
              <p:cNvSpPr/>
              <p:nvPr/>
            </p:nvSpPr>
            <p:spPr>
              <a:xfrm>
                <a:off x="1968545" y="2170448"/>
                <a:ext cx="167069" cy="15996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8"/>
              <p:cNvSpPr/>
              <p:nvPr/>
            </p:nvSpPr>
            <p:spPr>
              <a:xfrm>
                <a:off x="8180406" y="1517256"/>
                <a:ext cx="270698" cy="259164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8"/>
              <p:cNvSpPr/>
              <p:nvPr/>
            </p:nvSpPr>
            <p:spPr>
              <a:xfrm>
                <a:off x="3171035" y="2902958"/>
                <a:ext cx="281355" cy="269373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8"/>
              <p:cNvSpPr/>
              <p:nvPr/>
            </p:nvSpPr>
            <p:spPr>
              <a:xfrm>
                <a:off x="871840" y="684453"/>
                <a:ext cx="380390" cy="344802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8"/>
              <p:cNvSpPr/>
              <p:nvPr/>
            </p:nvSpPr>
            <p:spPr>
              <a:xfrm>
                <a:off x="4850671" y="39539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8"/>
              <p:cNvSpPr/>
              <p:nvPr/>
            </p:nvSpPr>
            <p:spPr>
              <a:xfrm>
                <a:off x="4756842" y="43404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8"/>
              <p:cNvSpPr/>
              <p:nvPr/>
            </p:nvSpPr>
            <p:spPr>
              <a:xfrm>
                <a:off x="5492418" y="2733836"/>
                <a:ext cx="3000208" cy="3465156"/>
              </a:xfrm>
              <a:custGeom>
                <a:avLst/>
                <a:gdLst/>
                <a:ahLst/>
                <a:cxnLst/>
                <a:rect l="l" t="t" r="r" b="b"/>
                <a:pathLst>
                  <a:path w="83612" h="97070" extrusionOk="0">
                    <a:moveTo>
                      <a:pt x="83611" y="70910"/>
                    </a:moveTo>
                    <a:cubicBezTo>
                      <a:pt x="77219" y="78457"/>
                      <a:pt x="69845" y="85327"/>
                      <a:pt x="61132" y="90009"/>
                    </a:cubicBezTo>
                    <a:cubicBezTo>
                      <a:pt x="52419" y="94690"/>
                      <a:pt x="42260" y="97070"/>
                      <a:pt x="32504" y="95432"/>
                    </a:cubicBezTo>
                    <a:cubicBezTo>
                      <a:pt x="22750" y="93795"/>
                      <a:pt x="13542" y="87821"/>
                      <a:pt x="9145" y="78961"/>
                    </a:cubicBezTo>
                    <a:cubicBezTo>
                      <a:pt x="4639" y="69883"/>
                      <a:pt x="5557" y="58826"/>
                      <a:pt x="9517" y="49496"/>
                    </a:cubicBezTo>
                    <a:cubicBezTo>
                      <a:pt x="12041" y="43545"/>
                      <a:pt x="15706" y="38134"/>
                      <a:pt x="18248" y="32191"/>
                    </a:cubicBezTo>
                    <a:cubicBezTo>
                      <a:pt x="20790" y="26248"/>
                      <a:pt x="22146" y="19381"/>
                      <a:pt x="19822" y="13350"/>
                    </a:cubicBezTo>
                    <a:cubicBezTo>
                      <a:pt x="16899" y="5768"/>
                      <a:pt x="7866" y="1133"/>
                      <a:pt x="0" y="3180"/>
                    </a:cubicBezTo>
                    <a:cubicBezTo>
                      <a:pt x="3895" y="1"/>
                      <a:pt x="8927" y="10"/>
                      <a:pt x="13465" y="2167"/>
                    </a:cubicBezTo>
                    <a:cubicBezTo>
                      <a:pt x="18004" y="4324"/>
                      <a:pt x="21409" y="8352"/>
                      <a:pt x="23937" y="12695"/>
                    </a:cubicBezTo>
                    <a:cubicBezTo>
                      <a:pt x="26464" y="17040"/>
                      <a:pt x="28241" y="21773"/>
                      <a:pt x="30448" y="26289"/>
                    </a:cubicBezTo>
                    <a:cubicBezTo>
                      <a:pt x="38046" y="41835"/>
                      <a:pt x="50937" y="54737"/>
                      <a:pt x="66477" y="62348"/>
                    </a:cubicBezTo>
                    <a:cubicBezTo>
                      <a:pt x="71988" y="65049"/>
                      <a:pt x="77825" y="68872"/>
                      <a:pt x="83611" y="709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EFA7"/>
                  </a:gs>
                  <a:gs pos="31000">
                    <a:srgbClr val="FB7890"/>
                  </a:gs>
                  <a:gs pos="58999">
                    <a:srgbClr val="FD3C84"/>
                  </a:gs>
                  <a:gs pos="100000">
                    <a:srgbClr val="FF0078"/>
                  </a:gs>
                </a:gsLst>
                <a:lin ang="1890073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8"/>
              <p:cNvSpPr/>
              <p:nvPr/>
            </p:nvSpPr>
            <p:spPr>
              <a:xfrm>
                <a:off x="-192474" y="2445573"/>
                <a:ext cx="10258699" cy="3774582"/>
              </a:xfrm>
              <a:custGeom>
                <a:avLst/>
                <a:gdLst/>
                <a:ahLst/>
                <a:cxnLst/>
                <a:rect l="l" t="t" r="r" b="b"/>
                <a:pathLst>
                  <a:path w="285897" h="105738" extrusionOk="0">
                    <a:moveTo>
                      <a:pt x="285897" y="73824"/>
                    </a:moveTo>
                    <a:cubicBezTo>
                      <a:pt x="272629" y="90575"/>
                      <a:pt x="247395" y="94216"/>
                      <a:pt x="227936" y="85393"/>
                    </a:cubicBezTo>
                    <a:cubicBezTo>
                      <a:pt x="208476" y="76570"/>
                      <a:pt x="194988" y="57667"/>
                      <a:pt x="188203" y="37408"/>
                    </a:cubicBezTo>
                    <a:cubicBezTo>
                      <a:pt x="185412" y="29081"/>
                      <a:pt x="183187" y="19797"/>
                      <a:pt x="176245" y="14424"/>
                    </a:cubicBezTo>
                    <a:cubicBezTo>
                      <a:pt x="166701" y="7032"/>
                      <a:pt x="151912" y="10874"/>
                      <a:pt x="143708" y="19722"/>
                    </a:cubicBezTo>
                    <a:cubicBezTo>
                      <a:pt x="135501" y="28576"/>
                      <a:pt x="132375" y="40905"/>
                      <a:pt x="130178" y="52774"/>
                    </a:cubicBezTo>
                    <a:cubicBezTo>
                      <a:pt x="127982" y="64643"/>
                      <a:pt x="126298" y="76969"/>
                      <a:pt x="120141" y="87349"/>
                    </a:cubicBezTo>
                    <a:cubicBezTo>
                      <a:pt x="113985" y="97730"/>
                      <a:pt x="101881" y="105738"/>
                      <a:pt x="90142" y="102936"/>
                    </a:cubicBezTo>
                    <a:cubicBezTo>
                      <a:pt x="79185" y="100320"/>
                      <a:pt x="72300" y="89695"/>
                      <a:pt x="62911" y="83474"/>
                    </a:cubicBezTo>
                    <a:cubicBezTo>
                      <a:pt x="46986" y="72930"/>
                      <a:pt x="23003" y="77481"/>
                      <a:pt x="12054" y="93127"/>
                    </a:cubicBezTo>
                    <a:cubicBezTo>
                      <a:pt x="9207" y="82633"/>
                      <a:pt x="2781" y="71495"/>
                      <a:pt x="777" y="60524"/>
                    </a:cubicBezTo>
                    <a:cubicBezTo>
                      <a:pt x="220" y="57457"/>
                      <a:pt x="1" y="54405"/>
                      <a:pt x="307" y="51382"/>
                    </a:cubicBezTo>
                    <a:cubicBezTo>
                      <a:pt x="1149" y="43047"/>
                      <a:pt x="9566" y="36934"/>
                      <a:pt x="17935" y="36470"/>
                    </a:cubicBezTo>
                    <a:cubicBezTo>
                      <a:pt x="26301" y="36005"/>
                      <a:pt x="34329" y="40012"/>
                      <a:pt x="40968" y="45128"/>
                    </a:cubicBezTo>
                    <a:cubicBezTo>
                      <a:pt x="47603" y="50243"/>
                      <a:pt x="53271" y="56519"/>
                      <a:pt x="59862" y="61700"/>
                    </a:cubicBezTo>
                    <a:cubicBezTo>
                      <a:pt x="66449" y="66878"/>
                      <a:pt x="74368" y="71034"/>
                      <a:pt x="82747" y="70812"/>
                    </a:cubicBezTo>
                    <a:cubicBezTo>
                      <a:pt x="87419" y="70687"/>
                      <a:pt x="91783" y="69223"/>
                      <a:pt x="95751" y="66878"/>
                    </a:cubicBezTo>
                    <a:cubicBezTo>
                      <a:pt x="102098" y="63137"/>
                      <a:pt x="107427" y="57140"/>
                      <a:pt x="111340" y="50773"/>
                    </a:cubicBezTo>
                    <a:cubicBezTo>
                      <a:pt x="117690" y="40430"/>
                      <a:pt x="121539" y="28658"/>
                      <a:pt x="128340" y="18601"/>
                    </a:cubicBezTo>
                    <a:cubicBezTo>
                      <a:pt x="135143" y="8544"/>
                      <a:pt x="146273" y="1"/>
                      <a:pt x="158342" y="1282"/>
                    </a:cubicBezTo>
                    <a:cubicBezTo>
                      <a:pt x="171744" y="2704"/>
                      <a:pt x="180866" y="15144"/>
                      <a:pt x="187959" y="26598"/>
                    </a:cubicBezTo>
                    <a:cubicBezTo>
                      <a:pt x="195052" y="38052"/>
                      <a:pt x="203384" y="50770"/>
                      <a:pt x="216600" y="53390"/>
                    </a:cubicBezTo>
                    <a:cubicBezTo>
                      <a:pt x="228896" y="55827"/>
                      <a:pt x="240804" y="48540"/>
                      <a:pt x="251229" y="41578"/>
                    </a:cubicBezTo>
                    <a:cubicBezTo>
                      <a:pt x="258270" y="36876"/>
                      <a:pt x="265310" y="32175"/>
                      <a:pt x="272350" y="27472"/>
                    </a:cubicBezTo>
                    <a:cubicBezTo>
                      <a:pt x="278432" y="42216"/>
                      <a:pt x="283022" y="58139"/>
                      <a:pt x="285897" y="7382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21000">
                    <a:srgbClr val="F6EFA7"/>
                  </a:gs>
                  <a:gs pos="52999">
                    <a:srgbClr val="FB7890"/>
                  </a:gs>
                  <a:gs pos="84000">
                    <a:srgbClr val="FD3C84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8"/>
              <p:cNvSpPr/>
              <p:nvPr/>
            </p:nvSpPr>
            <p:spPr>
              <a:xfrm>
                <a:off x="-192475" y="3740875"/>
                <a:ext cx="3435785" cy="1300246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8"/>
              <p:cNvSpPr/>
              <p:nvPr/>
            </p:nvSpPr>
            <p:spPr>
              <a:xfrm>
                <a:off x="7801203" y="46846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8"/>
              <p:cNvSpPr/>
              <p:nvPr/>
            </p:nvSpPr>
            <p:spPr>
              <a:xfrm>
                <a:off x="-71051" y="984198"/>
                <a:ext cx="946688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8"/>
              <p:cNvSpPr/>
              <p:nvPr/>
            </p:nvSpPr>
            <p:spPr>
              <a:xfrm>
                <a:off x="7182948" y="34768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4" name="Google Shape;674;p28"/>
            <p:cNvSpPr/>
            <p:nvPr/>
          </p:nvSpPr>
          <p:spPr>
            <a:xfrm>
              <a:off x="7792548" y="1114699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IG_NUMBER_3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9"/>
          <p:cNvSpPr/>
          <p:nvPr/>
        </p:nvSpPr>
        <p:spPr>
          <a:xfrm rot="10800000" flipH="1">
            <a:off x="797002" y="1842300"/>
            <a:ext cx="147507" cy="126327"/>
          </a:xfrm>
          <a:custGeom>
            <a:avLst/>
            <a:gdLst/>
            <a:ahLst/>
            <a:cxnLst/>
            <a:rect l="l" t="t" r="r" b="b"/>
            <a:pathLst>
              <a:path w="4116" h="3525" extrusionOk="0">
                <a:moveTo>
                  <a:pt x="2352" y="0"/>
                </a:moveTo>
                <a:cubicBezTo>
                  <a:pt x="786" y="0"/>
                  <a:pt x="1" y="1895"/>
                  <a:pt x="1111" y="3005"/>
                </a:cubicBezTo>
                <a:cubicBezTo>
                  <a:pt x="1470" y="3364"/>
                  <a:pt x="1911" y="3525"/>
                  <a:pt x="2344" y="3525"/>
                </a:cubicBezTo>
                <a:cubicBezTo>
                  <a:pt x="3248" y="3525"/>
                  <a:pt x="4115" y="2823"/>
                  <a:pt x="4115" y="1763"/>
                </a:cubicBezTo>
                <a:cubicBezTo>
                  <a:pt x="4110" y="791"/>
                  <a:pt x="3324" y="0"/>
                  <a:pt x="23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29"/>
          <p:cNvGrpSpPr/>
          <p:nvPr/>
        </p:nvGrpSpPr>
        <p:grpSpPr>
          <a:xfrm>
            <a:off x="6040906" y="-565599"/>
            <a:ext cx="6916302" cy="6509653"/>
            <a:chOff x="6040906" y="-565599"/>
            <a:chExt cx="6916302" cy="6509653"/>
          </a:xfrm>
        </p:grpSpPr>
        <p:sp>
          <p:nvSpPr>
            <p:cNvPr id="678" name="Google Shape;678;p29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0" name="Google Shape;690;p29"/>
          <p:cNvSpPr/>
          <p:nvPr/>
        </p:nvSpPr>
        <p:spPr>
          <a:xfrm rot="10800000" flipH="1">
            <a:off x="2137073" y="1347701"/>
            <a:ext cx="148654" cy="127510"/>
          </a:xfrm>
          <a:custGeom>
            <a:avLst/>
            <a:gdLst/>
            <a:ahLst/>
            <a:cxnLst/>
            <a:rect l="l" t="t" r="r" b="b"/>
            <a:pathLst>
              <a:path w="4148" h="3558" extrusionOk="0">
                <a:moveTo>
                  <a:pt x="2374" y="0"/>
                </a:moveTo>
                <a:cubicBezTo>
                  <a:pt x="791" y="0"/>
                  <a:pt x="0" y="1912"/>
                  <a:pt x="1115" y="3032"/>
                </a:cubicBezTo>
                <a:cubicBezTo>
                  <a:pt x="1478" y="3395"/>
                  <a:pt x="1924" y="3558"/>
                  <a:pt x="2361" y="3558"/>
                </a:cubicBezTo>
                <a:cubicBezTo>
                  <a:pt x="3273" y="3558"/>
                  <a:pt x="4148" y="2848"/>
                  <a:pt x="4148" y="1774"/>
                </a:cubicBezTo>
                <a:cubicBezTo>
                  <a:pt x="4148" y="797"/>
                  <a:pt x="3357" y="0"/>
                  <a:pt x="23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9"/>
          <p:cNvSpPr/>
          <p:nvPr/>
        </p:nvSpPr>
        <p:spPr>
          <a:xfrm rot="10198827">
            <a:off x="-3328604" y="-458910"/>
            <a:ext cx="6663809" cy="4728778"/>
          </a:xfrm>
          <a:custGeom>
            <a:avLst/>
            <a:gdLst/>
            <a:ahLst/>
            <a:cxnLst/>
            <a:rect l="l" t="t" r="r" b="b"/>
            <a:pathLst>
              <a:path w="185950" h="131954" extrusionOk="0">
                <a:moveTo>
                  <a:pt x="184197" y="26523"/>
                </a:moveTo>
                <a:cubicBezTo>
                  <a:pt x="182522" y="31780"/>
                  <a:pt x="177253" y="35125"/>
                  <a:pt x="171936" y="36614"/>
                </a:cubicBezTo>
                <a:cubicBezTo>
                  <a:pt x="166623" y="38108"/>
                  <a:pt x="161015" y="38191"/>
                  <a:pt x="155625" y="39399"/>
                </a:cubicBezTo>
                <a:cubicBezTo>
                  <a:pt x="139920" y="42937"/>
                  <a:pt x="127120" y="56918"/>
                  <a:pt x="124983" y="72888"/>
                </a:cubicBezTo>
                <a:cubicBezTo>
                  <a:pt x="122978" y="87885"/>
                  <a:pt x="129570" y="102553"/>
                  <a:pt x="136003" y="116253"/>
                </a:cubicBezTo>
                <a:cubicBezTo>
                  <a:pt x="120033" y="114078"/>
                  <a:pt x="105206" y="123972"/>
                  <a:pt x="89627" y="128070"/>
                </a:cubicBezTo>
                <a:cubicBezTo>
                  <a:pt x="74860" y="131954"/>
                  <a:pt x="59105" y="130564"/>
                  <a:pt x="44377" y="126543"/>
                </a:cubicBezTo>
                <a:cubicBezTo>
                  <a:pt x="34488" y="123851"/>
                  <a:pt x="25369" y="119753"/>
                  <a:pt x="16272" y="115380"/>
                </a:cubicBezTo>
                <a:cubicBezTo>
                  <a:pt x="11817" y="113243"/>
                  <a:pt x="7372" y="111035"/>
                  <a:pt x="2835" y="108898"/>
                </a:cubicBezTo>
                <a:cubicBezTo>
                  <a:pt x="0" y="101064"/>
                  <a:pt x="2000" y="91703"/>
                  <a:pt x="7784" y="85710"/>
                </a:cubicBezTo>
                <a:cubicBezTo>
                  <a:pt x="13569" y="79716"/>
                  <a:pt x="22848" y="77381"/>
                  <a:pt x="30780" y="79930"/>
                </a:cubicBezTo>
                <a:cubicBezTo>
                  <a:pt x="38592" y="82446"/>
                  <a:pt x="44563" y="89055"/>
                  <a:pt x="52348" y="91643"/>
                </a:cubicBezTo>
                <a:cubicBezTo>
                  <a:pt x="58407" y="93659"/>
                  <a:pt x="65307" y="92977"/>
                  <a:pt x="70855" y="89813"/>
                </a:cubicBezTo>
                <a:cubicBezTo>
                  <a:pt x="76409" y="86649"/>
                  <a:pt x="80507" y="81057"/>
                  <a:pt x="81864" y="74821"/>
                </a:cubicBezTo>
                <a:cubicBezTo>
                  <a:pt x="83199" y="68658"/>
                  <a:pt x="81941" y="62269"/>
                  <a:pt x="81447" y="55979"/>
                </a:cubicBezTo>
                <a:cubicBezTo>
                  <a:pt x="80952" y="49689"/>
                  <a:pt x="81436" y="42805"/>
                  <a:pt x="85523" y="38004"/>
                </a:cubicBezTo>
                <a:cubicBezTo>
                  <a:pt x="87616" y="35537"/>
                  <a:pt x="90341" y="33961"/>
                  <a:pt x="93368" y="32884"/>
                </a:cubicBezTo>
                <a:cubicBezTo>
                  <a:pt x="93373" y="32884"/>
                  <a:pt x="93379" y="32884"/>
                  <a:pt x="93379" y="32879"/>
                </a:cubicBezTo>
                <a:cubicBezTo>
                  <a:pt x="97515" y="31406"/>
                  <a:pt x="102196" y="30890"/>
                  <a:pt x="106590" y="30368"/>
                </a:cubicBezTo>
                <a:cubicBezTo>
                  <a:pt x="114199" y="29467"/>
                  <a:pt x="122813" y="27451"/>
                  <a:pt x="126422" y="20689"/>
                </a:cubicBezTo>
                <a:cubicBezTo>
                  <a:pt x="128339" y="17101"/>
                  <a:pt x="128378" y="12580"/>
                  <a:pt x="126521" y="8965"/>
                </a:cubicBezTo>
                <a:cubicBezTo>
                  <a:pt x="124664" y="5345"/>
                  <a:pt x="120462" y="1566"/>
                  <a:pt x="116435" y="1027"/>
                </a:cubicBezTo>
                <a:cubicBezTo>
                  <a:pt x="131987" y="0"/>
                  <a:pt x="147676" y="637"/>
                  <a:pt x="162838" y="4230"/>
                </a:cubicBezTo>
                <a:cubicBezTo>
                  <a:pt x="168486" y="5565"/>
                  <a:pt x="174243" y="7312"/>
                  <a:pt x="178682" y="11053"/>
                </a:cubicBezTo>
                <a:cubicBezTo>
                  <a:pt x="183126" y="14794"/>
                  <a:pt x="185950" y="20991"/>
                  <a:pt x="184197" y="2652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3000">
                <a:srgbClr val="F6EFA7"/>
              </a:gs>
              <a:gs pos="31000">
                <a:srgbClr val="FB7890"/>
              </a:gs>
              <a:gs pos="69000">
                <a:srgbClr val="FD3C84"/>
              </a:gs>
              <a:gs pos="100000">
                <a:schemeClr val="accent6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9"/>
          <p:cNvSpPr/>
          <p:nvPr/>
        </p:nvSpPr>
        <p:spPr>
          <a:xfrm rot="10198827">
            <a:off x="-86944" y="-149069"/>
            <a:ext cx="3345988" cy="2956194"/>
          </a:xfrm>
          <a:custGeom>
            <a:avLst/>
            <a:gdLst/>
            <a:ahLst/>
            <a:cxnLst/>
            <a:rect l="l" t="t" r="r" b="b"/>
            <a:pathLst>
              <a:path w="93368" h="82491" extrusionOk="0">
                <a:moveTo>
                  <a:pt x="85061" y="8686"/>
                </a:moveTo>
                <a:cubicBezTo>
                  <a:pt x="82952" y="13943"/>
                  <a:pt x="84144" y="19865"/>
                  <a:pt x="85144" y="25441"/>
                </a:cubicBezTo>
                <a:cubicBezTo>
                  <a:pt x="86836" y="34807"/>
                  <a:pt x="87874" y="44641"/>
                  <a:pt x="84924" y="53683"/>
                </a:cubicBezTo>
                <a:cubicBezTo>
                  <a:pt x="81974" y="62725"/>
                  <a:pt x="74080" y="70773"/>
                  <a:pt x="64571" y="71141"/>
                </a:cubicBezTo>
                <a:cubicBezTo>
                  <a:pt x="54248" y="71542"/>
                  <a:pt x="45168" y="63225"/>
                  <a:pt x="34834" y="63313"/>
                </a:cubicBezTo>
                <a:cubicBezTo>
                  <a:pt x="29368" y="63363"/>
                  <a:pt x="23979" y="65939"/>
                  <a:pt x="20513" y="70164"/>
                </a:cubicBezTo>
                <a:cubicBezTo>
                  <a:pt x="17695" y="73597"/>
                  <a:pt x="16184" y="78058"/>
                  <a:pt x="16272" y="82491"/>
                </a:cubicBezTo>
                <a:cubicBezTo>
                  <a:pt x="11817" y="80354"/>
                  <a:pt x="7372" y="78146"/>
                  <a:pt x="2835" y="76009"/>
                </a:cubicBezTo>
                <a:cubicBezTo>
                  <a:pt x="0" y="68175"/>
                  <a:pt x="2000" y="58814"/>
                  <a:pt x="7784" y="52821"/>
                </a:cubicBezTo>
                <a:cubicBezTo>
                  <a:pt x="13569" y="46827"/>
                  <a:pt x="22848" y="44492"/>
                  <a:pt x="30780" y="47041"/>
                </a:cubicBezTo>
                <a:cubicBezTo>
                  <a:pt x="38592" y="49557"/>
                  <a:pt x="44563" y="56166"/>
                  <a:pt x="52348" y="58754"/>
                </a:cubicBezTo>
                <a:cubicBezTo>
                  <a:pt x="58407" y="60770"/>
                  <a:pt x="65307" y="60088"/>
                  <a:pt x="70855" y="56924"/>
                </a:cubicBezTo>
                <a:cubicBezTo>
                  <a:pt x="76409" y="53765"/>
                  <a:pt x="80507" y="48173"/>
                  <a:pt x="81864" y="41932"/>
                </a:cubicBezTo>
                <a:cubicBezTo>
                  <a:pt x="83199" y="35769"/>
                  <a:pt x="81941" y="29380"/>
                  <a:pt x="81447" y="23090"/>
                </a:cubicBezTo>
                <a:cubicBezTo>
                  <a:pt x="80952" y="16805"/>
                  <a:pt x="81436" y="9922"/>
                  <a:pt x="85523" y="5121"/>
                </a:cubicBezTo>
                <a:cubicBezTo>
                  <a:pt x="87616" y="2654"/>
                  <a:pt x="90341" y="1072"/>
                  <a:pt x="93368" y="1"/>
                </a:cubicBezTo>
                <a:cubicBezTo>
                  <a:pt x="89709" y="1951"/>
                  <a:pt x="86589" y="4879"/>
                  <a:pt x="85061" y="8686"/>
                </a:cubicBezTo>
                <a:close/>
              </a:path>
            </a:pathLst>
          </a:custGeom>
          <a:solidFill>
            <a:srgbClr val="FFFFFF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9"/>
          <p:cNvSpPr/>
          <p:nvPr/>
        </p:nvSpPr>
        <p:spPr>
          <a:xfrm rot="10198827">
            <a:off x="-3396430" y="32269"/>
            <a:ext cx="6134252" cy="6315155"/>
          </a:xfrm>
          <a:custGeom>
            <a:avLst/>
            <a:gdLst/>
            <a:ahLst/>
            <a:cxnLst/>
            <a:rect l="l" t="t" r="r" b="b"/>
            <a:pathLst>
              <a:path w="171173" h="176221" extrusionOk="0">
                <a:moveTo>
                  <a:pt x="170216" y="6153"/>
                </a:moveTo>
                <a:cubicBezTo>
                  <a:pt x="156274" y="198"/>
                  <a:pt x="139898" y="0"/>
                  <a:pt x="125796" y="5560"/>
                </a:cubicBezTo>
                <a:lnTo>
                  <a:pt x="131207" y="7241"/>
                </a:lnTo>
                <a:cubicBezTo>
                  <a:pt x="135234" y="10734"/>
                  <a:pt x="134932" y="17491"/>
                  <a:pt x="131745" y="21765"/>
                </a:cubicBezTo>
                <a:cubicBezTo>
                  <a:pt x="128565" y="26045"/>
                  <a:pt x="123329" y="28270"/>
                  <a:pt x="118171" y="29616"/>
                </a:cubicBezTo>
                <a:cubicBezTo>
                  <a:pt x="110249" y="31676"/>
                  <a:pt x="102020" y="32104"/>
                  <a:pt x="93906" y="33170"/>
                </a:cubicBezTo>
                <a:cubicBezTo>
                  <a:pt x="85798" y="34236"/>
                  <a:pt x="77563" y="36026"/>
                  <a:pt x="70685" y="40454"/>
                </a:cubicBezTo>
                <a:cubicBezTo>
                  <a:pt x="63807" y="44887"/>
                  <a:pt x="58473" y="52414"/>
                  <a:pt x="58550" y="60593"/>
                </a:cubicBezTo>
                <a:cubicBezTo>
                  <a:pt x="58632" y="68823"/>
                  <a:pt x="63934" y="76008"/>
                  <a:pt x="69411" y="82150"/>
                </a:cubicBezTo>
                <a:cubicBezTo>
                  <a:pt x="74893" y="88286"/>
                  <a:pt x="81002" y="94373"/>
                  <a:pt x="83342" y="102262"/>
                </a:cubicBezTo>
                <a:cubicBezTo>
                  <a:pt x="85534" y="109650"/>
                  <a:pt x="83924" y="118066"/>
                  <a:pt x="79151" y="124120"/>
                </a:cubicBezTo>
                <a:cubicBezTo>
                  <a:pt x="74382" y="130174"/>
                  <a:pt x="66581" y="133712"/>
                  <a:pt x="58885" y="133311"/>
                </a:cubicBezTo>
                <a:cubicBezTo>
                  <a:pt x="52611" y="132981"/>
                  <a:pt x="46717" y="130240"/>
                  <a:pt x="40509" y="129246"/>
                </a:cubicBezTo>
                <a:cubicBezTo>
                  <a:pt x="29237" y="127438"/>
                  <a:pt x="17156" y="131915"/>
                  <a:pt x="9784" y="140639"/>
                </a:cubicBezTo>
                <a:cubicBezTo>
                  <a:pt x="2406" y="149357"/>
                  <a:pt x="0" y="162014"/>
                  <a:pt x="3659" y="172831"/>
                </a:cubicBezTo>
                <a:cubicBezTo>
                  <a:pt x="10608" y="173869"/>
                  <a:pt x="15975" y="175182"/>
                  <a:pt x="22925" y="176221"/>
                </a:cubicBezTo>
                <a:cubicBezTo>
                  <a:pt x="17162" y="170606"/>
                  <a:pt x="16250" y="161498"/>
                  <a:pt x="18096" y="153675"/>
                </a:cubicBezTo>
                <a:cubicBezTo>
                  <a:pt x="19947" y="145847"/>
                  <a:pt x="26105" y="139183"/>
                  <a:pt x="33769" y="136733"/>
                </a:cubicBezTo>
                <a:cubicBezTo>
                  <a:pt x="45942" y="132849"/>
                  <a:pt x="58715" y="139255"/>
                  <a:pt x="70300" y="144644"/>
                </a:cubicBezTo>
                <a:cubicBezTo>
                  <a:pt x="80452" y="149368"/>
                  <a:pt x="91297" y="153510"/>
                  <a:pt x="102487" y="153054"/>
                </a:cubicBezTo>
                <a:cubicBezTo>
                  <a:pt x="113672" y="152593"/>
                  <a:pt x="125285" y="146506"/>
                  <a:pt x="129218" y="136025"/>
                </a:cubicBezTo>
                <a:cubicBezTo>
                  <a:pt x="133553" y="124455"/>
                  <a:pt x="127422" y="111265"/>
                  <a:pt x="118473" y="102750"/>
                </a:cubicBezTo>
                <a:cubicBezTo>
                  <a:pt x="109524" y="94230"/>
                  <a:pt x="98065" y="88934"/>
                  <a:pt x="87907" y="81903"/>
                </a:cubicBezTo>
                <a:cubicBezTo>
                  <a:pt x="79469" y="76063"/>
                  <a:pt x="71179" y="67087"/>
                  <a:pt x="72888" y="56973"/>
                </a:cubicBezTo>
                <a:cubicBezTo>
                  <a:pt x="74228" y="49052"/>
                  <a:pt x="81667" y="43250"/>
                  <a:pt x="89506" y="41454"/>
                </a:cubicBezTo>
                <a:cubicBezTo>
                  <a:pt x="97340" y="39652"/>
                  <a:pt x="105525" y="41080"/>
                  <a:pt x="113381" y="42794"/>
                </a:cubicBezTo>
                <a:cubicBezTo>
                  <a:pt x="121231" y="44503"/>
                  <a:pt x="129191" y="46508"/>
                  <a:pt x="137200" y="45843"/>
                </a:cubicBezTo>
                <a:cubicBezTo>
                  <a:pt x="146748" y="45047"/>
                  <a:pt x="155900" y="40278"/>
                  <a:pt x="162026" y="32917"/>
                </a:cubicBezTo>
                <a:cubicBezTo>
                  <a:pt x="168151" y="25561"/>
                  <a:pt x="171172" y="15684"/>
                  <a:pt x="170216" y="6153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9"/>
          <p:cNvSpPr/>
          <p:nvPr/>
        </p:nvSpPr>
        <p:spPr>
          <a:xfrm rot="10198827">
            <a:off x="379441" y="793281"/>
            <a:ext cx="220932" cy="212475"/>
          </a:xfrm>
          <a:custGeom>
            <a:avLst/>
            <a:gdLst/>
            <a:ahLst/>
            <a:cxnLst/>
            <a:rect l="l" t="t" r="r" b="b"/>
            <a:pathLst>
              <a:path w="6165" h="5929" extrusionOk="0">
                <a:moveTo>
                  <a:pt x="3198" y="0"/>
                </a:moveTo>
                <a:cubicBezTo>
                  <a:pt x="2000" y="0"/>
                  <a:pt x="918" y="725"/>
                  <a:pt x="462" y="1829"/>
                </a:cubicBezTo>
                <a:cubicBezTo>
                  <a:pt x="1" y="2939"/>
                  <a:pt x="254" y="4214"/>
                  <a:pt x="1100" y="5060"/>
                </a:cubicBezTo>
                <a:cubicBezTo>
                  <a:pt x="1670" y="5626"/>
                  <a:pt x="2429" y="5929"/>
                  <a:pt x="3200" y="5929"/>
                </a:cubicBezTo>
                <a:cubicBezTo>
                  <a:pt x="3581" y="5929"/>
                  <a:pt x="3965" y="5855"/>
                  <a:pt x="4330" y="5702"/>
                </a:cubicBezTo>
                <a:cubicBezTo>
                  <a:pt x="5439" y="5246"/>
                  <a:pt x="6159" y="4164"/>
                  <a:pt x="6165" y="2967"/>
                </a:cubicBezTo>
                <a:cubicBezTo>
                  <a:pt x="6165" y="1329"/>
                  <a:pt x="4835" y="0"/>
                  <a:pt x="31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713225" y="651575"/>
            <a:ext cx="77175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4"/>
          <p:cNvGrpSpPr/>
          <p:nvPr/>
        </p:nvGrpSpPr>
        <p:grpSpPr>
          <a:xfrm>
            <a:off x="-1142983" y="-2939351"/>
            <a:ext cx="12096132" cy="6197244"/>
            <a:chOff x="-359500" y="-2939352"/>
            <a:chExt cx="11817245" cy="6197244"/>
          </a:xfrm>
        </p:grpSpPr>
        <p:sp>
          <p:nvSpPr>
            <p:cNvPr id="61" name="Google Shape;61;p4"/>
            <p:cNvSpPr/>
            <p:nvPr/>
          </p:nvSpPr>
          <p:spPr>
            <a:xfrm rot="10149447" flipH="1">
              <a:off x="260263" y="-23557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62;p4"/>
            <p:cNvGrpSpPr/>
            <p:nvPr/>
          </p:nvGrpSpPr>
          <p:grpSpPr>
            <a:xfrm rot="10800000">
              <a:off x="-359500" y="-2939352"/>
              <a:ext cx="11817245" cy="6197244"/>
              <a:chOff x="-2132018" y="1517256"/>
              <a:chExt cx="11817245" cy="6197244"/>
            </a:xfrm>
          </p:grpSpPr>
          <p:sp>
            <p:nvSpPr>
              <p:cNvPr id="63" name="Google Shape;63;p4"/>
              <p:cNvSpPr/>
              <p:nvPr/>
            </p:nvSpPr>
            <p:spPr>
              <a:xfrm flipH="1">
                <a:off x="367185" y="40745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 flipH="1">
                <a:off x="-684322" y="3269848"/>
                <a:ext cx="10369549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 flipH="1">
                <a:off x="3047977" y="4419923"/>
                <a:ext cx="136025" cy="136077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 flipH="1">
                <a:off x="-47976" y="1517256"/>
                <a:ext cx="178661" cy="175565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 flipH="1">
                <a:off x="5664670" y="4350758"/>
                <a:ext cx="223331" cy="217174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flipH="1">
                <a:off x="8112746" y="2665653"/>
                <a:ext cx="223337" cy="194315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 flipH="1">
                <a:off x="-2132018" y="2203398"/>
                <a:ext cx="1132952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80;p4"/>
          <p:cNvGrpSpPr/>
          <p:nvPr/>
        </p:nvGrpSpPr>
        <p:grpSpPr>
          <a:xfrm>
            <a:off x="2551102" y="4306824"/>
            <a:ext cx="10258699" cy="3975306"/>
            <a:chOff x="2551102" y="4306824"/>
            <a:chExt cx="10258699" cy="3975306"/>
          </a:xfrm>
        </p:grpSpPr>
        <p:sp>
          <p:nvSpPr>
            <p:cNvPr id="81" name="Google Shape;81;p4"/>
            <p:cNvSpPr/>
            <p:nvPr/>
          </p:nvSpPr>
          <p:spPr>
            <a:xfrm flipH="1">
              <a:off x="2551102" y="4507548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 rot="2132727">
              <a:off x="6444242" y="5215032"/>
              <a:ext cx="3490099" cy="1140631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4"/>
          <p:cNvSpPr txBox="1">
            <a:spLocks noGrp="1"/>
          </p:cNvSpPr>
          <p:nvPr>
            <p:ph type="subTitle" idx="1"/>
          </p:nvPr>
        </p:nvSpPr>
        <p:spPr>
          <a:xfrm>
            <a:off x="713225" y="1200150"/>
            <a:ext cx="7747200" cy="3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5"/>
          <p:cNvGrpSpPr/>
          <p:nvPr/>
        </p:nvGrpSpPr>
        <p:grpSpPr>
          <a:xfrm>
            <a:off x="-253973" y="3084223"/>
            <a:ext cx="10320198" cy="5163677"/>
            <a:chOff x="-253973" y="2855623"/>
            <a:chExt cx="10320198" cy="5163677"/>
          </a:xfrm>
        </p:grpSpPr>
        <p:sp>
          <p:nvSpPr>
            <p:cNvPr id="86" name="Google Shape;86;p5"/>
            <p:cNvSpPr/>
            <p:nvPr/>
          </p:nvSpPr>
          <p:spPr>
            <a:xfrm>
              <a:off x="257334" y="4366624"/>
              <a:ext cx="4387820" cy="2424182"/>
            </a:xfrm>
            <a:custGeom>
              <a:avLst/>
              <a:gdLst/>
              <a:ahLst/>
              <a:cxnLst/>
              <a:rect l="l" t="t" r="r" b="b"/>
              <a:pathLst>
                <a:path w="122283" h="67909" extrusionOk="0">
                  <a:moveTo>
                    <a:pt x="0" y="27247"/>
                  </a:moveTo>
                  <a:cubicBezTo>
                    <a:pt x="5787" y="25227"/>
                    <a:pt x="13369" y="25709"/>
                    <a:pt x="18841" y="28474"/>
                  </a:cubicBezTo>
                  <a:cubicBezTo>
                    <a:pt x="24311" y="31240"/>
                    <a:pt x="30163" y="34655"/>
                    <a:pt x="36119" y="33205"/>
                  </a:cubicBezTo>
                  <a:cubicBezTo>
                    <a:pt x="40661" y="32099"/>
                    <a:pt x="44225" y="28566"/>
                    <a:pt x="46911" y="24739"/>
                  </a:cubicBezTo>
                  <a:cubicBezTo>
                    <a:pt x="49595" y="20912"/>
                    <a:pt x="51652" y="16653"/>
                    <a:pt x="54595" y="13020"/>
                  </a:cubicBezTo>
                  <a:cubicBezTo>
                    <a:pt x="57535" y="9387"/>
                    <a:pt x="61663" y="6326"/>
                    <a:pt x="66333" y="6176"/>
                  </a:cubicBezTo>
                  <a:cubicBezTo>
                    <a:pt x="70570" y="6039"/>
                    <a:pt x="74500" y="8286"/>
                    <a:pt x="77944" y="10754"/>
                  </a:cubicBezTo>
                  <a:cubicBezTo>
                    <a:pt x="81390" y="13223"/>
                    <a:pt x="84717" y="16043"/>
                    <a:pt x="88750" y="17345"/>
                  </a:cubicBezTo>
                  <a:cubicBezTo>
                    <a:pt x="94907" y="19337"/>
                    <a:pt x="101793" y="17402"/>
                    <a:pt x="107160" y="13787"/>
                  </a:cubicBezTo>
                  <a:cubicBezTo>
                    <a:pt x="112528" y="10174"/>
                    <a:pt x="117209" y="3663"/>
                    <a:pt x="122282" y="0"/>
                  </a:cubicBezTo>
                  <a:cubicBezTo>
                    <a:pt x="120225" y="6912"/>
                    <a:pt x="116599" y="14191"/>
                    <a:pt x="114539" y="21101"/>
                  </a:cubicBezTo>
                  <a:cubicBezTo>
                    <a:pt x="112048" y="29469"/>
                    <a:pt x="109525" y="37909"/>
                    <a:pt x="105330" y="45566"/>
                  </a:cubicBezTo>
                  <a:cubicBezTo>
                    <a:pt x="101137" y="53222"/>
                    <a:pt x="95081" y="60139"/>
                    <a:pt x="87162" y="63814"/>
                  </a:cubicBezTo>
                  <a:cubicBezTo>
                    <a:pt x="78346" y="67908"/>
                    <a:pt x="67909" y="67600"/>
                    <a:pt x="58719" y="64434"/>
                  </a:cubicBezTo>
                  <a:cubicBezTo>
                    <a:pt x="49529" y="61267"/>
                    <a:pt x="41455" y="55450"/>
                    <a:pt x="34314" y="48856"/>
                  </a:cubicBezTo>
                  <a:cubicBezTo>
                    <a:pt x="29040" y="43984"/>
                    <a:pt x="24181" y="38642"/>
                    <a:pt x="18521" y="34226"/>
                  </a:cubicBezTo>
                  <a:cubicBezTo>
                    <a:pt x="12859" y="29810"/>
                    <a:pt x="7166" y="27694"/>
                    <a:pt x="0" y="27247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589283" y="5038896"/>
              <a:ext cx="2929800" cy="2730900"/>
            </a:xfrm>
            <a:prstGeom prst="ellipse">
              <a:avLst/>
            </a:prstGeom>
            <a:gradFill>
              <a:gsLst>
                <a:gs pos="0">
                  <a:srgbClr val="5D69BF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827050" y="5288400"/>
              <a:ext cx="2929800" cy="2730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-253973" y="3574654"/>
              <a:ext cx="9894218" cy="4286984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2225605" y="4051944"/>
              <a:ext cx="7294876" cy="3726105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5967941" y="4062533"/>
              <a:ext cx="3435873" cy="2080659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6187025" y="4602375"/>
              <a:ext cx="2677500" cy="2810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ç</a:t>
              </a: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3185210" y="5044320"/>
              <a:ext cx="6229094" cy="2609452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257320" y="3062198"/>
              <a:ext cx="167069" cy="159960"/>
            </a:xfrm>
            <a:custGeom>
              <a:avLst/>
              <a:gdLst/>
              <a:ahLst/>
              <a:cxnLst/>
              <a:rect l="l" t="t" r="r" b="b"/>
              <a:pathLst>
                <a:path w="4656" h="4481" extrusionOk="0">
                  <a:moveTo>
                    <a:pt x="2418" y="1"/>
                  </a:moveTo>
                  <a:cubicBezTo>
                    <a:pt x="1834" y="1"/>
                    <a:pt x="1261" y="229"/>
                    <a:pt x="832" y="658"/>
                  </a:cubicBezTo>
                  <a:cubicBezTo>
                    <a:pt x="193" y="1297"/>
                    <a:pt x="1" y="2261"/>
                    <a:pt x="348" y="3098"/>
                  </a:cubicBezTo>
                  <a:cubicBezTo>
                    <a:pt x="693" y="3934"/>
                    <a:pt x="1510" y="4481"/>
                    <a:pt x="2416" y="4481"/>
                  </a:cubicBezTo>
                  <a:cubicBezTo>
                    <a:pt x="3653" y="4479"/>
                    <a:pt x="4655" y="3477"/>
                    <a:pt x="4655" y="2242"/>
                  </a:cubicBezTo>
                  <a:cubicBezTo>
                    <a:pt x="4655" y="1336"/>
                    <a:pt x="4111" y="519"/>
                    <a:pt x="3274" y="172"/>
                  </a:cubicBezTo>
                  <a:cubicBezTo>
                    <a:pt x="2997" y="57"/>
                    <a:pt x="2706" y="1"/>
                    <a:pt x="2418" y="1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6656406" y="3803256"/>
              <a:ext cx="182885" cy="175837"/>
            </a:xfrm>
            <a:custGeom>
              <a:avLst/>
              <a:gdLst/>
              <a:ahLst/>
              <a:cxnLst/>
              <a:rect l="l" t="t" r="r" b="b"/>
              <a:pathLst>
                <a:path w="7544" h="7260" extrusionOk="0">
                  <a:moveTo>
                    <a:pt x="3915" y="0"/>
                  </a:moveTo>
                  <a:cubicBezTo>
                    <a:pt x="2970" y="0"/>
                    <a:pt x="2042" y="369"/>
                    <a:pt x="1348" y="1063"/>
                  </a:cubicBezTo>
                  <a:cubicBezTo>
                    <a:pt x="310" y="2101"/>
                    <a:pt x="0" y="3662"/>
                    <a:pt x="561" y="5018"/>
                  </a:cubicBezTo>
                  <a:cubicBezTo>
                    <a:pt x="1123" y="6375"/>
                    <a:pt x="2446" y="7259"/>
                    <a:pt x="3914" y="7259"/>
                  </a:cubicBezTo>
                  <a:cubicBezTo>
                    <a:pt x="5919" y="7259"/>
                    <a:pt x="7544" y="5634"/>
                    <a:pt x="7544" y="3630"/>
                  </a:cubicBezTo>
                  <a:cubicBezTo>
                    <a:pt x="7544" y="2162"/>
                    <a:pt x="6659" y="839"/>
                    <a:pt x="5303" y="277"/>
                  </a:cubicBezTo>
                  <a:cubicBezTo>
                    <a:pt x="4854" y="91"/>
                    <a:pt x="4382" y="0"/>
                    <a:pt x="3915" y="0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4850671" y="5477925"/>
              <a:ext cx="2019900" cy="22242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4756842" y="5864400"/>
              <a:ext cx="166746" cy="159639"/>
            </a:xfrm>
            <a:custGeom>
              <a:avLst/>
              <a:gdLst/>
              <a:ahLst/>
              <a:cxnLst/>
              <a:rect l="l" t="t" r="r" b="b"/>
              <a:pathLst>
                <a:path w="4647" h="4472" extrusionOk="0">
                  <a:moveTo>
                    <a:pt x="2412" y="0"/>
                  </a:moveTo>
                  <a:cubicBezTo>
                    <a:pt x="1830" y="0"/>
                    <a:pt x="1258" y="228"/>
                    <a:pt x="830" y="655"/>
                  </a:cubicBezTo>
                  <a:cubicBezTo>
                    <a:pt x="191" y="1294"/>
                    <a:pt x="1" y="2255"/>
                    <a:pt x="346" y="3092"/>
                  </a:cubicBezTo>
                  <a:cubicBezTo>
                    <a:pt x="691" y="3927"/>
                    <a:pt x="1507" y="4471"/>
                    <a:pt x="2411" y="4471"/>
                  </a:cubicBezTo>
                  <a:cubicBezTo>
                    <a:pt x="3646" y="4471"/>
                    <a:pt x="4646" y="3471"/>
                    <a:pt x="4646" y="2236"/>
                  </a:cubicBezTo>
                  <a:cubicBezTo>
                    <a:pt x="4646" y="1331"/>
                    <a:pt x="4102" y="516"/>
                    <a:pt x="3267" y="171"/>
                  </a:cubicBezTo>
                  <a:cubicBezTo>
                    <a:pt x="2991" y="56"/>
                    <a:pt x="270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5492418" y="4257836"/>
              <a:ext cx="3000208" cy="3465156"/>
            </a:xfrm>
            <a:custGeom>
              <a:avLst/>
              <a:gdLst/>
              <a:ahLst/>
              <a:cxnLst/>
              <a:rect l="l" t="t" r="r" b="b"/>
              <a:pathLst>
                <a:path w="83612" h="97070" extrusionOk="0">
                  <a:moveTo>
                    <a:pt x="83611" y="70910"/>
                  </a:moveTo>
                  <a:cubicBezTo>
                    <a:pt x="77219" y="78457"/>
                    <a:pt x="69845" y="85327"/>
                    <a:pt x="61132" y="90009"/>
                  </a:cubicBezTo>
                  <a:cubicBezTo>
                    <a:pt x="52419" y="94690"/>
                    <a:pt x="42260" y="97070"/>
                    <a:pt x="32504" y="95432"/>
                  </a:cubicBezTo>
                  <a:cubicBezTo>
                    <a:pt x="22750" y="93795"/>
                    <a:pt x="13542" y="87821"/>
                    <a:pt x="9145" y="78961"/>
                  </a:cubicBezTo>
                  <a:cubicBezTo>
                    <a:pt x="4639" y="69883"/>
                    <a:pt x="5557" y="58826"/>
                    <a:pt x="9517" y="49496"/>
                  </a:cubicBezTo>
                  <a:cubicBezTo>
                    <a:pt x="12041" y="43545"/>
                    <a:pt x="15706" y="38134"/>
                    <a:pt x="18248" y="32191"/>
                  </a:cubicBezTo>
                  <a:cubicBezTo>
                    <a:pt x="20790" y="26248"/>
                    <a:pt x="22146" y="19381"/>
                    <a:pt x="19822" y="13350"/>
                  </a:cubicBezTo>
                  <a:cubicBezTo>
                    <a:pt x="16899" y="5768"/>
                    <a:pt x="7866" y="1133"/>
                    <a:pt x="0" y="3180"/>
                  </a:cubicBezTo>
                  <a:cubicBezTo>
                    <a:pt x="3895" y="1"/>
                    <a:pt x="8927" y="10"/>
                    <a:pt x="13465" y="2167"/>
                  </a:cubicBezTo>
                  <a:cubicBezTo>
                    <a:pt x="18004" y="4324"/>
                    <a:pt x="21409" y="8352"/>
                    <a:pt x="23937" y="12695"/>
                  </a:cubicBezTo>
                  <a:cubicBezTo>
                    <a:pt x="26464" y="17040"/>
                    <a:pt x="28241" y="21773"/>
                    <a:pt x="30448" y="26289"/>
                  </a:cubicBezTo>
                  <a:cubicBezTo>
                    <a:pt x="38046" y="41835"/>
                    <a:pt x="50937" y="54737"/>
                    <a:pt x="66477" y="62348"/>
                  </a:cubicBezTo>
                  <a:cubicBezTo>
                    <a:pt x="71988" y="65049"/>
                    <a:pt x="77825" y="68872"/>
                    <a:pt x="83611" y="70910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B7890"/>
                </a:gs>
                <a:gs pos="58999">
                  <a:srgbClr val="FD3C84"/>
                </a:gs>
                <a:gs pos="100000">
                  <a:srgbClr val="FF0078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-192474" y="3969573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-192475" y="5264875"/>
              <a:ext cx="3435785" cy="1300246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7801203" y="6208643"/>
              <a:ext cx="372927" cy="344838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424411" y="2855623"/>
              <a:ext cx="9466880" cy="4566603"/>
            </a:xfrm>
            <a:custGeom>
              <a:avLst/>
              <a:gdLst/>
              <a:ahLst/>
              <a:cxnLst/>
              <a:rect l="l" t="t" r="r" b="b"/>
              <a:pathLst>
                <a:path w="263830" h="127925" extrusionOk="0">
                  <a:moveTo>
                    <a:pt x="263829" y="3228"/>
                  </a:moveTo>
                  <a:lnTo>
                    <a:pt x="250579" y="6033"/>
                  </a:lnTo>
                  <a:lnTo>
                    <a:pt x="237337" y="8881"/>
                  </a:lnTo>
                  <a:lnTo>
                    <a:pt x="230722" y="10308"/>
                  </a:lnTo>
                  <a:cubicBezTo>
                    <a:pt x="228528" y="10794"/>
                    <a:pt x="226358" y="11310"/>
                    <a:pt x="224238" y="11944"/>
                  </a:cubicBezTo>
                  <a:cubicBezTo>
                    <a:pt x="220018" y="13218"/>
                    <a:pt x="215938" y="15038"/>
                    <a:pt x="212802" y="18033"/>
                  </a:cubicBezTo>
                  <a:cubicBezTo>
                    <a:pt x="212019" y="18772"/>
                    <a:pt x="211300" y="19576"/>
                    <a:pt x="210653" y="20436"/>
                  </a:cubicBezTo>
                  <a:cubicBezTo>
                    <a:pt x="210006" y="21290"/>
                    <a:pt x="209443" y="22209"/>
                    <a:pt x="209000" y="23175"/>
                  </a:cubicBezTo>
                  <a:cubicBezTo>
                    <a:pt x="208550" y="24137"/>
                    <a:pt x="208210" y="25146"/>
                    <a:pt x="207985" y="26183"/>
                  </a:cubicBezTo>
                  <a:cubicBezTo>
                    <a:pt x="207784" y="27219"/>
                    <a:pt x="207690" y="28287"/>
                    <a:pt x="207734" y="29350"/>
                  </a:cubicBezTo>
                  <a:cubicBezTo>
                    <a:pt x="207811" y="31477"/>
                    <a:pt x="208416" y="33579"/>
                    <a:pt x="209356" y="35539"/>
                  </a:cubicBezTo>
                  <a:cubicBezTo>
                    <a:pt x="210294" y="37504"/>
                    <a:pt x="211543" y="39337"/>
                    <a:pt x="212921" y="41078"/>
                  </a:cubicBezTo>
                  <a:cubicBezTo>
                    <a:pt x="215685" y="44568"/>
                    <a:pt x="218964" y="47660"/>
                    <a:pt x="222072" y="50976"/>
                  </a:cubicBezTo>
                  <a:cubicBezTo>
                    <a:pt x="225180" y="54299"/>
                    <a:pt x="228010" y="57886"/>
                    <a:pt x="230475" y="61713"/>
                  </a:cubicBezTo>
                  <a:cubicBezTo>
                    <a:pt x="232938" y="65541"/>
                    <a:pt x="234998" y="69637"/>
                    <a:pt x="236541" y="73925"/>
                  </a:cubicBezTo>
                  <a:cubicBezTo>
                    <a:pt x="238081" y="78213"/>
                    <a:pt x="239077" y="82709"/>
                    <a:pt x="239364" y="87267"/>
                  </a:cubicBezTo>
                  <a:lnTo>
                    <a:pt x="239407" y="88980"/>
                  </a:lnTo>
                  <a:cubicBezTo>
                    <a:pt x="239408" y="89549"/>
                    <a:pt x="239460" y="90121"/>
                    <a:pt x="239412" y="90690"/>
                  </a:cubicBezTo>
                  <a:lnTo>
                    <a:pt x="239328" y="92401"/>
                  </a:lnTo>
                  <a:lnTo>
                    <a:pt x="239284" y="93255"/>
                  </a:lnTo>
                  <a:lnTo>
                    <a:pt x="239189" y="94109"/>
                  </a:lnTo>
                  <a:cubicBezTo>
                    <a:pt x="238930" y="96384"/>
                    <a:pt x="238438" y="98627"/>
                    <a:pt x="237723" y="100804"/>
                  </a:cubicBezTo>
                  <a:cubicBezTo>
                    <a:pt x="236285" y="105154"/>
                    <a:pt x="234056" y="109203"/>
                    <a:pt x="231148" y="112744"/>
                  </a:cubicBezTo>
                  <a:cubicBezTo>
                    <a:pt x="228232" y="116254"/>
                    <a:pt x="224656" y="119263"/>
                    <a:pt x="220537" y="121291"/>
                  </a:cubicBezTo>
                  <a:cubicBezTo>
                    <a:pt x="218483" y="122300"/>
                    <a:pt x="216307" y="123080"/>
                    <a:pt x="214058" y="123550"/>
                  </a:cubicBezTo>
                  <a:cubicBezTo>
                    <a:pt x="211810" y="124021"/>
                    <a:pt x="209491" y="124164"/>
                    <a:pt x="207204" y="123989"/>
                  </a:cubicBezTo>
                  <a:cubicBezTo>
                    <a:pt x="202613" y="123667"/>
                    <a:pt x="198178" y="122119"/>
                    <a:pt x="194207" y="119881"/>
                  </a:cubicBezTo>
                  <a:cubicBezTo>
                    <a:pt x="190218" y="117649"/>
                    <a:pt x="186622" y="114796"/>
                    <a:pt x="183335" y="111661"/>
                  </a:cubicBezTo>
                  <a:cubicBezTo>
                    <a:pt x="180058" y="108507"/>
                    <a:pt x="177080" y="105090"/>
                    <a:pt x="174109" y="101690"/>
                  </a:cubicBezTo>
                  <a:cubicBezTo>
                    <a:pt x="171133" y="98299"/>
                    <a:pt x="168163" y="94910"/>
                    <a:pt x="164929" y="91808"/>
                  </a:cubicBezTo>
                  <a:cubicBezTo>
                    <a:pt x="161701" y="88706"/>
                    <a:pt x="158209" y="85883"/>
                    <a:pt x="154283" y="83784"/>
                  </a:cubicBezTo>
                  <a:cubicBezTo>
                    <a:pt x="150386" y="81677"/>
                    <a:pt x="146129" y="80187"/>
                    <a:pt x="141763" y="79833"/>
                  </a:cubicBezTo>
                  <a:cubicBezTo>
                    <a:pt x="139584" y="79655"/>
                    <a:pt x="137387" y="79763"/>
                    <a:pt x="135268" y="80233"/>
                  </a:cubicBezTo>
                  <a:cubicBezTo>
                    <a:pt x="133149" y="80701"/>
                    <a:pt x="131103" y="81477"/>
                    <a:pt x="129186" y="82501"/>
                  </a:cubicBezTo>
                  <a:cubicBezTo>
                    <a:pt x="128714" y="82773"/>
                    <a:pt x="128226" y="83012"/>
                    <a:pt x="127769" y="83311"/>
                  </a:cubicBezTo>
                  <a:lnTo>
                    <a:pt x="126400" y="84206"/>
                  </a:lnTo>
                  <a:lnTo>
                    <a:pt x="125086" y="85188"/>
                  </a:lnTo>
                  <a:cubicBezTo>
                    <a:pt x="124648" y="85512"/>
                    <a:pt x="124243" y="85888"/>
                    <a:pt x="123819" y="86233"/>
                  </a:cubicBezTo>
                  <a:cubicBezTo>
                    <a:pt x="122160" y="87668"/>
                    <a:pt x="120619" y="89250"/>
                    <a:pt x="119170" y="90920"/>
                  </a:cubicBezTo>
                  <a:cubicBezTo>
                    <a:pt x="116302" y="94302"/>
                    <a:pt x="113801" y="97988"/>
                    <a:pt x="111395" y="101790"/>
                  </a:cubicBezTo>
                  <a:cubicBezTo>
                    <a:pt x="108960" y="105586"/>
                    <a:pt x="106523" y="109445"/>
                    <a:pt x="103679" y="113096"/>
                  </a:cubicBezTo>
                  <a:cubicBezTo>
                    <a:pt x="100852" y="116745"/>
                    <a:pt x="97520" y="120162"/>
                    <a:pt x="93494" y="122814"/>
                  </a:cubicBezTo>
                  <a:cubicBezTo>
                    <a:pt x="91469" y="124110"/>
                    <a:pt x="89267" y="125185"/>
                    <a:pt x="86962" y="125960"/>
                  </a:cubicBezTo>
                  <a:cubicBezTo>
                    <a:pt x="84657" y="126736"/>
                    <a:pt x="82268" y="127220"/>
                    <a:pt x="79867" y="127453"/>
                  </a:cubicBezTo>
                  <a:cubicBezTo>
                    <a:pt x="75056" y="127925"/>
                    <a:pt x="70255" y="127398"/>
                    <a:pt x="65647" y="126364"/>
                  </a:cubicBezTo>
                  <a:cubicBezTo>
                    <a:pt x="63347" y="125842"/>
                    <a:pt x="61078" y="125192"/>
                    <a:pt x="58849" y="124420"/>
                  </a:cubicBezTo>
                  <a:cubicBezTo>
                    <a:pt x="56635" y="123656"/>
                    <a:pt x="54474" y="122807"/>
                    <a:pt x="52347" y="121916"/>
                  </a:cubicBezTo>
                  <a:cubicBezTo>
                    <a:pt x="48093" y="120132"/>
                    <a:pt x="43985" y="118206"/>
                    <a:pt x="39905" y="116451"/>
                  </a:cubicBezTo>
                  <a:cubicBezTo>
                    <a:pt x="37866" y="115579"/>
                    <a:pt x="35828" y="114755"/>
                    <a:pt x="33791" y="114011"/>
                  </a:cubicBezTo>
                  <a:lnTo>
                    <a:pt x="32264" y="113470"/>
                  </a:lnTo>
                  <a:lnTo>
                    <a:pt x="30735" y="112970"/>
                  </a:lnTo>
                  <a:cubicBezTo>
                    <a:pt x="29719" y="112655"/>
                    <a:pt x="28708" y="112364"/>
                    <a:pt x="27688" y="112115"/>
                  </a:cubicBezTo>
                  <a:cubicBezTo>
                    <a:pt x="23617" y="111113"/>
                    <a:pt x="19475" y="110568"/>
                    <a:pt x="15534" y="110807"/>
                  </a:cubicBezTo>
                  <a:cubicBezTo>
                    <a:pt x="11597" y="111060"/>
                    <a:pt x="7895" y="112053"/>
                    <a:pt x="4848" y="113906"/>
                  </a:cubicBezTo>
                  <a:lnTo>
                    <a:pt x="1" y="104476"/>
                  </a:lnTo>
                  <a:cubicBezTo>
                    <a:pt x="2502" y="103347"/>
                    <a:pt x="5113" y="102569"/>
                    <a:pt x="7719" y="102107"/>
                  </a:cubicBezTo>
                  <a:cubicBezTo>
                    <a:pt x="10325" y="101644"/>
                    <a:pt x="12934" y="101505"/>
                    <a:pt x="15478" y="101594"/>
                  </a:cubicBezTo>
                  <a:cubicBezTo>
                    <a:pt x="18023" y="101671"/>
                    <a:pt x="20513" y="101986"/>
                    <a:pt x="22930" y="102480"/>
                  </a:cubicBezTo>
                  <a:cubicBezTo>
                    <a:pt x="25347" y="102977"/>
                    <a:pt x="27702" y="103630"/>
                    <a:pt x="29989" y="104413"/>
                  </a:cubicBezTo>
                  <a:cubicBezTo>
                    <a:pt x="34592" y="105992"/>
                    <a:pt x="38804" y="108027"/>
                    <a:pt x="42889" y="110141"/>
                  </a:cubicBezTo>
                  <a:cubicBezTo>
                    <a:pt x="46974" y="112242"/>
                    <a:pt x="50897" y="114449"/>
                    <a:pt x="54859" y="116410"/>
                  </a:cubicBezTo>
                  <a:cubicBezTo>
                    <a:pt x="56838" y="117391"/>
                    <a:pt x="58830" y="118320"/>
                    <a:pt x="60838" y="119155"/>
                  </a:cubicBezTo>
                  <a:cubicBezTo>
                    <a:pt x="62835" y="119988"/>
                    <a:pt x="64869" y="120725"/>
                    <a:pt x="66939" y="121309"/>
                  </a:cubicBezTo>
                  <a:cubicBezTo>
                    <a:pt x="71069" y="122480"/>
                    <a:pt x="75333" y="123179"/>
                    <a:pt x="79545" y="122996"/>
                  </a:cubicBezTo>
                  <a:cubicBezTo>
                    <a:pt x="81645" y="122893"/>
                    <a:pt x="83724" y="122574"/>
                    <a:pt x="85730" y="122005"/>
                  </a:cubicBezTo>
                  <a:cubicBezTo>
                    <a:pt x="87734" y="121435"/>
                    <a:pt x="89660" y="120611"/>
                    <a:pt x="91492" y="119564"/>
                  </a:cubicBezTo>
                  <a:cubicBezTo>
                    <a:pt x="93313" y="118495"/>
                    <a:pt x="95023" y="117202"/>
                    <a:pt x="96629" y="115759"/>
                  </a:cubicBezTo>
                  <a:cubicBezTo>
                    <a:pt x="98236" y="114317"/>
                    <a:pt x="99745" y="112733"/>
                    <a:pt x="101164" y="111049"/>
                  </a:cubicBezTo>
                  <a:cubicBezTo>
                    <a:pt x="102586" y="109367"/>
                    <a:pt x="103939" y="107605"/>
                    <a:pt x="105254" y="105800"/>
                  </a:cubicBezTo>
                  <a:cubicBezTo>
                    <a:pt x="106566" y="103992"/>
                    <a:pt x="107833" y="102135"/>
                    <a:pt x="109115" y="100275"/>
                  </a:cubicBezTo>
                  <a:cubicBezTo>
                    <a:pt x="111662" y="96535"/>
                    <a:pt x="114366" y="92815"/>
                    <a:pt x="117459" y="89407"/>
                  </a:cubicBezTo>
                  <a:cubicBezTo>
                    <a:pt x="119015" y="87709"/>
                    <a:pt x="120672" y="86089"/>
                    <a:pt x="122464" y="84619"/>
                  </a:cubicBezTo>
                  <a:cubicBezTo>
                    <a:pt x="122924" y="84263"/>
                    <a:pt x="123360" y="83880"/>
                    <a:pt x="123837" y="83544"/>
                  </a:cubicBezTo>
                  <a:lnTo>
                    <a:pt x="125261" y="82536"/>
                  </a:lnTo>
                  <a:lnTo>
                    <a:pt x="126752" y="81616"/>
                  </a:lnTo>
                  <a:cubicBezTo>
                    <a:pt x="127249" y="81312"/>
                    <a:pt x="127781" y="81064"/>
                    <a:pt x="128296" y="80785"/>
                  </a:cubicBezTo>
                  <a:cubicBezTo>
                    <a:pt x="130387" y="79738"/>
                    <a:pt x="132619" y="78960"/>
                    <a:pt x="134921" y="78512"/>
                  </a:cubicBezTo>
                  <a:cubicBezTo>
                    <a:pt x="137222" y="78065"/>
                    <a:pt x="139588" y="77980"/>
                    <a:pt x="141903" y="78216"/>
                  </a:cubicBezTo>
                  <a:cubicBezTo>
                    <a:pt x="146547" y="78681"/>
                    <a:pt x="150960" y="80333"/>
                    <a:pt x="154948" y="82584"/>
                  </a:cubicBezTo>
                  <a:cubicBezTo>
                    <a:pt x="156947" y="83711"/>
                    <a:pt x="158843" y="85005"/>
                    <a:pt x="160646" y="86413"/>
                  </a:cubicBezTo>
                  <a:cubicBezTo>
                    <a:pt x="162447" y="87824"/>
                    <a:pt x="164138" y="89355"/>
                    <a:pt x="165763" y="90946"/>
                  </a:cubicBezTo>
                  <a:cubicBezTo>
                    <a:pt x="169012" y="94133"/>
                    <a:pt x="171963" y="97577"/>
                    <a:pt x="174903" y="101000"/>
                  </a:cubicBezTo>
                  <a:cubicBezTo>
                    <a:pt x="177854" y="104412"/>
                    <a:pt x="180806" y="107818"/>
                    <a:pt x="184026" y="110941"/>
                  </a:cubicBezTo>
                  <a:cubicBezTo>
                    <a:pt x="187254" y="114043"/>
                    <a:pt x="190779" y="116859"/>
                    <a:pt x="194668" y="119055"/>
                  </a:cubicBezTo>
                  <a:cubicBezTo>
                    <a:pt x="198539" y="121255"/>
                    <a:pt x="202836" y="122768"/>
                    <a:pt x="207268" y="123097"/>
                  </a:cubicBezTo>
                  <a:cubicBezTo>
                    <a:pt x="209477" y="123275"/>
                    <a:pt x="211709" y="123149"/>
                    <a:pt x="213882" y="122699"/>
                  </a:cubicBezTo>
                  <a:cubicBezTo>
                    <a:pt x="216057" y="122245"/>
                    <a:pt x="218168" y="121517"/>
                    <a:pt x="220160" y="120529"/>
                  </a:cubicBezTo>
                  <a:cubicBezTo>
                    <a:pt x="224151" y="118555"/>
                    <a:pt x="227629" y="115615"/>
                    <a:pt x="230464" y="112183"/>
                  </a:cubicBezTo>
                  <a:cubicBezTo>
                    <a:pt x="233293" y="108721"/>
                    <a:pt x="235459" y="104768"/>
                    <a:pt x="236851" y="100519"/>
                  </a:cubicBezTo>
                  <a:cubicBezTo>
                    <a:pt x="237541" y="98401"/>
                    <a:pt x="238015" y="96219"/>
                    <a:pt x="238262" y="94004"/>
                  </a:cubicBezTo>
                  <a:lnTo>
                    <a:pt x="238351" y="93175"/>
                  </a:lnTo>
                  <a:lnTo>
                    <a:pt x="238392" y="92340"/>
                  </a:lnTo>
                  <a:lnTo>
                    <a:pt x="238469" y="90669"/>
                  </a:lnTo>
                  <a:cubicBezTo>
                    <a:pt x="238515" y="90112"/>
                    <a:pt x="238463" y="89553"/>
                    <a:pt x="238458" y="88996"/>
                  </a:cubicBezTo>
                  <a:lnTo>
                    <a:pt x="238413" y="87323"/>
                  </a:lnTo>
                  <a:cubicBezTo>
                    <a:pt x="238134" y="82866"/>
                    <a:pt x="237105" y="78471"/>
                    <a:pt x="235562" y="74279"/>
                  </a:cubicBezTo>
                  <a:cubicBezTo>
                    <a:pt x="234012" y="70087"/>
                    <a:pt x="231954" y="66084"/>
                    <a:pt x="229499" y="62341"/>
                  </a:cubicBezTo>
                  <a:cubicBezTo>
                    <a:pt x="227047" y="58598"/>
                    <a:pt x="224227" y="55095"/>
                    <a:pt x="221143" y="51850"/>
                  </a:cubicBezTo>
                  <a:cubicBezTo>
                    <a:pt x="219617" y="50214"/>
                    <a:pt x="217978" y="48653"/>
                    <a:pt x="216394" y="47037"/>
                  </a:cubicBezTo>
                  <a:cubicBezTo>
                    <a:pt x="214802" y="45421"/>
                    <a:pt x="213236" y="43766"/>
                    <a:pt x="211785" y="41989"/>
                  </a:cubicBezTo>
                  <a:cubicBezTo>
                    <a:pt x="210337" y="40215"/>
                    <a:pt x="208995" y="38316"/>
                    <a:pt x="207953" y="36219"/>
                  </a:cubicBezTo>
                  <a:cubicBezTo>
                    <a:pt x="206914" y="34131"/>
                    <a:pt x="206198" y="31815"/>
                    <a:pt x="206077" y="29425"/>
                  </a:cubicBezTo>
                  <a:cubicBezTo>
                    <a:pt x="206010" y="28232"/>
                    <a:pt x="206095" y="27036"/>
                    <a:pt x="206309" y="25852"/>
                  </a:cubicBezTo>
                  <a:cubicBezTo>
                    <a:pt x="206542" y="24679"/>
                    <a:pt x="206908" y="23535"/>
                    <a:pt x="207401" y="22442"/>
                  </a:cubicBezTo>
                  <a:cubicBezTo>
                    <a:pt x="207884" y="21351"/>
                    <a:pt x="208494" y="20324"/>
                    <a:pt x="209187" y="19365"/>
                  </a:cubicBezTo>
                  <a:cubicBezTo>
                    <a:pt x="209876" y="18405"/>
                    <a:pt x="210646" y="17506"/>
                    <a:pt x="211490" y="16677"/>
                  </a:cubicBezTo>
                  <a:cubicBezTo>
                    <a:pt x="212332" y="15855"/>
                    <a:pt x="213233" y="15094"/>
                    <a:pt x="214185" y="14402"/>
                  </a:cubicBezTo>
                  <a:cubicBezTo>
                    <a:pt x="215137" y="13708"/>
                    <a:pt x="216148" y="13101"/>
                    <a:pt x="217173" y="12547"/>
                  </a:cubicBezTo>
                  <a:cubicBezTo>
                    <a:pt x="219229" y="11435"/>
                    <a:pt x="221401" y="10593"/>
                    <a:pt x="223588" y="9876"/>
                  </a:cubicBezTo>
                  <a:cubicBezTo>
                    <a:pt x="225779" y="9169"/>
                    <a:pt x="227994" y="8596"/>
                    <a:pt x="230195" y="8060"/>
                  </a:cubicBezTo>
                  <a:lnTo>
                    <a:pt x="236779" y="6458"/>
                  </a:lnTo>
                  <a:lnTo>
                    <a:pt x="249939" y="3249"/>
                  </a:lnTo>
                  <a:lnTo>
                    <a:pt x="26308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6666"/>
                    <a:alpha val="38550"/>
                  </a:srgbClr>
                </a:gs>
                <a:gs pos="25000">
                  <a:srgbClr val="FFFFFF">
                    <a:alpha val="38550"/>
                  </a:srgbClr>
                </a:gs>
                <a:gs pos="50000">
                  <a:srgbClr val="FFFFFF">
                    <a:alpha val="27058"/>
                    <a:alpha val="38550"/>
                  </a:srgbClr>
                </a:gs>
                <a:gs pos="75000">
                  <a:srgbClr val="FFFFFF">
                    <a:alpha val="53725"/>
                    <a:alpha val="38550"/>
                  </a:srgbClr>
                </a:gs>
                <a:gs pos="100000">
                  <a:srgbClr val="FFFFFF">
                    <a:alpha val="1176"/>
                    <a:alpha val="385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8492623" y="3952874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4395307" y="3794166"/>
              <a:ext cx="168720" cy="161495"/>
            </a:xfrm>
            <a:custGeom>
              <a:avLst/>
              <a:gdLst/>
              <a:ahLst/>
              <a:cxnLst/>
              <a:rect l="l" t="t" r="r" b="b"/>
              <a:pathLst>
                <a:path w="4702" h="4524" extrusionOk="0">
                  <a:moveTo>
                    <a:pt x="2440" y="1"/>
                  </a:moveTo>
                  <a:cubicBezTo>
                    <a:pt x="1852" y="1"/>
                    <a:pt x="1273" y="231"/>
                    <a:pt x="841" y="663"/>
                  </a:cubicBezTo>
                  <a:cubicBezTo>
                    <a:pt x="195" y="1309"/>
                    <a:pt x="1" y="2282"/>
                    <a:pt x="351" y="3128"/>
                  </a:cubicBezTo>
                  <a:cubicBezTo>
                    <a:pt x="700" y="3972"/>
                    <a:pt x="1526" y="4523"/>
                    <a:pt x="2439" y="4523"/>
                  </a:cubicBezTo>
                  <a:cubicBezTo>
                    <a:pt x="3689" y="4523"/>
                    <a:pt x="4702" y="3511"/>
                    <a:pt x="4702" y="2261"/>
                  </a:cubicBezTo>
                  <a:cubicBezTo>
                    <a:pt x="4702" y="1348"/>
                    <a:pt x="4150" y="522"/>
                    <a:pt x="3306" y="173"/>
                  </a:cubicBezTo>
                  <a:cubicBezTo>
                    <a:pt x="3026" y="57"/>
                    <a:pt x="2732" y="1"/>
                    <a:pt x="2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045598" y="4309920"/>
              <a:ext cx="182872" cy="170691"/>
            </a:xfrm>
            <a:custGeom>
              <a:avLst/>
              <a:gdLst/>
              <a:ahLst/>
              <a:cxnLst/>
              <a:rect l="l" t="t" r="r" b="b"/>
              <a:pathLst>
                <a:path w="7841" h="7546" extrusionOk="0">
                  <a:moveTo>
                    <a:pt x="4071" y="0"/>
                  </a:moveTo>
                  <a:cubicBezTo>
                    <a:pt x="3089" y="0"/>
                    <a:pt x="2123" y="384"/>
                    <a:pt x="1401" y="1106"/>
                  </a:cubicBezTo>
                  <a:cubicBezTo>
                    <a:pt x="323" y="2185"/>
                    <a:pt x="0" y="3808"/>
                    <a:pt x="584" y="5218"/>
                  </a:cubicBezTo>
                  <a:cubicBezTo>
                    <a:pt x="1168" y="6627"/>
                    <a:pt x="2544" y="7546"/>
                    <a:pt x="4069" y="7546"/>
                  </a:cubicBezTo>
                  <a:cubicBezTo>
                    <a:pt x="6154" y="7546"/>
                    <a:pt x="7841" y="5857"/>
                    <a:pt x="7841" y="3772"/>
                  </a:cubicBezTo>
                  <a:cubicBezTo>
                    <a:pt x="7841" y="2247"/>
                    <a:pt x="6923" y="871"/>
                    <a:pt x="5513" y="287"/>
                  </a:cubicBezTo>
                  <a:cubicBezTo>
                    <a:pt x="5047" y="94"/>
                    <a:pt x="4557" y="0"/>
                    <a:pt x="4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1069797" y="2726510"/>
            <a:ext cx="3383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678500" y="2727085"/>
            <a:ext cx="33834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1069800" y="636968"/>
            <a:ext cx="7004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3"/>
          </p:nvPr>
        </p:nvSpPr>
        <p:spPr>
          <a:xfrm>
            <a:off x="1069800" y="2313600"/>
            <a:ext cx="33834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4"/>
          </p:nvPr>
        </p:nvSpPr>
        <p:spPr>
          <a:xfrm>
            <a:off x="4678751" y="2313600"/>
            <a:ext cx="33834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713225" y="53693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6"/>
          <p:cNvGrpSpPr/>
          <p:nvPr/>
        </p:nvGrpSpPr>
        <p:grpSpPr>
          <a:xfrm rot="-10140753" flipH="1">
            <a:off x="-4090311" y="-1430716"/>
            <a:ext cx="7595016" cy="7835694"/>
            <a:chOff x="-4127620" y="-1154948"/>
            <a:chExt cx="7594775" cy="7835446"/>
          </a:xfrm>
        </p:grpSpPr>
        <p:sp>
          <p:nvSpPr>
            <p:cNvPr id="114" name="Google Shape;114;p6"/>
            <p:cNvSpPr/>
            <p:nvPr/>
          </p:nvSpPr>
          <p:spPr>
            <a:xfrm rot="10800000" flipH="1">
              <a:off x="568402" y="16899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 rot="10198827">
              <a:off x="-3557204" y="-6113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 rot="10198827">
              <a:off x="-315544" y="-3014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 rot="10198827">
              <a:off x="-3625030" y="-120131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 rot="10198827">
              <a:off x="150841" y="6408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6"/>
          <p:cNvGrpSpPr/>
          <p:nvPr/>
        </p:nvGrpSpPr>
        <p:grpSpPr>
          <a:xfrm rot="10800000" flipH="1">
            <a:off x="6781311" y="-1395137"/>
            <a:ext cx="7106104" cy="6875079"/>
            <a:chOff x="5851105" y="-845417"/>
            <a:chExt cx="7106104" cy="6875079"/>
          </a:xfrm>
        </p:grpSpPr>
        <p:sp>
          <p:nvSpPr>
            <p:cNvPr id="120" name="Google Shape;120;p6"/>
            <p:cNvSpPr/>
            <p:nvPr/>
          </p:nvSpPr>
          <p:spPr>
            <a:xfrm rot="-10469510" flipH="1">
              <a:off x="6140042" y="-565580"/>
              <a:ext cx="6134495" cy="631540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 rot="10800000" flipH="1">
              <a:off x="77053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DFF4FB"/>
            </a:gs>
            <a:gs pos="100000">
              <a:srgbClr val="73CAE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7"/>
          <p:cNvGrpSpPr/>
          <p:nvPr/>
        </p:nvGrpSpPr>
        <p:grpSpPr>
          <a:xfrm>
            <a:off x="5362433" y="-1002548"/>
            <a:ext cx="7594775" cy="7835446"/>
            <a:chOff x="5362433" y="-1002548"/>
            <a:chExt cx="7594775" cy="7835446"/>
          </a:xfrm>
        </p:grpSpPr>
        <p:sp>
          <p:nvSpPr>
            <p:cNvPr id="131" name="Google Shape;131;p7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7"/>
          <p:cNvSpPr txBox="1">
            <a:spLocks noGrp="1"/>
          </p:cNvSpPr>
          <p:nvPr>
            <p:ph type="subTitle" idx="1"/>
          </p:nvPr>
        </p:nvSpPr>
        <p:spPr>
          <a:xfrm>
            <a:off x="713225" y="1737279"/>
            <a:ext cx="5989200" cy="24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713225" y="53693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rgbClr val="E967A3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8"/>
          <p:cNvGrpSpPr/>
          <p:nvPr/>
        </p:nvGrpSpPr>
        <p:grpSpPr>
          <a:xfrm>
            <a:off x="-359498" y="-3091752"/>
            <a:ext cx="9954602" cy="5511102"/>
            <a:chOff x="-359498" y="-2939352"/>
            <a:chExt cx="9954602" cy="5511102"/>
          </a:xfrm>
        </p:grpSpPr>
        <p:sp>
          <p:nvSpPr>
            <p:cNvPr id="141" name="Google Shape;141;p8"/>
            <p:cNvSpPr/>
            <p:nvPr/>
          </p:nvSpPr>
          <p:spPr>
            <a:xfrm rot="10149447" flipH="1">
              <a:off x="412663" y="-21271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142;p8"/>
            <p:cNvGrpSpPr/>
            <p:nvPr/>
          </p:nvGrpSpPr>
          <p:grpSpPr>
            <a:xfrm rot="10800000">
              <a:off x="-359498" y="-2939352"/>
              <a:ext cx="9954602" cy="5511102"/>
              <a:chOff x="-269377" y="2203398"/>
              <a:chExt cx="9954602" cy="5511102"/>
            </a:xfrm>
          </p:grpSpPr>
          <p:sp>
            <p:nvSpPr>
              <p:cNvPr id="143" name="Google Shape;143;p8"/>
              <p:cNvSpPr/>
              <p:nvPr/>
            </p:nvSpPr>
            <p:spPr>
              <a:xfrm flipH="1">
                <a:off x="3047138" y="36173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 flipH="1">
                <a:off x="-208993" y="3269854"/>
                <a:ext cx="9894218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 flipH="1">
                <a:off x="7295638" y="3465848"/>
                <a:ext cx="167069" cy="15996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 flipH="1">
                <a:off x="827748" y="2965056"/>
                <a:ext cx="270698" cy="259164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 flipH="1">
                <a:off x="5978862" y="4274558"/>
                <a:ext cx="281355" cy="269373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 flipH="1">
                <a:off x="8179021" y="2360853"/>
                <a:ext cx="380390" cy="344802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 flipH="1">
                <a:off x="6187942" y="4960075"/>
                <a:ext cx="3435785" cy="1300246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 flipH="1">
                <a:off x="-269377" y="2203398"/>
                <a:ext cx="946688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" name="Google Shape;161;p8"/>
          <p:cNvGrpSpPr/>
          <p:nvPr/>
        </p:nvGrpSpPr>
        <p:grpSpPr>
          <a:xfrm>
            <a:off x="-863573" y="2778986"/>
            <a:ext cx="10929798" cy="5621314"/>
            <a:chOff x="-863573" y="2626586"/>
            <a:chExt cx="10929798" cy="5621314"/>
          </a:xfrm>
        </p:grpSpPr>
        <p:sp>
          <p:nvSpPr>
            <p:cNvPr id="162" name="Google Shape;162;p8"/>
            <p:cNvSpPr/>
            <p:nvPr/>
          </p:nvSpPr>
          <p:spPr>
            <a:xfrm flipH="1">
              <a:off x="4557498" y="4595224"/>
              <a:ext cx="4387820" cy="2424182"/>
            </a:xfrm>
            <a:custGeom>
              <a:avLst/>
              <a:gdLst/>
              <a:ahLst/>
              <a:cxnLst/>
              <a:rect l="l" t="t" r="r" b="b"/>
              <a:pathLst>
                <a:path w="122283" h="67909" extrusionOk="0">
                  <a:moveTo>
                    <a:pt x="0" y="27247"/>
                  </a:moveTo>
                  <a:cubicBezTo>
                    <a:pt x="5787" y="25227"/>
                    <a:pt x="13369" y="25709"/>
                    <a:pt x="18841" y="28474"/>
                  </a:cubicBezTo>
                  <a:cubicBezTo>
                    <a:pt x="24311" y="31240"/>
                    <a:pt x="30163" y="34655"/>
                    <a:pt x="36119" y="33205"/>
                  </a:cubicBezTo>
                  <a:cubicBezTo>
                    <a:pt x="40661" y="32099"/>
                    <a:pt x="44225" y="28566"/>
                    <a:pt x="46911" y="24739"/>
                  </a:cubicBezTo>
                  <a:cubicBezTo>
                    <a:pt x="49595" y="20912"/>
                    <a:pt x="51652" y="16653"/>
                    <a:pt x="54595" y="13020"/>
                  </a:cubicBezTo>
                  <a:cubicBezTo>
                    <a:pt x="57535" y="9387"/>
                    <a:pt x="61663" y="6326"/>
                    <a:pt x="66333" y="6176"/>
                  </a:cubicBezTo>
                  <a:cubicBezTo>
                    <a:pt x="70570" y="6039"/>
                    <a:pt x="74500" y="8286"/>
                    <a:pt x="77944" y="10754"/>
                  </a:cubicBezTo>
                  <a:cubicBezTo>
                    <a:pt x="81390" y="13223"/>
                    <a:pt x="84717" y="16043"/>
                    <a:pt x="88750" y="17345"/>
                  </a:cubicBezTo>
                  <a:cubicBezTo>
                    <a:pt x="94907" y="19337"/>
                    <a:pt x="101793" y="17402"/>
                    <a:pt x="107160" y="13787"/>
                  </a:cubicBezTo>
                  <a:cubicBezTo>
                    <a:pt x="112528" y="10174"/>
                    <a:pt x="117209" y="3663"/>
                    <a:pt x="122282" y="0"/>
                  </a:cubicBezTo>
                  <a:cubicBezTo>
                    <a:pt x="120225" y="6912"/>
                    <a:pt x="116599" y="14191"/>
                    <a:pt x="114539" y="21101"/>
                  </a:cubicBezTo>
                  <a:cubicBezTo>
                    <a:pt x="112048" y="29469"/>
                    <a:pt x="109525" y="37909"/>
                    <a:pt x="105330" y="45566"/>
                  </a:cubicBezTo>
                  <a:cubicBezTo>
                    <a:pt x="101137" y="53222"/>
                    <a:pt x="95081" y="60139"/>
                    <a:pt x="87162" y="63814"/>
                  </a:cubicBezTo>
                  <a:cubicBezTo>
                    <a:pt x="78346" y="67908"/>
                    <a:pt x="67909" y="67600"/>
                    <a:pt x="58719" y="64434"/>
                  </a:cubicBezTo>
                  <a:cubicBezTo>
                    <a:pt x="49529" y="61267"/>
                    <a:pt x="41455" y="55450"/>
                    <a:pt x="34314" y="48856"/>
                  </a:cubicBezTo>
                  <a:cubicBezTo>
                    <a:pt x="29040" y="43984"/>
                    <a:pt x="24181" y="38642"/>
                    <a:pt x="18521" y="34226"/>
                  </a:cubicBezTo>
                  <a:cubicBezTo>
                    <a:pt x="12859" y="29810"/>
                    <a:pt x="7166" y="27694"/>
                    <a:pt x="0" y="27247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 flipH="1">
              <a:off x="4683569" y="5267496"/>
              <a:ext cx="2929800" cy="2730900"/>
            </a:xfrm>
            <a:prstGeom prst="ellipse">
              <a:avLst/>
            </a:prstGeom>
            <a:gradFill>
              <a:gsLst>
                <a:gs pos="0">
                  <a:srgbClr val="5D69BF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flipH="1">
              <a:off x="4445802" y="5517000"/>
              <a:ext cx="2929800" cy="2730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flipH="1">
              <a:off x="172007" y="3650854"/>
              <a:ext cx="9894218" cy="4286984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 flipH="1">
              <a:off x="-241629" y="4128144"/>
              <a:ext cx="7294876" cy="3726105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 flipH="1">
              <a:off x="-124962" y="4138733"/>
              <a:ext cx="3435873" cy="2080659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 flipH="1">
              <a:off x="414327" y="4678575"/>
              <a:ext cx="2677500" cy="2810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ç</a:t>
              </a: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 flipH="1">
              <a:off x="5284929" y="4385875"/>
              <a:ext cx="155448" cy="159654"/>
            </a:xfrm>
            <a:custGeom>
              <a:avLst/>
              <a:gdLst/>
              <a:ahLst/>
              <a:cxnLst/>
              <a:rect l="l" t="t" r="r" b="b"/>
              <a:pathLst>
                <a:path w="7841" h="7546" extrusionOk="0">
                  <a:moveTo>
                    <a:pt x="4071" y="0"/>
                  </a:moveTo>
                  <a:cubicBezTo>
                    <a:pt x="3089" y="0"/>
                    <a:pt x="2123" y="384"/>
                    <a:pt x="1401" y="1106"/>
                  </a:cubicBezTo>
                  <a:cubicBezTo>
                    <a:pt x="323" y="2185"/>
                    <a:pt x="0" y="3808"/>
                    <a:pt x="584" y="5218"/>
                  </a:cubicBezTo>
                  <a:cubicBezTo>
                    <a:pt x="1168" y="6627"/>
                    <a:pt x="2544" y="7546"/>
                    <a:pt x="4069" y="7546"/>
                  </a:cubicBezTo>
                  <a:cubicBezTo>
                    <a:pt x="6154" y="7546"/>
                    <a:pt x="7841" y="5857"/>
                    <a:pt x="7841" y="3772"/>
                  </a:cubicBezTo>
                  <a:cubicBezTo>
                    <a:pt x="7841" y="2247"/>
                    <a:pt x="6923" y="871"/>
                    <a:pt x="5513" y="287"/>
                  </a:cubicBezTo>
                  <a:cubicBezTo>
                    <a:pt x="5047" y="94"/>
                    <a:pt x="4557" y="0"/>
                    <a:pt x="4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 flipH="1">
              <a:off x="4888664" y="5940600"/>
              <a:ext cx="166746" cy="159639"/>
            </a:xfrm>
            <a:custGeom>
              <a:avLst/>
              <a:gdLst/>
              <a:ahLst/>
              <a:cxnLst/>
              <a:rect l="l" t="t" r="r" b="b"/>
              <a:pathLst>
                <a:path w="4647" h="4472" extrusionOk="0">
                  <a:moveTo>
                    <a:pt x="2412" y="0"/>
                  </a:moveTo>
                  <a:cubicBezTo>
                    <a:pt x="1830" y="0"/>
                    <a:pt x="1258" y="228"/>
                    <a:pt x="830" y="655"/>
                  </a:cubicBezTo>
                  <a:cubicBezTo>
                    <a:pt x="191" y="1294"/>
                    <a:pt x="1" y="2255"/>
                    <a:pt x="346" y="3092"/>
                  </a:cubicBezTo>
                  <a:cubicBezTo>
                    <a:pt x="691" y="3927"/>
                    <a:pt x="1507" y="4471"/>
                    <a:pt x="2411" y="4471"/>
                  </a:cubicBezTo>
                  <a:cubicBezTo>
                    <a:pt x="3646" y="4471"/>
                    <a:pt x="4646" y="3471"/>
                    <a:pt x="4646" y="2236"/>
                  </a:cubicBezTo>
                  <a:cubicBezTo>
                    <a:pt x="4646" y="1331"/>
                    <a:pt x="4102" y="516"/>
                    <a:pt x="3267" y="171"/>
                  </a:cubicBezTo>
                  <a:cubicBezTo>
                    <a:pt x="2991" y="56"/>
                    <a:pt x="270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 flipH="1">
              <a:off x="786227" y="4334036"/>
              <a:ext cx="3000208" cy="3465156"/>
            </a:xfrm>
            <a:custGeom>
              <a:avLst/>
              <a:gdLst/>
              <a:ahLst/>
              <a:cxnLst/>
              <a:rect l="l" t="t" r="r" b="b"/>
              <a:pathLst>
                <a:path w="83612" h="97070" extrusionOk="0">
                  <a:moveTo>
                    <a:pt x="83611" y="70910"/>
                  </a:moveTo>
                  <a:cubicBezTo>
                    <a:pt x="77219" y="78457"/>
                    <a:pt x="69845" y="85327"/>
                    <a:pt x="61132" y="90009"/>
                  </a:cubicBezTo>
                  <a:cubicBezTo>
                    <a:pt x="52419" y="94690"/>
                    <a:pt x="42260" y="97070"/>
                    <a:pt x="32504" y="95432"/>
                  </a:cubicBezTo>
                  <a:cubicBezTo>
                    <a:pt x="22750" y="93795"/>
                    <a:pt x="13542" y="87821"/>
                    <a:pt x="9145" y="78961"/>
                  </a:cubicBezTo>
                  <a:cubicBezTo>
                    <a:pt x="4639" y="69883"/>
                    <a:pt x="5557" y="58826"/>
                    <a:pt x="9517" y="49496"/>
                  </a:cubicBezTo>
                  <a:cubicBezTo>
                    <a:pt x="12041" y="43545"/>
                    <a:pt x="15706" y="38134"/>
                    <a:pt x="18248" y="32191"/>
                  </a:cubicBezTo>
                  <a:cubicBezTo>
                    <a:pt x="20790" y="26248"/>
                    <a:pt x="22146" y="19381"/>
                    <a:pt x="19822" y="13350"/>
                  </a:cubicBezTo>
                  <a:cubicBezTo>
                    <a:pt x="16899" y="5768"/>
                    <a:pt x="7866" y="1133"/>
                    <a:pt x="0" y="3180"/>
                  </a:cubicBezTo>
                  <a:cubicBezTo>
                    <a:pt x="3895" y="1"/>
                    <a:pt x="8927" y="10"/>
                    <a:pt x="13465" y="2167"/>
                  </a:cubicBezTo>
                  <a:cubicBezTo>
                    <a:pt x="18004" y="4324"/>
                    <a:pt x="21409" y="8352"/>
                    <a:pt x="23937" y="12695"/>
                  </a:cubicBezTo>
                  <a:cubicBezTo>
                    <a:pt x="26464" y="17040"/>
                    <a:pt x="28241" y="21773"/>
                    <a:pt x="30448" y="26289"/>
                  </a:cubicBezTo>
                  <a:cubicBezTo>
                    <a:pt x="38046" y="41835"/>
                    <a:pt x="50937" y="54737"/>
                    <a:pt x="66477" y="62348"/>
                  </a:cubicBezTo>
                  <a:cubicBezTo>
                    <a:pt x="71988" y="65049"/>
                    <a:pt x="77825" y="68872"/>
                    <a:pt x="83611" y="70910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B7890"/>
                </a:gs>
                <a:gs pos="58999">
                  <a:srgbClr val="FD3C84"/>
                </a:gs>
                <a:gs pos="100000">
                  <a:srgbClr val="FF0078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 flipH="1">
              <a:off x="-863573" y="4198173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 flipH="1">
              <a:off x="6568942" y="5341075"/>
              <a:ext cx="3435785" cy="1300246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 flipH="1">
              <a:off x="7276935" y="4075048"/>
              <a:ext cx="281364" cy="269369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 flipH="1">
              <a:off x="-359489" y="2626586"/>
              <a:ext cx="9466880" cy="4566603"/>
            </a:xfrm>
            <a:custGeom>
              <a:avLst/>
              <a:gdLst/>
              <a:ahLst/>
              <a:cxnLst/>
              <a:rect l="l" t="t" r="r" b="b"/>
              <a:pathLst>
                <a:path w="263830" h="127925" extrusionOk="0">
                  <a:moveTo>
                    <a:pt x="263829" y="3228"/>
                  </a:moveTo>
                  <a:lnTo>
                    <a:pt x="250579" y="6033"/>
                  </a:lnTo>
                  <a:lnTo>
                    <a:pt x="237337" y="8881"/>
                  </a:lnTo>
                  <a:lnTo>
                    <a:pt x="230722" y="10308"/>
                  </a:lnTo>
                  <a:cubicBezTo>
                    <a:pt x="228528" y="10794"/>
                    <a:pt x="226358" y="11310"/>
                    <a:pt x="224238" y="11944"/>
                  </a:cubicBezTo>
                  <a:cubicBezTo>
                    <a:pt x="220018" y="13218"/>
                    <a:pt x="215938" y="15038"/>
                    <a:pt x="212802" y="18033"/>
                  </a:cubicBezTo>
                  <a:cubicBezTo>
                    <a:pt x="212019" y="18772"/>
                    <a:pt x="211300" y="19576"/>
                    <a:pt x="210653" y="20436"/>
                  </a:cubicBezTo>
                  <a:cubicBezTo>
                    <a:pt x="210006" y="21290"/>
                    <a:pt x="209443" y="22209"/>
                    <a:pt x="209000" y="23175"/>
                  </a:cubicBezTo>
                  <a:cubicBezTo>
                    <a:pt x="208550" y="24137"/>
                    <a:pt x="208210" y="25146"/>
                    <a:pt x="207985" y="26183"/>
                  </a:cubicBezTo>
                  <a:cubicBezTo>
                    <a:pt x="207784" y="27219"/>
                    <a:pt x="207690" y="28287"/>
                    <a:pt x="207734" y="29350"/>
                  </a:cubicBezTo>
                  <a:cubicBezTo>
                    <a:pt x="207811" y="31477"/>
                    <a:pt x="208416" y="33579"/>
                    <a:pt x="209356" y="35539"/>
                  </a:cubicBezTo>
                  <a:cubicBezTo>
                    <a:pt x="210294" y="37504"/>
                    <a:pt x="211543" y="39337"/>
                    <a:pt x="212921" y="41078"/>
                  </a:cubicBezTo>
                  <a:cubicBezTo>
                    <a:pt x="215685" y="44568"/>
                    <a:pt x="218964" y="47660"/>
                    <a:pt x="222072" y="50976"/>
                  </a:cubicBezTo>
                  <a:cubicBezTo>
                    <a:pt x="225180" y="54299"/>
                    <a:pt x="228010" y="57886"/>
                    <a:pt x="230475" y="61713"/>
                  </a:cubicBezTo>
                  <a:cubicBezTo>
                    <a:pt x="232938" y="65541"/>
                    <a:pt x="234998" y="69637"/>
                    <a:pt x="236541" y="73925"/>
                  </a:cubicBezTo>
                  <a:cubicBezTo>
                    <a:pt x="238081" y="78213"/>
                    <a:pt x="239077" y="82709"/>
                    <a:pt x="239364" y="87267"/>
                  </a:cubicBezTo>
                  <a:lnTo>
                    <a:pt x="239407" y="88980"/>
                  </a:lnTo>
                  <a:cubicBezTo>
                    <a:pt x="239408" y="89549"/>
                    <a:pt x="239460" y="90121"/>
                    <a:pt x="239412" y="90690"/>
                  </a:cubicBezTo>
                  <a:lnTo>
                    <a:pt x="239328" y="92401"/>
                  </a:lnTo>
                  <a:lnTo>
                    <a:pt x="239284" y="93255"/>
                  </a:lnTo>
                  <a:lnTo>
                    <a:pt x="239189" y="94109"/>
                  </a:lnTo>
                  <a:cubicBezTo>
                    <a:pt x="238930" y="96384"/>
                    <a:pt x="238438" y="98627"/>
                    <a:pt x="237723" y="100804"/>
                  </a:cubicBezTo>
                  <a:cubicBezTo>
                    <a:pt x="236285" y="105154"/>
                    <a:pt x="234056" y="109203"/>
                    <a:pt x="231148" y="112744"/>
                  </a:cubicBezTo>
                  <a:cubicBezTo>
                    <a:pt x="228232" y="116254"/>
                    <a:pt x="224656" y="119263"/>
                    <a:pt x="220537" y="121291"/>
                  </a:cubicBezTo>
                  <a:cubicBezTo>
                    <a:pt x="218483" y="122300"/>
                    <a:pt x="216307" y="123080"/>
                    <a:pt x="214058" y="123550"/>
                  </a:cubicBezTo>
                  <a:cubicBezTo>
                    <a:pt x="211810" y="124021"/>
                    <a:pt x="209491" y="124164"/>
                    <a:pt x="207204" y="123989"/>
                  </a:cubicBezTo>
                  <a:cubicBezTo>
                    <a:pt x="202613" y="123667"/>
                    <a:pt x="198178" y="122119"/>
                    <a:pt x="194207" y="119881"/>
                  </a:cubicBezTo>
                  <a:cubicBezTo>
                    <a:pt x="190218" y="117649"/>
                    <a:pt x="186622" y="114796"/>
                    <a:pt x="183335" y="111661"/>
                  </a:cubicBezTo>
                  <a:cubicBezTo>
                    <a:pt x="180058" y="108507"/>
                    <a:pt x="177080" y="105090"/>
                    <a:pt x="174109" y="101690"/>
                  </a:cubicBezTo>
                  <a:cubicBezTo>
                    <a:pt x="171133" y="98299"/>
                    <a:pt x="168163" y="94910"/>
                    <a:pt x="164929" y="91808"/>
                  </a:cubicBezTo>
                  <a:cubicBezTo>
                    <a:pt x="161701" y="88706"/>
                    <a:pt x="158209" y="85883"/>
                    <a:pt x="154283" y="83784"/>
                  </a:cubicBezTo>
                  <a:cubicBezTo>
                    <a:pt x="150386" y="81677"/>
                    <a:pt x="146129" y="80187"/>
                    <a:pt x="141763" y="79833"/>
                  </a:cubicBezTo>
                  <a:cubicBezTo>
                    <a:pt x="139584" y="79655"/>
                    <a:pt x="137387" y="79763"/>
                    <a:pt x="135268" y="80233"/>
                  </a:cubicBezTo>
                  <a:cubicBezTo>
                    <a:pt x="133149" y="80701"/>
                    <a:pt x="131103" y="81477"/>
                    <a:pt x="129186" y="82501"/>
                  </a:cubicBezTo>
                  <a:cubicBezTo>
                    <a:pt x="128714" y="82773"/>
                    <a:pt x="128226" y="83012"/>
                    <a:pt x="127769" y="83311"/>
                  </a:cubicBezTo>
                  <a:lnTo>
                    <a:pt x="126400" y="84206"/>
                  </a:lnTo>
                  <a:lnTo>
                    <a:pt x="125086" y="85188"/>
                  </a:lnTo>
                  <a:cubicBezTo>
                    <a:pt x="124648" y="85512"/>
                    <a:pt x="124243" y="85888"/>
                    <a:pt x="123819" y="86233"/>
                  </a:cubicBezTo>
                  <a:cubicBezTo>
                    <a:pt x="122160" y="87668"/>
                    <a:pt x="120619" y="89250"/>
                    <a:pt x="119170" y="90920"/>
                  </a:cubicBezTo>
                  <a:cubicBezTo>
                    <a:pt x="116302" y="94302"/>
                    <a:pt x="113801" y="97988"/>
                    <a:pt x="111395" y="101790"/>
                  </a:cubicBezTo>
                  <a:cubicBezTo>
                    <a:pt x="108960" y="105586"/>
                    <a:pt x="106523" y="109445"/>
                    <a:pt x="103679" y="113096"/>
                  </a:cubicBezTo>
                  <a:cubicBezTo>
                    <a:pt x="100852" y="116745"/>
                    <a:pt x="97520" y="120162"/>
                    <a:pt x="93494" y="122814"/>
                  </a:cubicBezTo>
                  <a:cubicBezTo>
                    <a:pt x="91469" y="124110"/>
                    <a:pt x="89267" y="125185"/>
                    <a:pt x="86962" y="125960"/>
                  </a:cubicBezTo>
                  <a:cubicBezTo>
                    <a:pt x="84657" y="126736"/>
                    <a:pt x="82268" y="127220"/>
                    <a:pt x="79867" y="127453"/>
                  </a:cubicBezTo>
                  <a:cubicBezTo>
                    <a:pt x="75056" y="127925"/>
                    <a:pt x="70255" y="127398"/>
                    <a:pt x="65647" y="126364"/>
                  </a:cubicBezTo>
                  <a:cubicBezTo>
                    <a:pt x="63347" y="125842"/>
                    <a:pt x="61078" y="125192"/>
                    <a:pt x="58849" y="124420"/>
                  </a:cubicBezTo>
                  <a:cubicBezTo>
                    <a:pt x="56635" y="123656"/>
                    <a:pt x="54474" y="122807"/>
                    <a:pt x="52347" y="121916"/>
                  </a:cubicBezTo>
                  <a:cubicBezTo>
                    <a:pt x="48093" y="120132"/>
                    <a:pt x="43985" y="118206"/>
                    <a:pt x="39905" y="116451"/>
                  </a:cubicBezTo>
                  <a:cubicBezTo>
                    <a:pt x="37866" y="115579"/>
                    <a:pt x="35828" y="114755"/>
                    <a:pt x="33791" y="114011"/>
                  </a:cubicBezTo>
                  <a:lnTo>
                    <a:pt x="32264" y="113470"/>
                  </a:lnTo>
                  <a:lnTo>
                    <a:pt x="30735" y="112970"/>
                  </a:lnTo>
                  <a:cubicBezTo>
                    <a:pt x="29719" y="112655"/>
                    <a:pt x="28708" y="112364"/>
                    <a:pt x="27688" y="112115"/>
                  </a:cubicBezTo>
                  <a:cubicBezTo>
                    <a:pt x="23617" y="111113"/>
                    <a:pt x="19475" y="110568"/>
                    <a:pt x="15534" y="110807"/>
                  </a:cubicBezTo>
                  <a:cubicBezTo>
                    <a:pt x="11597" y="111060"/>
                    <a:pt x="7895" y="112053"/>
                    <a:pt x="4848" y="113906"/>
                  </a:cubicBezTo>
                  <a:lnTo>
                    <a:pt x="1" y="104476"/>
                  </a:lnTo>
                  <a:cubicBezTo>
                    <a:pt x="2502" y="103347"/>
                    <a:pt x="5113" y="102569"/>
                    <a:pt x="7719" y="102107"/>
                  </a:cubicBezTo>
                  <a:cubicBezTo>
                    <a:pt x="10325" y="101644"/>
                    <a:pt x="12934" y="101505"/>
                    <a:pt x="15478" y="101594"/>
                  </a:cubicBezTo>
                  <a:cubicBezTo>
                    <a:pt x="18023" y="101671"/>
                    <a:pt x="20513" y="101986"/>
                    <a:pt x="22930" y="102480"/>
                  </a:cubicBezTo>
                  <a:cubicBezTo>
                    <a:pt x="25347" y="102977"/>
                    <a:pt x="27702" y="103630"/>
                    <a:pt x="29989" y="104413"/>
                  </a:cubicBezTo>
                  <a:cubicBezTo>
                    <a:pt x="34592" y="105992"/>
                    <a:pt x="38804" y="108027"/>
                    <a:pt x="42889" y="110141"/>
                  </a:cubicBezTo>
                  <a:cubicBezTo>
                    <a:pt x="46974" y="112242"/>
                    <a:pt x="50897" y="114449"/>
                    <a:pt x="54859" y="116410"/>
                  </a:cubicBezTo>
                  <a:cubicBezTo>
                    <a:pt x="56838" y="117391"/>
                    <a:pt x="58830" y="118320"/>
                    <a:pt x="60838" y="119155"/>
                  </a:cubicBezTo>
                  <a:cubicBezTo>
                    <a:pt x="62835" y="119988"/>
                    <a:pt x="64869" y="120725"/>
                    <a:pt x="66939" y="121309"/>
                  </a:cubicBezTo>
                  <a:cubicBezTo>
                    <a:pt x="71069" y="122480"/>
                    <a:pt x="75333" y="123179"/>
                    <a:pt x="79545" y="122996"/>
                  </a:cubicBezTo>
                  <a:cubicBezTo>
                    <a:pt x="81645" y="122893"/>
                    <a:pt x="83724" y="122574"/>
                    <a:pt x="85730" y="122005"/>
                  </a:cubicBezTo>
                  <a:cubicBezTo>
                    <a:pt x="87734" y="121435"/>
                    <a:pt x="89660" y="120611"/>
                    <a:pt x="91492" y="119564"/>
                  </a:cubicBezTo>
                  <a:cubicBezTo>
                    <a:pt x="93313" y="118495"/>
                    <a:pt x="95023" y="117202"/>
                    <a:pt x="96629" y="115759"/>
                  </a:cubicBezTo>
                  <a:cubicBezTo>
                    <a:pt x="98236" y="114317"/>
                    <a:pt x="99745" y="112733"/>
                    <a:pt x="101164" y="111049"/>
                  </a:cubicBezTo>
                  <a:cubicBezTo>
                    <a:pt x="102586" y="109367"/>
                    <a:pt x="103939" y="107605"/>
                    <a:pt x="105254" y="105800"/>
                  </a:cubicBezTo>
                  <a:cubicBezTo>
                    <a:pt x="106566" y="103992"/>
                    <a:pt x="107833" y="102135"/>
                    <a:pt x="109115" y="100275"/>
                  </a:cubicBezTo>
                  <a:cubicBezTo>
                    <a:pt x="111662" y="96535"/>
                    <a:pt x="114366" y="92815"/>
                    <a:pt x="117459" y="89407"/>
                  </a:cubicBezTo>
                  <a:cubicBezTo>
                    <a:pt x="119015" y="87709"/>
                    <a:pt x="120672" y="86089"/>
                    <a:pt x="122464" y="84619"/>
                  </a:cubicBezTo>
                  <a:cubicBezTo>
                    <a:pt x="122924" y="84263"/>
                    <a:pt x="123360" y="83880"/>
                    <a:pt x="123837" y="83544"/>
                  </a:cubicBezTo>
                  <a:lnTo>
                    <a:pt x="125261" y="82536"/>
                  </a:lnTo>
                  <a:lnTo>
                    <a:pt x="126752" y="81616"/>
                  </a:lnTo>
                  <a:cubicBezTo>
                    <a:pt x="127249" y="81312"/>
                    <a:pt x="127781" y="81064"/>
                    <a:pt x="128296" y="80785"/>
                  </a:cubicBezTo>
                  <a:cubicBezTo>
                    <a:pt x="130387" y="79738"/>
                    <a:pt x="132619" y="78960"/>
                    <a:pt x="134921" y="78512"/>
                  </a:cubicBezTo>
                  <a:cubicBezTo>
                    <a:pt x="137222" y="78065"/>
                    <a:pt x="139588" y="77980"/>
                    <a:pt x="141903" y="78216"/>
                  </a:cubicBezTo>
                  <a:cubicBezTo>
                    <a:pt x="146547" y="78681"/>
                    <a:pt x="150960" y="80333"/>
                    <a:pt x="154948" y="82584"/>
                  </a:cubicBezTo>
                  <a:cubicBezTo>
                    <a:pt x="156947" y="83711"/>
                    <a:pt x="158843" y="85005"/>
                    <a:pt x="160646" y="86413"/>
                  </a:cubicBezTo>
                  <a:cubicBezTo>
                    <a:pt x="162447" y="87824"/>
                    <a:pt x="164138" y="89355"/>
                    <a:pt x="165763" y="90946"/>
                  </a:cubicBezTo>
                  <a:cubicBezTo>
                    <a:pt x="169012" y="94133"/>
                    <a:pt x="171963" y="97577"/>
                    <a:pt x="174903" y="101000"/>
                  </a:cubicBezTo>
                  <a:cubicBezTo>
                    <a:pt x="177854" y="104412"/>
                    <a:pt x="180806" y="107818"/>
                    <a:pt x="184026" y="110941"/>
                  </a:cubicBezTo>
                  <a:cubicBezTo>
                    <a:pt x="187254" y="114043"/>
                    <a:pt x="190779" y="116859"/>
                    <a:pt x="194668" y="119055"/>
                  </a:cubicBezTo>
                  <a:cubicBezTo>
                    <a:pt x="198539" y="121255"/>
                    <a:pt x="202836" y="122768"/>
                    <a:pt x="207268" y="123097"/>
                  </a:cubicBezTo>
                  <a:cubicBezTo>
                    <a:pt x="209477" y="123275"/>
                    <a:pt x="211709" y="123149"/>
                    <a:pt x="213882" y="122699"/>
                  </a:cubicBezTo>
                  <a:cubicBezTo>
                    <a:pt x="216057" y="122245"/>
                    <a:pt x="218168" y="121517"/>
                    <a:pt x="220160" y="120529"/>
                  </a:cubicBezTo>
                  <a:cubicBezTo>
                    <a:pt x="224151" y="118555"/>
                    <a:pt x="227629" y="115615"/>
                    <a:pt x="230464" y="112183"/>
                  </a:cubicBezTo>
                  <a:cubicBezTo>
                    <a:pt x="233293" y="108721"/>
                    <a:pt x="235459" y="104768"/>
                    <a:pt x="236851" y="100519"/>
                  </a:cubicBezTo>
                  <a:cubicBezTo>
                    <a:pt x="237541" y="98401"/>
                    <a:pt x="238015" y="96219"/>
                    <a:pt x="238262" y="94004"/>
                  </a:cubicBezTo>
                  <a:lnTo>
                    <a:pt x="238351" y="93175"/>
                  </a:lnTo>
                  <a:lnTo>
                    <a:pt x="238392" y="92340"/>
                  </a:lnTo>
                  <a:lnTo>
                    <a:pt x="238469" y="90669"/>
                  </a:lnTo>
                  <a:cubicBezTo>
                    <a:pt x="238515" y="90112"/>
                    <a:pt x="238463" y="89553"/>
                    <a:pt x="238458" y="88996"/>
                  </a:cubicBezTo>
                  <a:lnTo>
                    <a:pt x="238413" y="87323"/>
                  </a:lnTo>
                  <a:cubicBezTo>
                    <a:pt x="238134" y="82866"/>
                    <a:pt x="237105" y="78471"/>
                    <a:pt x="235562" y="74279"/>
                  </a:cubicBezTo>
                  <a:cubicBezTo>
                    <a:pt x="234012" y="70087"/>
                    <a:pt x="231954" y="66084"/>
                    <a:pt x="229499" y="62341"/>
                  </a:cubicBezTo>
                  <a:cubicBezTo>
                    <a:pt x="227047" y="58598"/>
                    <a:pt x="224227" y="55095"/>
                    <a:pt x="221143" y="51850"/>
                  </a:cubicBezTo>
                  <a:cubicBezTo>
                    <a:pt x="219617" y="50214"/>
                    <a:pt x="217978" y="48653"/>
                    <a:pt x="216394" y="47037"/>
                  </a:cubicBezTo>
                  <a:cubicBezTo>
                    <a:pt x="214802" y="45421"/>
                    <a:pt x="213236" y="43766"/>
                    <a:pt x="211785" y="41989"/>
                  </a:cubicBezTo>
                  <a:cubicBezTo>
                    <a:pt x="210337" y="40215"/>
                    <a:pt x="208995" y="38316"/>
                    <a:pt x="207953" y="36219"/>
                  </a:cubicBezTo>
                  <a:cubicBezTo>
                    <a:pt x="206914" y="34131"/>
                    <a:pt x="206198" y="31815"/>
                    <a:pt x="206077" y="29425"/>
                  </a:cubicBezTo>
                  <a:cubicBezTo>
                    <a:pt x="206010" y="28232"/>
                    <a:pt x="206095" y="27036"/>
                    <a:pt x="206309" y="25852"/>
                  </a:cubicBezTo>
                  <a:cubicBezTo>
                    <a:pt x="206542" y="24679"/>
                    <a:pt x="206908" y="23535"/>
                    <a:pt x="207401" y="22442"/>
                  </a:cubicBezTo>
                  <a:cubicBezTo>
                    <a:pt x="207884" y="21351"/>
                    <a:pt x="208494" y="20324"/>
                    <a:pt x="209187" y="19365"/>
                  </a:cubicBezTo>
                  <a:cubicBezTo>
                    <a:pt x="209876" y="18405"/>
                    <a:pt x="210646" y="17506"/>
                    <a:pt x="211490" y="16677"/>
                  </a:cubicBezTo>
                  <a:cubicBezTo>
                    <a:pt x="212332" y="15855"/>
                    <a:pt x="213233" y="15094"/>
                    <a:pt x="214185" y="14402"/>
                  </a:cubicBezTo>
                  <a:cubicBezTo>
                    <a:pt x="215137" y="13708"/>
                    <a:pt x="216148" y="13101"/>
                    <a:pt x="217173" y="12547"/>
                  </a:cubicBezTo>
                  <a:cubicBezTo>
                    <a:pt x="219229" y="11435"/>
                    <a:pt x="221401" y="10593"/>
                    <a:pt x="223588" y="9876"/>
                  </a:cubicBezTo>
                  <a:cubicBezTo>
                    <a:pt x="225779" y="9169"/>
                    <a:pt x="227994" y="8596"/>
                    <a:pt x="230195" y="8060"/>
                  </a:cubicBezTo>
                  <a:lnTo>
                    <a:pt x="236779" y="6458"/>
                  </a:lnTo>
                  <a:lnTo>
                    <a:pt x="249939" y="3249"/>
                  </a:lnTo>
                  <a:lnTo>
                    <a:pt x="26308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6666"/>
                    <a:alpha val="38550"/>
                  </a:srgbClr>
                </a:gs>
                <a:gs pos="25000">
                  <a:srgbClr val="FFFFFF">
                    <a:alpha val="38550"/>
                  </a:srgbClr>
                </a:gs>
                <a:gs pos="50000">
                  <a:srgbClr val="FFFFFF">
                    <a:alpha val="27058"/>
                    <a:alpha val="38550"/>
                  </a:srgbClr>
                </a:gs>
                <a:gs pos="75000">
                  <a:srgbClr val="FFFFFF">
                    <a:alpha val="53725"/>
                    <a:alpha val="38550"/>
                  </a:srgbClr>
                </a:gs>
                <a:gs pos="100000">
                  <a:srgbClr val="FFFFFF">
                    <a:alpha val="1176"/>
                    <a:alpha val="385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 flipH="1">
              <a:off x="2272424" y="4848499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8"/>
          <p:cNvSpPr txBox="1">
            <a:spLocks noGrp="1"/>
          </p:cNvSpPr>
          <p:nvPr>
            <p:ph type="title"/>
          </p:nvPr>
        </p:nvSpPr>
        <p:spPr>
          <a:xfrm>
            <a:off x="1778100" y="1133782"/>
            <a:ext cx="5587800" cy="2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9"/>
          <p:cNvGrpSpPr/>
          <p:nvPr/>
        </p:nvGrpSpPr>
        <p:grpSpPr>
          <a:xfrm flipH="1">
            <a:off x="-3899020" y="-565599"/>
            <a:ext cx="6916302" cy="6509653"/>
            <a:chOff x="6040906" y="-565599"/>
            <a:chExt cx="6916302" cy="6509653"/>
          </a:xfrm>
        </p:grpSpPr>
        <p:sp>
          <p:nvSpPr>
            <p:cNvPr id="180" name="Google Shape;180;p9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9"/>
          <p:cNvGrpSpPr/>
          <p:nvPr/>
        </p:nvGrpSpPr>
        <p:grpSpPr>
          <a:xfrm>
            <a:off x="5362433" y="-1002548"/>
            <a:ext cx="7594775" cy="7835446"/>
            <a:chOff x="5362433" y="-1002548"/>
            <a:chExt cx="7594775" cy="7835446"/>
          </a:xfrm>
        </p:grpSpPr>
        <p:sp>
          <p:nvSpPr>
            <p:cNvPr id="193" name="Google Shape;193;p9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2114550" y="922900"/>
            <a:ext cx="49149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1"/>
          </p:nvPr>
        </p:nvSpPr>
        <p:spPr>
          <a:xfrm>
            <a:off x="2114550" y="2286000"/>
            <a:ext cx="4914900" cy="14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 hasCustomPrompt="1"/>
          </p:nvPr>
        </p:nvSpPr>
        <p:spPr>
          <a:xfrm>
            <a:off x="1697550" y="1703800"/>
            <a:ext cx="57489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3" name="Google Shape;223;p11"/>
          <p:cNvSpPr txBox="1">
            <a:spLocks noGrp="1"/>
          </p:cNvSpPr>
          <p:nvPr>
            <p:ph type="subTitle" idx="1"/>
          </p:nvPr>
        </p:nvSpPr>
        <p:spPr>
          <a:xfrm>
            <a:off x="2688336" y="2926080"/>
            <a:ext cx="3767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1"/>
          <p:cNvSpPr/>
          <p:nvPr/>
        </p:nvSpPr>
        <p:spPr>
          <a:xfrm rot="10800000" flipH="1">
            <a:off x="797002" y="1842300"/>
            <a:ext cx="147507" cy="126327"/>
          </a:xfrm>
          <a:custGeom>
            <a:avLst/>
            <a:gdLst/>
            <a:ahLst/>
            <a:cxnLst/>
            <a:rect l="l" t="t" r="r" b="b"/>
            <a:pathLst>
              <a:path w="4116" h="3525" extrusionOk="0">
                <a:moveTo>
                  <a:pt x="2352" y="0"/>
                </a:moveTo>
                <a:cubicBezTo>
                  <a:pt x="786" y="0"/>
                  <a:pt x="1" y="1895"/>
                  <a:pt x="1111" y="3005"/>
                </a:cubicBezTo>
                <a:cubicBezTo>
                  <a:pt x="1470" y="3364"/>
                  <a:pt x="1911" y="3525"/>
                  <a:pt x="2344" y="3525"/>
                </a:cubicBezTo>
                <a:cubicBezTo>
                  <a:pt x="3248" y="3525"/>
                  <a:pt x="4115" y="2823"/>
                  <a:pt x="4115" y="1763"/>
                </a:cubicBezTo>
                <a:cubicBezTo>
                  <a:pt x="4110" y="791"/>
                  <a:pt x="3324" y="0"/>
                  <a:pt x="23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1"/>
          <p:cNvGrpSpPr/>
          <p:nvPr/>
        </p:nvGrpSpPr>
        <p:grpSpPr>
          <a:xfrm>
            <a:off x="6040906" y="-565599"/>
            <a:ext cx="6916302" cy="6509653"/>
            <a:chOff x="6040906" y="-565599"/>
            <a:chExt cx="6916302" cy="6509653"/>
          </a:xfrm>
        </p:grpSpPr>
        <p:sp>
          <p:nvSpPr>
            <p:cNvPr id="226" name="Google Shape;226;p11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1"/>
          <p:cNvSpPr/>
          <p:nvPr/>
        </p:nvSpPr>
        <p:spPr>
          <a:xfrm rot="10800000" flipH="1">
            <a:off x="2137073" y="1347701"/>
            <a:ext cx="148654" cy="127510"/>
          </a:xfrm>
          <a:custGeom>
            <a:avLst/>
            <a:gdLst/>
            <a:ahLst/>
            <a:cxnLst/>
            <a:rect l="l" t="t" r="r" b="b"/>
            <a:pathLst>
              <a:path w="4148" h="3558" extrusionOk="0">
                <a:moveTo>
                  <a:pt x="2374" y="0"/>
                </a:moveTo>
                <a:cubicBezTo>
                  <a:pt x="791" y="0"/>
                  <a:pt x="0" y="1912"/>
                  <a:pt x="1115" y="3032"/>
                </a:cubicBezTo>
                <a:cubicBezTo>
                  <a:pt x="1478" y="3395"/>
                  <a:pt x="1924" y="3558"/>
                  <a:pt x="2361" y="3558"/>
                </a:cubicBezTo>
                <a:cubicBezTo>
                  <a:pt x="3273" y="3558"/>
                  <a:pt x="4148" y="2848"/>
                  <a:pt x="4148" y="1774"/>
                </a:cubicBezTo>
                <a:cubicBezTo>
                  <a:pt x="4148" y="797"/>
                  <a:pt x="3357" y="0"/>
                  <a:pt x="23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"/>
          <p:cNvSpPr/>
          <p:nvPr/>
        </p:nvSpPr>
        <p:spPr>
          <a:xfrm rot="10198827">
            <a:off x="-3328604" y="-458910"/>
            <a:ext cx="6663809" cy="4728778"/>
          </a:xfrm>
          <a:custGeom>
            <a:avLst/>
            <a:gdLst/>
            <a:ahLst/>
            <a:cxnLst/>
            <a:rect l="l" t="t" r="r" b="b"/>
            <a:pathLst>
              <a:path w="185950" h="131954" extrusionOk="0">
                <a:moveTo>
                  <a:pt x="184197" y="26523"/>
                </a:moveTo>
                <a:cubicBezTo>
                  <a:pt x="182522" y="31780"/>
                  <a:pt x="177253" y="35125"/>
                  <a:pt x="171936" y="36614"/>
                </a:cubicBezTo>
                <a:cubicBezTo>
                  <a:pt x="166623" y="38108"/>
                  <a:pt x="161015" y="38191"/>
                  <a:pt x="155625" y="39399"/>
                </a:cubicBezTo>
                <a:cubicBezTo>
                  <a:pt x="139920" y="42937"/>
                  <a:pt x="127120" y="56918"/>
                  <a:pt x="124983" y="72888"/>
                </a:cubicBezTo>
                <a:cubicBezTo>
                  <a:pt x="122978" y="87885"/>
                  <a:pt x="129570" y="102553"/>
                  <a:pt x="136003" y="116253"/>
                </a:cubicBezTo>
                <a:cubicBezTo>
                  <a:pt x="120033" y="114078"/>
                  <a:pt x="105206" y="123972"/>
                  <a:pt x="89627" y="128070"/>
                </a:cubicBezTo>
                <a:cubicBezTo>
                  <a:pt x="74860" y="131954"/>
                  <a:pt x="59105" y="130564"/>
                  <a:pt x="44377" y="126543"/>
                </a:cubicBezTo>
                <a:cubicBezTo>
                  <a:pt x="34488" y="123851"/>
                  <a:pt x="25369" y="119753"/>
                  <a:pt x="16272" y="115380"/>
                </a:cubicBezTo>
                <a:cubicBezTo>
                  <a:pt x="11817" y="113243"/>
                  <a:pt x="7372" y="111035"/>
                  <a:pt x="2835" y="108898"/>
                </a:cubicBezTo>
                <a:cubicBezTo>
                  <a:pt x="0" y="101064"/>
                  <a:pt x="2000" y="91703"/>
                  <a:pt x="7784" y="85710"/>
                </a:cubicBezTo>
                <a:cubicBezTo>
                  <a:pt x="13569" y="79716"/>
                  <a:pt x="22848" y="77381"/>
                  <a:pt x="30780" y="79930"/>
                </a:cubicBezTo>
                <a:cubicBezTo>
                  <a:pt x="38592" y="82446"/>
                  <a:pt x="44563" y="89055"/>
                  <a:pt x="52348" y="91643"/>
                </a:cubicBezTo>
                <a:cubicBezTo>
                  <a:pt x="58407" y="93659"/>
                  <a:pt x="65307" y="92977"/>
                  <a:pt x="70855" y="89813"/>
                </a:cubicBezTo>
                <a:cubicBezTo>
                  <a:pt x="76409" y="86649"/>
                  <a:pt x="80507" y="81057"/>
                  <a:pt x="81864" y="74821"/>
                </a:cubicBezTo>
                <a:cubicBezTo>
                  <a:pt x="83199" y="68658"/>
                  <a:pt x="81941" y="62269"/>
                  <a:pt x="81447" y="55979"/>
                </a:cubicBezTo>
                <a:cubicBezTo>
                  <a:pt x="80952" y="49689"/>
                  <a:pt x="81436" y="42805"/>
                  <a:pt x="85523" y="38004"/>
                </a:cubicBezTo>
                <a:cubicBezTo>
                  <a:pt x="87616" y="35537"/>
                  <a:pt x="90341" y="33961"/>
                  <a:pt x="93368" y="32884"/>
                </a:cubicBezTo>
                <a:cubicBezTo>
                  <a:pt x="93373" y="32884"/>
                  <a:pt x="93379" y="32884"/>
                  <a:pt x="93379" y="32879"/>
                </a:cubicBezTo>
                <a:cubicBezTo>
                  <a:pt x="97515" y="31406"/>
                  <a:pt x="102196" y="30890"/>
                  <a:pt x="106590" y="30368"/>
                </a:cubicBezTo>
                <a:cubicBezTo>
                  <a:pt x="114199" y="29467"/>
                  <a:pt x="122813" y="27451"/>
                  <a:pt x="126422" y="20689"/>
                </a:cubicBezTo>
                <a:cubicBezTo>
                  <a:pt x="128339" y="17101"/>
                  <a:pt x="128378" y="12580"/>
                  <a:pt x="126521" y="8965"/>
                </a:cubicBezTo>
                <a:cubicBezTo>
                  <a:pt x="124664" y="5345"/>
                  <a:pt x="120462" y="1566"/>
                  <a:pt x="116435" y="1027"/>
                </a:cubicBezTo>
                <a:cubicBezTo>
                  <a:pt x="131987" y="0"/>
                  <a:pt x="147676" y="637"/>
                  <a:pt x="162838" y="4230"/>
                </a:cubicBezTo>
                <a:cubicBezTo>
                  <a:pt x="168486" y="5565"/>
                  <a:pt x="174243" y="7312"/>
                  <a:pt x="178682" y="11053"/>
                </a:cubicBezTo>
                <a:cubicBezTo>
                  <a:pt x="183126" y="14794"/>
                  <a:pt x="185950" y="20991"/>
                  <a:pt x="184197" y="2652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3000">
                <a:srgbClr val="F6EFA7"/>
              </a:gs>
              <a:gs pos="31000">
                <a:srgbClr val="FB7890"/>
              </a:gs>
              <a:gs pos="69000">
                <a:srgbClr val="FD3C84"/>
              </a:gs>
              <a:gs pos="100000">
                <a:schemeClr val="accent6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1"/>
          <p:cNvSpPr/>
          <p:nvPr/>
        </p:nvSpPr>
        <p:spPr>
          <a:xfrm rot="10198827">
            <a:off x="-86944" y="-149069"/>
            <a:ext cx="3345988" cy="2956194"/>
          </a:xfrm>
          <a:custGeom>
            <a:avLst/>
            <a:gdLst/>
            <a:ahLst/>
            <a:cxnLst/>
            <a:rect l="l" t="t" r="r" b="b"/>
            <a:pathLst>
              <a:path w="93368" h="82491" extrusionOk="0">
                <a:moveTo>
                  <a:pt x="85061" y="8686"/>
                </a:moveTo>
                <a:cubicBezTo>
                  <a:pt x="82952" y="13943"/>
                  <a:pt x="84144" y="19865"/>
                  <a:pt x="85144" y="25441"/>
                </a:cubicBezTo>
                <a:cubicBezTo>
                  <a:pt x="86836" y="34807"/>
                  <a:pt x="87874" y="44641"/>
                  <a:pt x="84924" y="53683"/>
                </a:cubicBezTo>
                <a:cubicBezTo>
                  <a:pt x="81974" y="62725"/>
                  <a:pt x="74080" y="70773"/>
                  <a:pt x="64571" y="71141"/>
                </a:cubicBezTo>
                <a:cubicBezTo>
                  <a:pt x="54248" y="71542"/>
                  <a:pt x="45168" y="63225"/>
                  <a:pt x="34834" y="63313"/>
                </a:cubicBezTo>
                <a:cubicBezTo>
                  <a:pt x="29368" y="63363"/>
                  <a:pt x="23979" y="65939"/>
                  <a:pt x="20513" y="70164"/>
                </a:cubicBezTo>
                <a:cubicBezTo>
                  <a:pt x="17695" y="73597"/>
                  <a:pt x="16184" y="78058"/>
                  <a:pt x="16272" y="82491"/>
                </a:cubicBezTo>
                <a:cubicBezTo>
                  <a:pt x="11817" y="80354"/>
                  <a:pt x="7372" y="78146"/>
                  <a:pt x="2835" y="76009"/>
                </a:cubicBezTo>
                <a:cubicBezTo>
                  <a:pt x="0" y="68175"/>
                  <a:pt x="2000" y="58814"/>
                  <a:pt x="7784" y="52821"/>
                </a:cubicBezTo>
                <a:cubicBezTo>
                  <a:pt x="13569" y="46827"/>
                  <a:pt x="22848" y="44492"/>
                  <a:pt x="30780" y="47041"/>
                </a:cubicBezTo>
                <a:cubicBezTo>
                  <a:pt x="38592" y="49557"/>
                  <a:pt x="44563" y="56166"/>
                  <a:pt x="52348" y="58754"/>
                </a:cubicBezTo>
                <a:cubicBezTo>
                  <a:pt x="58407" y="60770"/>
                  <a:pt x="65307" y="60088"/>
                  <a:pt x="70855" y="56924"/>
                </a:cubicBezTo>
                <a:cubicBezTo>
                  <a:pt x="76409" y="53765"/>
                  <a:pt x="80507" y="48173"/>
                  <a:pt x="81864" y="41932"/>
                </a:cubicBezTo>
                <a:cubicBezTo>
                  <a:pt x="83199" y="35769"/>
                  <a:pt x="81941" y="29380"/>
                  <a:pt x="81447" y="23090"/>
                </a:cubicBezTo>
                <a:cubicBezTo>
                  <a:pt x="80952" y="16805"/>
                  <a:pt x="81436" y="9922"/>
                  <a:pt x="85523" y="5121"/>
                </a:cubicBezTo>
                <a:cubicBezTo>
                  <a:pt x="87616" y="2654"/>
                  <a:pt x="90341" y="1072"/>
                  <a:pt x="93368" y="1"/>
                </a:cubicBezTo>
                <a:cubicBezTo>
                  <a:pt x="89709" y="1951"/>
                  <a:pt x="86589" y="4879"/>
                  <a:pt x="85061" y="8686"/>
                </a:cubicBezTo>
                <a:close/>
              </a:path>
            </a:pathLst>
          </a:custGeom>
          <a:solidFill>
            <a:srgbClr val="FFFFFF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1"/>
          <p:cNvSpPr/>
          <p:nvPr/>
        </p:nvSpPr>
        <p:spPr>
          <a:xfrm rot="10198827">
            <a:off x="-3396430" y="32269"/>
            <a:ext cx="6134252" cy="6315155"/>
          </a:xfrm>
          <a:custGeom>
            <a:avLst/>
            <a:gdLst/>
            <a:ahLst/>
            <a:cxnLst/>
            <a:rect l="l" t="t" r="r" b="b"/>
            <a:pathLst>
              <a:path w="171173" h="176221" extrusionOk="0">
                <a:moveTo>
                  <a:pt x="170216" y="6153"/>
                </a:moveTo>
                <a:cubicBezTo>
                  <a:pt x="156274" y="198"/>
                  <a:pt x="139898" y="0"/>
                  <a:pt x="125796" y="5560"/>
                </a:cubicBezTo>
                <a:lnTo>
                  <a:pt x="131207" y="7241"/>
                </a:lnTo>
                <a:cubicBezTo>
                  <a:pt x="135234" y="10734"/>
                  <a:pt x="134932" y="17491"/>
                  <a:pt x="131745" y="21765"/>
                </a:cubicBezTo>
                <a:cubicBezTo>
                  <a:pt x="128565" y="26045"/>
                  <a:pt x="123329" y="28270"/>
                  <a:pt x="118171" y="29616"/>
                </a:cubicBezTo>
                <a:cubicBezTo>
                  <a:pt x="110249" y="31676"/>
                  <a:pt x="102020" y="32104"/>
                  <a:pt x="93906" y="33170"/>
                </a:cubicBezTo>
                <a:cubicBezTo>
                  <a:pt x="85798" y="34236"/>
                  <a:pt x="77563" y="36026"/>
                  <a:pt x="70685" y="40454"/>
                </a:cubicBezTo>
                <a:cubicBezTo>
                  <a:pt x="63807" y="44887"/>
                  <a:pt x="58473" y="52414"/>
                  <a:pt x="58550" y="60593"/>
                </a:cubicBezTo>
                <a:cubicBezTo>
                  <a:pt x="58632" y="68823"/>
                  <a:pt x="63934" y="76008"/>
                  <a:pt x="69411" y="82150"/>
                </a:cubicBezTo>
                <a:cubicBezTo>
                  <a:pt x="74893" y="88286"/>
                  <a:pt x="81002" y="94373"/>
                  <a:pt x="83342" y="102262"/>
                </a:cubicBezTo>
                <a:cubicBezTo>
                  <a:pt x="85534" y="109650"/>
                  <a:pt x="83924" y="118066"/>
                  <a:pt x="79151" y="124120"/>
                </a:cubicBezTo>
                <a:cubicBezTo>
                  <a:pt x="74382" y="130174"/>
                  <a:pt x="66581" y="133712"/>
                  <a:pt x="58885" y="133311"/>
                </a:cubicBezTo>
                <a:cubicBezTo>
                  <a:pt x="52611" y="132981"/>
                  <a:pt x="46717" y="130240"/>
                  <a:pt x="40509" y="129246"/>
                </a:cubicBezTo>
                <a:cubicBezTo>
                  <a:pt x="29237" y="127438"/>
                  <a:pt x="17156" y="131915"/>
                  <a:pt x="9784" y="140639"/>
                </a:cubicBezTo>
                <a:cubicBezTo>
                  <a:pt x="2406" y="149357"/>
                  <a:pt x="0" y="162014"/>
                  <a:pt x="3659" y="172831"/>
                </a:cubicBezTo>
                <a:cubicBezTo>
                  <a:pt x="10608" y="173869"/>
                  <a:pt x="15975" y="175182"/>
                  <a:pt x="22925" y="176221"/>
                </a:cubicBezTo>
                <a:cubicBezTo>
                  <a:pt x="17162" y="170606"/>
                  <a:pt x="16250" y="161498"/>
                  <a:pt x="18096" y="153675"/>
                </a:cubicBezTo>
                <a:cubicBezTo>
                  <a:pt x="19947" y="145847"/>
                  <a:pt x="26105" y="139183"/>
                  <a:pt x="33769" y="136733"/>
                </a:cubicBezTo>
                <a:cubicBezTo>
                  <a:pt x="45942" y="132849"/>
                  <a:pt x="58715" y="139255"/>
                  <a:pt x="70300" y="144644"/>
                </a:cubicBezTo>
                <a:cubicBezTo>
                  <a:pt x="80452" y="149368"/>
                  <a:pt x="91297" y="153510"/>
                  <a:pt x="102487" y="153054"/>
                </a:cubicBezTo>
                <a:cubicBezTo>
                  <a:pt x="113672" y="152593"/>
                  <a:pt x="125285" y="146506"/>
                  <a:pt x="129218" y="136025"/>
                </a:cubicBezTo>
                <a:cubicBezTo>
                  <a:pt x="133553" y="124455"/>
                  <a:pt x="127422" y="111265"/>
                  <a:pt x="118473" y="102750"/>
                </a:cubicBezTo>
                <a:cubicBezTo>
                  <a:pt x="109524" y="94230"/>
                  <a:pt x="98065" y="88934"/>
                  <a:pt x="87907" y="81903"/>
                </a:cubicBezTo>
                <a:cubicBezTo>
                  <a:pt x="79469" y="76063"/>
                  <a:pt x="71179" y="67087"/>
                  <a:pt x="72888" y="56973"/>
                </a:cubicBezTo>
                <a:cubicBezTo>
                  <a:pt x="74228" y="49052"/>
                  <a:pt x="81667" y="43250"/>
                  <a:pt x="89506" y="41454"/>
                </a:cubicBezTo>
                <a:cubicBezTo>
                  <a:pt x="97340" y="39652"/>
                  <a:pt x="105525" y="41080"/>
                  <a:pt x="113381" y="42794"/>
                </a:cubicBezTo>
                <a:cubicBezTo>
                  <a:pt x="121231" y="44503"/>
                  <a:pt x="129191" y="46508"/>
                  <a:pt x="137200" y="45843"/>
                </a:cubicBezTo>
                <a:cubicBezTo>
                  <a:pt x="146748" y="45047"/>
                  <a:pt x="155900" y="40278"/>
                  <a:pt x="162026" y="32917"/>
                </a:cubicBezTo>
                <a:cubicBezTo>
                  <a:pt x="168151" y="25561"/>
                  <a:pt x="171172" y="15684"/>
                  <a:pt x="170216" y="6153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"/>
          <p:cNvSpPr/>
          <p:nvPr/>
        </p:nvSpPr>
        <p:spPr>
          <a:xfrm rot="10198827">
            <a:off x="379441" y="793281"/>
            <a:ext cx="220932" cy="212475"/>
          </a:xfrm>
          <a:custGeom>
            <a:avLst/>
            <a:gdLst/>
            <a:ahLst/>
            <a:cxnLst/>
            <a:rect l="l" t="t" r="r" b="b"/>
            <a:pathLst>
              <a:path w="6165" h="5929" extrusionOk="0">
                <a:moveTo>
                  <a:pt x="3198" y="0"/>
                </a:moveTo>
                <a:cubicBezTo>
                  <a:pt x="2000" y="0"/>
                  <a:pt x="918" y="725"/>
                  <a:pt x="462" y="1829"/>
                </a:cubicBezTo>
                <a:cubicBezTo>
                  <a:pt x="1" y="2939"/>
                  <a:pt x="254" y="4214"/>
                  <a:pt x="1100" y="5060"/>
                </a:cubicBezTo>
                <a:cubicBezTo>
                  <a:pt x="1670" y="5626"/>
                  <a:pt x="2429" y="5929"/>
                  <a:pt x="3200" y="5929"/>
                </a:cubicBezTo>
                <a:cubicBezTo>
                  <a:pt x="3581" y="5929"/>
                  <a:pt x="3965" y="5855"/>
                  <a:pt x="4330" y="5702"/>
                </a:cubicBezTo>
                <a:cubicBezTo>
                  <a:pt x="5439" y="5246"/>
                  <a:pt x="6159" y="4164"/>
                  <a:pt x="6165" y="2967"/>
                </a:cubicBezTo>
                <a:cubicBezTo>
                  <a:pt x="6165" y="1329"/>
                  <a:pt x="4835" y="0"/>
                  <a:pt x="31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FF4FB"/>
            </a:gs>
            <a:gs pos="100000">
              <a:srgbClr val="73CAE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Passion One"/>
              <a:buNone/>
              <a:defRPr sz="4000">
                <a:solidFill>
                  <a:schemeClr val="accent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33500"/>
            <a:ext cx="7717500" cy="3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●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○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■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●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○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■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●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○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■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7" r:id="rId17"/>
    <p:sldLayoutId id="2147483669" r:id="rId18"/>
    <p:sldLayoutId id="2147483671" r:id="rId19"/>
    <p:sldLayoutId id="2147483672" r:id="rId20"/>
    <p:sldLayoutId id="2147483673" r:id="rId21"/>
    <p:sldLayoutId id="2147483674" r:id="rId22"/>
    <p:sldLayoutId id="214748367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F4FB"/>
            </a:gs>
            <a:gs pos="100000">
              <a:srgbClr val="73CAE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2"/>
          <p:cNvSpPr txBox="1">
            <a:spLocks noGrp="1"/>
          </p:cNvSpPr>
          <p:nvPr>
            <p:ph type="ctrTitle"/>
          </p:nvPr>
        </p:nvSpPr>
        <p:spPr>
          <a:xfrm>
            <a:off x="939172" y="569955"/>
            <a:ext cx="7004400" cy="18889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4</a:t>
            </a:r>
            <a:r>
              <a:rPr lang="en-US" dirty="0"/>
              <a:t/>
            </a:r>
            <a:br>
              <a:rPr lang="en-US" dirty="0"/>
            </a:br>
            <a:r>
              <a:rPr lang="en-US" sz="6000" dirty="0"/>
              <a:t>What They Said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1400" b="1" dirty="0">
                <a:solidFill>
                  <a:srgbClr val="FF7C80"/>
                </a:solidFill>
                <a:latin typeface="Palatino Linotype" panose="02040502050505030304" pitchFamily="18" charset="0"/>
              </a:rPr>
              <a:t>Language in Context+ Conversation</a:t>
            </a:r>
            <a:endParaRPr b="1" dirty="0">
              <a:solidFill>
                <a:srgbClr val="FF7C8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04" name="Google Shape;704;p32"/>
          <p:cNvSpPr txBox="1">
            <a:spLocks noGrp="1"/>
          </p:cNvSpPr>
          <p:nvPr>
            <p:ph type="subTitle" idx="1"/>
          </p:nvPr>
        </p:nvSpPr>
        <p:spPr>
          <a:xfrm>
            <a:off x="2362031" y="2684611"/>
            <a:ext cx="4799488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>
                    <a:lumMod val="75000"/>
                  </a:schemeClr>
                </a:solidFill>
              </a:rPr>
              <a:t>Done by: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Entisar Al-Obaidallah</a:t>
            </a:r>
            <a:endParaRPr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053FD083-91AA-4106-998B-15CC0F11495F}"/>
              </a:ext>
            </a:extLst>
          </p:cNvPr>
          <p:cNvSpPr txBox="1"/>
          <p:nvPr/>
        </p:nvSpPr>
        <p:spPr>
          <a:xfrm>
            <a:off x="144076" y="262178"/>
            <a:ext cx="1769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Mega Goal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1.3</a:t>
            </a:r>
            <a:endParaRPr lang="ar-SA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WS Scholarly Society - A Special Place for Blog Lovers with a Touch of  Science! - 11 Quotes by Sir David Attenborough that Will Give You Chills">
            <a:extLst>
              <a:ext uri="{FF2B5EF4-FFF2-40B4-BE49-F238E27FC236}">
                <a16:creationId xmlns:a16="http://schemas.microsoft.com/office/drawing/2014/main" xmlns="" id="{08BFA2BB-7396-4038-860F-B392659B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09" y="566034"/>
            <a:ext cx="60960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oogle Shape;988;p49">
            <a:extLst>
              <a:ext uri="{FF2B5EF4-FFF2-40B4-BE49-F238E27FC236}">
                <a16:creationId xmlns:a16="http://schemas.microsoft.com/office/drawing/2014/main" xmlns="" id="{AB22BBC8-0E47-4E93-8A8A-B0161FA6F688}"/>
              </a:ext>
            </a:extLst>
          </p:cNvPr>
          <p:cNvGrpSpPr/>
          <p:nvPr/>
        </p:nvGrpSpPr>
        <p:grpSpPr>
          <a:xfrm>
            <a:off x="495737" y="4110824"/>
            <a:ext cx="457184" cy="563862"/>
            <a:chOff x="3082075" y="2871805"/>
            <a:chExt cx="318884" cy="379807"/>
          </a:xfrm>
        </p:grpSpPr>
        <p:sp>
          <p:nvSpPr>
            <p:cNvPr id="11" name="Google Shape;989;p49">
              <a:extLst>
                <a:ext uri="{FF2B5EF4-FFF2-40B4-BE49-F238E27FC236}">
                  <a16:creationId xmlns:a16="http://schemas.microsoft.com/office/drawing/2014/main" xmlns="" id="{63FF4D8D-BE47-48BA-A9D1-826B6F12BC91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0;p49">
              <a:extLst>
                <a:ext uri="{FF2B5EF4-FFF2-40B4-BE49-F238E27FC236}">
                  <a16:creationId xmlns:a16="http://schemas.microsoft.com/office/drawing/2014/main" xmlns="" id="{E6B9C397-64AA-4575-8E3E-7D3244EE837C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1;p49">
              <a:extLst>
                <a:ext uri="{FF2B5EF4-FFF2-40B4-BE49-F238E27FC236}">
                  <a16:creationId xmlns:a16="http://schemas.microsoft.com/office/drawing/2014/main" xmlns="" id="{75784CB5-764C-4045-8F0A-A4C11AD972FC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2;p49">
              <a:extLst>
                <a:ext uri="{FF2B5EF4-FFF2-40B4-BE49-F238E27FC236}">
                  <a16:creationId xmlns:a16="http://schemas.microsoft.com/office/drawing/2014/main" xmlns="" id="{138545FF-D328-4909-B607-2D4060838375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3;p49">
              <a:extLst>
                <a:ext uri="{FF2B5EF4-FFF2-40B4-BE49-F238E27FC236}">
                  <a16:creationId xmlns:a16="http://schemas.microsoft.com/office/drawing/2014/main" xmlns="" id="{27D8B57C-F9C3-4F2D-B4F3-45D0C10AB0B0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4;p49">
              <a:extLst>
                <a:ext uri="{FF2B5EF4-FFF2-40B4-BE49-F238E27FC236}">
                  <a16:creationId xmlns:a16="http://schemas.microsoft.com/office/drawing/2014/main" xmlns="" id="{4F6175B1-1293-4A0F-A424-CC4860DAC759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5;p49">
              <a:extLst>
                <a:ext uri="{FF2B5EF4-FFF2-40B4-BE49-F238E27FC236}">
                  <a16:creationId xmlns:a16="http://schemas.microsoft.com/office/drawing/2014/main" xmlns="" id="{8E9F748E-3F74-4D6D-9C9F-63FFC8F59DBC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6;p49">
              <a:extLst>
                <a:ext uri="{FF2B5EF4-FFF2-40B4-BE49-F238E27FC236}">
                  <a16:creationId xmlns:a16="http://schemas.microsoft.com/office/drawing/2014/main" xmlns="" id="{2D72CEFB-D584-47E7-A535-89A33062EF24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7;p49">
              <a:extLst>
                <a:ext uri="{FF2B5EF4-FFF2-40B4-BE49-F238E27FC236}">
                  <a16:creationId xmlns:a16="http://schemas.microsoft.com/office/drawing/2014/main" xmlns="" id="{6703EAC5-95FD-49A0-9F38-64591E19F15F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8;p49">
              <a:extLst>
                <a:ext uri="{FF2B5EF4-FFF2-40B4-BE49-F238E27FC236}">
                  <a16:creationId xmlns:a16="http://schemas.microsoft.com/office/drawing/2014/main" xmlns="" id="{AC1AB484-92C4-44A9-A932-7DDB7F4C670D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9;p49">
              <a:extLst>
                <a:ext uri="{FF2B5EF4-FFF2-40B4-BE49-F238E27FC236}">
                  <a16:creationId xmlns:a16="http://schemas.microsoft.com/office/drawing/2014/main" xmlns="" id="{D66EE739-8CF4-42A2-BF3D-2BFA30558B27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0;p49">
              <a:extLst>
                <a:ext uri="{FF2B5EF4-FFF2-40B4-BE49-F238E27FC236}">
                  <a16:creationId xmlns:a16="http://schemas.microsoft.com/office/drawing/2014/main" xmlns="" id="{31ADE815-C5CB-4035-9C54-1371EAC91D3C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1;p49">
              <a:extLst>
                <a:ext uri="{FF2B5EF4-FFF2-40B4-BE49-F238E27FC236}">
                  <a16:creationId xmlns:a16="http://schemas.microsoft.com/office/drawing/2014/main" xmlns="" id="{0BE37F96-0001-4559-9E0E-82B09A4CBC2A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49">
              <a:extLst>
                <a:ext uri="{FF2B5EF4-FFF2-40B4-BE49-F238E27FC236}">
                  <a16:creationId xmlns:a16="http://schemas.microsoft.com/office/drawing/2014/main" xmlns="" id="{EB5614A1-3BF8-410B-A16E-6E5F3BF22C64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3;p49">
              <a:extLst>
                <a:ext uri="{FF2B5EF4-FFF2-40B4-BE49-F238E27FC236}">
                  <a16:creationId xmlns:a16="http://schemas.microsoft.com/office/drawing/2014/main" xmlns="" id="{1ECD7C65-2FAE-4456-98FD-7C842FEABCD6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xmlns="" id="{04F729C2-6184-4B37-86DD-654AEC9C565D}"/>
              </a:ext>
            </a:extLst>
          </p:cNvPr>
          <p:cNvSpPr/>
          <p:nvPr/>
        </p:nvSpPr>
        <p:spPr>
          <a:xfrm>
            <a:off x="1343767" y="3989429"/>
            <a:ext cx="6537941" cy="667909"/>
          </a:xfrm>
          <a:prstGeom prst="wedgeRoundRectCallout">
            <a:avLst>
              <a:gd name="adj1" fmla="val -56655"/>
              <a:gd name="adj2" fmla="val 65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sng" dirty="0"/>
              <a:t>Sir David Attenborough </a:t>
            </a:r>
            <a:r>
              <a:rPr lang="en-US" sz="1800" b="1" u="sng" dirty="0">
                <a:solidFill>
                  <a:schemeClr val="accent5"/>
                </a:solidFill>
              </a:rPr>
              <a:t>said</a:t>
            </a:r>
            <a:r>
              <a:rPr lang="en-US" sz="1800" b="1" u="sng" dirty="0"/>
              <a:t> that </a:t>
            </a:r>
            <a:r>
              <a:rPr lang="en-US" sz="1800" dirty="0"/>
              <a:t>human beings </a:t>
            </a:r>
            <a:r>
              <a:rPr lang="en-US" sz="1800" b="1" u="sng" dirty="0">
                <a:solidFill>
                  <a:schemeClr val="accent5"/>
                </a:solidFill>
              </a:rPr>
              <a:t>had</a:t>
            </a:r>
            <a:r>
              <a:rPr lang="en-US" sz="1800" b="1" dirty="0">
                <a:solidFill>
                  <a:schemeClr val="accent5"/>
                </a:solidFill>
              </a:rPr>
              <a:t> </a:t>
            </a:r>
            <a:r>
              <a:rPr lang="en-US" sz="1800" dirty="0"/>
              <a:t>overrun the world and our planet </a:t>
            </a:r>
            <a:r>
              <a:rPr lang="en-US" sz="1800" b="1" u="sng" dirty="0">
                <a:solidFill>
                  <a:schemeClr val="accent5"/>
                </a:solidFill>
              </a:rPr>
              <a:t>was</a:t>
            </a:r>
            <a:r>
              <a:rPr lang="en-US" sz="1800" dirty="0"/>
              <a:t> headed for disaster. 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50"/>
          <p:cNvSpPr txBox="1">
            <a:spLocks noGrp="1"/>
          </p:cNvSpPr>
          <p:nvPr>
            <p:ph type="title"/>
          </p:nvPr>
        </p:nvSpPr>
        <p:spPr>
          <a:xfrm flipH="1">
            <a:off x="7086601" y="1380200"/>
            <a:ext cx="1199400" cy="10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20" name="Google Shape;1020;p50"/>
          <p:cNvSpPr txBox="1">
            <a:spLocks noGrp="1"/>
          </p:cNvSpPr>
          <p:nvPr>
            <p:ph type="title" idx="2"/>
          </p:nvPr>
        </p:nvSpPr>
        <p:spPr>
          <a:xfrm flipH="1">
            <a:off x="4008000" y="2405100"/>
            <a:ext cx="4430400" cy="7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6ED9B90-04EE-4C13-AD7E-8589C0A87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8" y="178127"/>
            <a:ext cx="7462151" cy="459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235BF55E-48FE-4440-966E-E7B83FFAD3AE}"/>
              </a:ext>
            </a:extLst>
          </p:cNvPr>
          <p:cNvSpPr txBox="1"/>
          <p:nvPr/>
        </p:nvSpPr>
        <p:spPr>
          <a:xfrm>
            <a:off x="1778854" y="2473470"/>
            <a:ext cx="60165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He said that </a:t>
            </a:r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he would raise unemployment</a:t>
            </a: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He said that </a:t>
            </a:r>
            <a:r>
              <a:rPr lang="en-US" sz="1800" b="1" dirty="0">
                <a:solidFill>
                  <a:srgbClr val="AE71E1"/>
                </a:solidFill>
              </a:rPr>
              <a:t>he would ask his staff to wake him up at any time, even during meetings.</a:t>
            </a:r>
          </a:p>
          <a:p>
            <a:endParaRPr lang="en-US" sz="500" dirty="0"/>
          </a:p>
          <a:p>
            <a:r>
              <a:rPr lang="en-US" dirty="0"/>
              <a:t> </a:t>
            </a:r>
            <a:r>
              <a:rPr lang="en-US" sz="1600" dirty="0"/>
              <a:t> </a:t>
            </a:r>
            <a:r>
              <a:rPr lang="en-US" sz="1800" b="1" dirty="0">
                <a:solidFill>
                  <a:srgbClr val="1988AB"/>
                </a:solidFill>
              </a:rPr>
              <a:t>He said that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people who couldn’t read and write shouldn’t be in school.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listening">
            <a:hlinkClick r:id="" action="ppaction://media"/>
            <a:extLst>
              <a:ext uri="{FF2B5EF4-FFF2-40B4-BE49-F238E27FC236}">
                <a16:creationId xmlns:a16="http://schemas.microsoft.com/office/drawing/2014/main" xmlns="" id="{E780DB8D-A450-457C-930D-AAEA52E1F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54158" y="299677"/>
            <a:ext cx="783142" cy="58398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3"/>
          <p:cNvSpPr txBox="1">
            <a:spLocks noGrp="1"/>
          </p:cNvSpPr>
          <p:nvPr>
            <p:ph type="title"/>
          </p:nvPr>
        </p:nvSpPr>
        <p:spPr>
          <a:xfrm>
            <a:off x="1321877" y="1872562"/>
            <a:ext cx="6500246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Pronounciation</a:t>
            </a:r>
            <a:endParaRPr sz="8000" dirty="0">
              <a:solidFill>
                <a:schemeClr val="accent4"/>
              </a:solidFill>
            </a:endParaRPr>
          </a:p>
        </p:txBody>
      </p:sp>
      <p:sp>
        <p:nvSpPr>
          <p:cNvPr id="4" name="Google Shape;1019;p50">
            <a:extLst>
              <a:ext uri="{FF2B5EF4-FFF2-40B4-BE49-F238E27FC236}">
                <a16:creationId xmlns:a16="http://schemas.microsoft.com/office/drawing/2014/main" xmlns="" id="{1C2326BE-05FD-48CA-8811-AE0F4C8825F9}"/>
              </a:ext>
            </a:extLst>
          </p:cNvPr>
          <p:cNvSpPr txBox="1">
            <a:spLocks/>
          </p:cNvSpPr>
          <p:nvPr/>
        </p:nvSpPr>
        <p:spPr>
          <a:xfrm flipH="1">
            <a:off x="3556222" y="847462"/>
            <a:ext cx="14531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dirty="0">
                <a:solidFill>
                  <a:srgbClr val="D0EEF8"/>
                </a:solidFill>
              </a:rPr>
              <a:t>03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EBFB6B96-02CC-4CB7-9544-7C0D0BF14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1" y="203766"/>
            <a:ext cx="5933151" cy="358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ronunciation">
            <a:hlinkClick r:id="" action="ppaction://media"/>
            <a:extLst>
              <a:ext uri="{FF2B5EF4-FFF2-40B4-BE49-F238E27FC236}">
                <a16:creationId xmlns:a16="http://schemas.microsoft.com/office/drawing/2014/main" xmlns="" id="{B3160FDB-6E41-4C66-A1E3-127BB1D18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128714" y="111318"/>
            <a:ext cx="983094" cy="7156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7C6E2B-6A66-4171-BF36-2D20C7E7925A}"/>
              </a:ext>
            </a:extLst>
          </p:cNvPr>
          <p:cNvSpPr txBox="1"/>
          <p:nvPr/>
        </p:nvSpPr>
        <p:spPr>
          <a:xfrm>
            <a:off x="318052" y="3962321"/>
            <a:ext cx="794335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The word</a:t>
            </a:r>
            <a:r>
              <a:rPr lang="en-US" sz="2000" b="1" dirty="0">
                <a:ln w="0"/>
                <a:solidFill>
                  <a:srgbClr val="0000FF"/>
                </a:solidFill>
                <a:latin typeface="Californian FB" panose="0207040306080B030204" pitchFamily="18" charset="0"/>
              </a:rPr>
              <a:t>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( </a:t>
            </a:r>
            <a:r>
              <a:rPr lang="en-US" sz="2000" b="1" dirty="0">
                <a:ln w="0"/>
                <a:solidFill>
                  <a:schemeClr val="accent6">
                    <a:lumMod val="75000"/>
                  </a:schemeClr>
                </a:solidFill>
                <a:latin typeface="Californian FB" panose="0207040306080B030204" pitchFamily="18" charset="0"/>
              </a:rPr>
              <a:t>that 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)</a:t>
            </a:r>
            <a:r>
              <a:rPr lang="en-US" sz="2000" b="1" dirty="0">
                <a:ln w="0"/>
                <a:solidFill>
                  <a:srgbClr val="0000FF"/>
                </a:solidFill>
                <a:latin typeface="Californian FB" panose="0207040306080B030204" pitchFamily="18" charset="0"/>
              </a:rPr>
              <a:t>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is </a:t>
            </a:r>
            <a:r>
              <a:rPr lang="en-US" sz="2000" b="1" u="sng" dirty="0">
                <a:ln w="0"/>
                <a:solidFill>
                  <a:schemeClr val="accent6">
                    <a:lumMod val="75000"/>
                  </a:schemeClr>
                </a:solidFill>
                <a:latin typeface="Californian FB" panose="0207040306080B030204" pitchFamily="18" charset="0"/>
              </a:rPr>
              <a:t>unstressed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 when it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connects parts of the sentence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C3DB285A-B698-4EF0-A26B-EC657BDA0EFE}"/>
              </a:ext>
            </a:extLst>
          </p:cNvPr>
          <p:cNvSpPr txBox="1"/>
          <p:nvPr/>
        </p:nvSpPr>
        <p:spPr>
          <a:xfrm>
            <a:off x="397565" y="4444209"/>
            <a:ext cx="7068709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The word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fornian FB" panose="0207040306080B030204" pitchFamily="18" charset="0"/>
              </a:rPr>
              <a:t>( that  )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 is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Californian FB" panose="0207040306080B030204" pitchFamily="18" charset="0"/>
              </a:rPr>
              <a:t>stressed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 when it functions as </a:t>
            </a:r>
            <a:r>
              <a:rPr lang="en-US" sz="2000" b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pronoun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49"/>
          <p:cNvSpPr txBox="1">
            <a:spLocks noGrp="1"/>
          </p:cNvSpPr>
          <p:nvPr>
            <p:ph type="title"/>
          </p:nvPr>
        </p:nvSpPr>
        <p:spPr>
          <a:xfrm>
            <a:off x="2255778" y="449934"/>
            <a:ext cx="5369523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Now , your Turn</a:t>
            </a:r>
            <a:endParaRPr sz="66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200E769-A447-2388-B75B-F4F4B0CC0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3" t="33946" r="5218" b="18068"/>
          <a:stretch/>
        </p:blipFill>
        <p:spPr>
          <a:xfrm>
            <a:off x="747423" y="1423283"/>
            <a:ext cx="8094428" cy="275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moticon with sorry sign Royalty Free Vector Image">
            <a:extLst>
              <a:ext uri="{FF2B5EF4-FFF2-40B4-BE49-F238E27FC236}">
                <a16:creationId xmlns:a16="http://schemas.microsoft.com/office/drawing/2014/main" xmlns="" id="{904DBA54-9B6D-6D0F-BAE3-38C0D713B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4"/>
          <a:stretch/>
        </p:blipFill>
        <p:spPr bwMode="auto">
          <a:xfrm>
            <a:off x="7100514" y="1478944"/>
            <a:ext cx="101776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ops Png posted by Ryan Thompson">
            <a:extLst>
              <a:ext uri="{FF2B5EF4-FFF2-40B4-BE49-F238E27FC236}">
                <a16:creationId xmlns:a16="http://schemas.microsoft.com/office/drawing/2014/main" xmlns="" id="{53C29119-B648-2CD2-CF0A-3696DC1A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1" y="3474720"/>
            <a:ext cx="4168471" cy="144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3"/>
          <p:cNvSpPr txBox="1">
            <a:spLocks noGrp="1"/>
          </p:cNvSpPr>
          <p:nvPr>
            <p:ph type="title"/>
          </p:nvPr>
        </p:nvSpPr>
        <p:spPr>
          <a:xfrm>
            <a:off x="918092" y="2022014"/>
            <a:ext cx="4491468" cy="1389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</a:t>
            </a:r>
            <a:r>
              <a:rPr lang="en" dirty="0"/>
              <a:t>pen </a:t>
            </a:r>
            <a:br>
              <a:rPr lang="en" dirty="0"/>
            </a:br>
            <a:endParaRPr dirty="0"/>
          </a:p>
        </p:txBody>
      </p:sp>
      <p:sp>
        <p:nvSpPr>
          <p:cNvPr id="3" name="Google Shape;732;p35">
            <a:extLst>
              <a:ext uri="{FF2B5EF4-FFF2-40B4-BE49-F238E27FC236}">
                <a16:creationId xmlns:a16="http://schemas.microsoft.com/office/drawing/2014/main" xmlns="" id="{B5498E7C-1D05-4282-80F6-D36CD6E501B3}"/>
              </a:ext>
            </a:extLst>
          </p:cNvPr>
          <p:cNvSpPr txBox="1">
            <a:spLocks/>
          </p:cNvSpPr>
          <p:nvPr/>
        </p:nvSpPr>
        <p:spPr>
          <a:xfrm>
            <a:off x="1205376" y="2893130"/>
            <a:ext cx="43524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accent5"/>
                </a:solidFill>
              </a:rPr>
              <a:t>Your student’s book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accent5"/>
                </a:solidFill>
              </a:rPr>
              <a:t> p</a:t>
            </a:r>
            <a:r>
              <a:rPr lang="en-US" sz="2000" b="1" dirty="0">
                <a:solidFill>
                  <a:schemeClr val="accent5"/>
                </a:solidFill>
              </a:rPr>
              <a:t>.(53)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9BB86F4-CE9D-4EEB-BE85-EBDE1CFD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29" y="861404"/>
            <a:ext cx="3242662" cy="35722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فقاعة الكلام: مستطيلة مستديرة الزوايا 90">
            <a:extLst>
              <a:ext uri="{FF2B5EF4-FFF2-40B4-BE49-F238E27FC236}">
                <a16:creationId xmlns:a16="http://schemas.microsoft.com/office/drawing/2014/main" xmlns="" id="{53519ACF-B49F-4CB4-9824-DAF7BF158929}"/>
              </a:ext>
            </a:extLst>
          </p:cNvPr>
          <p:cNvSpPr/>
          <p:nvPr/>
        </p:nvSpPr>
        <p:spPr>
          <a:xfrm>
            <a:off x="5283196" y="178496"/>
            <a:ext cx="3386667" cy="717820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Underline </a:t>
            </a:r>
            <a:r>
              <a:rPr lang="en-US" sz="1600" b="1" i="1" u="sng" dirty="0"/>
              <a:t>that</a:t>
            </a:r>
            <a:r>
              <a:rPr lang="en-US" sz="1600" dirty="0"/>
              <a:t> in the conversation</a:t>
            </a:r>
            <a:endParaRPr lang="ar-SA" sz="16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535C5010-62B5-4E09-BFAF-8337E4A36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4" t="2340" r="3585" b="38437"/>
          <a:stretch/>
        </p:blipFill>
        <p:spPr>
          <a:xfrm>
            <a:off x="203200" y="120380"/>
            <a:ext cx="4885266" cy="49027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3" name="رابط مستقيم 27">
            <a:extLst>
              <a:ext uri="{FF2B5EF4-FFF2-40B4-BE49-F238E27FC236}">
                <a16:creationId xmlns:a16="http://schemas.microsoft.com/office/drawing/2014/main" xmlns="" id="{0A58075C-5CFC-41CE-915B-D7712EE3CCB9}"/>
              </a:ext>
            </a:extLst>
          </p:cNvPr>
          <p:cNvCxnSpPr>
            <a:cxnSpLocks/>
          </p:cNvCxnSpPr>
          <p:nvPr/>
        </p:nvCxnSpPr>
        <p:spPr>
          <a:xfrm>
            <a:off x="1394270" y="1676450"/>
            <a:ext cx="17334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4" name="رابط مستقيم 27">
            <a:extLst>
              <a:ext uri="{FF2B5EF4-FFF2-40B4-BE49-F238E27FC236}">
                <a16:creationId xmlns:a16="http://schemas.microsoft.com/office/drawing/2014/main" xmlns="" id="{B04E9D45-FA4B-4715-8AA1-35CD9FEA6190}"/>
              </a:ext>
            </a:extLst>
          </p:cNvPr>
          <p:cNvCxnSpPr>
            <a:cxnSpLocks/>
          </p:cNvCxnSpPr>
          <p:nvPr/>
        </p:nvCxnSpPr>
        <p:spPr>
          <a:xfrm>
            <a:off x="1237319" y="2861784"/>
            <a:ext cx="19226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5" name="رابط مستقيم 27">
            <a:extLst>
              <a:ext uri="{FF2B5EF4-FFF2-40B4-BE49-F238E27FC236}">
                <a16:creationId xmlns:a16="http://schemas.microsoft.com/office/drawing/2014/main" xmlns="" id="{3332CCB3-0AF6-4978-A80A-6DEC7ED7CE0A}"/>
              </a:ext>
            </a:extLst>
          </p:cNvPr>
          <p:cNvCxnSpPr>
            <a:cxnSpLocks/>
          </p:cNvCxnSpPr>
          <p:nvPr/>
        </p:nvCxnSpPr>
        <p:spPr>
          <a:xfrm>
            <a:off x="2799737" y="2861784"/>
            <a:ext cx="25625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6" name="رابط مستقيم 27">
            <a:extLst>
              <a:ext uri="{FF2B5EF4-FFF2-40B4-BE49-F238E27FC236}">
                <a16:creationId xmlns:a16="http://schemas.microsoft.com/office/drawing/2014/main" xmlns="" id="{86203968-6ED2-4819-985C-5F56D61A4DDC}"/>
              </a:ext>
            </a:extLst>
          </p:cNvPr>
          <p:cNvCxnSpPr>
            <a:cxnSpLocks/>
          </p:cNvCxnSpPr>
          <p:nvPr/>
        </p:nvCxnSpPr>
        <p:spPr>
          <a:xfrm>
            <a:off x="2861733" y="3454451"/>
            <a:ext cx="19425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7" name="رابط مستقيم 27">
            <a:extLst>
              <a:ext uri="{FF2B5EF4-FFF2-40B4-BE49-F238E27FC236}">
                <a16:creationId xmlns:a16="http://schemas.microsoft.com/office/drawing/2014/main" xmlns="" id="{733A409F-372C-4A22-8C3E-CC56CB91CE56}"/>
              </a:ext>
            </a:extLst>
          </p:cNvPr>
          <p:cNvCxnSpPr>
            <a:cxnSpLocks/>
          </p:cNvCxnSpPr>
          <p:nvPr/>
        </p:nvCxnSpPr>
        <p:spPr>
          <a:xfrm>
            <a:off x="1429587" y="4199518"/>
            <a:ext cx="20670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8" name="رابط مستقيم 27">
            <a:extLst>
              <a:ext uri="{FF2B5EF4-FFF2-40B4-BE49-F238E27FC236}">
                <a16:creationId xmlns:a16="http://schemas.microsoft.com/office/drawing/2014/main" xmlns="" id="{4073F7FC-DBFE-4CCA-BE2D-E424BDE3D68D}"/>
              </a:ext>
            </a:extLst>
          </p:cNvPr>
          <p:cNvCxnSpPr>
            <a:cxnSpLocks/>
          </p:cNvCxnSpPr>
          <p:nvPr/>
        </p:nvCxnSpPr>
        <p:spPr>
          <a:xfrm>
            <a:off x="1525500" y="4631318"/>
            <a:ext cx="21200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9" name="رابط مستقيم 27">
            <a:extLst>
              <a:ext uri="{FF2B5EF4-FFF2-40B4-BE49-F238E27FC236}">
                <a16:creationId xmlns:a16="http://schemas.microsoft.com/office/drawing/2014/main" xmlns="" id="{45C26B1D-27BA-45FC-8285-4854AAA2EB30}"/>
              </a:ext>
            </a:extLst>
          </p:cNvPr>
          <p:cNvCxnSpPr>
            <a:cxnSpLocks/>
          </p:cNvCxnSpPr>
          <p:nvPr/>
        </p:nvCxnSpPr>
        <p:spPr>
          <a:xfrm>
            <a:off x="1153531" y="4927651"/>
            <a:ext cx="16757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0" name="رابط مستقيم 27">
            <a:extLst>
              <a:ext uri="{FF2B5EF4-FFF2-40B4-BE49-F238E27FC236}">
                <a16:creationId xmlns:a16="http://schemas.microsoft.com/office/drawing/2014/main" xmlns="" id="{5AA1C087-C168-4AA9-9D73-38F3E350478E}"/>
              </a:ext>
            </a:extLst>
          </p:cNvPr>
          <p:cNvCxnSpPr>
            <a:cxnSpLocks/>
          </p:cNvCxnSpPr>
          <p:nvPr/>
        </p:nvCxnSpPr>
        <p:spPr>
          <a:xfrm>
            <a:off x="2506773" y="4487385"/>
            <a:ext cx="22372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6" name="فقاعة الكلام: مستطيلة مستديرة الزوايا 125">
            <a:extLst>
              <a:ext uri="{FF2B5EF4-FFF2-40B4-BE49-F238E27FC236}">
                <a16:creationId xmlns:a16="http://schemas.microsoft.com/office/drawing/2014/main" xmlns="" id="{A72A5B1D-A10E-4696-9EEF-230995362311}"/>
              </a:ext>
            </a:extLst>
          </p:cNvPr>
          <p:cNvSpPr/>
          <p:nvPr/>
        </p:nvSpPr>
        <p:spPr>
          <a:xfrm>
            <a:off x="5198527" y="2410436"/>
            <a:ext cx="3556003" cy="498320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was Faisal’s call about ?</a:t>
            </a:r>
          </a:p>
        </p:txBody>
      </p:sp>
      <p:sp>
        <p:nvSpPr>
          <p:cNvPr id="127" name="فقاعة الكلام: مستطيلة مستديرة الزوايا 126">
            <a:extLst>
              <a:ext uri="{FF2B5EF4-FFF2-40B4-BE49-F238E27FC236}">
                <a16:creationId xmlns:a16="http://schemas.microsoft.com/office/drawing/2014/main" xmlns="" id="{A531DCDF-554B-47EE-9919-CBAA53B2D162}"/>
              </a:ext>
            </a:extLst>
          </p:cNvPr>
          <p:cNvSpPr/>
          <p:nvPr/>
        </p:nvSpPr>
        <p:spPr>
          <a:xfrm>
            <a:off x="5283193" y="1737266"/>
            <a:ext cx="3386667" cy="531396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Telemarketing calls</a:t>
            </a:r>
          </a:p>
        </p:txBody>
      </p:sp>
      <p:sp>
        <p:nvSpPr>
          <p:cNvPr id="128" name="فقاعة الكلام: مستطيلة مستديرة الزوايا 127">
            <a:extLst>
              <a:ext uri="{FF2B5EF4-FFF2-40B4-BE49-F238E27FC236}">
                <a16:creationId xmlns:a16="http://schemas.microsoft.com/office/drawing/2014/main" xmlns="" id="{80CC134C-F730-424B-B3B7-26DF0D7A5AE7}"/>
              </a:ext>
            </a:extLst>
          </p:cNvPr>
          <p:cNvSpPr/>
          <p:nvPr/>
        </p:nvSpPr>
        <p:spPr>
          <a:xfrm>
            <a:off x="5198527" y="1126563"/>
            <a:ext cx="3556003" cy="544672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this conversation about ?</a:t>
            </a:r>
          </a:p>
        </p:txBody>
      </p:sp>
      <p:sp>
        <p:nvSpPr>
          <p:cNvPr id="129" name="فقاعة الكلام: مستطيلة مستديرة الزوايا 128">
            <a:extLst>
              <a:ext uri="{FF2B5EF4-FFF2-40B4-BE49-F238E27FC236}">
                <a16:creationId xmlns:a16="http://schemas.microsoft.com/office/drawing/2014/main" xmlns="" id="{82AC77A6-DC3D-42D1-AFDF-4A4B7C4AD15C}"/>
              </a:ext>
            </a:extLst>
          </p:cNvPr>
          <p:cNvSpPr/>
          <p:nvPr/>
        </p:nvSpPr>
        <p:spPr>
          <a:xfrm>
            <a:off x="5283183" y="3723700"/>
            <a:ext cx="3556003" cy="498321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was Khalid’s call about ?</a:t>
            </a:r>
          </a:p>
        </p:txBody>
      </p:sp>
      <p:sp>
        <p:nvSpPr>
          <p:cNvPr id="130" name="فقاعة الكلام: مستطيلة مستديرة الزوايا 129">
            <a:extLst>
              <a:ext uri="{FF2B5EF4-FFF2-40B4-BE49-F238E27FC236}">
                <a16:creationId xmlns:a16="http://schemas.microsoft.com/office/drawing/2014/main" xmlns="" id="{C73EE654-67D2-4284-BEA2-185F3AFF8615}"/>
              </a:ext>
            </a:extLst>
          </p:cNvPr>
          <p:cNvSpPr/>
          <p:nvPr/>
        </p:nvSpPr>
        <p:spPr>
          <a:xfrm>
            <a:off x="5283191" y="3050530"/>
            <a:ext cx="3386667" cy="531396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Opening account in a bank .</a:t>
            </a:r>
          </a:p>
        </p:txBody>
      </p:sp>
      <p:sp>
        <p:nvSpPr>
          <p:cNvPr id="131" name="فقاعة الكلام: مستطيلة مستديرة الزوايا 130">
            <a:extLst>
              <a:ext uri="{FF2B5EF4-FFF2-40B4-BE49-F238E27FC236}">
                <a16:creationId xmlns:a16="http://schemas.microsoft.com/office/drawing/2014/main" xmlns="" id="{4EF9237C-D16C-4A5E-9AB3-34643D63ED83}"/>
              </a:ext>
            </a:extLst>
          </p:cNvPr>
          <p:cNvSpPr/>
          <p:nvPr/>
        </p:nvSpPr>
        <p:spPr>
          <a:xfrm>
            <a:off x="5283184" y="4363795"/>
            <a:ext cx="3471334" cy="531396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Travel agency to offer him free ticket .</a:t>
            </a:r>
          </a:p>
        </p:txBody>
      </p:sp>
    </p:spTree>
    <p:extLst>
      <p:ext uri="{BB962C8B-B14F-4D97-AF65-F5344CB8AC3E}">
        <p14:creationId xmlns:p14="http://schemas.microsoft.com/office/powerpoint/2010/main" val="15624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word-search · GitHub Topics · GitHub">
            <a:extLst>
              <a:ext uri="{FF2B5EF4-FFF2-40B4-BE49-F238E27FC236}">
                <a16:creationId xmlns:a16="http://schemas.microsoft.com/office/drawing/2014/main" xmlns="" id="{0749208D-C8DB-8EAB-C11D-0FB3585F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76" y="1073427"/>
            <a:ext cx="4675367" cy="297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092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0" y="3023899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/>
              <a:t>Find a word that means</a:t>
            </a:r>
            <a:r>
              <a:rPr lang="en-US" dirty="0"/>
              <a:t>…..</a:t>
            </a:r>
          </a:p>
          <a:p>
            <a:pPr algn="ctr"/>
            <a:r>
              <a:rPr lang="en-US" dirty="0">
                <a:latin typeface="Handlee" panose="02000000000000000000" pitchFamily="2" charset="0"/>
                <a:cs typeface="Hacen Samra Lt" panose="02000000000000000000" pitchFamily="2" charset="-78"/>
              </a:rPr>
              <a:t>the activity of selling a product or service by phone</a:t>
            </a:r>
            <a:endParaRPr lang="ar-SA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1317406" y="1381846"/>
            <a:ext cx="565182" cy="16264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E8E95B0A-805C-5555-49AA-7133E250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60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xmlns="" id="{66CE30A3-76C7-1F2B-B0D2-CADD7DE96E3F}"/>
              </a:ext>
            </a:extLst>
          </p:cNvPr>
          <p:cNvSpPr/>
          <p:nvPr/>
        </p:nvSpPr>
        <p:spPr>
          <a:xfrm>
            <a:off x="5093233" y="2875430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telemarketing</a:t>
            </a:r>
            <a:endParaRPr lang="ar-SA" b="1" dirty="0"/>
          </a:p>
        </p:txBody>
      </p:sp>
      <p:pic>
        <p:nvPicPr>
          <p:cNvPr id="21" name="Picture 4" descr="Word Search">
            <a:extLst>
              <a:ext uri="{FF2B5EF4-FFF2-40B4-BE49-F238E27FC236}">
                <a16:creationId xmlns:a16="http://schemas.microsoft.com/office/drawing/2014/main" xmlns="" id="{5F18CA83-0877-4B69-B865-45F08BBA7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40799" y="253574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4"/>
          <p:cNvSpPr txBox="1">
            <a:spLocks noGrp="1"/>
          </p:cNvSpPr>
          <p:nvPr>
            <p:ph type="title"/>
          </p:nvPr>
        </p:nvSpPr>
        <p:spPr>
          <a:xfrm>
            <a:off x="5836797" y="1161299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16" name="Google Shape;716;p34"/>
          <p:cNvSpPr txBox="1">
            <a:spLocks noGrp="1"/>
          </p:cNvSpPr>
          <p:nvPr>
            <p:ph type="title" idx="2"/>
          </p:nvPr>
        </p:nvSpPr>
        <p:spPr>
          <a:xfrm>
            <a:off x="2227950" y="2842514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17" name="Google Shape;717;p34"/>
          <p:cNvSpPr txBox="1">
            <a:spLocks noGrp="1"/>
          </p:cNvSpPr>
          <p:nvPr>
            <p:ph type="title" idx="3"/>
          </p:nvPr>
        </p:nvSpPr>
        <p:spPr>
          <a:xfrm>
            <a:off x="5836797" y="2842514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718" name="Google Shape;718;p34"/>
          <p:cNvSpPr txBox="1">
            <a:spLocks noGrp="1"/>
          </p:cNvSpPr>
          <p:nvPr>
            <p:ph type="title" idx="4"/>
          </p:nvPr>
        </p:nvSpPr>
        <p:spPr>
          <a:xfrm>
            <a:off x="2227950" y="1161299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 idx="15"/>
          </p:nvPr>
        </p:nvSpPr>
        <p:spPr>
          <a:xfrm>
            <a:off x="1069800" y="245195"/>
            <a:ext cx="7004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Objectives</a:t>
            </a:r>
            <a:endParaRPr sz="5400" dirty="0"/>
          </a:p>
        </p:txBody>
      </p:sp>
      <p:sp>
        <p:nvSpPr>
          <p:cNvPr id="720" name="Google Shape;720;p34"/>
          <p:cNvSpPr txBox="1">
            <a:spLocks noGrp="1"/>
          </p:cNvSpPr>
          <p:nvPr>
            <p:ph type="subTitle" idx="5"/>
          </p:nvPr>
        </p:nvSpPr>
        <p:spPr>
          <a:xfrm>
            <a:off x="4875216" y="1632802"/>
            <a:ext cx="3769321" cy="6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Listen </a:t>
            </a:r>
            <a:r>
              <a:rPr lang="en-US" sz="2000" dirty="0"/>
              <a:t>for specific information</a:t>
            </a:r>
            <a:endParaRPr lang="en-US" dirty="0"/>
          </a:p>
        </p:txBody>
      </p:sp>
      <p:sp>
        <p:nvSpPr>
          <p:cNvPr id="721" name="Google Shape;721;p34"/>
          <p:cNvSpPr txBox="1">
            <a:spLocks noGrp="1"/>
          </p:cNvSpPr>
          <p:nvPr>
            <p:ph type="subTitle" idx="1"/>
          </p:nvPr>
        </p:nvSpPr>
        <p:spPr>
          <a:xfrm>
            <a:off x="991351" y="1741614"/>
            <a:ext cx="33834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4D8B"/>
              </a:buClr>
              <a:buSzPts val="2400"/>
              <a:buFont typeface="Passion One"/>
              <a:buNone/>
              <a:tabLst/>
              <a:defRPr/>
            </a:pPr>
            <a:r>
              <a:rPr lang="en-US" dirty="0"/>
              <a:t>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Report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 </a:t>
            </a:r>
            <a:r>
              <a:rPr lang="en-US" sz="2000" dirty="0"/>
              <a:t>sentences about global warming .</a:t>
            </a:r>
          </a:p>
        </p:txBody>
      </p:sp>
      <p:sp>
        <p:nvSpPr>
          <p:cNvPr id="724" name="Google Shape;724;p34"/>
          <p:cNvSpPr txBox="1">
            <a:spLocks noGrp="1"/>
          </p:cNvSpPr>
          <p:nvPr>
            <p:ph type="subTitle" idx="8"/>
          </p:nvPr>
        </p:nvSpPr>
        <p:spPr>
          <a:xfrm>
            <a:off x="900750" y="3449462"/>
            <a:ext cx="3794193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4D8B"/>
              </a:buClr>
              <a:buSzPts val="2400"/>
              <a:buFont typeface="Passion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Distinguish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 </a:t>
            </a:r>
            <a:r>
              <a:rPr lang="en-US" sz="2000" dirty="0"/>
              <a:t>between stressed and unstressed "</a:t>
            </a:r>
            <a:r>
              <a:rPr lang="en-US" sz="2000" b="1" dirty="0"/>
              <a:t>that” </a:t>
            </a:r>
            <a:r>
              <a:rPr lang="en-US" sz="1800" dirty="0"/>
              <a:t>.</a:t>
            </a:r>
            <a:endParaRPr lang="en-US" dirty="0"/>
          </a:p>
        </p:txBody>
      </p:sp>
      <p:sp>
        <p:nvSpPr>
          <p:cNvPr id="725" name="Google Shape;725;p34"/>
          <p:cNvSpPr txBox="1">
            <a:spLocks noGrp="1"/>
          </p:cNvSpPr>
          <p:nvPr>
            <p:ph type="subTitle" idx="9"/>
          </p:nvPr>
        </p:nvSpPr>
        <p:spPr>
          <a:xfrm>
            <a:off x="4973632" y="3396137"/>
            <a:ext cx="3939846" cy="6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4D8B"/>
              </a:buClr>
              <a:buSzPts val="2400"/>
              <a:buFont typeface="Passion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Answer </a:t>
            </a:r>
            <a:r>
              <a:rPr lang="en-US" sz="2000" dirty="0"/>
              <a:t>C</a:t>
            </a:r>
            <a:r>
              <a:rPr lang="en" sz="2000" dirty="0"/>
              <a:t>omprehension questions about the convesation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0" y="3023899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Find a word that means</a:t>
            </a:r>
            <a:r>
              <a:rPr lang="en-US" sz="1600" dirty="0"/>
              <a:t>…..</a:t>
            </a:r>
          </a:p>
          <a:p>
            <a:pPr algn="ctr"/>
            <a:r>
              <a:rPr lang="en-US" sz="1600" dirty="0">
                <a:latin typeface="Handlee" panose="02000000000000000000" pitchFamily="2" charset="0"/>
                <a:cs typeface="Hacen Samra Lt" panose="02000000000000000000" pitchFamily="2" charset="-78"/>
              </a:rPr>
              <a:t>something that is very annoying</a:t>
            </a:r>
            <a:endParaRPr lang="ar-SA" sz="16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1086885" y="1842888"/>
            <a:ext cx="403818" cy="15496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4" descr="Word Search">
            <a:extLst>
              <a:ext uri="{FF2B5EF4-FFF2-40B4-BE49-F238E27FC236}">
                <a16:creationId xmlns:a16="http://schemas.microsoft.com/office/drawing/2014/main" xmlns="" id="{54B9D7AE-DC49-9D68-1ED6-DC6A80D8F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48483" y="253574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92605299-EA6E-978B-C7B3-FC72F46A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64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159A939E-930D-F448-21C8-8EEDB985FB6D}"/>
              </a:ext>
            </a:extLst>
          </p:cNvPr>
          <p:cNvSpPr/>
          <p:nvPr/>
        </p:nvSpPr>
        <p:spPr>
          <a:xfrm>
            <a:off x="5285334" y="2890798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nuisance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9813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0" y="3023899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Find a word that means</a:t>
            </a:r>
            <a:r>
              <a:rPr lang="en-US" sz="1600" dirty="0"/>
              <a:t>…..</a:t>
            </a:r>
          </a:p>
          <a:p>
            <a:pPr algn="ctr"/>
            <a:r>
              <a:rPr lang="en-US" sz="1600" dirty="0">
                <a:latin typeface="Handlee" panose="02000000000000000000" pitchFamily="2" charset="0"/>
                <a:cs typeface="Hacen Samra Lt" panose="02000000000000000000" pitchFamily="2" charset="-78"/>
              </a:rPr>
              <a:t>to try to get someone to do something</a:t>
            </a:r>
            <a:endParaRPr lang="ar-SA" sz="16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1140674" y="3087702"/>
            <a:ext cx="403818" cy="15496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4" descr="Word Search">
            <a:extLst>
              <a:ext uri="{FF2B5EF4-FFF2-40B4-BE49-F238E27FC236}">
                <a16:creationId xmlns:a16="http://schemas.microsoft.com/office/drawing/2014/main" xmlns="" id="{073ACC49-3DF0-AAAD-FD37-E20DA1FE9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225537" y="299679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7610EBC6-1833-EDCD-AD22-1AE6E674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64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6C1F0D37-08BF-9E7B-A2E2-88B7DD3FC5C0}"/>
              </a:ext>
            </a:extLst>
          </p:cNvPr>
          <p:cNvSpPr/>
          <p:nvPr/>
        </p:nvSpPr>
        <p:spPr>
          <a:xfrm>
            <a:off x="5093233" y="2875430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persuade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5591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0" y="3023899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Find a word that means</a:t>
            </a:r>
            <a:r>
              <a:rPr lang="en-US" dirty="0"/>
              <a:t>…..</a:t>
            </a:r>
          </a:p>
          <a:p>
            <a:pPr algn="ctr"/>
            <a:r>
              <a:rPr lang="en-US" dirty="0">
                <a:latin typeface="Handlee" panose="02000000000000000000" pitchFamily="2" charset="0"/>
                <a:cs typeface="Hacen Samra Lt" panose="02000000000000000000" pitchFamily="2" charset="-78"/>
              </a:rPr>
              <a:t>somewhere else, some other place</a:t>
            </a:r>
            <a:endParaRPr lang="en-US" sz="12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2055073" y="3226016"/>
            <a:ext cx="403817" cy="18569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5F50F612-5726-9751-5299-F54132509539}"/>
              </a:ext>
            </a:extLst>
          </p:cNvPr>
          <p:cNvSpPr/>
          <p:nvPr/>
        </p:nvSpPr>
        <p:spPr>
          <a:xfrm>
            <a:off x="5231545" y="2990691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elsewhere</a:t>
            </a:r>
            <a:endParaRPr lang="ar-SA" b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CB06719-F4A8-D222-BE4E-85040B4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08" y="3865069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ord Search">
            <a:extLst>
              <a:ext uri="{FF2B5EF4-FFF2-40B4-BE49-F238E27FC236}">
                <a16:creationId xmlns:a16="http://schemas.microsoft.com/office/drawing/2014/main" xmlns="" id="{BD86FD7B-04AD-1DA3-DC78-48AA4BF7E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40799" y="253574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1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078" y="3177580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Find a word that means</a:t>
            </a:r>
            <a:r>
              <a:rPr lang="en-US" dirty="0"/>
              <a:t>…..</a:t>
            </a:r>
          </a:p>
          <a:p>
            <a:pPr algn="ctr"/>
            <a:r>
              <a:rPr lang="en-US" dirty="0">
                <a:latin typeface="Handlee" panose="02000000000000000000" pitchFamily="2" charset="0"/>
                <a:cs typeface="Hacen Samra Lt" panose="02000000000000000000" pitchFamily="2" charset="-78"/>
              </a:rPr>
              <a:t>so determined to succeed that the person is rude</a:t>
            </a:r>
            <a:endParaRPr lang="en-US" sz="12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2393172" y="3379696"/>
            <a:ext cx="296240" cy="1856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4" descr="Word Search">
            <a:extLst>
              <a:ext uri="{FF2B5EF4-FFF2-40B4-BE49-F238E27FC236}">
                <a16:creationId xmlns:a16="http://schemas.microsoft.com/office/drawing/2014/main" xmlns="" id="{81174439-25D9-B42F-1EC9-7E09AF02B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40799" y="253574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D758E71D-ABFD-E69A-DC4A-706D22AB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64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30F9E11B-9190-6446-E29A-7D9BEE8E6486}"/>
              </a:ext>
            </a:extLst>
          </p:cNvPr>
          <p:cNvSpPr/>
          <p:nvPr/>
        </p:nvSpPr>
        <p:spPr>
          <a:xfrm>
            <a:off x="5200809" y="2875431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pushy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5505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3" name="مربع نص 72">
            <a:extLst>
              <a:ext uri="{FF2B5EF4-FFF2-40B4-BE49-F238E27FC236}">
                <a16:creationId xmlns:a16="http://schemas.microsoft.com/office/drawing/2014/main" xmlns="" id="{A2C37421-BDD6-41F0-8DB1-83155749A2CE}"/>
              </a:ext>
            </a:extLst>
          </p:cNvPr>
          <p:cNvSpPr txBox="1"/>
          <p:nvPr/>
        </p:nvSpPr>
        <p:spPr>
          <a:xfrm>
            <a:off x="5695950" y="311778"/>
            <a:ext cx="26691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Words and Meanings</a:t>
            </a:r>
          </a:p>
        </p:txBody>
      </p:sp>
      <p:sp>
        <p:nvSpPr>
          <p:cNvPr id="75" name="مستطيل: زوايا مستديرة 26">
            <a:extLst>
              <a:ext uri="{FF2B5EF4-FFF2-40B4-BE49-F238E27FC236}">
                <a16:creationId xmlns:a16="http://schemas.microsoft.com/office/drawing/2014/main" xmlns="" id="{D698D767-881E-4712-8298-8DA0A78A422D}"/>
              </a:ext>
            </a:extLst>
          </p:cNvPr>
          <p:cNvSpPr/>
          <p:nvPr/>
        </p:nvSpPr>
        <p:spPr>
          <a:xfrm>
            <a:off x="1333358" y="1413861"/>
            <a:ext cx="495442" cy="138313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6" name="مستطيل: زوايا مستديرة 26">
            <a:extLst>
              <a:ext uri="{FF2B5EF4-FFF2-40B4-BE49-F238E27FC236}">
                <a16:creationId xmlns:a16="http://schemas.microsoft.com/office/drawing/2014/main" xmlns="" id="{3C18BD66-2423-440B-B7FC-CD6F7A9DBBD2}"/>
              </a:ext>
            </a:extLst>
          </p:cNvPr>
          <p:cNvSpPr/>
          <p:nvPr/>
        </p:nvSpPr>
        <p:spPr>
          <a:xfrm>
            <a:off x="1133751" y="1867219"/>
            <a:ext cx="380004" cy="1152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7" name="مستطيل: زوايا مستديرة 26">
            <a:extLst>
              <a:ext uri="{FF2B5EF4-FFF2-40B4-BE49-F238E27FC236}">
                <a16:creationId xmlns:a16="http://schemas.microsoft.com/office/drawing/2014/main" xmlns="" id="{F7A31943-D200-42FA-A147-AD01188AD150}"/>
              </a:ext>
            </a:extLst>
          </p:cNvPr>
          <p:cNvSpPr/>
          <p:nvPr/>
        </p:nvSpPr>
        <p:spPr>
          <a:xfrm>
            <a:off x="1155528" y="3057613"/>
            <a:ext cx="342859" cy="177365"/>
          </a:xfrm>
          <a:prstGeom prst="roundRect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8" name="مستطيل: زوايا مستديرة 26">
            <a:extLst>
              <a:ext uri="{FF2B5EF4-FFF2-40B4-BE49-F238E27FC236}">
                <a16:creationId xmlns:a16="http://schemas.microsoft.com/office/drawing/2014/main" xmlns="" id="{41338174-3132-4DBD-AAC5-914AE10CB136}"/>
              </a:ext>
            </a:extLst>
          </p:cNvPr>
          <p:cNvSpPr/>
          <p:nvPr/>
        </p:nvSpPr>
        <p:spPr>
          <a:xfrm>
            <a:off x="2056053" y="3237052"/>
            <a:ext cx="364418" cy="13623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9" name="مستطيل: زوايا مستديرة 26">
            <a:extLst>
              <a:ext uri="{FF2B5EF4-FFF2-40B4-BE49-F238E27FC236}">
                <a16:creationId xmlns:a16="http://schemas.microsoft.com/office/drawing/2014/main" xmlns="" id="{E243FCC5-F2B0-434D-AD69-EC8FDE028A89}"/>
              </a:ext>
            </a:extLst>
          </p:cNvPr>
          <p:cNvSpPr/>
          <p:nvPr/>
        </p:nvSpPr>
        <p:spPr>
          <a:xfrm>
            <a:off x="2392982" y="3395672"/>
            <a:ext cx="275166" cy="166303"/>
          </a:xfrm>
          <a:prstGeom prst="roundRect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xmlns="" id="{AB5ADFDC-3D3D-463E-B64A-BF6440BBA298}"/>
              </a:ext>
            </a:extLst>
          </p:cNvPr>
          <p:cNvSpPr txBox="1"/>
          <p:nvPr/>
        </p:nvSpPr>
        <p:spPr>
          <a:xfrm>
            <a:off x="4810311" y="1642542"/>
            <a:ext cx="417282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nuisance</a:t>
            </a:r>
            <a:r>
              <a:rPr lang="en-US" dirty="0"/>
              <a:t> = something that is very annoying</a:t>
            </a:r>
            <a:endParaRPr lang="ar-SA" dirty="0"/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xmlns="" id="{7F3C30A5-9880-4BFA-8202-0F3F249C71FE}"/>
              </a:ext>
            </a:extLst>
          </p:cNvPr>
          <p:cNvSpPr txBox="1"/>
          <p:nvPr/>
        </p:nvSpPr>
        <p:spPr>
          <a:xfrm>
            <a:off x="4803088" y="2191060"/>
            <a:ext cx="418004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persuade </a:t>
            </a:r>
            <a:r>
              <a:rPr lang="en-US" dirty="0"/>
              <a:t>= to try to get someone to do something</a:t>
            </a:r>
            <a:endParaRPr lang="ar-SA" dirty="0"/>
          </a:p>
        </p:txBody>
      </p:sp>
      <p:sp>
        <p:nvSpPr>
          <p:cNvPr id="85" name="مربع نص 84">
            <a:extLst>
              <a:ext uri="{FF2B5EF4-FFF2-40B4-BE49-F238E27FC236}">
                <a16:creationId xmlns:a16="http://schemas.microsoft.com/office/drawing/2014/main" xmlns="" id="{B4FD68E2-A9EB-40D3-8AEB-16D804AAF151}"/>
              </a:ext>
            </a:extLst>
          </p:cNvPr>
          <p:cNvSpPr txBox="1"/>
          <p:nvPr/>
        </p:nvSpPr>
        <p:spPr>
          <a:xfrm>
            <a:off x="4810311" y="2739578"/>
            <a:ext cx="418004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elsewhere</a:t>
            </a:r>
            <a:r>
              <a:rPr lang="en-US" dirty="0"/>
              <a:t> = somewhere else, some other place</a:t>
            </a:r>
            <a:endParaRPr lang="ar-SA" dirty="0"/>
          </a:p>
        </p:txBody>
      </p:sp>
      <p:sp>
        <p:nvSpPr>
          <p:cNvPr id="87" name="مربع نص 86">
            <a:extLst>
              <a:ext uri="{FF2B5EF4-FFF2-40B4-BE49-F238E27FC236}">
                <a16:creationId xmlns:a16="http://schemas.microsoft.com/office/drawing/2014/main" xmlns="" id="{138EE381-A50E-4010-B6B0-7168606AA72E}"/>
              </a:ext>
            </a:extLst>
          </p:cNvPr>
          <p:cNvSpPr txBox="1"/>
          <p:nvPr/>
        </p:nvSpPr>
        <p:spPr>
          <a:xfrm>
            <a:off x="4810311" y="3288096"/>
            <a:ext cx="41800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pushy </a:t>
            </a:r>
            <a:r>
              <a:rPr lang="en-US" dirty="0"/>
              <a:t>= so determined to succeed that the person </a:t>
            </a:r>
          </a:p>
          <a:p>
            <a:r>
              <a:rPr lang="en-US" dirty="0"/>
              <a:t>                                    is rude</a:t>
            </a:r>
            <a:endParaRPr lang="ar-SA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xmlns="" id="{AAA91531-8844-46BA-80A2-390BD6801AE1}"/>
              </a:ext>
            </a:extLst>
          </p:cNvPr>
          <p:cNvSpPr txBox="1"/>
          <p:nvPr/>
        </p:nvSpPr>
        <p:spPr>
          <a:xfrm>
            <a:off x="4803088" y="867138"/>
            <a:ext cx="41123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telemarketing</a:t>
            </a:r>
            <a:r>
              <a:rPr lang="en-US" dirty="0"/>
              <a:t> = the activity of selling a product or service by phone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54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3" grpId="0" animBg="1"/>
      <p:bldP spid="85" grpId="0" animBg="1"/>
      <p:bldP spid="87" grpId="0" animBg="1"/>
      <p:bldP spid="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EAF792-E52A-A52D-B978-FE6573A42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40" y="-114727"/>
            <a:ext cx="1775012" cy="19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atholic Trivia: Who Said it? - &amp;quot;It is Jesus that you seek when you dream  of happiness; He is waiting for you when nothing else you find satisfies  you.&amp;quot;">
            <a:extLst>
              <a:ext uri="{FF2B5EF4-FFF2-40B4-BE49-F238E27FC236}">
                <a16:creationId xmlns:a16="http://schemas.microsoft.com/office/drawing/2014/main" xmlns="" id="{D98A81F8-7649-8AE2-8303-E9EC6E056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506" r="8809" b="12205"/>
          <a:stretch/>
        </p:blipFill>
        <p:spPr bwMode="auto">
          <a:xfrm>
            <a:off x="2368819" y="1664497"/>
            <a:ext cx="3726757" cy="265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228600">
              <a:srgbClr val="F8A2B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9352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263340" y="1264258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really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1473"/>
              <a:gd name="adj2" fmla="val 60100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Faisal </a:t>
            </a:r>
            <a:endParaRPr lang="ar-SA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35F36E0-1E5B-10F4-4E14-7B2AF9AF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01" y="2775004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287194" y="1264258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totally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4333"/>
              <a:gd name="adj2" fmla="val 58489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Khaled </a:t>
            </a:r>
            <a:endParaRPr lang="ar-SA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EA551C2-2854-0013-0403-403DF98E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55" y="2806809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374659" y="1264258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In the end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0953"/>
              <a:gd name="adj2" fmla="val 59295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Faisal </a:t>
            </a:r>
            <a:endParaRPr lang="ar-SA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301BBFE-C065-DA4A-D386-CEC7D1E81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57" y="2775004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112689" y="1311966"/>
            <a:ext cx="3689405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or anything like that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5373"/>
              <a:gd name="adj2" fmla="val 62516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Faisal </a:t>
            </a:r>
            <a:endParaRPr lang="ar-SA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1158D1A-AA38-089B-8D25-7B1813D3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06" y="2957885"/>
            <a:ext cx="3457520" cy="23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3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5"/>
          <p:cNvSpPr txBox="1">
            <a:spLocks noGrp="1"/>
          </p:cNvSpPr>
          <p:nvPr>
            <p:ph type="subTitle" idx="1"/>
          </p:nvPr>
        </p:nvSpPr>
        <p:spPr>
          <a:xfrm>
            <a:off x="1727890" y="2931550"/>
            <a:ext cx="43524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 p</a:t>
            </a:r>
            <a:r>
              <a:rPr lang="en" sz="2000" b="1" dirty="0">
                <a:solidFill>
                  <a:srgbClr val="FFFFCC"/>
                </a:solidFill>
              </a:rPr>
              <a:t>.(52)</a:t>
            </a:r>
            <a:endParaRPr sz="2000" b="1" dirty="0">
              <a:solidFill>
                <a:srgbClr val="FFFFCC"/>
              </a:solidFill>
            </a:endParaRPr>
          </a:p>
        </p:txBody>
      </p:sp>
      <p:sp>
        <p:nvSpPr>
          <p:cNvPr id="733" name="Google Shape;733;p35"/>
          <p:cNvSpPr txBox="1">
            <a:spLocks noGrp="1"/>
          </p:cNvSpPr>
          <p:nvPr>
            <p:ph type="title"/>
          </p:nvPr>
        </p:nvSpPr>
        <p:spPr>
          <a:xfrm>
            <a:off x="1600668" y="1633150"/>
            <a:ext cx="43524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C780102-3FD7-480D-A7AF-2CD31AE0F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42" y="1336592"/>
            <a:ext cx="2883658" cy="33104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263341" y="1224502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hoax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1993"/>
              <a:gd name="adj2" fmla="val 55268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Khaled </a:t>
            </a:r>
            <a:endParaRPr lang="ar-SA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06B4BFA-7BF5-F3A9-D5F6-BFF4001A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01" y="2743199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FDAE54C-094D-4503-92F8-69708ED0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936" y="1627513"/>
            <a:ext cx="6596319" cy="246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xmlns="" id="{284882CE-7BC1-45BA-B57D-AA544DAB83DE}"/>
              </a:ext>
            </a:extLst>
          </p:cNvPr>
          <p:cNvCxnSpPr>
            <a:cxnSpLocks/>
          </p:cNvCxnSpPr>
          <p:nvPr/>
        </p:nvCxnSpPr>
        <p:spPr>
          <a:xfrm>
            <a:off x="1473108" y="2546220"/>
            <a:ext cx="1047456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xmlns="" id="{2C3E32AB-77D8-4FFA-A872-50721B9D6F4B}"/>
              </a:ext>
            </a:extLst>
          </p:cNvPr>
          <p:cNvCxnSpPr>
            <a:cxnSpLocks/>
          </p:cNvCxnSpPr>
          <p:nvPr/>
        </p:nvCxnSpPr>
        <p:spPr>
          <a:xfrm>
            <a:off x="1504913" y="2903367"/>
            <a:ext cx="888346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xmlns="" id="{ACD5A4F5-AB98-4827-8CE2-C5A5E677AF4D}"/>
              </a:ext>
            </a:extLst>
          </p:cNvPr>
          <p:cNvCxnSpPr>
            <a:cxnSpLocks/>
          </p:cNvCxnSpPr>
          <p:nvPr/>
        </p:nvCxnSpPr>
        <p:spPr>
          <a:xfrm>
            <a:off x="1496961" y="3258967"/>
            <a:ext cx="1492729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xmlns="" id="{FCD45876-3CB8-44A4-B07C-F76C6BFDDB75}"/>
              </a:ext>
            </a:extLst>
          </p:cNvPr>
          <p:cNvCxnSpPr>
            <a:cxnSpLocks/>
          </p:cNvCxnSpPr>
          <p:nvPr/>
        </p:nvCxnSpPr>
        <p:spPr>
          <a:xfrm>
            <a:off x="1481058" y="3935269"/>
            <a:ext cx="54902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Google Shape;570;p47">
            <a:extLst>
              <a:ext uri="{FF2B5EF4-FFF2-40B4-BE49-F238E27FC236}">
                <a16:creationId xmlns:a16="http://schemas.microsoft.com/office/drawing/2014/main" xmlns="" id="{8AAAEE0E-32AE-7D46-6214-BA0FEA5A1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1158" y="591276"/>
            <a:ext cx="6127227" cy="572700"/>
          </a:xfrm>
          <a:prstGeom prst="rect">
            <a:avLst/>
          </a:prstGeom>
          <a:solidFill>
            <a:srgbClr val="FFF0A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D60093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D60093"/>
                </a:solidFill>
                <a:effectLst/>
              </a:rPr>
              <a:t>Read the words and their meaning:</a:t>
            </a:r>
            <a:endParaRPr sz="2800" b="1" dirty="0">
              <a:solidFill>
                <a:srgbClr val="D60093"/>
              </a:solidFill>
              <a:effectLst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DEDEB8D4-A811-5D24-3804-FAECF56BA7F8}"/>
              </a:ext>
            </a:extLst>
          </p:cNvPr>
          <p:cNvSpPr txBox="1"/>
          <p:nvPr/>
        </p:nvSpPr>
        <p:spPr>
          <a:xfrm>
            <a:off x="5573865" y="1767238"/>
            <a:ext cx="3474719" cy="772056"/>
          </a:xfrm>
          <a:prstGeom prst="wedgeRoundRectCallout">
            <a:avLst>
              <a:gd name="adj1" fmla="val -60621"/>
              <a:gd name="adj2" fmla="val 3279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rgbClr val="D60093"/>
                </a:solidFill>
                <a:latin typeface="Barlow" panose="00000500000000000000" pitchFamily="2" charset="0"/>
              </a:rPr>
              <a:t>In addition to totally and really, completely or absolutely can be used.</a:t>
            </a:r>
            <a:r>
              <a:rPr lang="en-US" sz="1400" b="1" dirty="0">
                <a:solidFill>
                  <a:srgbClr val="305DBF"/>
                </a:solidFill>
                <a:latin typeface="Barlow" panose="00000500000000000000" pitchFamily="2" charset="0"/>
              </a:rPr>
              <a:t> </a:t>
            </a:r>
            <a:endParaRPr lang="ar-SA" sz="1400" b="1" dirty="0">
              <a:solidFill>
                <a:srgbClr val="305DBF"/>
              </a:solidFill>
              <a:latin typeface="Barlow" panose="00000500000000000000" pitchFamily="2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F26BCFBE-DC20-5392-7063-F867C40DCF41}"/>
              </a:ext>
            </a:extLst>
          </p:cNvPr>
          <p:cNvSpPr txBox="1"/>
          <p:nvPr/>
        </p:nvSpPr>
        <p:spPr>
          <a:xfrm>
            <a:off x="5936688" y="3573509"/>
            <a:ext cx="3073463" cy="772056"/>
          </a:xfrm>
          <a:prstGeom prst="wedgeRoundRectCallout">
            <a:avLst>
              <a:gd name="adj1" fmla="val -68928"/>
              <a:gd name="adj2" fmla="val -154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rgbClr val="D60093"/>
                </a:solidFill>
                <a:latin typeface="Barlow" panose="00000500000000000000" pitchFamily="2" charset="0"/>
              </a:rPr>
              <a:t>It can be a harmless joke that is played on someone</a:t>
            </a:r>
            <a:endParaRPr lang="ar-SA" sz="1400" b="1" dirty="0">
              <a:solidFill>
                <a:srgbClr val="305DBF"/>
              </a:solidFill>
              <a:latin typeface="Barlow" panose="00000500000000000000" pitchFamily="2" charset="0"/>
            </a:endParaRPr>
          </a:p>
        </p:txBody>
      </p:sp>
      <p:sp>
        <p:nvSpPr>
          <p:cNvPr id="16" name="Google Shape;579;p47">
            <a:extLst>
              <a:ext uri="{FF2B5EF4-FFF2-40B4-BE49-F238E27FC236}">
                <a16:creationId xmlns:a16="http://schemas.microsoft.com/office/drawing/2014/main" xmlns="" id="{1FD21875-BBA1-A146-2161-5BC2BC171478}"/>
              </a:ext>
            </a:extLst>
          </p:cNvPr>
          <p:cNvSpPr/>
          <p:nvPr/>
        </p:nvSpPr>
        <p:spPr>
          <a:xfrm rot="4183063" flipH="1">
            <a:off x="-491403" y="1920903"/>
            <a:ext cx="2215350" cy="641573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rgbClr val="FF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443DC2E-4226-4E29-AE47-F48543AE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33" y="213993"/>
            <a:ext cx="6176342" cy="239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8" name="مربع نص 237">
            <a:extLst>
              <a:ext uri="{FF2B5EF4-FFF2-40B4-BE49-F238E27FC236}">
                <a16:creationId xmlns:a16="http://schemas.microsoft.com/office/drawing/2014/main" xmlns="" id="{38094D10-4256-4163-9B18-1731AED8CA7E}"/>
              </a:ext>
            </a:extLst>
          </p:cNvPr>
          <p:cNvSpPr txBox="1"/>
          <p:nvPr/>
        </p:nvSpPr>
        <p:spPr>
          <a:xfrm>
            <a:off x="1265766" y="2850717"/>
            <a:ext cx="6345676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1- Faisal and Khaled are complaining about telemarketers .</a:t>
            </a:r>
          </a:p>
        </p:txBody>
      </p:sp>
      <p:sp>
        <p:nvSpPr>
          <p:cNvPr id="240" name="مربع نص 239">
            <a:extLst>
              <a:ext uri="{FF2B5EF4-FFF2-40B4-BE49-F238E27FC236}">
                <a16:creationId xmlns:a16="http://schemas.microsoft.com/office/drawing/2014/main" xmlns="" id="{5ED04191-8635-4A9C-97B9-CB9AECA21340}"/>
              </a:ext>
            </a:extLst>
          </p:cNvPr>
          <p:cNvSpPr txBox="1"/>
          <p:nvPr/>
        </p:nvSpPr>
        <p:spPr>
          <a:xfrm>
            <a:off x="1265766" y="3267751"/>
            <a:ext cx="726016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2- The man on the phone with Faisal tried to persuade him to open an account at a bank .</a:t>
            </a:r>
          </a:p>
        </p:txBody>
      </p:sp>
      <p:sp>
        <p:nvSpPr>
          <p:cNvPr id="242" name="مربع نص 241">
            <a:extLst>
              <a:ext uri="{FF2B5EF4-FFF2-40B4-BE49-F238E27FC236}">
                <a16:creationId xmlns:a16="http://schemas.microsoft.com/office/drawing/2014/main" xmlns="" id="{950B09CE-4094-4480-BE3B-A8B8FFEE67B2}"/>
              </a:ext>
            </a:extLst>
          </p:cNvPr>
          <p:cNvSpPr txBox="1"/>
          <p:nvPr/>
        </p:nvSpPr>
        <p:spPr>
          <a:xfrm>
            <a:off x="1265766" y="3654009"/>
            <a:ext cx="7056967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3- Faisal lost his patience and hung up .</a:t>
            </a:r>
          </a:p>
        </p:txBody>
      </p:sp>
      <p:sp>
        <p:nvSpPr>
          <p:cNvPr id="244" name="مربع نص 243">
            <a:extLst>
              <a:ext uri="{FF2B5EF4-FFF2-40B4-BE49-F238E27FC236}">
                <a16:creationId xmlns:a16="http://schemas.microsoft.com/office/drawing/2014/main" xmlns="" id="{DEAEE7F1-9110-4719-BE46-860177644856}"/>
              </a:ext>
            </a:extLst>
          </p:cNvPr>
          <p:cNvSpPr txBox="1"/>
          <p:nvPr/>
        </p:nvSpPr>
        <p:spPr>
          <a:xfrm>
            <a:off x="1265766" y="4040266"/>
            <a:ext cx="7056967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4- The man told Khaled that he had won a free trip to the Bahamas .</a:t>
            </a:r>
          </a:p>
        </p:txBody>
      </p:sp>
      <p:sp>
        <p:nvSpPr>
          <p:cNvPr id="246" name="مربع نص 245">
            <a:extLst>
              <a:ext uri="{FF2B5EF4-FFF2-40B4-BE49-F238E27FC236}">
                <a16:creationId xmlns:a16="http://schemas.microsoft.com/office/drawing/2014/main" xmlns="" id="{4B5781D9-1C72-49C8-A51A-2A262656C219}"/>
              </a:ext>
            </a:extLst>
          </p:cNvPr>
          <p:cNvSpPr txBox="1"/>
          <p:nvPr/>
        </p:nvSpPr>
        <p:spPr>
          <a:xfrm>
            <a:off x="1265766" y="4426524"/>
            <a:ext cx="7056967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5- Khaled would have to pay a huge amount of money to join a club to go on the trip .</a:t>
            </a:r>
          </a:p>
        </p:txBody>
      </p:sp>
    </p:spTree>
    <p:extLst>
      <p:ext uri="{BB962C8B-B14F-4D97-AF65-F5344CB8AC3E}">
        <p14:creationId xmlns:p14="http://schemas.microsoft.com/office/powerpoint/2010/main" val="124937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40" grpId="0" animBg="1"/>
      <p:bldP spid="242" grpId="0" animBg="1"/>
      <p:bldP spid="244" grpId="0" animBg="1"/>
      <p:bldP spid="2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3" name="Google Shape;913;p46"/>
          <p:cNvGrpSpPr/>
          <p:nvPr/>
        </p:nvGrpSpPr>
        <p:grpSpPr>
          <a:xfrm>
            <a:off x="1505342" y="1438966"/>
            <a:ext cx="5147303" cy="2877541"/>
            <a:chOff x="1955652" y="1349017"/>
            <a:chExt cx="5863868" cy="3327022"/>
          </a:xfrm>
        </p:grpSpPr>
        <p:sp>
          <p:nvSpPr>
            <p:cNvPr id="914" name="Google Shape;914;p46"/>
            <p:cNvSpPr/>
            <p:nvPr/>
          </p:nvSpPr>
          <p:spPr>
            <a:xfrm>
              <a:off x="1976003" y="1819070"/>
              <a:ext cx="5723008" cy="2856969"/>
            </a:xfrm>
            <a:custGeom>
              <a:avLst/>
              <a:gdLst/>
              <a:ahLst/>
              <a:cxnLst/>
              <a:rect l="l" t="t" r="r" b="b"/>
              <a:pathLst>
                <a:path w="178565" h="89141" extrusionOk="0">
                  <a:moveTo>
                    <a:pt x="165047" y="1"/>
                  </a:moveTo>
                  <a:lnTo>
                    <a:pt x="2690" y="1722"/>
                  </a:lnTo>
                  <a:lnTo>
                    <a:pt x="2690" y="1722"/>
                  </a:lnTo>
                  <a:cubicBezTo>
                    <a:pt x="2690" y="1722"/>
                    <a:pt x="0" y="68890"/>
                    <a:pt x="7101" y="88940"/>
                  </a:cubicBezTo>
                  <a:lnTo>
                    <a:pt x="178565" y="89141"/>
                  </a:lnTo>
                  <a:cubicBezTo>
                    <a:pt x="178565" y="89141"/>
                    <a:pt x="163427" y="33151"/>
                    <a:pt x="1650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6"/>
            <p:cNvSpPr/>
            <p:nvPr/>
          </p:nvSpPr>
          <p:spPr>
            <a:xfrm>
              <a:off x="1955652" y="1874228"/>
              <a:ext cx="5837074" cy="2701687"/>
            </a:xfrm>
            <a:custGeom>
              <a:avLst/>
              <a:gdLst/>
              <a:ahLst/>
              <a:cxnLst/>
              <a:rect l="l" t="t" r="r" b="b"/>
              <a:pathLst>
                <a:path w="182124" h="84296" extrusionOk="0">
                  <a:moveTo>
                    <a:pt x="3325" y="1"/>
                  </a:moveTo>
                  <a:cubicBezTo>
                    <a:pt x="3325" y="1"/>
                    <a:pt x="0" y="67587"/>
                    <a:pt x="10243" y="84295"/>
                  </a:cubicBezTo>
                  <a:lnTo>
                    <a:pt x="182124" y="83660"/>
                  </a:lnTo>
                  <a:cubicBezTo>
                    <a:pt x="182124" y="83660"/>
                    <a:pt x="167921" y="49508"/>
                    <a:pt x="166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6"/>
            <p:cNvSpPr/>
            <p:nvPr/>
          </p:nvSpPr>
          <p:spPr>
            <a:xfrm>
              <a:off x="2044537" y="1493108"/>
              <a:ext cx="5294628" cy="417606"/>
            </a:xfrm>
            <a:custGeom>
              <a:avLst/>
              <a:gdLst/>
              <a:ahLst/>
              <a:cxnLst/>
              <a:rect l="l" t="t" r="r" b="b"/>
              <a:pathLst>
                <a:path w="165199" h="17094" extrusionOk="0">
                  <a:moveTo>
                    <a:pt x="1" y="0"/>
                  </a:moveTo>
                  <a:lnTo>
                    <a:pt x="1" y="17093"/>
                  </a:lnTo>
                  <a:lnTo>
                    <a:pt x="165199" y="17093"/>
                  </a:lnTo>
                  <a:lnTo>
                    <a:pt x="1651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6"/>
            <p:cNvSpPr/>
            <p:nvPr/>
          </p:nvSpPr>
          <p:spPr>
            <a:xfrm>
              <a:off x="2044526" y="1896182"/>
              <a:ext cx="5774993" cy="2559225"/>
            </a:xfrm>
            <a:custGeom>
              <a:avLst/>
              <a:gdLst/>
              <a:ahLst/>
              <a:cxnLst/>
              <a:rect l="l" t="t" r="r" b="b"/>
              <a:pathLst>
                <a:path w="180187" h="79851" extrusionOk="0">
                  <a:moveTo>
                    <a:pt x="1" y="1"/>
                  </a:moveTo>
                  <a:cubicBezTo>
                    <a:pt x="1" y="1"/>
                    <a:pt x="987" y="74621"/>
                    <a:pt x="9976" y="79851"/>
                  </a:cubicBezTo>
                  <a:lnTo>
                    <a:pt x="180186" y="79016"/>
                  </a:lnTo>
                  <a:cubicBezTo>
                    <a:pt x="180186" y="79016"/>
                    <a:pt x="169560" y="61321"/>
                    <a:pt x="16526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6"/>
            <p:cNvSpPr/>
            <p:nvPr/>
          </p:nvSpPr>
          <p:spPr>
            <a:xfrm>
              <a:off x="2283363" y="1349017"/>
              <a:ext cx="350819" cy="364184"/>
            </a:xfrm>
            <a:custGeom>
              <a:avLst/>
              <a:gdLst/>
              <a:ahLst/>
              <a:cxnLst/>
              <a:rect l="l" t="t" r="r" b="b"/>
              <a:pathLst>
                <a:path w="10946" h="11363" extrusionOk="0">
                  <a:moveTo>
                    <a:pt x="5465" y="1"/>
                  </a:moveTo>
                  <a:cubicBezTo>
                    <a:pt x="1237" y="1"/>
                    <a:pt x="34" y="4161"/>
                    <a:pt x="1" y="4211"/>
                  </a:cubicBezTo>
                  <a:lnTo>
                    <a:pt x="1037" y="4211"/>
                  </a:lnTo>
                  <a:cubicBezTo>
                    <a:pt x="1354" y="3393"/>
                    <a:pt x="2507" y="986"/>
                    <a:pt x="5465" y="986"/>
                  </a:cubicBezTo>
                  <a:cubicBezTo>
                    <a:pt x="7804" y="986"/>
                    <a:pt x="9274" y="2457"/>
                    <a:pt x="9775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3" y="10193"/>
                    <a:pt x="5448" y="10377"/>
                  </a:cubicBezTo>
                  <a:cubicBezTo>
                    <a:pt x="4785" y="10393"/>
                    <a:pt x="4812" y="11363"/>
                    <a:pt x="5448" y="11363"/>
                  </a:cubicBezTo>
                  <a:cubicBezTo>
                    <a:pt x="5454" y="11363"/>
                    <a:pt x="5459" y="11363"/>
                    <a:pt x="5465" y="11362"/>
                  </a:cubicBezTo>
                  <a:lnTo>
                    <a:pt x="5498" y="11362"/>
                  </a:lnTo>
                  <a:cubicBezTo>
                    <a:pt x="9257" y="11145"/>
                    <a:pt x="10945" y="8338"/>
                    <a:pt x="10945" y="5631"/>
                  </a:cubicBezTo>
                  <a:cubicBezTo>
                    <a:pt x="10945" y="5147"/>
                    <a:pt x="10895" y="4679"/>
                    <a:pt x="10778" y="4211"/>
                  </a:cubicBezTo>
                  <a:cubicBezTo>
                    <a:pt x="10260" y="1956"/>
                    <a:pt x="8455" y="1"/>
                    <a:pt x="54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6"/>
            <p:cNvSpPr/>
            <p:nvPr/>
          </p:nvSpPr>
          <p:spPr>
            <a:xfrm>
              <a:off x="2932952" y="1349017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1"/>
                  </a:moveTo>
                  <a:cubicBezTo>
                    <a:pt x="1237" y="1"/>
                    <a:pt x="17" y="4161"/>
                    <a:pt x="0" y="4211"/>
                  </a:cubicBezTo>
                  <a:lnTo>
                    <a:pt x="1036" y="4211"/>
                  </a:lnTo>
                  <a:cubicBezTo>
                    <a:pt x="1354" y="3393"/>
                    <a:pt x="2507" y="986"/>
                    <a:pt x="5464" y="986"/>
                  </a:cubicBezTo>
                  <a:cubicBezTo>
                    <a:pt x="7803" y="986"/>
                    <a:pt x="9257" y="2457"/>
                    <a:pt x="9758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2" y="10193"/>
                    <a:pt x="5431" y="10377"/>
                  </a:cubicBezTo>
                  <a:cubicBezTo>
                    <a:pt x="4785" y="10393"/>
                    <a:pt x="4812" y="11363"/>
                    <a:pt x="5448" y="11363"/>
                  </a:cubicBezTo>
                  <a:cubicBezTo>
                    <a:pt x="5453" y="11363"/>
                    <a:pt x="5459" y="11363"/>
                    <a:pt x="5464" y="11362"/>
                  </a:cubicBezTo>
                  <a:lnTo>
                    <a:pt x="5481" y="11362"/>
                  </a:lnTo>
                  <a:cubicBezTo>
                    <a:pt x="9257" y="11145"/>
                    <a:pt x="10945" y="8338"/>
                    <a:pt x="10945" y="5631"/>
                  </a:cubicBezTo>
                  <a:cubicBezTo>
                    <a:pt x="10945" y="5147"/>
                    <a:pt x="10878" y="4679"/>
                    <a:pt x="10777" y="4211"/>
                  </a:cubicBezTo>
                  <a:cubicBezTo>
                    <a:pt x="10259" y="1956"/>
                    <a:pt x="8455" y="1"/>
                    <a:pt x="546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6"/>
            <p:cNvSpPr/>
            <p:nvPr/>
          </p:nvSpPr>
          <p:spPr>
            <a:xfrm>
              <a:off x="3582510" y="1349017"/>
              <a:ext cx="350274" cy="364184"/>
            </a:xfrm>
            <a:custGeom>
              <a:avLst/>
              <a:gdLst/>
              <a:ahLst/>
              <a:cxnLst/>
              <a:rect l="l" t="t" r="r" b="b"/>
              <a:pathLst>
                <a:path w="10929" h="11363" extrusionOk="0">
                  <a:moveTo>
                    <a:pt x="5448" y="1"/>
                  </a:moveTo>
                  <a:cubicBezTo>
                    <a:pt x="1237" y="1"/>
                    <a:pt x="18" y="4161"/>
                    <a:pt x="1" y="4211"/>
                  </a:cubicBezTo>
                  <a:lnTo>
                    <a:pt x="1037" y="4211"/>
                  </a:lnTo>
                  <a:cubicBezTo>
                    <a:pt x="1338" y="3393"/>
                    <a:pt x="2507" y="986"/>
                    <a:pt x="5448" y="986"/>
                  </a:cubicBezTo>
                  <a:cubicBezTo>
                    <a:pt x="7804" y="986"/>
                    <a:pt x="9257" y="2457"/>
                    <a:pt x="9759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3" y="10193"/>
                    <a:pt x="5431" y="10377"/>
                  </a:cubicBezTo>
                  <a:cubicBezTo>
                    <a:pt x="4785" y="10393"/>
                    <a:pt x="4796" y="11363"/>
                    <a:pt x="5432" y="11363"/>
                  </a:cubicBezTo>
                  <a:cubicBezTo>
                    <a:pt x="5437" y="11363"/>
                    <a:pt x="5442" y="11363"/>
                    <a:pt x="5448" y="11362"/>
                  </a:cubicBezTo>
                  <a:lnTo>
                    <a:pt x="5481" y="11362"/>
                  </a:lnTo>
                  <a:cubicBezTo>
                    <a:pt x="9241" y="11145"/>
                    <a:pt x="10928" y="8338"/>
                    <a:pt x="10928" y="5631"/>
                  </a:cubicBezTo>
                  <a:cubicBezTo>
                    <a:pt x="10928" y="5147"/>
                    <a:pt x="10878" y="4679"/>
                    <a:pt x="10778" y="4211"/>
                  </a:cubicBezTo>
                  <a:cubicBezTo>
                    <a:pt x="10243" y="1956"/>
                    <a:pt x="8439" y="1"/>
                    <a:pt x="544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6"/>
            <p:cNvSpPr/>
            <p:nvPr/>
          </p:nvSpPr>
          <p:spPr>
            <a:xfrm>
              <a:off x="4231554" y="1349017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1"/>
                  </a:moveTo>
                  <a:cubicBezTo>
                    <a:pt x="1237" y="1"/>
                    <a:pt x="17" y="4161"/>
                    <a:pt x="1" y="4211"/>
                  </a:cubicBezTo>
                  <a:lnTo>
                    <a:pt x="1037" y="4211"/>
                  </a:lnTo>
                  <a:cubicBezTo>
                    <a:pt x="1354" y="3393"/>
                    <a:pt x="2507" y="986"/>
                    <a:pt x="5464" y="986"/>
                  </a:cubicBezTo>
                  <a:cubicBezTo>
                    <a:pt x="7804" y="986"/>
                    <a:pt x="9257" y="2457"/>
                    <a:pt x="9759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3" y="10193"/>
                    <a:pt x="5448" y="10377"/>
                  </a:cubicBezTo>
                  <a:cubicBezTo>
                    <a:pt x="4785" y="10393"/>
                    <a:pt x="4812" y="11363"/>
                    <a:pt x="5448" y="11363"/>
                  </a:cubicBezTo>
                  <a:cubicBezTo>
                    <a:pt x="5454" y="11363"/>
                    <a:pt x="5459" y="11363"/>
                    <a:pt x="5464" y="11362"/>
                  </a:cubicBezTo>
                  <a:lnTo>
                    <a:pt x="5498" y="11362"/>
                  </a:lnTo>
                  <a:cubicBezTo>
                    <a:pt x="9257" y="11145"/>
                    <a:pt x="10945" y="8338"/>
                    <a:pt x="10945" y="5631"/>
                  </a:cubicBezTo>
                  <a:cubicBezTo>
                    <a:pt x="10945" y="5147"/>
                    <a:pt x="10895" y="4679"/>
                    <a:pt x="10778" y="4211"/>
                  </a:cubicBezTo>
                  <a:cubicBezTo>
                    <a:pt x="10260" y="1956"/>
                    <a:pt x="8455" y="1"/>
                    <a:pt x="546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6"/>
            <p:cNvSpPr/>
            <p:nvPr/>
          </p:nvSpPr>
          <p:spPr>
            <a:xfrm>
              <a:off x="4881144" y="1349017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1"/>
                  </a:moveTo>
                  <a:cubicBezTo>
                    <a:pt x="1237" y="1"/>
                    <a:pt x="17" y="4161"/>
                    <a:pt x="0" y="4211"/>
                  </a:cubicBezTo>
                  <a:lnTo>
                    <a:pt x="1036" y="4211"/>
                  </a:lnTo>
                  <a:cubicBezTo>
                    <a:pt x="1354" y="3393"/>
                    <a:pt x="2507" y="986"/>
                    <a:pt x="5464" y="986"/>
                  </a:cubicBezTo>
                  <a:cubicBezTo>
                    <a:pt x="7803" y="986"/>
                    <a:pt x="9257" y="2457"/>
                    <a:pt x="9758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2" y="10193"/>
                    <a:pt x="5431" y="10377"/>
                  </a:cubicBezTo>
                  <a:cubicBezTo>
                    <a:pt x="4784" y="10393"/>
                    <a:pt x="4812" y="11363"/>
                    <a:pt x="5448" y="11363"/>
                  </a:cubicBezTo>
                  <a:cubicBezTo>
                    <a:pt x="5453" y="11363"/>
                    <a:pt x="5458" y="11363"/>
                    <a:pt x="5464" y="11362"/>
                  </a:cubicBezTo>
                  <a:lnTo>
                    <a:pt x="5481" y="11362"/>
                  </a:lnTo>
                  <a:cubicBezTo>
                    <a:pt x="9257" y="11145"/>
                    <a:pt x="10944" y="8338"/>
                    <a:pt x="10944" y="5631"/>
                  </a:cubicBezTo>
                  <a:cubicBezTo>
                    <a:pt x="10944" y="5147"/>
                    <a:pt x="10878" y="4679"/>
                    <a:pt x="10777" y="4211"/>
                  </a:cubicBezTo>
                  <a:cubicBezTo>
                    <a:pt x="10243" y="1956"/>
                    <a:pt x="8455" y="1"/>
                    <a:pt x="546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6"/>
            <p:cNvSpPr/>
            <p:nvPr/>
          </p:nvSpPr>
          <p:spPr>
            <a:xfrm>
              <a:off x="5530701" y="1350106"/>
              <a:ext cx="350274" cy="364184"/>
            </a:xfrm>
            <a:custGeom>
              <a:avLst/>
              <a:gdLst/>
              <a:ahLst/>
              <a:cxnLst/>
              <a:rect l="l" t="t" r="r" b="b"/>
              <a:pathLst>
                <a:path w="10929" h="11363" extrusionOk="0">
                  <a:moveTo>
                    <a:pt x="5448" y="0"/>
                  </a:moveTo>
                  <a:cubicBezTo>
                    <a:pt x="1220" y="0"/>
                    <a:pt x="17" y="4161"/>
                    <a:pt x="1" y="4211"/>
                  </a:cubicBezTo>
                  <a:lnTo>
                    <a:pt x="1037" y="4211"/>
                  </a:lnTo>
                  <a:cubicBezTo>
                    <a:pt x="1337" y="3392"/>
                    <a:pt x="2507" y="986"/>
                    <a:pt x="5448" y="986"/>
                  </a:cubicBezTo>
                  <a:cubicBezTo>
                    <a:pt x="7804" y="986"/>
                    <a:pt x="9257" y="2456"/>
                    <a:pt x="9759" y="4211"/>
                  </a:cubicBezTo>
                  <a:cubicBezTo>
                    <a:pt x="9892" y="4678"/>
                    <a:pt x="9942" y="5146"/>
                    <a:pt x="9942" y="5631"/>
                  </a:cubicBezTo>
                  <a:cubicBezTo>
                    <a:pt x="9942" y="7703"/>
                    <a:pt x="8773" y="10192"/>
                    <a:pt x="5431" y="10376"/>
                  </a:cubicBezTo>
                  <a:cubicBezTo>
                    <a:pt x="4785" y="10393"/>
                    <a:pt x="4796" y="11362"/>
                    <a:pt x="5431" y="11362"/>
                  </a:cubicBezTo>
                  <a:cubicBezTo>
                    <a:pt x="5437" y="11362"/>
                    <a:pt x="5442" y="11362"/>
                    <a:pt x="5448" y="11362"/>
                  </a:cubicBezTo>
                  <a:lnTo>
                    <a:pt x="5481" y="11362"/>
                  </a:lnTo>
                  <a:cubicBezTo>
                    <a:pt x="9241" y="11145"/>
                    <a:pt x="10928" y="8338"/>
                    <a:pt x="10928" y="5631"/>
                  </a:cubicBezTo>
                  <a:cubicBezTo>
                    <a:pt x="10928" y="5146"/>
                    <a:pt x="10878" y="4678"/>
                    <a:pt x="10778" y="4211"/>
                  </a:cubicBezTo>
                  <a:cubicBezTo>
                    <a:pt x="10243" y="1955"/>
                    <a:pt x="8439" y="0"/>
                    <a:pt x="54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6"/>
            <p:cNvSpPr/>
            <p:nvPr/>
          </p:nvSpPr>
          <p:spPr>
            <a:xfrm>
              <a:off x="6179745" y="1350106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0"/>
                  </a:moveTo>
                  <a:cubicBezTo>
                    <a:pt x="1237" y="0"/>
                    <a:pt x="17" y="4161"/>
                    <a:pt x="1" y="4211"/>
                  </a:cubicBezTo>
                  <a:lnTo>
                    <a:pt x="1036" y="4211"/>
                  </a:lnTo>
                  <a:cubicBezTo>
                    <a:pt x="1354" y="3392"/>
                    <a:pt x="2507" y="986"/>
                    <a:pt x="5464" y="986"/>
                  </a:cubicBezTo>
                  <a:cubicBezTo>
                    <a:pt x="7803" y="986"/>
                    <a:pt x="9257" y="2456"/>
                    <a:pt x="9758" y="4211"/>
                  </a:cubicBezTo>
                  <a:cubicBezTo>
                    <a:pt x="9892" y="4678"/>
                    <a:pt x="9959" y="5146"/>
                    <a:pt x="9959" y="5631"/>
                  </a:cubicBezTo>
                  <a:cubicBezTo>
                    <a:pt x="9959" y="7703"/>
                    <a:pt x="8773" y="10192"/>
                    <a:pt x="5431" y="10376"/>
                  </a:cubicBezTo>
                  <a:cubicBezTo>
                    <a:pt x="4785" y="10393"/>
                    <a:pt x="4812" y="11362"/>
                    <a:pt x="5448" y="11362"/>
                  </a:cubicBezTo>
                  <a:cubicBezTo>
                    <a:pt x="5453" y="11362"/>
                    <a:pt x="5459" y="11362"/>
                    <a:pt x="5464" y="11362"/>
                  </a:cubicBezTo>
                  <a:lnTo>
                    <a:pt x="5498" y="11362"/>
                  </a:lnTo>
                  <a:cubicBezTo>
                    <a:pt x="9257" y="11145"/>
                    <a:pt x="10945" y="8338"/>
                    <a:pt x="10945" y="5631"/>
                  </a:cubicBezTo>
                  <a:cubicBezTo>
                    <a:pt x="10945" y="5146"/>
                    <a:pt x="10895" y="4678"/>
                    <a:pt x="10778" y="4211"/>
                  </a:cubicBezTo>
                  <a:cubicBezTo>
                    <a:pt x="10260" y="1955"/>
                    <a:pt x="8455" y="0"/>
                    <a:pt x="54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6"/>
            <p:cNvSpPr/>
            <p:nvPr/>
          </p:nvSpPr>
          <p:spPr>
            <a:xfrm>
              <a:off x="6829335" y="1350106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0"/>
                  </a:moveTo>
                  <a:cubicBezTo>
                    <a:pt x="1236" y="0"/>
                    <a:pt x="17" y="4161"/>
                    <a:pt x="0" y="4211"/>
                  </a:cubicBezTo>
                  <a:lnTo>
                    <a:pt x="1036" y="4211"/>
                  </a:lnTo>
                  <a:cubicBezTo>
                    <a:pt x="1337" y="3392"/>
                    <a:pt x="2506" y="986"/>
                    <a:pt x="5464" y="986"/>
                  </a:cubicBezTo>
                  <a:cubicBezTo>
                    <a:pt x="7803" y="986"/>
                    <a:pt x="9257" y="2456"/>
                    <a:pt x="9758" y="4211"/>
                  </a:cubicBezTo>
                  <a:cubicBezTo>
                    <a:pt x="9891" y="4678"/>
                    <a:pt x="9958" y="5146"/>
                    <a:pt x="9958" y="5631"/>
                  </a:cubicBezTo>
                  <a:cubicBezTo>
                    <a:pt x="9958" y="7703"/>
                    <a:pt x="8772" y="10192"/>
                    <a:pt x="5430" y="10376"/>
                  </a:cubicBezTo>
                  <a:cubicBezTo>
                    <a:pt x="4784" y="10393"/>
                    <a:pt x="4795" y="11362"/>
                    <a:pt x="5447" y="11362"/>
                  </a:cubicBezTo>
                  <a:cubicBezTo>
                    <a:pt x="5453" y="11362"/>
                    <a:pt x="5458" y="11362"/>
                    <a:pt x="5464" y="11362"/>
                  </a:cubicBezTo>
                  <a:lnTo>
                    <a:pt x="5480" y="11362"/>
                  </a:lnTo>
                  <a:cubicBezTo>
                    <a:pt x="9257" y="11145"/>
                    <a:pt x="10944" y="8338"/>
                    <a:pt x="10944" y="5631"/>
                  </a:cubicBezTo>
                  <a:cubicBezTo>
                    <a:pt x="10927" y="5146"/>
                    <a:pt x="10877" y="4678"/>
                    <a:pt x="10777" y="4211"/>
                  </a:cubicBezTo>
                  <a:cubicBezTo>
                    <a:pt x="10242" y="1955"/>
                    <a:pt x="8438" y="0"/>
                    <a:pt x="54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عنوان 3">
            <a:extLst>
              <a:ext uri="{FF2B5EF4-FFF2-40B4-BE49-F238E27FC236}">
                <a16:creationId xmlns:a16="http://schemas.microsoft.com/office/drawing/2014/main" xmlns="" id="{4245283E-05D8-46A2-9A23-28FB56EB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30" y="603111"/>
            <a:ext cx="5520598" cy="572700"/>
          </a:xfrm>
        </p:spPr>
        <p:txBody>
          <a:bodyPr/>
          <a:lstStyle/>
          <a:p>
            <a:r>
              <a:rPr lang="en-US" sz="6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Your Turn</a:t>
            </a:r>
            <a:endParaRPr lang="ar-SA" sz="6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Vector of Two men talk, discussion, - ID:44675896 - Royalty Free Image -  Stocklib">
            <a:extLst>
              <a:ext uri="{FF2B5EF4-FFF2-40B4-BE49-F238E27FC236}">
                <a16:creationId xmlns:a16="http://schemas.microsoft.com/office/drawing/2014/main" xmlns="" id="{E406BB1B-AF29-0ED3-82CB-6EF2F70B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874">
            <a:off x="6847965" y="1362458"/>
            <a:ext cx="1709440" cy="117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Vector of Two men talk, discussion, - ID:44675903 - Royalty Free Image -  Stocklib">
            <a:extLst>
              <a:ext uri="{FF2B5EF4-FFF2-40B4-BE49-F238E27FC236}">
                <a16:creationId xmlns:a16="http://schemas.microsoft.com/office/drawing/2014/main" xmlns="" id="{2C277B48-A51F-49C4-65BD-90D19D33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176">
            <a:off x="6834201" y="2932421"/>
            <a:ext cx="1700538" cy="1166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80D575D-3CBB-4A70-6DDB-1D069FFE75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83" t="59672" r="18164" b="8638"/>
          <a:stretch/>
        </p:blipFill>
        <p:spPr>
          <a:xfrm>
            <a:off x="1637968" y="1956020"/>
            <a:ext cx="4540195" cy="220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رسم 17" descr="علامة مرجعية مع تعبئة خالصة">
            <a:extLst>
              <a:ext uri="{FF2B5EF4-FFF2-40B4-BE49-F238E27FC236}">
                <a16:creationId xmlns:a16="http://schemas.microsoft.com/office/drawing/2014/main" xmlns="" id="{7D786876-F273-EEFA-7976-5579F3A5D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21954" y="1863182"/>
            <a:ext cx="914400" cy="7439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60"/>
          <p:cNvSpPr txBox="1">
            <a:spLocks noGrp="1"/>
          </p:cNvSpPr>
          <p:nvPr>
            <p:ph type="title"/>
          </p:nvPr>
        </p:nvSpPr>
        <p:spPr>
          <a:xfrm>
            <a:off x="1907754" y="502420"/>
            <a:ext cx="502679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From The Holy Qura’an</a:t>
            </a:r>
            <a:endParaRPr dirty="0"/>
          </a:p>
        </p:txBody>
      </p:sp>
      <p:grpSp>
        <p:nvGrpSpPr>
          <p:cNvPr id="1259" name="Google Shape;1259;p60"/>
          <p:cNvGrpSpPr/>
          <p:nvPr/>
        </p:nvGrpSpPr>
        <p:grpSpPr>
          <a:xfrm>
            <a:off x="2052053" y="1151467"/>
            <a:ext cx="4738214" cy="3374961"/>
            <a:chOff x="4328825" y="1426750"/>
            <a:chExt cx="3606656" cy="2535647"/>
          </a:xfrm>
        </p:grpSpPr>
        <p:grpSp>
          <p:nvGrpSpPr>
            <p:cNvPr id="1260" name="Google Shape;1260;p60"/>
            <p:cNvGrpSpPr/>
            <p:nvPr/>
          </p:nvGrpSpPr>
          <p:grpSpPr>
            <a:xfrm>
              <a:off x="4328825" y="1426750"/>
              <a:ext cx="3606656" cy="2535647"/>
              <a:chOff x="4328825" y="1426750"/>
              <a:chExt cx="3606656" cy="2535647"/>
            </a:xfrm>
          </p:grpSpPr>
          <p:sp>
            <p:nvSpPr>
              <p:cNvPr id="1261" name="Google Shape;1261;p60"/>
              <p:cNvSpPr/>
              <p:nvPr/>
            </p:nvSpPr>
            <p:spPr>
              <a:xfrm>
                <a:off x="5698459" y="3518892"/>
                <a:ext cx="941015" cy="443505"/>
              </a:xfrm>
              <a:custGeom>
                <a:avLst/>
                <a:gdLst/>
                <a:ahLst/>
                <a:cxnLst/>
                <a:rect l="l" t="t" r="r" b="b"/>
                <a:pathLst>
                  <a:path w="61858" h="29154" extrusionOk="0">
                    <a:moveTo>
                      <a:pt x="6635" y="1"/>
                    </a:moveTo>
                    <a:lnTo>
                      <a:pt x="5308" y="5777"/>
                    </a:lnTo>
                    <a:lnTo>
                      <a:pt x="1" y="29153"/>
                    </a:lnTo>
                    <a:lnTo>
                      <a:pt x="61857" y="29153"/>
                    </a:lnTo>
                    <a:lnTo>
                      <a:pt x="56550" y="5777"/>
                    </a:lnTo>
                    <a:lnTo>
                      <a:pt x="55223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60"/>
              <p:cNvSpPr/>
              <p:nvPr/>
            </p:nvSpPr>
            <p:spPr>
              <a:xfrm>
                <a:off x="5779208" y="3518892"/>
                <a:ext cx="779519" cy="87883"/>
              </a:xfrm>
              <a:custGeom>
                <a:avLst/>
                <a:gdLst/>
                <a:ahLst/>
                <a:cxnLst/>
                <a:rect l="l" t="t" r="r" b="b"/>
                <a:pathLst>
                  <a:path w="51242" h="5777" extrusionOk="0">
                    <a:moveTo>
                      <a:pt x="1327" y="1"/>
                    </a:moveTo>
                    <a:lnTo>
                      <a:pt x="0" y="5777"/>
                    </a:lnTo>
                    <a:lnTo>
                      <a:pt x="51242" y="5777"/>
                    </a:lnTo>
                    <a:lnTo>
                      <a:pt x="499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60"/>
              <p:cNvSpPr/>
              <p:nvPr/>
            </p:nvSpPr>
            <p:spPr>
              <a:xfrm>
                <a:off x="5439024" y="3835923"/>
                <a:ext cx="1459883" cy="125883"/>
              </a:xfrm>
              <a:custGeom>
                <a:avLst/>
                <a:gdLst/>
                <a:ahLst/>
                <a:cxnLst/>
                <a:rect l="l" t="t" r="r" b="b"/>
                <a:pathLst>
                  <a:path w="95966" h="8275" extrusionOk="0">
                    <a:moveTo>
                      <a:pt x="3239" y="1"/>
                    </a:moveTo>
                    <a:cubicBezTo>
                      <a:pt x="1444" y="1"/>
                      <a:pt x="0" y="1406"/>
                      <a:pt x="0" y="3201"/>
                    </a:cubicBezTo>
                    <a:lnTo>
                      <a:pt x="0" y="5074"/>
                    </a:lnTo>
                    <a:cubicBezTo>
                      <a:pt x="0" y="6869"/>
                      <a:pt x="1444" y="8274"/>
                      <a:pt x="3239" y="8274"/>
                    </a:cubicBezTo>
                    <a:lnTo>
                      <a:pt x="92765" y="8274"/>
                    </a:lnTo>
                    <a:cubicBezTo>
                      <a:pt x="94522" y="8274"/>
                      <a:pt x="95966" y="6869"/>
                      <a:pt x="95966" y="5074"/>
                    </a:cubicBezTo>
                    <a:lnTo>
                      <a:pt x="95966" y="3201"/>
                    </a:lnTo>
                    <a:cubicBezTo>
                      <a:pt x="95966" y="1406"/>
                      <a:pt x="94522" y="1"/>
                      <a:pt x="927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60"/>
              <p:cNvSpPr/>
              <p:nvPr/>
            </p:nvSpPr>
            <p:spPr>
              <a:xfrm>
                <a:off x="5439024" y="3835923"/>
                <a:ext cx="1459883" cy="98562"/>
              </a:xfrm>
              <a:custGeom>
                <a:avLst/>
                <a:gdLst/>
                <a:ahLst/>
                <a:cxnLst/>
                <a:rect l="l" t="t" r="r" b="b"/>
                <a:pathLst>
                  <a:path w="95966" h="6479" extrusionOk="0">
                    <a:moveTo>
                      <a:pt x="3239" y="1"/>
                    </a:moveTo>
                    <a:cubicBezTo>
                      <a:pt x="1444" y="1"/>
                      <a:pt x="0" y="1406"/>
                      <a:pt x="0" y="3201"/>
                    </a:cubicBezTo>
                    <a:lnTo>
                      <a:pt x="0" y="3279"/>
                    </a:lnTo>
                    <a:cubicBezTo>
                      <a:pt x="0" y="5074"/>
                      <a:pt x="1444" y="6479"/>
                      <a:pt x="3239" y="6479"/>
                    </a:cubicBezTo>
                    <a:lnTo>
                      <a:pt x="92765" y="6479"/>
                    </a:lnTo>
                    <a:cubicBezTo>
                      <a:pt x="94522" y="6479"/>
                      <a:pt x="95966" y="5074"/>
                      <a:pt x="95966" y="3279"/>
                    </a:cubicBezTo>
                    <a:lnTo>
                      <a:pt x="95966" y="3201"/>
                    </a:lnTo>
                    <a:cubicBezTo>
                      <a:pt x="95966" y="1406"/>
                      <a:pt x="94522" y="1"/>
                      <a:pt x="927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60"/>
              <p:cNvSpPr/>
              <p:nvPr/>
            </p:nvSpPr>
            <p:spPr>
              <a:xfrm>
                <a:off x="4328825" y="1426750"/>
                <a:ext cx="3606656" cy="2121231"/>
              </a:xfrm>
              <a:custGeom>
                <a:avLst/>
                <a:gdLst/>
                <a:ahLst/>
                <a:cxnLst/>
                <a:rect l="l" t="t" r="r" b="b"/>
                <a:pathLst>
                  <a:path w="237085" h="139440" extrusionOk="0">
                    <a:moveTo>
                      <a:pt x="8040" y="0"/>
                    </a:moveTo>
                    <a:cubicBezTo>
                      <a:pt x="3591" y="0"/>
                      <a:pt x="0" y="3590"/>
                      <a:pt x="0" y="8039"/>
                    </a:cubicBezTo>
                    <a:lnTo>
                      <a:pt x="0" y="131362"/>
                    </a:lnTo>
                    <a:cubicBezTo>
                      <a:pt x="0" y="135811"/>
                      <a:pt x="3630" y="139440"/>
                      <a:pt x="8079" y="139440"/>
                    </a:cubicBezTo>
                    <a:lnTo>
                      <a:pt x="229045" y="139440"/>
                    </a:lnTo>
                    <a:cubicBezTo>
                      <a:pt x="233494" y="139440"/>
                      <a:pt x="237084" y="135811"/>
                      <a:pt x="237084" y="131362"/>
                    </a:cubicBezTo>
                    <a:lnTo>
                      <a:pt x="237084" y="8039"/>
                    </a:lnTo>
                    <a:cubicBezTo>
                      <a:pt x="237084" y="3590"/>
                      <a:pt x="233494" y="0"/>
                      <a:pt x="2290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28000">
                    <a:srgbClr val="8676BB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6" name="Google Shape;1266;p60"/>
            <p:cNvSpPr/>
            <p:nvPr/>
          </p:nvSpPr>
          <p:spPr>
            <a:xfrm>
              <a:off x="4391151" y="1512230"/>
              <a:ext cx="3481989" cy="1693790"/>
            </a:xfrm>
            <a:custGeom>
              <a:avLst/>
              <a:gdLst/>
              <a:ahLst/>
              <a:cxnLst/>
              <a:rect l="l" t="t" r="r" b="b"/>
              <a:pathLst>
                <a:path w="228890" h="111342" extrusionOk="0">
                  <a:moveTo>
                    <a:pt x="5152" y="1"/>
                  </a:moveTo>
                  <a:cubicBezTo>
                    <a:pt x="2303" y="1"/>
                    <a:pt x="1" y="2303"/>
                    <a:pt x="1" y="5113"/>
                  </a:cubicBezTo>
                  <a:lnTo>
                    <a:pt x="1" y="106230"/>
                  </a:lnTo>
                  <a:cubicBezTo>
                    <a:pt x="1" y="109078"/>
                    <a:pt x="2303" y="111342"/>
                    <a:pt x="5152" y="111342"/>
                  </a:cubicBezTo>
                  <a:lnTo>
                    <a:pt x="223777" y="111342"/>
                  </a:lnTo>
                  <a:cubicBezTo>
                    <a:pt x="226626" y="111342"/>
                    <a:pt x="228890" y="109078"/>
                    <a:pt x="228890" y="106230"/>
                  </a:cubicBezTo>
                  <a:lnTo>
                    <a:pt x="228890" y="5113"/>
                  </a:lnTo>
                  <a:cubicBezTo>
                    <a:pt x="228890" y="2303"/>
                    <a:pt x="226626" y="1"/>
                    <a:pt x="223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553B6D5-2B1A-4B01-8816-D66366859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7" b="6831"/>
          <a:stretch/>
        </p:blipFill>
        <p:spPr>
          <a:xfrm>
            <a:off x="2176099" y="1284402"/>
            <a:ext cx="4490100" cy="247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61"/>
          <p:cNvSpPr txBox="1">
            <a:spLocks noGrp="1"/>
          </p:cNvSpPr>
          <p:nvPr>
            <p:ph type="title"/>
          </p:nvPr>
        </p:nvSpPr>
        <p:spPr>
          <a:xfrm flipH="1">
            <a:off x="4300774" y="1466410"/>
            <a:ext cx="409087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Homework</a:t>
            </a:r>
            <a:endParaRPr sz="7200" dirty="0"/>
          </a:p>
        </p:txBody>
      </p:sp>
      <p:sp>
        <p:nvSpPr>
          <p:cNvPr id="1273" name="Google Shape;1273;p61"/>
          <p:cNvSpPr txBox="1">
            <a:spLocks noGrp="1"/>
          </p:cNvSpPr>
          <p:nvPr>
            <p:ph type="subTitle" idx="1"/>
          </p:nvPr>
        </p:nvSpPr>
        <p:spPr>
          <a:xfrm flipH="1">
            <a:off x="4300774" y="2106653"/>
            <a:ext cx="38097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W</a:t>
            </a:r>
            <a:r>
              <a:rPr lang="en" sz="2400" dirty="0"/>
              <a:t>orkbook p.</a:t>
            </a:r>
            <a:r>
              <a:rPr lang="en" sz="2400" b="1" dirty="0">
                <a:solidFill>
                  <a:schemeClr val="accent3">
                    <a:lumMod val="75000"/>
                  </a:schemeClr>
                </a:solidFill>
              </a:rPr>
              <a:t>( 110) </a:t>
            </a:r>
            <a:r>
              <a:rPr lang="en" sz="2400" dirty="0"/>
              <a:t>, exercise </a:t>
            </a:r>
            <a:r>
              <a:rPr lang="en-US" sz="2400" b="1" dirty="0">
                <a:solidFill>
                  <a:srgbClr val="FF6699"/>
                </a:solidFill>
              </a:rPr>
              <a:t>(B)</a:t>
            </a:r>
          </a:p>
        </p:txBody>
      </p:sp>
      <p:grpSp>
        <p:nvGrpSpPr>
          <p:cNvPr id="1274" name="Google Shape;1274;p61"/>
          <p:cNvGrpSpPr/>
          <p:nvPr/>
        </p:nvGrpSpPr>
        <p:grpSpPr>
          <a:xfrm>
            <a:off x="790498" y="1295400"/>
            <a:ext cx="3383569" cy="2463800"/>
            <a:chOff x="1921435" y="1746082"/>
            <a:chExt cx="2461349" cy="1830964"/>
          </a:xfrm>
        </p:grpSpPr>
        <p:grpSp>
          <p:nvGrpSpPr>
            <p:cNvPr id="1275" name="Google Shape;1275;p61"/>
            <p:cNvGrpSpPr/>
            <p:nvPr/>
          </p:nvGrpSpPr>
          <p:grpSpPr>
            <a:xfrm>
              <a:off x="1921435" y="1746082"/>
              <a:ext cx="2461349" cy="1830964"/>
              <a:chOff x="1921435" y="1746082"/>
              <a:chExt cx="2461349" cy="1830964"/>
            </a:xfrm>
          </p:grpSpPr>
          <p:sp>
            <p:nvSpPr>
              <p:cNvPr id="1276" name="Google Shape;1276;p61"/>
              <p:cNvSpPr/>
              <p:nvPr/>
            </p:nvSpPr>
            <p:spPr>
              <a:xfrm rot="5400000">
                <a:off x="2237457" y="1430059"/>
                <a:ext cx="1829304" cy="2461349"/>
              </a:xfrm>
              <a:custGeom>
                <a:avLst/>
                <a:gdLst/>
                <a:ahLst/>
                <a:cxnLst/>
                <a:rect l="l" t="t" r="r" b="b"/>
                <a:pathLst>
                  <a:path w="87537" h="117782" extrusionOk="0">
                    <a:moveTo>
                      <a:pt x="6049" y="1"/>
                    </a:moveTo>
                    <a:cubicBezTo>
                      <a:pt x="2693" y="1"/>
                      <a:pt x="0" y="2733"/>
                      <a:pt x="0" y="6050"/>
                    </a:cubicBezTo>
                    <a:lnTo>
                      <a:pt x="0" y="111693"/>
                    </a:lnTo>
                    <a:cubicBezTo>
                      <a:pt x="0" y="115050"/>
                      <a:pt x="2693" y="117781"/>
                      <a:pt x="6049" y="117781"/>
                    </a:cubicBezTo>
                    <a:lnTo>
                      <a:pt x="81448" y="117781"/>
                    </a:lnTo>
                    <a:cubicBezTo>
                      <a:pt x="84804" y="117781"/>
                      <a:pt x="87536" y="115050"/>
                      <a:pt x="87536" y="111693"/>
                    </a:cubicBezTo>
                    <a:lnTo>
                      <a:pt x="87536" y="6050"/>
                    </a:lnTo>
                    <a:cubicBezTo>
                      <a:pt x="87536" y="2694"/>
                      <a:pt x="84804" y="1"/>
                      <a:pt x="814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61"/>
              <p:cNvSpPr/>
              <p:nvPr/>
            </p:nvSpPr>
            <p:spPr>
              <a:xfrm rot="5400000">
                <a:off x="2491508" y="2806285"/>
                <a:ext cx="39162" cy="55483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655" extrusionOk="0">
                    <a:moveTo>
                      <a:pt x="1" y="1"/>
                    </a:moveTo>
                    <a:lnTo>
                      <a:pt x="1" y="2655"/>
                    </a:lnTo>
                    <a:lnTo>
                      <a:pt x="1874" y="2655"/>
                    </a:lnTo>
                    <a:lnTo>
                      <a:pt x="1874" y="2108"/>
                    </a:lnTo>
                    <a:lnTo>
                      <a:pt x="664" y="210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61"/>
              <p:cNvSpPr/>
              <p:nvPr/>
            </p:nvSpPr>
            <p:spPr>
              <a:xfrm rot="5400000">
                <a:off x="2481300" y="2846669"/>
                <a:ext cx="45703" cy="4323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2069" extrusionOk="0">
                    <a:moveTo>
                      <a:pt x="1093" y="429"/>
                    </a:moveTo>
                    <a:cubicBezTo>
                      <a:pt x="1210" y="429"/>
                      <a:pt x="1328" y="468"/>
                      <a:pt x="1406" y="586"/>
                    </a:cubicBezTo>
                    <a:cubicBezTo>
                      <a:pt x="1484" y="703"/>
                      <a:pt x="1523" y="820"/>
                      <a:pt x="1523" y="1015"/>
                    </a:cubicBezTo>
                    <a:cubicBezTo>
                      <a:pt x="1523" y="1210"/>
                      <a:pt x="1484" y="1366"/>
                      <a:pt x="1406" y="1444"/>
                    </a:cubicBezTo>
                    <a:cubicBezTo>
                      <a:pt x="1328" y="1561"/>
                      <a:pt x="1210" y="1600"/>
                      <a:pt x="1093" y="1600"/>
                    </a:cubicBezTo>
                    <a:cubicBezTo>
                      <a:pt x="937" y="1600"/>
                      <a:pt x="859" y="1561"/>
                      <a:pt x="781" y="1444"/>
                    </a:cubicBezTo>
                    <a:cubicBezTo>
                      <a:pt x="703" y="1366"/>
                      <a:pt x="664" y="1210"/>
                      <a:pt x="664" y="1015"/>
                    </a:cubicBezTo>
                    <a:cubicBezTo>
                      <a:pt x="664" y="820"/>
                      <a:pt x="703" y="703"/>
                      <a:pt x="781" y="586"/>
                    </a:cubicBezTo>
                    <a:cubicBezTo>
                      <a:pt x="859" y="468"/>
                      <a:pt x="937" y="429"/>
                      <a:pt x="1093" y="429"/>
                    </a:cubicBezTo>
                    <a:close/>
                    <a:moveTo>
                      <a:pt x="1093" y="0"/>
                    </a:moveTo>
                    <a:cubicBezTo>
                      <a:pt x="742" y="0"/>
                      <a:pt x="469" y="78"/>
                      <a:pt x="274" y="273"/>
                    </a:cubicBezTo>
                    <a:cubicBezTo>
                      <a:pt x="79" y="429"/>
                      <a:pt x="1" y="703"/>
                      <a:pt x="1" y="1015"/>
                    </a:cubicBezTo>
                    <a:cubicBezTo>
                      <a:pt x="1" y="1366"/>
                      <a:pt x="79" y="1600"/>
                      <a:pt x="274" y="1795"/>
                    </a:cubicBezTo>
                    <a:cubicBezTo>
                      <a:pt x="469" y="1990"/>
                      <a:pt x="742" y="2069"/>
                      <a:pt x="1093" y="2069"/>
                    </a:cubicBezTo>
                    <a:cubicBezTo>
                      <a:pt x="1445" y="2069"/>
                      <a:pt x="1679" y="1990"/>
                      <a:pt x="1874" y="1795"/>
                    </a:cubicBezTo>
                    <a:cubicBezTo>
                      <a:pt x="2069" y="1600"/>
                      <a:pt x="2186" y="1366"/>
                      <a:pt x="2186" y="1015"/>
                    </a:cubicBezTo>
                    <a:cubicBezTo>
                      <a:pt x="2186" y="703"/>
                      <a:pt x="2069" y="429"/>
                      <a:pt x="1874" y="273"/>
                    </a:cubicBezTo>
                    <a:cubicBezTo>
                      <a:pt x="1679" y="78"/>
                      <a:pt x="1445" y="0"/>
                      <a:pt x="1093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61"/>
              <p:cNvSpPr/>
              <p:nvPr/>
            </p:nvSpPr>
            <p:spPr>
              <a:xfrm rot="5400000">
                <a:off x="2489460" y="2884191"/>
                <a:ext cx="30197" cy="42422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030" extrusionOk="0">
                    <a:moveTo>
                      <a:pt x="1288" y="0"/>
                    </a:moveTo>
                    <a:cubicBezTo>
                      <a:pt x="1132" y="0"/>
                      <a:pt x="1015" y="0"/>
                      <a:pt x="898" y="78"/>
                    </a:cubicBezTo>
                    <a:cubicBezTo>
                      <a:pt x="781" y="117"/>
                      <a:pt x="703" y="234"/>
                      <a:pt x="625" y="351"/>
                    </a:cubicBezTo>
                    <a:lnTo>
                      <a:pt x="625" y="39"/>
                    </a:lnTo>
                    <a:lnTo>
                      <a:pt x="0" y="39"/>
                    </a:lnTo>
                    <a:lnTo>
                      <a:pt x="0" y="2030"/>
                    </a:lnTo>
                    <a:lnTo>
                      <a:pt x="625" y="2030"/>
                    </a:lnTo>
                    <a:lnTo>
                      <a:pt x="625" y="1093"/>
                    </a:lnTo>
                    <a:cubicBezTo>
                      <a:pt x="625" y="898"/>
                      <a:pt x="664" y="742"/>
                      <a:pt x="742" y="664"/>
                    </a:cubicBezTo>
                    <a:cubicBezTo>
                      <a:pt x="859" y="547"/>
                      <a:pt x="976" y="507"/>
                      <a:pt x="1132" y="507"/>
                    </a:cubicBezTo>
                    <a:lnTo>
                      <a:pt x="1288" y="507"/>
                    </a:lnTo>
                    <a:cubicBezTo>
                      <a:pt x="1366" y="507"/>
                      <a:pt x="1405" y="547"/>
                      <a:pt x="1444" y="586"/>
                    </a:cubicBezTo>
                    <a:lnTo>
                      <a:pt x="1444" y="0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61"/>
              <p:cNvSpPr/>
              <p:nvPr/>
            </p:nvSpPr>
            <p:spPr>
              <a:xfrm rot="5400000">
                <a:off x="2481707" y="2911504"/>
                <a:ext cx="44888" cy="43237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069" extrusionOk="0">
                    <a:moveTo>
                      <a:pt x="1093" y="390"/>
                    </a:moveTo>
                    <a:cubicBezTo>
                      <a:pt x="1211" y="390"/>
                      <a:pt x="1328" y="429"/>
                      <a:pt x="1406" y="507"/>
                    </a:cubicBezTo>
                    <a:cubicBezTo>
                      <a:pt x="1445" y="586"/>
                      <a:pt x="1484" y="703"/>
                      <a:pt x="1484" y="820"/>
                    </a:cubicBezTo>
                    <a:lnTo>
                      <a:pt x="664" y="820"/>
                    </a:lnTo>
                    <a:cubicBezTo>
                      <a:pt x="703" y="664"/>
                      <a:pt x="742" y="586"/>
                      <a:pt x="820" y="507"/>
                    </a:cubicBezTo>
                    <a:cubicBezTo>
                      <a:pt x="898" y="429"/>
                      <a:pt x="976" y="390"/>
                      <a:pt x="1093" y="390"/>
                    </a:cubicBezTo>
                    <a:close/>
                    <a:moveTo>
                      <a:pt x="1133" y="0"/>
                    </a:moveTo>
                    <a:cubicBezTo>
                      <a:pt x="781" y="0"/>
                      <a:pt x="508" y="78"/>
                      <a:pt x="313" y="273"/>
                    </a:cubicBezTo>
                    <a:cubicBezTo>
                      <a:pt x="118" y="429"/>
                      <a:pt x="1" y="703"/>
                      <a:pt x="1" y="1015"/>
                    </a:cubicBezTo>
                    <a:cubicBezTo>
                      <a:pt x="1" y="1366"/>
                      <a:pt x="118" y="1600"/>
                      <a:pt x="313" y="1795"/>
                    </a:cubicBezTo>
                    <a:cubicBezTo>
                      <a:pt x="508" y="1990"/>
                      <a:pt x="781" y="2069"/>
                      <a:pt x="1133" y="2069"/>
                    </a:cubicBezTo>
                    <a:cubicBezTo>
                      <a:pt x="1289" y="2069"/>
                      <a:pt x="1445" y="2069"/>
                      <a:pt x="1601" y="2030"/>
                    </a:cubicBezTo>
                    <a:cubicBezTo>
                      <a:pt x="1757" y="1990"/>
                      <a:pt x="1913" y="1951"/>
                      <a:pt x="2069" y="1912"/>
                    </a:cubicBezTo>
                    <a:lnTo>
                      <a:pt x="2069" y="1405"/>
                    </a:lnTo>
                    <a:cubicBezTo>
                      <a:pt x="1913" y="1483"/>
                      <a:pt x="1757" y="1561"/>
                      <a:pt x="1601" y="1600"/>
                    </a:cubicBezTo>
                    <a:cubicBezTo>
                      <a:pt x="1484" y="1639"/>
                      <a:pt x="1328" y="1639"/>
                      <a:pt x="1211" y="1639"/>
                    </a:cubicBezTo>
                    <a:cubicBezTo>
                      <a:pt x="1054" y="1639"/>
                      <a:pt x="898" y="1600"/>
                      <a:pt x="820" y="1522"/>
                    </a:cubicBezTo>
                    <a:cubicBezTo>
                      <a:pt x="742" y="1444"/>
                      <a:pt x="664" y="1366"/>
                      <a:pt x="664" y="1210"/>
                    </a:cubicBezTo>
                    <a:lnTo>
                      <a:pt x="2147" y="1210"/>
                    </a:lnTo>
                    <a:lnTo>
                      <a:pt x="2147" y="1015"/>
                    </a:lnTo>
                    <a:cubicBezTo>
                      <a:pt x="2147" y="703"/>
                      <a:pt x="2069" y="468"/>
                      <a:pt x="1874" y="273"/>
                    </a:cubicBezTo>
                    <a:cubicBezTo>
                      <a:pt x="1679" y="78"/>
                      <a:pt x="1445" y="0"/>
                      <a:pt x="1133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61"/>
              <p:cNvSpPr/>
              <p:nvPr/>
            </p:nvSpPr>
            <p:spPr>
              <a:xfrm rot="5400000">
                <a:off x="2471112" y="2977561"/>
                <a:ext cx="66893" cy="42422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030" extrusionOk="0">
                    <a:moveTo>
                      <a:pt x="1249" y="0"/>
                    </a:moveTo>
                    <a:cubicBezTo>
                      <a:pt x="1132" y="0"/>
                      <a:pt x="1015" y="0"/>
                      <a:pt x="898" y="78"/>
                    </a:cubicBezTo>
                    <a:cubicBezTo>
                      <a:pt x="820" y="117"/>
                      <a:pt x="742" y="195"/>
                      <a:pt x="664" y="312"/>
                    </a:cubicBezTo>
                    <a:lnTo>
                      <a:pt x="664" y="39"/>
                    </a:lnTo>
                    <a:lnTo>
                      <a:pt x="1" y="39"/>
                    </a:lnTo>
                    <a:lnTo>
                      <a:pt x="1" y="2030"/>
                    </a:lnTo>
                    <a:lnTo>
                      <a:pt x="664" y="2030"/>
                    </a:lnTo>
                    <a:lnTo>
                      <a:pt x="664" y="1054"/>
                    </a:lnTo>
                    <a:cubicBezTo>
                      <a:pt x="664" y="859"/>
                      <a:pt x="664" y="703"/>
                      <a:pt x="742" y="625"/>
                    </a:cubicBezTo>
                    <a:cubicBezTo>
                      <a:pt x="820" y="507"/>
                      <a:pt x="898" y="468"/>
                      <a:pt x="1015" y="468"/>
                    </a:cubicBezTo>
                    <a:cubicBezTo>
                      <a:pt x="1132" y="468"/>
                      <a:pt x="1171" y="507"/>
                      <a:pt x="1210" y="547"/>
                    </a:cubicBezTo>
                    <a:cubicBezTo>
                      <a:pt x="1249" y="625"/>
                      <a:pt x="1288" y="742"/>
                      <a:pt x="1288" y="976"/>
                    </a:cubicBezTo>
                    <a:lnTo>
                      <a:pt x="1288" y="2030"/>
                    </a:lnTo>
                    <a:lnTo>
                      <a:pt x="1913" y="2030"/>
                    </a:lnTo>
                    <a:lnTo>
                      <a:pt x="1913" y="1054"/>
                    </a:lnTo>
                    <a:cubicBezTo>
                      <a:pt x="1913" y="859"/>
                      <a:pt x="1952" y="703"/>
                      <a:pt x="2030" y="625"/>
                    </a:cubicBezTo>
                    <a:cubicBezTo>
                      <a:pt x="2108" y="507"/>
                      <a:pt x="2186" y="468"/>
                      <a:pt x="2303" y="468"/>
                    </a:cubicBezTo>
                    <a:cubicBezTo>
                      <a:pt x="2381" y="468"/>
                      <a:pt x="2459" y="507"/>
                      <a:pt x="2498" y="547"/>
                    </a:cubicBezTo>
                    <a:cubicBezTo>
                      <a:pt x="2537" y="625"/>
                      <a:pt x="2576" y="703"/>
                      <a:pt x="2576" y="859"/>
                    </a:cubicBezTo>
                    <a:cubicBezTo>
                      <a:pt x="2576" y="898"/>
                      <a:pt x="2576" y="898"/>
                      <a:pt x="2576" y="937"/>
                    </a:cubicBezTo>
                    <a:cubicBezTo>
                      <a:pt x="2576" y="937"/>
                      <a:pt x="2576" y="976"/>
                      <a:pt x="2576" y="976"/>
                    </a:cubicBezTo>
                    <a:lnTo>
                      <a:pt x="2576" y="2030"/>
                    </a:lnTo>
                    <a:lnTo>
                      <a:pt x="3201" y="2030"/>
                    </a:lnTo>
                    <a:lnTo>
                      <a:pt x="3201" y="820"/>
                    </a:lnTo>
                    <a:cubicBezTo>
                      <a:pt x="3201" y="547"/>
                      <a:pt x="3123" y="351"/>
                      <a:pt x="3006" y="195"/>
                    </a:cubicBezTo>
                    <a:cubicBezTo>
                      <a:pt x="2888" y="39"/>
                      <a:pt x="2732" y="0"/>
                      <a:pt x="2498" y="0"/>
                    </a:cubicBezTo>
                    <a:cubicBezTo>
                      <a:pt x="2381" y="0"/>
                      <a:pt x="2264" y="0"/>
                      <a:pt x="2147" y="78"/>
                    </a:cubicBezTo>
                    <a:cubicBezTo>
                      <a:pt x="2030" y="156"/>
                      <a:pt x="1913" y="234"/>
                      <a:pt x="1835" y="351"/>
                    </a:cubicBezTo>
                    <a:cubicBezTo>
                      <a:pt x="1796" y="234"/>
                      <a:pt x="1718" y="156"/>
                      <a:pt x="1601" y="78"/>
                    </a:cubicBezTo>
                    <a:cubicBezTo>
                      <a:pt x="1523" y="0"/>
                      <a:pt x="1366" y="0"/>
                      <a:pt x="1249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1"/>
              <p:cNvSpPr/>
              <p:nvPr/>
            </p:nvSpPr>
            <p:spPr>
              <a:xfrm rot="5400000">
                <a:off x="2505771" y="3048915"/>
                <a:ext cx="13082" cy="5792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2772" extrusionOk="0">
                    <a:moveTo>
                      <a:pt x="1" y="1"/>
                    </a:moveTo>
                    <a:lnTo>
                      <a:pt x="1" y="508"/>
                    </a:lnTo>
                    <a:lnTo>
                      <a:pt x="625" y="508"/>
                    </a:lnTo>
                    <a:lnTo>
                      <a:pt x="625" y="1"/>
                    </a:lnTo>
                    <a:close/>
                    <a:moveTo>
                      <a:pt x="1" y="781"/>
                    </a:moveTo>
                    <a:lnTo>
                      <a:pt x="1" y="2772"/>
                    </a:lnTo>
                    <a:lnTo>
                      <a:pt x="625" y="2772"/>
                    </a:lnTo>
                    <a:lnTo>
                      <a:pt x="625" y="781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1"/>
              <p:cNvSpPr/>
              <p:nvPr/>
            </p:nvSpPr>
            <p:spPr>
              <a:xfrm rot="5400000">
                <a:off x="2474372" y="3090115"/>
                <a:ext cx="44888" cy="57907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771" extrusionOk="0">
                    <a:moveTo>
                      <a:pt x="1054" y="429"/>
                    </a:moveTo>
                    <a:cubicBezTo>
                      <a:pt x="1211" y="429"/>
                      <a:pt x="1328" y="507"/>
                      <a:pt x="1367" y="586"/>
                    </a:cubicBezTo>
                    <a:cubicBezTo>
                      <a:pt x="1445" y="703"/>
                      <a:pt x="1484" y="820"/>
                      <a:pt x="1484" y="1015"/>
                    </a:cubicBezTo>
                    <a:cubicBezTo>
                      <a:pt x="1484" y="1210"/>
                      <a:pt x="1445" y="1366"/>
                      <a:pt x="1367" y="1444"/>
                    </a:cubicBezTo>
                    <a:cubicBezTo>
                      <a:pt x="1328" y="1561"/>
                      <a:pt x="1211" y="1600"/>
                      <a:pt x="1054" y="1600"/>
                    </a:cubicBezTo>
                    <a:cubicBezTo>
                      <a:pt x="937" y="1600"/>
                      <a:pt x="820" y="1561"/>
                      <a:pt x="742" y="1444"/>
                    </a:cubicBezTo>
                    <a:cubicBezTo>
                      <a:pt x="703" y="1366"/>
                      <a:pt x="664" y="1210"/>
                      <a:pt x="664" y="1015"/>
                    </a:cubicBezTo>
                    <a:cubicBezTo>
                      <a:pt x="664" y="820"/>
                      <a:pt x="703" y="703"/>
                      <a:pt x="742" y="586"/>
                    </a:cubicBezTo>
                    <a:cubicBezTo>
                      <a:pt x="820" y="507"/>
                      <a:pt x="937" y="429"/>
                      <a:pt x="1054" y="429"/>
                    </a:cubicBezTo>
                    <a:close/>
                    <a:moveTo>
                      <a:pt x="1328" y="0"/>
                    </a:moveTo>
                    <a:cubicBezTo>
                      <a:pt x="1172" y="0"/>
                      <a:pt x="1054" y="0"/>
                      <a:pt x="937" y="78"/>
                    </a:cubicBezTo>
                    <a:cubicBezTo>
                      <a:pt x="820" y="117"/>
                      <a:pt x="742" y="195"/>
                      <a:pt x="664" y="312"/>
                    </a:cubicBezTo>
                    <a:lnTo>
                      <a:pt x="664" y="39"/>
                    </a:lnTo>
                    <a:lnTo>
                      <a:pt x="1" y="39"/>
                    </a:lnTo>
                    <a:lnTo>
                      <a:pt x="1" y="2771"/>
                    </a:lnTo>
                    <a:lnTo>
                      <a:pt x="664" y="2771"/>
                    </a:lnTo>
                    <a:lnTo>
                      <a:pt x="664" y="1717"/>
                    </a:lnTo>
                    <a:cubicBezTo>
                      <a:pt x="742" y="1834"/>
                      <a:pt x="820" y="1912"/>
                      <a:pt x="937" y="1990"/>
                    </a:cubicBezTo>
                    <a:cubicBezTo>
                      <a:pt x="1054" y="2030"/>
                      <a:pt x="1172" y="2069"/>
                      <a:pt x="1328" y="2069"/>
                    </a:cubicBezTo>
                    <a:cubicBezTo>
                      <a:pt x="1562" y="2069"/>
                      <a:pt x="1757" y="1951"/>
                      <a:pt x="1913" y="1756"/>
                    </a:cubicBezTo>
                    <a:cubicBezTo>
                      <a:pt x="2069" y="1561"/>
                      <a:pt x="2147" y="1327"/>
                      <a:pt x="2147" y="1015"/>
                    </a:cubicBezTo>
                    <a:cubicBezTo>
                      <a:pt x="2147" y="703"/>
                      <a:pt x="2069" y="468"/>
                      <a:pt x="1913" y="273"/>
                    </a:cubicBezTo>
                    <a:cubicBezTo>
                      <a:pt x="1757" y="78"/>
                      <a:pt x="1562" y="0"/>
                      <a:pt x="1328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61"/>
              <p:cNvSpPr/>
              <p:nvPr/>
            </p:nvSpPr>
            <p:spPr>
              <a:xfrm rot="5400000">
                <a:off x="2485385" y="3145974"/>
                <a:ext cx="37532" cy="43237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069" extrusionOk="0">
                    <a:moveTo>
                      <a:pt x="898" y="0"/>
                    </a:moveTo>
                    <a:cubicBezTo>
                      <a:pt x="586" y="0"/>
                      <a:pt x="352" y="39"/>
                      <a:pt x="235" y="117"/>
                    </a:cubicBezTo>
                    <a:cubicBezTo>
                      <a:pt x="78" y="234"/>
                      <a:pt x="0" y="390"/>
                      <a:pt x="0" y="586"/>
                    </a:cubicBezTo>
                    <a:cubicBezTo>
                      <a:pt x="0" y="781"/>
                      <a:pt x="39" y="937"/>
                      <a:pt x="157" y="1054"/>
                    </a:cubicBezTo>
                    <a:cubicBezTo>
                      <a:pt x="274" y="1132"/>
                      <a:pt x="469" y="1210"/>
                      <a:pt x="781" y="1249"/>
                    </a:cubicBezTo>
                    <a:lnTo>
                      <a:pt x="859" y="1249"/>
                    </a:lnTo>
                    <a:cubicBezTo>
                      <a:pt x="1015" y="1249"/>
                      <a:pt x="1093" y="1288"/>
                      <a:pt x="1132" y="1327"/>
                    </a:cubicBezTo>
                    <a:cubicBezTo>
                      <a:pt x="1171" y="1327"/>
                      <a:pt x="1210" y="1366"/>
                      <a:pt x="1210" y="1444"/>
                    </a:cubicBezTo>
                    <a:cubicBezTo>
                      <a:pt x="1210" y="1522"/>
                      <a:pt x="1171" y="1561"/>
                      <a:pt x="1093" y="1600"/>
                    </a:cubicBezTo>
                    <a:cubicBezTo>
                      <a:pt x="1054" y="1639"/>
                      <a:pt x="937" y="1639"/>
                      <a:pt x="820" y="1639"/>
                    </a:cubicBezTo>
                    <a:cubicBezTo>
                      <a:pt x="703" y="1639"/>
                      <a:pt x="547" y="1639"/>
                      <a:pt x="430" y="1600"/>
                    </a:cubicBezTo>
                    <a:cubicBezTo>
                      <a:pt x="274" y="1561"/>
                      <a:pt x="157" y="1522"/>
                      <a:pt x="39" y="1444"/>
                    </a:cubicBezTo>
                    <a:lnTo>
                      <a:pt x="39" y="1951"/>
                    </a:lnTo>
                    <a:cubicBezTo>
                      <a:pt x="196" y="1990"/>
                      <a:pt x="313" y="2030"/>
                      <a:pt x="469" y="2030"/>
                    </a:cubicBezTo>
                    <a:cubicBezTo>
                      <a:pt x="586" y="2069"/>
                      <a:pt x="742" y="2069"/>
                      <a:pt x="859" y="2069"/>
                    </a:cubicBezTo>
                    <a:cubicBezTo>
                      <a:pt x="1171" y="2069"/>
                      <a:pt x="1405" y="2030"/>
                      <a:pt x="1561" y="1912"/>
                    </a:cubicBezTo>
                    <a:cubicBezTo>
                      <a:pt x="1718" y="1795"/>
                      <a:pt x="1796" y="1639"/>
                      <a:pt x="1796" y="1444"/>
                    </a:cubicBezTo>
                    <a:cubicBezTo>
                      <a:pt x="1796" y="1210"/>
                      <a:pt x="1757" y="1093"/>
                      <a:pt x="1640" y="976"/>
                    </a:cubicBezTo>
                    <a:cubicBezTo>
                      <a:pt x="1522" y="898"/>
                      <a:pt x="1288" y="820"/>
                      <a:pt x="976" y="781"/>
                    </a:cubicBezTo>
                    <a:lnTo>
                      <a:pt x="859" y="781"/>
                    </a:lnTo>
                    <a:cubicBezTo>
                      <a:pt x="742" y="742"/>
                      <a:pt x="664" y="742"/>
                      <a:pt x="625" y="703"/>
                    </a:cubicBezTo>
                    <a:cubicBezTo>
                      <a:pt x="586" y="664"/>
                      <a:pt x="547" y="625"/>
                      <a:pt x="547" y="586"/>
                    </a:cubicBezTo>
                    <a:cubicBezTo>
                      <a:pt x="547" y="507"/>
                      <a:pt x="586" y="468"/>
                      <a:pt x="664" y="468"/>
                    </a:cubicBezTo>
                    <a:cubicBezTo>
                      <a:pt x="703" y="429"/>
                      <a:pt x="781" y="390"/>
                      <a:pt x="898" y="390"/>
                    </a:cubicBezTo>
                    <a:cubicBezTo>
                      <a:pt x="1015" y="390"/>
                      <a:pt x="1132" y="429"/>
                      <a:pt x="1288" y="429"/>
                    </a:cubicBezTo>
                    <a:cubicBezTo>
                      <a:pt x="1405" y="468"/>
                      <a:pt x="1522" y="507"/>
                      <a:pt x="1679" y="586"/>
                    </a:cubicBezTo>
                    <a:lnTo>
                      <a:pt x="1679" y="78"/>
                    </a:lnTo>
                    <a:cubicBezTo>
                      <a:pt x="1522" y="39"/>
                      <a:pt x="1366" y="39"/>
                      <a:pt x="1249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61"/>
              <p:cNvSpPr/>
              <p:nvPr/>
            </p:nvSpPr>
            <p:spPr>
              <a:xfrm rot="5400000">
                <a:off x="2482930" y="3195720"/>
                <a:ext cx="41628" cy="4242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030" extrusionOk="0">
                    <a:moveTo>
                      <a:pt x="1" y="0"/>
                    </a:moveTo>
                    <a:lnTo>
                      <a:pt x="1" y="1210"/>
                    </a:lnTo>
                    <a:cubicBezTo>
                      <a:pt x="1" y="1483"/>
                      <a:pt x="40" y="1678"/>
                      <a:pt x="157" y="1834"/>
                    </a:cubicBezTo>
                    <a:cubicBezTo>
                      <a:pt x="274" y="1951"/>
                      <a:pt x="469" y="2030"/>
                      <a:pt x="703" y="2030"/>
                    </a:cubicBezTo>
                    <a:cubicBezTo>
                      <a:pt x="820" y="2030"/>
                      <a:pt x="938" y="1991"/>
                      <a:pt x="1055" y="1951"/>
                    </a:cubicBezTo>
                    <a:cubicBezTo>
                      <a:pt x="1172" y="1873"/>
                      <a:pt x="1250" y="1795"/>
                      <a:pt x="1367" y="1678"/>
                    </a:cubicBezTo>
                    <a:lnTo>
                      <a:pt x="1367" y="1991"/>
                    </a:lnTo>
                    <a:lnTo>
                      <a:pt x="1991" y="1991"/>
                    </a:lnTo>
                    <a:lnTo>
                      <a:pt x="1991" y="0"/>
                    </a:lnTo>
                    <a:lnTo>
                      <a:pt x="1367" y="0"/>
                    </a:lnTo>
                    <a:lnTo>
                      <a:pt x="1367" y="976"/>
                    </a:lnTo>
                    <a:cubicBezTo>
                      <a:pt x="1367" y="1171"/>
                      <a:pt x="1328" y="1288"/>
                      <a:pt x="1250" y="1405"/>
                    </a:cubicBezTo>
                    <a:cubicBezTo>
                      <a:pt x="1172" y="1483"/>
                      <a:pt x="1055" y="1561"/>
                      <a:pt x="938" y="1561"/>
                    </a:cubicBezTo>
                    <a:cubicBezTo>
                      <a:pt x="860" y="1561"/>
                      <a:pt x="820" y="1522"/>
                      <a:pt x="781" y="1522"/>
                    </a:cubicBezTo>
                    <a:cubicBezTo>
                      <a:pt x="742" y="1483"/>
                      <a:pt x="703" y="1444"/>
                      <a:pt x="664" y="1405"/>
                    </a:cubicBezTo>
                    <a:cubicBezTo>
                      <a:pt x="664" y="1405"/>
                      <a:pt x="664" y="1327"/>
                      <a:pt x="625" y="1249"/>
                    </a:cubicBezTo>
                    <a:cubicBezTo>
                      <a:pt x="625" y="1210"/>
                      <a:pt x="625" y="1093"/>
                      <a:pt x="625" y="937"/>
                    </a:cubicBezTo>
                    <a:cubicBezTo>
                      <a:pt x="625" y="859"/>
                      <a:pt x="625" y="742"/>
                      <a:pt x="625" y="586"/>
                    </a:cubicBezTo>
                    <a:cubicBezTo>
                      <a:pt x="625" y="429"/>
                      <a:pt x="625" y="312"/>
                      <a:pt x="625" y="195"/>
                    </a:cubicBezTo>
                    <a:lnTo>
                      <a:pt x="625" y="0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61"/>
              <p:cNvSpPr/>
              <p:nvPr/>
            </p:nvSpPr>
            <p:spPr>
              <a:xfrm rot="5400000">
                <a:off x="2471112" y="3262185"/>
                <a:ext cx="66893" cy="42422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030" extrusionOk="0">
                    <a:moveTo>
                      <a:pt x="1250" y="0"/>
                    </a:moveTo>
                    <a:cubicBezTo>
                      <a:pt x="1132" y="0"/>
                      <a:pt x="1015" y="0"/>
                      <a:pt x="937" y="78"/>
                    </a:cubicBezTo>
                    <a:cubicBezTo>
                      <a:pt x="820" y="117"/>
                      <a:pt x="742" y="195"/>
                      <a:pt x="664" y="312"/>
                    </a:cubicBezTo>
                    <a:lnTo>
                      <a:pt x="664" y="39"/>
                    </a:lnTo>
                    <a:lnTo>
                      <a:pt x="1" y="39"/>
                    </a:lnTo>
                    <a:lnTo>
                      <a:pt x="1" y="2030"/>
                    </a:lnTo>
                    <a:lnTo>
                      <a:pt x="664" y="2030"/>
                    </a:lnTo>
                    <a:lnTo>
                      <a:pt x="664" y="1054"/>
                    </a:lnTo>
                    <a:cubicBezTo>
                      <a:pt x="664" y="859"/>
                      <a:pt x="703" y="703"/>
                      <a:pt x="742" y="625"/>
                    </a:cubicBezTo>
                    <a:cubicBezTo>
                      <a:pt x="820" y="507"/>
                      <a:pt x="898" y="468"/>
                      <a:pt x="1054" y="468"/>
                    </a:cubicBezTo>
                    <a:cubicBezTo>
                      <a:pt x="1132" y="468"/>
                      <a:pt x="1210" y="507"/>
                      <a:pt x="1250" y="547"/>
                    </a:cubicBezTo>
                    <a:cubicBezTo>
                      <a:pt x="1289" y="625"/>
                      <a:pt x="1289" y="742"/>
                      <a:pt x="1289" y="976"/>
                    </a:cubicBezTo>
                    <a:lnTo>
                      <a:pt x="1289" y="2030"/>
                    </a:lnTo>
                    <a:lnTo>
                      <a:pt x="1952" y="2030"/>
                    </a:lnTo>
                    <a:lnTo>
                      <a:pt x="1952" y="1054"/>
                    </a:lnTo>
                    <a:cubicBezTo>
                      <a:pt x="1952" y="859"/>
                      <a:pt x="1952" y="703"/>
                      <a:pt x="2030" y="625"/>
                    </a:cubicBezTo>
                    <a:cubicBezTo>
                      <a:pt x="2108" y="507"/>
                      <a:pt x="2186" y="468"/>
                      <a:pt x="2303" y="468"/>
                    </a:cubicBezTo>
                    <a:cubicBezTo>
                      <a:pt x="2420" y="468"/>
                      <a:pt x="2459" y="507"/>
                      <a:pt x="2498" y="547"/>
                    </a:cubicBezTo>
                    <a:cubicBezTo>
                      <a:pt x="2576" y="625"/>
                      <a:pt x="2576" y="703"/>
                      <a:pt x="2576" y="859"/>
                    </a:cubicBezTo>
                    <a:cubicBezTo>
                      <a:pt x="2576" y="898"/>
                      <a:pt x="2576" y="898"/>
                      <a:pt x="2576" y="937"/>
                    </a:cubicBezTo>
                    <a:cubicBezTo>
                      <a:pt x="2576" y="937"/>
                      <a:pt x="2576" y="976"/>
                      <a:pt x="2576" y="976"/>
                    </a:cubicBezTo>
                    <a:lnTo>
                      <a:pt x="2576" y="2030"/>
                    </a:lnTo>
                    <a:lnTo>
                      <a:pt x="3201" y="2030"/>
                    </a:lnTo>
                    <a:lnTo>
                      <a:pt x="3201" y="820"/>
                    </a:lnTo>
                    <a:cubicBezTo>
                      <a:pt x="3201" y="547"/>
                      <a:pt x="3162" y="351"/>
                      <a:pt x="3045" y="195"/>
                    </a:cubicBezTo>
                    <a:cubicBezTo>
                      <a:pt x="2928" y="39"/>
                      <a:pt x="2732" y="0"/>
                      <a:pt x="2498" y="0"/>
                    </a:cubicBezTo>
                    <a:cubicBezTo>
                      <a:pt x="2381" y="0"/>
                      <a:pt x="2264" y="0"/>
                      <a:pt x="2147" y="78"/>
                    </a:cubicBezTo>
                    <a:cubicBezTo>
                      <a:pt x="2030" y="156"/>
                      <a:pt x="1952" y="234"/>
                      <a:pt x="1874" y="351"/>
                    </a:cubicBezTo>
                    <a:cubicBezTo>
                      <a:pt x="1796" y="234"/>
                      <a:pt x="1718" y="156"/>
                      <a:pt x="1640" y="78"/>
                    </a:cubicBezTo>
                    <a:cubicBezTo>
                      <a:pt x="1523" y="0"/>
                      <a:pt x="1406" y="0"/>
                      <a:pt x="1250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61"/>
              <p:cNvSpPr/>
              <p:nvPr/>
            </p:nvSpPr>
            <p:spPr>
              <a:xfrm rot="5400000">
                <a:off x="2359802" y="2610967"/>
                <a:ext cx="19581" cy="3182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23" extrusionOk="0">
                    <a:moveTo>
                      <a:pt x="0" y="1"/>
                    </a:moveTo>
                    <a:lnTo>
                      <a:pt x="0" y="1523"/>
                    </a:lnTo>
                    <a:lnTo>
                      <a:pt x="937" y="1523"/>
                    </a:lnTo>
                    <a:lnTo>
                      <a:pt x="937" y="1328"/>
                    </a:lnTo>
                    <a:lnTo>
                      <a:pt x="195" y="132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61"/>
              <p:cNvSpPr/>
              <p:nvPr/>
            </p:nvSpPr>
            <p:spPr>
              <a:xfrm rot="5400000">
                <a:off x="2355309" y="2633390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08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20" y="469"/>
                      <a:pt x="820" y="586"/>
                    </a:cubicBezTo>
                    <a:cubicBezTo>
                      <a:pt x="820" y="742"/>
                      <a:pt x="820" y="820"/>
                      <a:pt x="742" y="898"/>
                    </a:cubicBezTo>
                    <a:cubicBezTo>
                      <a:pt x="703" y="977"/>
                      <a:pt x="625" y="1016"/>
                      <a:pt x="508" y="1016"/>
                    </a:cubicBezTo>
                    <a:cubicBezTo>
                      <a:pt x="430" y="1016"/>
                      <a:pt x="352" y="977"/>
                      <a:pt x="274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lose/>
                    <a:moveTo>
                      <a:pt x="508" y="1"/>
                    </a:moveTo>
                    <a:cubicBezTo>
                      <a:pt x="352" y="1"/>
                      <a:pt x="235" y="79"/>
                      <a:pt x="157" y="157"/>
                    </a:cubicBezTo>
                    <a:cubicBezTo>
                      <a:pt x="40" y="274"/>
                      <a:pt x="1" y="430"/>
                      <a:pt x="1" y="586"/>
                    </a:cubicBezTo>
                    <a:cubicBezTo>
                      <a:pt x="1" y="781"/>
                      <a:pt x="40" y="937"/>
                      <a:pt x="157" y="1016"/>
                    </a:cubicBezTo>
                    <a:cubicBezTo>
                      <a:pt x="235" y="1133"/>
                      <a:pt x="352" y="1172"/>
                      <a:pt x="508" y="1172"/>
                    </a:cubicBezTo>
                    <a:cubicBezTo>
                      <a:pt x="664" y="1172"/>
                      <a:pt x="820" y="1133"/>
                      <a:pt x="898" y="1016"/>
                    </a:cubicBezTo>
                    <a:cubicBezTo>
                      <a:pt x="977" y="937"/>
                      <a:pt x="1016" y="781"/>
                      <a:pt x="1016" y="586"/>
                    </a:cubicBezTo>
                    <a:cubicBezTo>
                      <a:pt x="1016" y="430"/>
                      <a:pt x="977" y="274"/>
                      <a:pt x="898" y="157"/>
                    </a:cubicBezTo>
                    <a:cubicBezTo>
                      <a:pt x="820" y="79"/>
                      <a:pt x="664" y="1"/>
                      <a:pt x="50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61"/>
              <p:cNvSpPr/>
              <p:nvPr/>
            </p:nvSpPr>
            <p:spPr>
              <a:xfrm rot="5400000">
                <a:off x="2358976" y="2655008"/>
                <a:ext cx="1389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79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86"/>
                    </a:lnTo>
                    <a:cubicBezTo>
                      <a:pt x="196" y="430"/>
                      <a:pt x="196" y="352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47" y="157"/>
                      <a:pt x="547" y="196"/>
                      <a:pt x="586" y="196"/>
                    </a:cubicBezTo>
                    <a:lnTo>
                      <a:pt x="664" y="196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61"/>
              <p:cNvSpPr/>
              <p:nvPr/>
            </p:nvSpPr>
            <p:spPr>
              <a:xfrm rot="5400000">
                <a:off x="2355319" y="2670911"/>
                <a:ext cx="2121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172" extrusionOk="0">
                    <a:moveTo>
                      <a:pt x="546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13"/>
                      <a:pt x="820" y="391"/>
                      <a:pt x="820" y="508"/>
                    </a:cubicBezTo>
                    <a:lnTo>
                      <a:pt x="195" y="508"/>
                    </a:lnTo>
                    <a:cubicBezTo>
                      <a:pt x="195" y="391"/>
                      <a:pt x="234" y="313"/>
                      <a:pt x="273" y="235"/>
                    </a:cubicBezTo>
                    <a:cubicBezTo>
                      <a:pt x="351" y="196"/>
                      <a:pt x="429" y="157"/>
                      <a:pt x="546" y="157"/>
                    </a:cubicBezTo>
                    <a:close/>
                    <a:moveTo>
                      <a:pt x="546" y="1"/>
                    </a:moveTo>
                    <a:cubicBezTo>
                      <a:pt x="351" y="1"/>
                      <a:pt x="234" y="79"/>
                      <a:pt x="117" y="157"/>
                    </a:cubicBezTo>
                    <a:cubicBezTo>
                      <a:pt x="39" y="274"/>
                      <a:pt x="0" y="430"/>
                      <a:pt x="0" y="625"/>
                    </a:cubicBezTo>
                    <a:cubicBezTo>
                      <a:pt x="0" y="781"/>
                      <a:pt x="39" y="937"/>
                      <a:pt x="156" y="1016"/>
                    </a:cubicBezTo>
                    <a:cubicBezTo>
                      <a:pt x="234" y="1133"/>
                      <a:pt x="390" y="1172"/>
                      <a:pt x="546" y="1172"/>
                    </a:cubicBezTo>
                    <a:lnTo>
                      <a:pt x="781" y="1172"/>
                    </a:lnTo>
                    <a:cubicBezTo>
                      <a:pt x="859" y="1133"/>
                      <a:pt x="898" y="1133"/>
                      <a:pt x="976" y="1094"/>
                    </a:cubicBezTo>
                    <a:lnTo>
                      <a:pt x="976" y="937"/>
                    </a:lnTo>
                    <a:cubicBezTo>
                      <a:pt x="898" y="977"/>
                      <a:pt x="859" y="977"/>
                      <a:pt x="781" y="1016"/>
                    </a:cubicBezTo>
                    <a:lnTo>
                      <a:pt x="585" y="1016"/>
                    </a:lnTo>
                    <a:cubicBezTo>
                      <a:pt x="468" y="1016"/>
                      <a:pt x="351" y="1016"/>
                      <a:pt x="273" y="937"/>
                    </a:cubicBezTo>
                    <a:cubicBezTo>
                      <a:pt x="234" y="859"/>
                      <a:pt x="195" y="781"/>
                      <a:pt x="156" y="625"/>
                    </a:cubicBezTo>
                    <a:lnTo>
                      <a:pt x="1015" y="625"/>
                    </a:lnTo>
                    <a:lnTo>
                      <a:pt x="1015" y="547"/>
                    </a:lnTo>
                    <a:cubicBezTo>
                      <a:pt x="1015" y="391"/>
                      <a:pt x="976" y="235"/>
                      <a:pt x="898" y="157"/>
                    </a:cubicBezTo>
                    <a:cubicBezTo>
                      <a:pt x="820" y="40"/>
                      <a:pt x="664" y="1"/>
                      <a:pt x="54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61"/>
              <p:cNvSpPr/>
              <p:nvPr/>
            </p:nvSpPr>
            <p:spPr>
              <a:xfrm rot="5400000">
                <a:off x="2348778" y="2705162"/>
                <a:ext cx="34293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40"/>
                    </a:cubicBezTo>
                    <a:cubicBezTo>
                      <a:pt x="274" y="79"/>
                      <a:pt x="235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9" y="1172"/>
                    </a:lnTo>
                    <a:lnTo>
                      <a:pt x="899" y="508"/>
                    </a:lnTo>
                    <a:cubicBezTo>
                      <a:pt x="899" y="430"/>
                      <a:pt x="938" y="313"/>
                      <a:pt x="977" y="274"/>
                    </a:cubicBezTo>
                    <a:cubicBezTo>
                      <a:pt x="1055" y="196"/>
                      <a:pt x="1094" y="157"/>
                      <a:pt x="1211" y="157"/>
                    </a:cubicBezTo>
                    <a:cubicBezTo>
                      <a:pt x="1289" y="157"/>
                      <a:pt x="1328" y="196"/>
                      <a:pt x="1367" y="235"/>
                    </a:cubicBezTo>
                    <a:cubicBezTo>
                      <a:pt x="1406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40" y="1172"/>
                    </a:lnTo>
                    <a:lnTo>
                      <a:pt x="1640" y="469"/>
                    </a:lnTo>
                    <a:cubicBezTo>
                      <a:pt x="1640" y="313"/>
                      <a:pt x="1601" y="196"/>
                      <a:pt x="1523" y="118"/>
                    </a:cubicBezTo>
                    <a:cubicBezTo>
                      <a:pt x="1484" y="40"/>
                      <a:pt x="1367" y="1"/>
                      <a:pt x="1250" y="1"/>
                    </a:cubicBezTo>
                    <a:cubicBezTo>
                      <a:pt x="1172" y="1"/>
                      <a:pt x="1094" y="40"/>
                      <a:pt x="1016" y="79"/>
                    </a:cubicBezTo>
                    <a:cubicBezTo>
                      <a:pt x="977" y="118"/>
                      <a:pt x="899" y="157"/>
                      <a:pt x="860" y="235"/>
                    </a:cubicBezTo>
                    <a:cubicBezTo>
                      <a:pt x="860" y="157"/>
                      <a:pt x="782" y="118"/>
                      <a:pt x="742" y="79"/>
                    </a:cubicBezTo>
                    <a:cubicBezTo>
                      <a:pt x="703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61"/>
              <p:cNvSpPr/>
              <p:nvPr/>
            </p:nvSpPr>
            <p:spPr>
              <a:xfrm rot="5400000">
                <a:off x="2368359" y="2741043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57" y="235"/>
                    </a:lnTo>
                    <a:lnTo>
                      <a:pt x="157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57" y="1562"/>
                    </a:lnTo>
                    <a:lnTo>
                      <a:pt x="157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61"/>
              <p:cNvSpPr/>
              <p:nvPr/>
            </p:nvSpPr>
            <p:spPr>
              <a:xfrm rot="5400000">
                <a:off x="2350837" y="2761031"/>
                <a:ext cx="21211" cy="33457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601" extrusionOk="0">
                    <a:moveTo>
                      <a:pt x="507" y="157"/>
                    </a:moveTo>
                    <a:cubicBezTo>
                      <a:pt x="586" y="157"/>
                      <a:pt x="664" y="196"/>
                      <a:pt x="742" y="274"/>
                    </a:cubicBezTo>
                    <a:cubicBezTo>
                      <a:pt x="781" y="352"/>
                      <a:pt x="820" y="469"/>
                      <a:pt x="820" y="586"/>
                    </a:cubicBezTo>
                    <a:cubicBezTo>
                      <a:pt x="820" y="742"/>
                      <a:pt x="781" y="820"/>
                      <a:pt x="742" y="898"/>
                    </a:cubicBezTo>
                    <a:cubicBezTo>
                      <a:pt x="664" y="977"/>
                      <a:pt x="586" y="1016"/>
                      <a:pt x="507" y="1016"/>
                    </a:cubicBezTo>
                    <a:cubicBezTo>
                      <a:pt x="390" y="1016"/>
                      <a:pt x="312" y="977"/>
                      <a:pt x="273" y="898"/>
                    </a:cubicBezTo>
                    <a:cubicBezTo>
                      <a:pt x="234" y="820"/>
                      <a:pt x="195" y="742"/>
                      <a:pt x="195" y="586"/>
                    </a:cubicBezTo>
                    <a:cubicBezTo>
                      <a:pt x="195" y="469"/>
                      <a:pt x="234" y="352"/>
                      <a:pt x="273" y="274"/>
                    </a:cubicBezTo>
                    <a:cubicBezTo>
                      <a:pt x="312" y="196"/>
                      <a:pt x="390" y="157"/>
                      <a:pt x="507" y="157"/>
                    </a:cubicBezTo>
                    <a:close/>
                    <a:moveTo>
                      <a:pt x="546" y="1"/>
                    </a:moveTo>
                    <a:cubicBezTo>
                      <a:pt x="468" y="1"/>
                      <a:pt x="390" y="40"/>
                      <a:pt x="351" y="40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601"/>
                    </a:lnTo>
                    <a:lnTo>
                      <a:pt x="195" y="1601"/>
                    </a:lnTo>
                    <a:lnTo>
                      <a:pt x="195" y="977"/>
                    </a:lnTo>
                    <a:cubicBezTo>
                      <a:pt x="234" y="1055"/>
                      <a:pt x="273" y="1094"/>
                      <a:pt x="351" y="1133"/>
                    </a:cubicBezTo>
                    <a:cubicBezTo>
                      <a:pt x="390" y="1172"/>
                      <a:pt x="468" y="1172"/>
                      <a:pt x="546" y="1172"/>
                    </a:cubicBezTo>
                    <a:cubicBezTo>
                      <a:pt x="703" y="1172"/>
                      <a:pt x="781" y="1133"/>
                      <a:pt x="898" y="1016"/>
                    </a:cubicBezTo>
                    <a:cubicBezTo>
                      <a:pt x="976" y="898"/>
                      <a:pt x="1015" y="781"/>
                      <a:pt x="1015" y="586"/>
                    </a:cubicBezTo>
                    <a:cubicBezTo>
                      <a:pt x="1015" y="430"/>
                      <a:pt x="976" y="274"/>
                      <a:pt x="898" y="157"/>
                    </a:cubicBezTo>
                    <a:cubicBezTo>
                      <a:pt x="781" y="79"/>
                      <a:pt x="703" y="1"/>
                      <a:pt x="54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1"/>
              <p:cNvSpPr/>
              <p:nvPr/>
            </p:nvSpPr>
            <p:spPr>
              <a:xfrm rot="5400000">
                <a:off x="2357346" y="2789567"/>
                <a:ext cx="1715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72" extrusionOk="0">
                    <a:moveTo>
                      <a:pt x="430" y="1"/>
                    </a:moveTo>
                    <a:cubicBezTo>
                      <a:pt x="274" y="1"/>
                      <a:pt x="196" y="40"/>
                      <a:pt x="118" y="79"/>
                    </a:cubicBezTo>
                    <a:cubicBezTo>
                      <a:pt x="40" y="157"/>
                      <a:pt x="1" y="235"/>
                      <a:pt x="1" y="352"/>
                    </a:cubicBezTo>
                    <a:cubicBezTo>
                      <a:pt x="1" y="430"/>
                      <a:pt x="1" y="508"/>
                      <a:pt x="79" y="547"/>
                    </a:cubicBezTo>
                    <a:cubicBezTo>
                      <a:pt x="118" y="586"/>
                      <a:pt x="196" y="625"/>
                      <a:pt x="313" y="664"/>
                    </a:cubicBezTo>
                    <a:lnTo>
                      <a:pt x="391" y="664"/>
                    </a:lnTo>
                    <a:cubicBezTo>
                      <a:pt x="508" y="703"/>
                      <a:pt x="547" y="703"/>
                      <a:pt x="586" y="742"/>
                    </a:cubicBezTo>
                    <a:cubicBezTo>
                      <a:pt x="625" y="781"/>
                      <a:pt x="664" y="820"/>
                      <a:pt x="664" y="859"/>
                    </a:cubicBezTo>
                    <a:cubicBezTo>
                      <a:pt x="664" y="898"/>
                      <a:pt x="625" y="977"/>
                      <a:pt x="586" y="977"/>
                    </a:cubicBezTo>
                    <a:cubicBezTo>
                      <a:pt x="547" y="1016"/>
                      <a:pt x="469" y="1016"/>
                      <a:pt x="391" y="1016"/>
                    </a:cubicBezTo>
                    <a:lnTo>
                      <a:pt x="196" y="1016"/>
                    </a:lnTo>
                    <a:cubicBezTo>
                      <a:pt x="118" y="977"/>
                      <a:pt x="40" y="977"/>
                      <a:pt x="1" y="937"/>
                    </a:cubicBezTo>
                    <a:lnTo>
                      <a:pt x="1" y="1133"/>
                    </a:lnTo>
                    <a:cubicBezTo>
                      <a:pt x="40" y="1133"/>
                      <a:pt x="118" y="1172"/>
                      <a:pt x="196" y="1172"/>
                    </a:cubicBezTo>
                    <a:lnTo>
                      <a:pt x="391" y="1172"/>
                    </a:lnTo>
                    <a:cubicBezTo>
                      <a:pt x="508" y="1172"/>
                      <a:pt x="625" y="1172"/>
                      <a:pt x="703" y="1094"/>
                    </a:cubicBezTo>
                    <a:cubicBezTo>
                      <a:pt x="781" y="1016"/>
                      <a:pt x="821" y="937"/>
                      <a:pt x="821" y="859"/>
                    </a:cubicBezTo>
                    <a:cubicBezTo>
                      <a:pt x="821" y="742"/>
                      <a:pt x="821" y="703"/>
                      <a:pt x="742" y="625"/>
                    </a:cubicBezTo>
                    <a:cubicBezTo>
                      <a:pt x="703" y="586"/>
                      <a:pt x="625" y="547"/>
                      <a:pt x="469" y="508"/>
                    </a:cubicBezTo>
                    <a:lnTo>
                      <a:pt x="430" y="508"/>
                    </a:lnTo>
                    <a:cubicBezTo>
                      <a:pt x="313" y="469"/>
                      <a:pt x="235" y="469"/>
                      <a:pt x="235" y="430"/>
                    </a:cubicBezTo>
                    <a:cubicBezTo>
                      <a:pt x="196" y="391"/>
                      <a:pt x="157" y="391"/>
                      <a:pt x="157" y="313"/>
                    </a:cubicBezTo>
                    <a:cubicBezTo>
                      <a:pt x="157" y="274"/>
                      <a:pt x="196" y="235"/>
                      <a:pt x="235" y="196"/>
                    </a:cubicBezTo>
                    <a:cubicBezTo>
                      <a:pt x="274" y="196"/>
                      <a:pt x="352" y="157"/>
                      <a:pt x="430" y="157"/>
                    </a:cubicBezTo>
                    <a:cubicBezTo>
                      <a:pt x="508" y="157"/>
                      <a:pt x="547" y="157"/>
                      <a:pt x="625" y="196"/>
                    </a:cubicBezTo>
                    <a:cubicBezTo>
                      <a:pt x="664" y="196"/>
                      <a:pt x="742" y="235"/>
                      <a:pt x="781" y="235"/>
                    </a:cubicBezTo>
                    <a:lnTo>
                      <a:pt x="781" y="79"/>
                    </a:lnTo>
                    <a:cubicBezTo>
                      <a:pt x="742" y="40"/>
                      <a:pt x="664" y="40"/>
                      <a:pt x="625" y="40"/>
                    </a:cubicBezTo>
                    <a:cubicBezTo>
                      <a:pt x="547" y="1"/>
                      <a:pt x="469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61"/>
              <p:cNvSpPr/>
              <p:nvPr/>
            </p:nvSpPr>
            <p:spPr>
              <a:xfrm rot="5400000">
                <a:off x="2355309" y="2814445"/>
                <a:ext cx="20417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133" extrusionOk="0">
                    <a:moveTo>
                      <a:pt x="1" y="1"/>
                    </a:moveTo>
                    <a:lnTo>
                      <a:pt x="1" y="664"/>
                    </a:lnTo>
                    <a:cubicBezTo>
                      <a:pt x="1" y="820"/>
                      <a:pt x="40" y="938"/>
                      <a:pt x="118" y="1016"/>
                    </a:cubicBezTo>
                    <a:cubicBezTo>
                      <a:pt x="196" y="1094"/>
                      <a:pt x="274" y="1133"/>
                      <a:pt x="430" y="1133"/>
                    </a:cubicBezTo>
                    <a:cubicBezTo>
                      <a:pt x="508" y="1133"/>
                      <a:pt x="547" y="1133"/>
                      <a:pt x="625" y="1094"/>
                    </a:cubicBezTo>
                    <a:cubicBezTo>
                      <a:pt x="664" y="1055"/>
                      <a:pt x="742" y="1016"/>
                      <a:pt x="781" y="938"/>
                    </a:cubicBezTo>
                    <a:lnTo>
                      <a:pt x="781" y="1133"/>
                    </a:lnTo>
                    <a:lnTo>
                      <a:pt x="976" y="1133"/>
                    </a:lnTo>
                    <a:lnTo>
                      <a:pt x="976" y="1"/>
                    </a:lnTo>
                    <a:lnTo>
                      <a:pt x="781" y="1"/>
                    </a:lnTo>
                    <a:lnTo>
                      <a:pt x="781" y="625"/>
                    </a:lnTo>
                    <a:cubicBezTo>
                      <a:pt x="781" y="742"/>
                      <a:pt x="742" y="820"/>
                      <a:pt x="703" y="898"/>
                    </a:cubicBezTo>
                    <a:cubicBezTo>
                      <a:pt x="625" y="938"/>
                      <a:pt x="547" y="977"/>
                      <a:pt x="469" y="977"/>
                    </a:cubicBezTo>
                    <a:cubicBezTo>
                      <a:pt x="352" y="977"/>
                      <a:pt x="313" y="977"/>
                      <a:pt x="274" y="898"/>
                    </a:cubicBezTo>
                    <a:cubicBezTo>
                      <a:pt x="235" y="859"/>
                      <a:pt x="196" y="781"/>
                      <a:pt x="196" y="664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61"/>
              <p:cNvSpPr/>
              <p:nvPr/>
            </p:nvSpPr>
            <p:spPr>
              <a:xfrm rot="5400000">
                <a:off x="2348789" y="2848696"/>
                <a:ext cx="342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52" y="40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08"/>
                    </a:lnTo>
                    <a:cubicBezTo>
                      <a:pt x="196" y="430"/>
                      <a:pt x="235" y="313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86" y="157"/>
                      <a:pt x="625" y="196"/>
                      <a:pt x="664" y="235"/>
                    </a:cubicBezTo>
                    <a:cubicBezTo>
                      <a:pt x="703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898" y="1172"/>
                    </a:lnTo>
                    <a:lnTo>
                      <a:pt x="898" y="508"/>
                    </a:lnTo>
                    <a:cubicBezTo>
                      <a:pt x="898" y="430"/>
                      <a:pt x="937" y="313"/>
                      <a:pt x="1015" y="274"/>
                    </a:cubicBezTo>
                    <a:cubicBezTo>
                      <a:pt x="1054" y="196"/>
                      <a:pt x="1132" y="157"/>
                      <a:pt x="1210" y="157"/>
                    </a:cubicBezTo>
                    <a:cubicBezTo>
                      <a:pt x="1288" y="157"/>
                      <a:pt x="1367" y="196"/>
                      <a:pt x="1406" y="235"/>
                    </a:cubicBezTo>
                    <a:cubicBezTo>
                      <a:pt x="1445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40" y="1172"/>
                    </a:lnTo>
                    <a:lnTo>
                      <a:pt x="1640" y="469"/>
                    </a:lnTo>
                    <a:cubicBezTo>
                      <a:pt x="1640" y="313"/>
                      <a:pt x="1601" y="196"/>
                      <a:pt x="1562" y="118"/>
                    </a:cubicBezTo>
                    <a:cubicBezTo>
                      <a:pt x="1484" y="40"/>
                      <a:pt x="1406" y="1"/>
                      <a:pt x="1288" y="1"/>
                    </a:cubicBezTo>
                    <a:cubicBezTo>
                      <a:pt x="1171" y="1"/>
                      <a:pt x="1093" y="40"/>
                      <a:pt x="1054" y="79"/>
                    </a:cubicBezTo>
                    <a:cubicBezTo>
                      <a:pt x="976" y="118"/>
                      <a:pt x="937" y="157"/>
                      <a:pt x="898" y="235"/>
                    </a:cubicBezTo>
                    <a:cubicBezTo>
                      <a:pt x="859" y="157"/>
                      <a:pt x="820" y="118"/>
                      <a:pt x="742" y="79"/>
                    </a:cubicBezTo>
                    <a:cubicBezTo>
                      <a:pt x="703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61"/>
              <p:cNvSpPr/>
              <p:nvPr/>
            </p:nvSpPr>
            <p:spPr>
              <a:xfrm rot="5400000">
                <a:off x="2359394" y="2891923"/>
                <a:ext cx="2121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562" extrusionOk="0">
                    <a:moveTo>
                      <a:pt x="508" y="547"/>
                    </a:moveTo>
                    <a:cubicBezTo>
                      <a:pt x="586" y="547"/>
                      <a:pt x="664" y="586"/>
                      <a:pt x="742" y="664"/>
                    </a:cubicBezTo>
                    <a:cubicBezTo>
                      <a:pt x="781" y="742"/>
                      <a:pt x="820" y="859"/>
                      <a:pt x="820" y="976"/>
                    </a:cubicBezTo>
                    <a:cubicBezTo>
                      <a:pt x="820" y="1132"/>
                      <a:pt x="781" y="1210"/>
                      <a:pt x="742" y="1288"/>
                    </a:cubicBezTo>
                    <a:cubicBezTo>
                      <a:pt x="664" y="1367"/>
                      <a:pt x="586" y="1406"/>
                      <a:pt x="508" y="1406"/>
                    </a:cubicBezTo>
                    <a:cubicBezTo>
                      <a:pt x="391" y="1406"/>
                      <a:pt x="313" y="1367"/>
                      <a:pt x="274" y="1288"/>
                    </a:cubicBezTo>
                    <a:cubicBezTo>
                      <a:pt x="234" y="1210"/>
                      <a:pt x="195" y="1132"/>
                      <a:pt x="195" y="976"/>
                    </a:cubicBezTo>
                    <a:cubicBezTo>
                      <a:pt x="195" y="859"/>
                      <a:pt x="234" y="742"/>
                      <a:pt x="274" y="664"/>
                    </a:cubicBezTo>
                    <a:cubicBezTo>
                      <a:pt x="313" y="586"/>
                      <a:pt x="391" y="547"/>
                      <a:pt x="508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42" y="469"/>
                      <a:pt x="664" y="430"/>
                    </a:cubicBezTo>
                    <a:cubicBezTo>
                      <a:pt x="625" y="430"/>
                      <a:pt x="547" y="391"/>
                      <a:pt x="469" y="391"/>
                    </a:cubicBezTo>
                    <a:cubicBezTo>
                      <a:pt x="313" y="391"/>
                      <a:pt x="195" y="469"/>
                      <a:pt x="117" y="547"/>
                    </a:cubicBezTo>
                    <a:cubicBezTo>
                      <a:pt x="39" y="664"/>
                      <a:pt x="0" y="820"/>
                      <a:pt x="0" y="976"/>
                    </a:cubicBezTo>
                    <a:cubicBezTo>
                      <a:pt x="0" y="1171"/>
                      <a:pt x="39" y="1288"/>
                      <a:pt x="117" y="1406"/>
                    </a:cubicBezTo>
                    <a:cubicBezTo>
                      <a:pt x="195" y="1523"/>
                      <a:pt x="313" y="1562"/>
                      <a:pt x="469" y="1562"/>
                    </a:cubicBezTo>
                    <a:cubicBezTo>
                      <a:pt x="547" y="1562"/>
                      <a:pt x="625" y="1562"/>
                      <a:pt x="664" y="1523"/>
                    </a:cubicBezTo>
                    <a:cubicBezTo>
                      <a:pt x="742" y="1484"/>
                      <a:pt x="781" y="1445"/>
                      <a:pt x="820" y="1367"/>
                    </a:cubicBezTo>
                    <a:lnTo>
                      <a:pt x="820" y="1562"/>
                    </a:lnTo>
                    <a:lnTo>
                      <a:pt x="1015" y="1562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61"/>
              <p:cNvSpPr/>
              <p:nvPr/>
            </p:nvSpPr>
            <p:spPr>
              <a:xfrm rot="5400000">
                <a:off x="2354912" y="2923321"/>
                <a:ext cx="2202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59" y="469"/>
                      <a:pt x="859" y="586"/>
                    </a:cubicBezTo>
                    <a:cubicBezTo>
                      <a:pt x="859" y="742"/>
                      <a:pt x="820" y="820"/>
                      <a:pt x="742" y="898"/>
                    </a:cubicBezTo>
                    <a:cubicBezTo>
                      <a:pt x="703" y="977"/>
                      <a:pt x="625" y="1016"/>
                      <a:pt x="547" y="1016"/>
                    </a:cubicBezTo>
                    <a:cubicBezTo>
                      <a:pt x="429" y="1016"/>
                      <a:pt x="351" y="977"/>
                      <a:pt x="273" y="898"/>
                    </a:cubicBezTo>
                    <a:cubicBezTo>
                      <a:pt x="234" y="820"/>
                      <a:pt x="195" y="742"/>
                      <a:pt x="195" y="586"/>
                    </a:cubicBezTo>
                    <a:cubicBezTo>
                      <a:pt x="195" y="469"/>
                      <a:pt x="234" y="352"/>
                      <a:pt x="312" y="274"/>
                    </a:cubicBezTo>
                    <a:cubicBezTo>
                      <a:pt x="351" y="196"/>
                      <a:pt x="429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51" y="1"/>
                      <a:pt x="234" y="79"/>
                      <a:pt x="156" y="157"/>
                    </a:cubicBezTo>
                    <a:cubicBezTo>
                      <a:pt x="78" y="274"/>
                      <a:pt x="0" y="430"/>
                      <a:pt x="0" y="586"/>
                    </a:cubicBezTo>
                    <a:cubicBezTo>
                      <a:pt x="0" y="781"/>
                      <a:pt x="78" y="937"/>
                      <a:pt x="156" y="1016"/>
                    </a:cubicBezTo>
                    <a:cubicBezTo>
                      <a:pt x="234" y="1133"/>
                      <a:pt x="351" y="1172"/>
                      <a:pt x="547" y="1172"/>
                    </a:cubicBezTo>
                    <a:cubicBezTo>
                      <a:pt x="703" y="1172"/>
                      <a:pt x="820" y="1133"/>
                      <a:pt x="898" y="1016"/>
                    </a:cubicBezTo>
                    <a:cubicBezTo>
                      <a:pt x="1015" y="937"/>
                      <a:pt x="1054" y="781"/>
                      <a:pt x="1054" y="586"/>
                    </a:cubicBezTo>
                    <a:cubicBezTo>
                      <a:pt x="1054" y="430"/>
                      <a:pt x="1015" y="274"/>
                      <a:pt x="898" y="157"/>
                    </a:cubicBezTo>
                    <a:cubicBezTo>
                      <a:pt x="820" y="79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61"/>
              <p:cNvSpPr/>
              <p:nvPr/>
            </p:nvSpPr>
            <p:spPr>
              <a:xfrm rot="5400000">
                <a:off x="2368359" y="2938420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0" y="1"/>
                    </a:moveTo>
                    <a:lnTo>
                      <a:pt x="0" y="1562"/>
                    </a:lnTo>
                    <a:lnTo>
                      <a:pt x="156" y="1562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61"/>
              <p:cNvSpPr/>
              <p:nvPr/>
            </p:nvSpPr>
            <p:spPr>
              <a:xfrm rot="5400000">
                <a:off x="2355309" y="2961250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08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20" y="469"/>
                      <a:pt x="820" y="586"/>
                    </a:cubicBezTo>
                    <a:cubicBezTo>
                      <a:pt x="820" y="742"/>
                      <a:pt x="820" y="820"/>
                      <a:pt x="742" y="898"/>
                    </a:cubicBezTo>
                    <a:cubicBezTo>
                      <a:pt x="703" y="977"/>
                      <a:pt x="625" y="1016"/>
                      <a:pt x="508" y="1016"/>
                    </a:cubicBezTo>
                    <a:cubicBezTo>
                      <a:pt x="430" y="1016"/>
                      <a:pt x="352" y="977"/>
                      <a:pt x="274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lose/>
                    <a:moveTo>
                      <a:pt x="508" y="1"/>
                    </a:moveTo>
                    <a:cubicBezTo>
                      <a:pt x="352" y="1"/>
                      <a:pt x="235" y="79"/>
                      <a:pt x="157" y="157"/>
                    </a:cubicBezTo>
                    <a:cubicBezTo>
                      <a:pt x="39" y="274"/>
                      <a:pt x="0" y="430"/>
                      <a:pt x="0" y="586"/>
                    </a:cubicBezTo>
                    <a:cubicBezTo>
                      <a:pt x="0" y="781"/>
                      <a:pt x="39" y="937"/>
                      <a:pt x="157" y="1016"/>
                    </a:cubicBezTo>
                    <a:cubicBezTo>
                      <a:pt x="235" y="1133"/>
                      <a:pt x="352" y="1172"/>
                      <a:pt x="508" y="1172"/>
                    </a:cubicBezTo>
                    <a:cubicBezTo>
                      <a:pt x="664" y="1172"/>
                      <a:pt x="820" y="1133"/>
                      <a:pt x="898" y="1016"/>
                    </a:cubicBezTo>
                    <a:cubicBezTo>
                      <a:pt x="976" y="937"/>
                      <a:pt x="1015" y="781"/>
                      <a:pt x="1015" y="586"/>
                    </a:cubicBezTo>
                    <a:cubicBezTo>
                      <a:pt x="1015" y="430"/>
                      <a:pt x="976" y="274"/>
                      <a:pt x="898" y="157"/>
                    </a:cubicBezTo>
                    <a:cubicBezTo>
                      <a:pt x="820" y="79"/>
                      <a:pt x="664" y="1"/>
                      <a:pt x="50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61"/>
              <p:cNvSpPr/>
              <p:nvPr/>
            </p:nvSpPr>
            <p:spPr>
              <a:xfrm rot="5400000">
                <a:off x="2358987" y="2985303"/>
                <a:ext cx="1387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52" y="79"/>
                    </a:cubicBezTo>
                    <a:cubicBezTo>
                      <a:pt x="274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86"/>
                    </a:lnTo>
                    <a:cubicBezTo>
                      <a:pt x="195" y="430"/>
                      <a:pt x="195" y="352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47" y="157"/>
                      <a:pt x="547" y="196"/>
                      <a:pt x="586" y="196"/>
                    </a:cubicBezTo>
                    <a:lnTo>
                      <a:pt x="664" y="196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61"/>
              <p:cNvSpPr/>
              <p:nvPr/>
            </p:nvSpPr>
            <p:spPr>
              <a:xfrm rot="5400000">
                <a:off x="2356134" y="3018332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03" y="859"/>
                      <a:pt x="664" y="937"/>
                    </a:cubicBezTo>
                    <a:cubicBezTo>
                      <a:pt x="586" y="977"/>
                      <a:pt x="508" y="1016"/>
                      <a:pt x="430" y="1016"/>
                    </a:cubicBezTo>
                    <a:cubicBezTo>
                      <a:pt x="352" y="1016"/>
                      <a:pt x="273" y="1016"/>
                      <a:pt x="234" y="977"/>
                    </a:cubicBezTo>
                    <a:cubicBezTo>
                      <a:pt x="195" y="937"/>
                      <a:pt x="156" y="898"/>
                      <a:pt x="156" y="820"/>
                    </a:cubicBezTo>
                    <a:cubicBezTo>
                      <a:pt x="156" y="742"/>
                      <a:pt x="195" y="664"/>
                      <a:pt x="273" y="664"/>
                    </a:cubicBezTo>
                    <a:cubicBezTo>
                      <a:pt x="313" y="625"/>
                      <a:pt x="430" y="586"/>
                      <a:pt x="586" y="586"/>
                    </a:cubicBezTo>
                    <a:close/>
                    <a:moveTo>
                      <a:pt x="469" y="1"/>
                    </a:moveTo>
                    <a:cubicBezTo>
                      <a:pt x="391" y="1"/>
                      <a:pt x="313" y="1"/>
                      <a:pt x="273" y="40"/>
                    </a:cubicBezTo>
                    <a:cubicBezTo>
                      <a:pt x="195" y="40"/>
                      <a:pt x="156" y="79"/>
                      <a:pt x="78" y="79"/>
                    </a:cubicBezTo>
                    <a:lnTo>
                      <a:pt x="78" y="274"/>
                    </a:lnTo>
                    <a:cubicBezTo>
                      <a:pt x="117" y="235"/>
                      <a:pt x="195" y="196"/>
                      <a:pt x="234" y="196"/>
                    </a:cubicBezTo>
                    <a:cubicBezTo>
                      <a:pt x="313" y="157"/>
                      <a:pt x="352" y="157"/>
                      <a:pt x="430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42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508" y="469"/>
                    </a:lnTo>
                    <a:cubicBezTo>
                      <a:pt x="313" y="469"/>
                      <a:pt x="195" y="469"/>
                      <a:pt x="117" y="547"/>
                    </a:cubicBezTo>
                    <a:cubicBezTo>
                      <a:pt x="39" y="625"/>
                      <a:pt x="0" y="703"/>
                      <a:pt x="0" y="820"/>
                    </a:cubicBezTo>
                    <a:cubicBezTo>
                      <a:pt x="0" y="937"/>
                      <a:pt x="39" y="1016"/>
                      <a:pt x="78" y="1094"/>
                    </a:cubicBezTo>
                    <a:cubicBezTo>
                      <a:pt x="156" y="1172"/>
                      <a:pt x="234" y="1172"/>
                      <a:pt x="352" y="1172"/>
                    </a:cubicBezTo>
                    <a:cubicBezTo>
                      <a:pt x="469" y="1172"/>
                      <a:pt x="547" y="1172"/>
                      <a:pt x="586" y="1133"/>
                    </a:cubicBezTo>
                    <a:cubicBezTo>
                      <a:pt x="664" y="1094"/>
                      <a:pt x="703" y="1055"/>
                      <a:pt x="742" y="977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5" y="1"/>
                      <a:pt x="46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61"/>
              <p:cNvSpPr/>
              <p:nvPr/>
            </p:nvSpPr>
            <p:spPr>
              <a:xfrm rot="5400000">
                <a:off x="2356939" y="3056668"/>
                <a:ext cx="179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72" extrusionOk="0">
                    <a:moveTo>
                      <a:pt x="430" y="1"/>
                    </a:moveTo>
                    <a:cubicBezTo>
                      <a:pt x="313" y="1"/>
                      <a:pt x="196" y="40"/>
                      <a:pt x="118" y="79"/>
                    </a:cubicBezTo>
                    <a:cubicBezTo>
                      <a:pt x="40" y="157"/>
                      <a:pt x="1" y="235"/>
                      <a:pt x="1" y="352"/>
                    </a:cubicBezTo>
                    <a:cubicBezTo>
                      <a:pt x="1" y="430"/>
                      <a:pt x="40" y="508"/>
                      <a:pt x="79" y="547"/>
                    </a:cubicBezTo>
                    <a:cubicBezTo>
                      <a:pt x="157" y="586"/>
                      <a:pt x="235" y="625"/>
                      <a:pt x="352" y="664"/>
                    </a:cubicBezTo>
                    <a:lnTo>
                      <a:pt x="391" y="664"/>
                    </a:lnTo>
                    <a:cubicBezTo>
                      <a:pt x="508" y="703"/>
                      <a:pt x="586" y="703"/>
                      <a:pt x="625" y="742"/>
                    </a:cubicBezTo>
                    <a:cubicBezTo>
                      <a:pt x="664" y="781"/>
                      <a:pt x="664" y="820"/>
                      <a:pt x="664" y="859"/>
                    </a:cubicBezTo>
                    <a:cubicBezTo>
                      <a:pt x="664" y="898"/>
                      <a:pt x="664" y="977"/>
                      <a:pt x="625" y="977"/>
                    </a:cubicBezTo>
                    <a:cubicBezTo>
                      <a:pt x="547" y="1016"/>
                      <a:pt x="508" y="1016"/>
                      <a:pt x="391" y="1016"/>
                    </a:cubicBezTo>
                    <a:lnTo>
                      <a:pt x="196" y="1016"/>
                    </a:lnTo>
                    <a:cubicBezTo>
                      <a:pt x="157" y="977"/>
                      <a:pt x="79" y="977"/>
                      <a:pt x="1" y="937"/>
                    </a:cubicBezTo>
                    <a:lnTo>
                      <a:pt x="1" y="1133"/>
                    </a:lnTo>
                    <a:cubicBezTo>
                      <a:pt x="79" y="1133"/>
                      <a:pt x="157" y="1172"/>
                      <a:pt x="235" y="1172"/>
                    </a:cubicBezTo>
                    <a:lnTo>
                      <a:pt x="391" y="1172"/>
                    </a:lnTo>
                    <a:cubicBezTo>
                      <a:pt x="547" y="1172"/>
                      <a:pt x="664" y="1172"/>
                      <a:pt x="742" y="1094"/>
                    </a:cubicBezTo>
                    <a:cubicBezTo>
                      <a:pt x="820" y="1016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81" y="625"/>
                    </a:cubicBezTo>
                    <a:cubicBezTo>
                      <a:pt x="742" y="586"/>
                      <a:pt x="625" y="547"/>
                      <a:pt x="508" y="508"/>
                    </a:cubicBezTo>
                    <a:lnTo>
                      <a:pt x="430" y="508"/>
                    </a:lnTo>
                    <a:cubicBezTo>
                      <a:pt x="352" y="469"/>
                      <a:pt x="274" y="469"/>
                      <a:pt x="235" y="430"/>
                    </a:cubicBezTo>
                    <a:cubicBezTo>
                      <a:pt x="196" y="391"/>
                      <a:pt x="196" y="391"/>
                      <a:pt x="196" y="313"/>
                    </a:cubicBezTo>
                    <a:cubicBezTo>
                      <a:pt x="196" y="274"/>
                      <a:pt x="235" y="235"/>
                      <a:pt x="274" y="196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586" y="157"/>
                      <a:pt x="664" y="196"/>
                    </a:cubicBezTo>
                    <a:cubicBezTo>
                      <a:pt x="703" y="196"/>
                      <a:pt x="742" y="235"/>
                      <a:pt x="820" y="235"/>
                    </a:cubicBezTo>
                    <a:lnTo>
                      <a:pt x="820" y="79"/>
                    </a:lnTo>
                    <a:cubicBezTo>
                      <a:pt x="742" y="40"/>
                      <a:pt x="703" y="40"/>
                      <a:pt x="625" y="40"/>
                    </a:cubicBezTo>
                    <a:cubicBezTo>
                      <a:pt x="586" y="1"/>
                      <a:pt x="508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61"/>
              <p:cNvSpPr/>
              <p:nvPr/>
            </p:nvSpPr>
            <p:spPr>
              <a:xfrm rot="5400000">
                <a:off x="2368359" y="3069719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56" y="235"/>
                    </a:lnTo>
                    <a:lnTo>
                      <a:pt x="156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56" y="1562"/>
                    </a:lnTo>
                    <a:lnTo>
                      <a:pt x="15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61"/>
              <p:cNvSpPr/>
              <p:nvPr/>
            </p:nvSpPr>
            <p:spPr>
              <a:xfrm rot="5400000">
                <a:off x="2361421" y="3085622"/>
                <a:ext cx="14712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445" extrusionOk="0">
                    <a:moveTo>
                      <a:pt x="118" y="1"/>
                    </a:moveTo>
                    <a:lnTo>
                      <a:pt x="118" y="313"/>
                    </a:lnTo>
                    <a:lnTo>
                      <a:pt x="1" y="313"/>
                    </a:lnTo>
                    <a:lnTo>
                      <a:pt x="1" y="469"/>
                    </a:lnTo>
                    <a:lnTo>
                      <a:pt x="118" y="469"/>
                    </a:lnTo>
                    <a:lnTo>
                      <a:pt x="118" y="1054"/>
                    </a:lnTo>
                    <a:cubicBezTo>
                      <a:pt x="118" y="1210"/>
                      <a:pt x="157" y="1289"/>
                      <a:pt x="196" y="1367"/>
                    </a:cubicBezTo>
                    <a:cubicBezTo>
                      <a:pt x="274" y="1406"/>
                      <a:pt x="352" y="1445"/>
                      <a:pt x="508" y="1445"/>
                    </a:cubicBezTo>
                    <a:lnTo>
                      <a:pt x="703" y="1445"/>
                    </a:lnTo>
                    <a:lnTo>
                      <a:pt x="703" y="1289"/>
                    </a:lnTo>
                    <a:lnTo>
                      <a:pt x="508" y="1289"/>
                    </a:lnTo>
                    <a:cubicBezTo>
                      <a:pt x="430" y="1289"/>
                      <a:pt x="391" y="1250"/>
                      <a:pt x="352" y="1250"/>
                    </a:cubicBezTo>
                    <a:cubicBezTo>
                      <a:pt x="313" y="1210"/>
                      <a:pt x="313" y="1171"/>
                      <a:pt x="313" y="1054"/>
                    </a:cubicBezTo>
                    <a:lnTo>
                      <a:pt x="313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3" y="313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61"/>
              <p:cNvSpPr/>
              <p:nvPr/>
            </p:nvSpPr>
            <p:spPr>
              <a:xfrm rot="5400000">
                <a:off x="2356124" y="3122725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42" y="859"/>
                      <a:pt x="664" y="937"/>
                    </a:cubicBezTo>
                    <a:cubicBezTo>
                      <a:pt x="586" y="977"/>
                      <a:pt x="508" y="1016"/>
                      <a:pt x="430" y="1016"/>
                    </a:cubicBezTo>
                    <a:cubicBezTo>
                      <a:pt x="352" y="1016"/>
                      <a:pt x="274" y="1016"/>
                      <a:pt x="235" y="977"/>
                    </a:cubicBezTo>
                    <a:cubicBezTo>
                      <a:pt x="196" y="937"/>
                      <a:pt x="157" y="898"/>
                      <a:pt x="157" y="820"/>
                    </a:cubicBezTo>
                    <a:cubicBezTo>
                      <a:pt x="157" y="742"/>
                      <a:pt x="196" y="664"/>
                      <a:pt x="274" y="664"/>
                    </a:cubicBezTo>
                    <a:cubicBezTo>
                      <a:pt x="313" y="625"/>
                      <a:pt x="430" y="586"/>
                      <a:pt x="586" y="586"/>
                    </a:cubicBezTo>
                    <a:close/>
                    <a:moveTo>
                      <a:pt x="469" y="1"/>
                    </a:moveTo>
                    <a:cubicBezTo>
                      <a:pt x="391" y="1"/>
                      <a:pt x="352" y="1"/>
                      <a:pt x="274" y="40"/>
                    </a:cubicBezTo>
                    <a:cubicBezTo>
                      <a:pt x="196" y="40"/>
                      <a:pt x="157" y="79"/>
                      <a:pt x="79" y="79"/>
                    </a:cubicBezTo>
                    <a:lnTo>
                      <a:pt x="79" y="274"/>
                    </a:lnTo>
                    <a:cubicBezTo>
                      <a:pt x="118" y="235"/>
                      <a:pt x="196" y="196"/>
                      <a:pt x="235" y="196"/>
                    </a:cubicBezTo>
                    <a:cubicBezTo>
                      <a:pt x="313" y="157"/>
                      <a:pt x="391" y="157"/>
                      <a:pt x="430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42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508" y="469"/>
                    </a:lnTo>
                    <a:cubicBezTo>
                      <a:pt x="313" y="469"/>
                      <a:pt x="196" y="469"/>
                      <a:pt x="118" y="547"/>
                    </a:cubicBezTo>
                    <a:cubicBezTo>
                      <a:pt x="40" y="625"/>
                      <a:pt x="1" y="703"/>
                      <a:pt x="1" y="820"/>
                    </a:cubicBezTo>
                    <a:cubicBezTo>
                      <a:pt x="1" y="937"/>
                      <a:pt x="40" y="1016"/>
                      <a:pt x="79" y="1094"/>
                    </a:cubicBezTo>
                    <a:cubicBezTo>
                      <a:pt x="157" y="1172"/>
                      <a:pt x="235" y="1172"/>
                      <a:pt x="352" y="1172"/>
                    </a:cubicBezTo>
                    <a:cubicBezTo>
                      <a:pt x="469" y="1172"/>
                      <a:pt x="547" y="1172"/>
                      <a:pt x="586" y="1133"/>
                    </a:cubicBezTo>
                    <a:cubicBezTo>
                      <a:pt x="664" y="1094"/>
                      <a:pt x="703" y="1055"/>
                      <a:pt x="742" y="977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5" y="1"/>
                      <a:pt x="46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61"/>
              <p:cNvSpPr/>
              <p:nvPr/>
            </p:nvSpPr>
            <p:spPr>
              <a:xfrm rot="5400000">
                <a:off x="2349196" y="3157384"/>
                <a:ext cx="3345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1172" extrusionOk="0">
                    <a:moveTo>
                      <a:pt x="547" y="1"/>
                    </a:moveTo>
                    <a:cubicBezTo>
                      <a:pt x="430" y="1"/>
                      <a:pt x="391" y="40"/>
                      <a:pt x="313" y="40"/>
                    </a:cubicBezTo>
                    <a:cubicBezTo>
                      <a:pt x="274" y="79"/>
                      <a:pt x="196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35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8" y="1172"/>
                    </a:lnTo>
                    <a:lnTo>
                      <a:pt x="898" y="508"/>
                    </a:lnTo>
                    <a:cubicBezTo>
                      <a:pt x="898" y="430"/>
                      <a:pt x="937" y="313"/>
                      <a:pt x="976" y="274"/>
                    </a:cubicBezTo>
                    <a:cubicBezTo>
                      <a:pt x="1015" y="196"/>
                      <a:pt x="1093" y="157"/>
                      <a:pt x="1210" y="157"/>
                    </a:cubicBezTo>
                    <a:cubicBezTo>
                      <a:pt x="1288" y="157"/>
                      <a:pt x="1327" y="196"/>
                      <a:pt x="1366" y="235"/>
                    </a:cubicBezTo>
                    <a:cubicBezTo>
                      <a:pt x="1405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01" y="1172"/>
                    </a:lnTo>
                    <a:lnTo>
                      <a:pt x="1601" y="469"/>
                    </a:lnTo>
                    <a:cubicBezTo>
                      <a:pt x="1601" y="313"/>
                      <a:pt x="1601" y="196"/>
                      <a:pt x="1523" y="118"/>
                    </a:cubicBezTo>
                    <a:cubicBezTo>
                      <a:pt x="1445" y="40"/>
                      <a:pt x="1366" y="1"/>
                      <a:pt x="1249" y="1"/>
                    </a:cubicBezTo>
                    <a:cubicBezTo>
                      <a:pt x="1171" y="1"/>
                      <a:pt x="1093" y="40"/>
                      <a:pt x="1015" y="79"/>
                    </a:cubicBezTo>
                    <a:cubicBezTo>
                      <a:pt x="976" y="118"/>
                      <a:pt x="898" y="157"/>
                      <a:pt x="859" y="235"/>
                    </a:cubicBezTo>
                    <a:cubicBezTo>
                      <a:pt x="820" y="157"/>
                      <a:pt x="781" y="118"/>
                      <a:pt x="742" y="79"/>
                    </a:cubicBezTo>
                    <a:cubicBezTo>
                      <a:pt x="664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61"/>
              <p:cNvSpPr/>
              <p:nvPr/>
            </p:nvSpPr>
            <p:spPr>
              <a:xfrm rot="5400000">
                <a:off x="2355309" y="3191227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6" y="508"/>
                    </a:lnTo>
                    <a:cubicBezTo>
                      <a:pt x="196" y="391"/>
                      <a:pt x="235" y="313"/>
                      <a:pt x="313" y="235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35" y="79"/>
                      <a:pt x="157" y="157"/>
                    </a:cubicBezTo>
                    <a:cubicBezTo>
                      <a:pt x="40" y="274"/>
                      <a:pt x="1" y="430"/>
                      <a:pt x="1" y="625"/>
                    </a:cubicBezTo>
                    <a:cubicBezTo>
                      <a:pt x="1" y="781"/>
                      <a:pt x="40" y="937"/>
                      <a:pt x="157" y="1016"/>
                    </a:cubicBezTo>
                    <a:cubicBezTo>
                      <a:pt x="274" y="1133"/>
                      <a:pt x="391" y="1172"/>
                      <a:pt x="586" y="1172"/>
                    </a:cubicBezTo>
                    <a:lnTo>
                      <a:pt x="781" y="1172"/>
                    </a:lnTo>
                    <a:cubicBezTo>
                      <a:pt x="859" y="1133"/>
                      <a:pt x="937" y="1133"/>
                      <a:pt x="976" y="1094"/>
                    </a:cubicBezTo>
                    <a:lnTo>
                      <a:pt x="976" y="937"/>
                    </a:lnTo>
                    <a:cubicBezTo>
                      <a:pt x="937" y="977"/>
                      <a:pt x="859" y="977"/>
                      <a:pt x="781" y="1016"/>
                    </a:cubicBezTo>
                    <a:lnTo>
                      <a:pt x="586" y="1016"/>
                    </a:lnTo>
                    <a:cubicBezTo>
                      <a:pt x="469" y="1016"/>
                      <a:pt x="352" y="1016"/>
                      <a:pt x="313" y="937"/>
                    </a:cubicBezTo>
                    <a:cubicBezTo>
                      <a:pt x="235" y="859"/>
                      <a:pt x="196" y="781"/>
                      <a:pt x="196" y="625"/>
                    </a:cubicBezTo>
                    <a:lnTo>
                      <a:pt x="1016" y="625"/>
                    </a:lnTo>
                    <a:lnTo>
                      <a:pt x="1016" y="547"/>
                    </a:lnTo>
                    <a:cubicBezTo>
                      <a:pt x="1016" y="391"/>
                      <a:pt x="976" y="235"/>
                      <a:pt x="898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61"/>
              <p:cNvSpPr/>
              <p:nvPr/>
            </p:nvSpPr>
            <p:spPr>
              <a:xfrm rot="5400000">
                <a:off x="2361432" y="3110897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57" y="1"/>
                    </a:moveTo>
                    <a:lnTo>
                      <a:pt x="157" y="313"/>
                    </a:lnTo>
                    <a:lnTo>
                      <a:pt x="0" y="313"/>
                    </a:lnTo>
                    <a:lnTo>
                      <a:pt x="0" y="469"/>
                    </a:lnTo>
                    <a:lnTo>
                      <a:pt x="157" y="469"/>
                    </a:lnTo>
                    <a:lnTo>
                      <a:pt x="157" y="1054"/>
                    </a:lnTo>
                    <a:cubicBezTo>
                      <a:pt x="157" y="1210"/>
                      <a:pt x="196" y="1289"/>
                      <a:pt x="235" y="1367"/>
                    </a:cubicBezTo>
                    <a:cubicBezTo>
                      <a:pt x="274" y="1406"/>
                      <a:pt x="391" y="1445"/>
                      <a:pt x="508" y="1445"/>
                    </a:cubicBezTo>
                    <a:lnTo>
                      <a:pt x="703" y="1445"/>
                    </a:lnTo>
                    <a:lnTo>
                      <a:pt x="703" y="1289"/>
                    </a:lnTo>
                    <a:lnTo>
                      <a:pt x="508" y="1289"/>
                    </a:lnTo>
                    <a:cubicBezTo>
                      <a:pt x="469" y="1289"/>
                      <a:pt x="391" y="1250"/>
                      <a:pt x="391" y="1250"/>
                    </a:cubicBezTo>
                    <a:cubicBezTo>
                      <a:pt x="352" y="1210"/>
                      <a:pt x="352" y="1171"/>
                      <a:pt x="352" y="1054"/>
                    </a:cubicBezTo>
                    <a:lnTo>
                      <a:pt x="352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52" y="313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61"/>
              <p:cNvSpPr/>
              <p:nvPr/>
            </p:nvSpPr>
            <p:spPr>
              <a:xfrm rot="5400000">
                <a:off x="2350816" y="3132923"/>
                <a:ext cx="6562" cy="10616"/>
              </a:xfrm>
              <a:custGeom>
                <a:avLst/>
                <a:gdLst/>
                <a:ahLst/>
                <a:cxnLst/>
                <a:rect l="l" t="t" r="r" b="b"/>
                <a:pathLst>
                  <a:path w="314" h="508" extrusionOk="0">
                    <a:moveTo>
                      <a:pt x="79" y="0"/>
                    </a:moveTo>
                    <a:lnTo>
                      <a:pt x="79" y="196"/>
                    </a:lnTo>
                    <a:lnTo>
                      <a:pt x="1" y="508"/>
                    </a:lnTo>
                    <a:lnTo>
                      <a:pt x="157" y="508"/>
                    </a:lnTo>
                    <a:lnTo>
                      <a:pt x="313" y="196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61"/>
              <p:cNvSpPr/>
              <p:nvPr/>
            </p:nvSpPr>
            <p:spPr>
              <a:xfrm rot="5400000">
                <a:off x="2295375" y="2612597"/>
                <a:ext cx="1876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172" extrusionOk="0">
                    <a:moveTo>
                      <a:pt x="547" y="1"/>
                    </a:moveTo>
                    <a:cubicBezTo>
                      <a:pt x="391" y="1"/>
                      <a:pt x="234" y="79"/>
                      <a:pt x="156" y="157"/>
                    </a:cubicBezTo>
                    <a:cubicBezTo>
                      <a:pt x="39" y="274"/>
                      <a:pt x="0" y="430"/>
                      <a:pt x="0" y="586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34" y="1133"/>
                      <a:pt x="391" y="1172"/>
                      <a:pt x="547" y="1172"/>
                    </a:cubicBezTo>
                    <a:lnTo>
                      <a:pt x="742" y="1172"/>
                    </a:lnTo>
                    <a:cubicBezTo>
                      <a:pt x="781" y="1172"/>
                      <a:pt x="820" y="1133"/>
                      <a:pt x="898" y="1133"/>
                    </a:cubicBezTo>
                    <a:lnTo>
                      <a:pt x="898" y="937"/>
                    </a:lnTo>
                    <a:cubicBezTo>
                      <a:pt x="820" y="976"/>
                      <a:pt x="781" y="976"/>
                      <a:pt x="742" y="1015"/>
                    </a:cubicBezTo>
                    <a:lnTo>
                      <a:pt x="586" y="1015"/>
                    </a:lnTo>
                    <a:cubicBezTo>
                      <a:pt x="469" y="1015"/>
                      <a:pt x="351" y="976"/>
                      <a:pt x="312" y="898"/>
                    </a:cubicBezTo>
                    <a:cubicBezTo>
                      <a:pt x="234" y="859"/>
                      <a:pt x="195" y="742"/>
                      <a:pt x="195" y="586"/>
                    </a:cubicBezTo>
                    <a:cubicBezTo>
                      <a:pt x="195" y="469"/>
                      <a:pt x="234" y="352"/>
                      <a:pt x="312" y="274"/>
                    </a:cubicBezTo>
                    <a:cubicBezTo>
                      <a:pt x="351" y="196"/>
                      <a:pt x="469" y="157"/>
                      <a:pt x="586" y="157"/>
                    </a:cubicBezTo>
                    <a:cubicBezTo>
                      <a:pt x="625" y="157"/>
                      <a:pt x="664" y="157"/>
                      <a:pt x="742" y="196"/>
                    </a:cubicBezTo>
                    <a:cubicBezTo>
                      <a:pt x="781" y="196"/>
                      <a:pt x="820" y="235"/>
                      <a:pt x="898" y="235"/>
                    </a:cubicBezTo>
                    <a:lnTo>
                      <a:pt x="898" y="79"/>
                    </a:lnTo>
                    <a:cubicBezTo>
                      <a:pt x="820" y="40"/>
                      <a:pt x="781" y="40"/>
                      <a:pt x="742" y="40"/>
                    </a:cubicBezTo>
                    <a:cubicBezTo>
                      <a:pt x="664" y="1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61"/>
              <p:cNvSpPr/>
              <p:nvPr/>
            </p:nvSpPr>
            <p:spPr>
              <a:xfrm rot="5400000">
                <a:off x="2293734" y="2632982"/>
                <a:ext cx="2204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72" extrusionOk="0">
                    <a:moveTo>
                      <a:pt x="508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59" y="469"/>
                      <a:pt x="859" y="586"/>
                    </a:cubicBezTo>
                    <a:cubicBezTo>
                      <a:pt x="859" y="742"/>
                      <a:pt x="820" y="820"/>
                      <a:pt x="742" y="898"/>
                    </a:cubicBezTo>
                    <a:cubicBezTo>
                      <a:pt x="703" y="976"/>
                      <a:pt x="625" y="1015"/>
                      <a:pt x="508" y="1015"/>
                    </a:cubicBezTo>
                    <a:cubicBezTo>
                      <a:pt x="430" y="1015"/>
                      <a:pt x="352" y="976"/>
                      <a:pt x="274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lose/>
                    <a:moveTo>
                      <a:pt x="508" y="1"/>
                    </a:moveTo>
                    <a:cubicBezTo>
                      <a:pt x="352" y="1"/>
                      <a:pt x="235" y="79"/>
                      <a:pt x="157" y="157"/>
                    </a:cubicBezTo>
                    <a:cubicBezTo>
                      <a:pt x="40" y="274"/>
                      <a:pt x="1" y="430"/>
                      <a:pt x="1" y="586"/>
                    </a:cubicBezTo>
                    <a:cubicBezTo>
                      <a:pt x="1" y="781"/>
                      <a:pt x="40" y="937"/>
                      <a:pt x="157" y="1015"/>
                    </a:cubicBezTo>
                    <a:cubicBezTo>
                      <a:pt x="235" y="1133"/>
                      <a:pt x="352" y="1172"/>
                      <a:pt x="508" y="1172"/>
                    </a:cubicBezTo>
                    <a:cubicBezTo>
                      <a:pt x="703" y="1172"/>
                      <a:pt x="820" y="1133"/>
                      <a:pt x="898" y="1015"/>
                    </a:cubicBezTo>
                    <a:cubicBezTo>
                      <a:pt x="977" y="937"/>
                      <a:pt x="1055" y="781"/>
                      <a:pt x="1055" y="586"/>
                    </a:cubicBezTo>
                    <a:cubicBezTo>
                      <a:pt x="1055" y="430"/>
                      <a:pt x="977" y="274"/>
                      <a:pt x="898" y="157"/>
                    </a:cubicBezTo>
                    <a:cubicBezTo>
                      <a:pt x="820" y="79"/>
                      <a:pt x="703" y="1"/>
                      <a:pt x="50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61"/>
              <p:cNvSpPr/>
              <p:nvPr/>
            </p:nvSpPr>
            <p:spPr>
              <a:xfrm rot="5400000">
                <a:off x="2294957" y="2659491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547" y="1"/>
                    </a:moveTo>
                    <a:cubicBezTo>
                      <a:pt x="469" y="1"/>
                      <a:pt x="430" y="40"/>
                      <a:pt x="352" y="79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08"/>
                    </a:lnTo>
                    <a:cubicBezTo>
                      <a:pt x="196" y="430"/>
                      <a:pt x="235" y="313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ubicBezTo>
                      <a:pt x="586" y="157"/>
                      <a:pt x="664" y="196"/>
                      <a:pt x="703" y="235"/>
                    </a:cubicBezTo>
                    <a:cubicBezTo>
                      <a:pt x="742" y="313"/>
                      <a:pt x="781" y="391"/>
                      <a:pt x="781" y="469"/>
                    </a:cubicBezTo>
                    <a:lnTo>
                      <a:pt x="781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59" y="118"/>
                    </a:cubicBezTo>
                    <a:cubicBezTo>
                      <a:pt x="781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61"/>
              <p:cNvSpPr/>
              <p:nvPr/>
            </p:nvSpPr>
            <p:spPr>
              <a:xfrm rot="5400000">
                <a:off x="2295772" y="2684776"/>
                <a:ext cx="179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72" extrusionOk="0">
                    <a:moveTo>
                      <a:pt x="430" y="1"/>
                    </a:moveTo>
                    <a:cubicBezTo>
                      <a:pt x="274" y="1"/>
                      <a:pt x="196" y="40"/>
                      <a:pt x="118" y="79"/>
                    </a:cubicBezTo>
                    <a:cubicBezTo>
                      <a:pt x="40" y="157"/>
                      <a:pt x="1" y="235"/>
                      <a:pt x="1" y="352"/>
                    </a:cubicBezTo>
                    <a:cubicBezTo>
                      <a:pt x="1" y="430"/>
                      <a:pt x="1" y="508"/>
                      <a:pt x="79" y="547"/>
                    </a:cubicBezTo>
                    <a:cubicBezTo>
                      <a:pt x="118" y="586"/>
                      <a:pt x="196" y="625"/>
                      <a:pt x="313" y="664"/>
                    </a:cubicBezTo>
                    <a:lnTo>
                      <a:pt x="391" y="664"/>
                    </a:lnTo>
                    <a:cubicBezTo>
                      <a:pt x="508" y="703"/>
                      <a:pt x="586" y="703"/>
                      <a:pt x="586" y="742"/>
                    </a:cubicBezTo>
                    <a:cubicBezTo>
                      <a:pt x="625" y="781"/>
                      <a:pt x="664" y="820"/>
                      <a:pt x="664" y="859"/>
                    </a:cubicBezTo>
                    <a:cubicBezTo>
                      <a:pt x="664" y="898"/>
                      <a:pt x="625" y="976"/>
                      <a:pt x="586" y="976"/>
                    </a:cubicBezTo>
                    <a:cubicBezTo>
                      <a:pt x="547" y="1015"/>
                      <a:pt x="469" y="1015"/>
                      <a:pt x="391" y="1015"/>
                    </a:cubicBezTo>
                    <a:lnTo>
                      <a:pt x="196" y="1015"/>
                    </a:lnTo>
                    <a:cubicBezTo>
                      <a:pt x="118" y="976"/>
                      <a:pt x="40" y="976"/>
                      <a:pt x="1" y="937"/>
                    </a:cubicBezTo>
                    <a:lnTo>
                      <a:pt x="1" y="1133"/>
                    </a:lnTo>
                    <a:cubicBezTo>
                      <a:pt x="40" y="1133"/>
                      <a:pt x="118" y="1172"/>
                      <a:pt x="196" y="1172"/>
                    </a:cubicBezTo>
                    <a:lnTo>
                      <a:pt x="391" y="1172"/>
                    </a:lnTo>
                    <a:cubicBezTo>
                      <a:pt x="508" y="1172"/>
                      <a:pt x="625" y="1172"/>
                      <a:pt x="703" y="1094"/>
                    </a:cubicBezTo>
                    <a:cubicBezTo>
                      <a:pt x="781" y="1015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42" y="625"/>
                    </a:cubicBezTo>
                    <a:cubicBezTo>
                      <a:pt x="703" y="586"/>
                      <a:pt x="625" y="547"/>
                      <a:pt x="469" y="508"/>
                    </a:cubicBezTo>
                    <a:lnTo>
                      <a:pt x="430" y="508"/>
                    </a:lnTo>
                    <a:cubicBezTo>
                      <a:pt x="313" y="469"/>
                      <a:pt x="235" y="469"/>
                      <a:pt x="235" y="430"/>
                    </a:cubicBezTo>
                    <a:cubicBezTo>
                      <a:pt x="196" y="391"/>
                      <a:pt x="157" y="391"/>
                      <a:pt x="157" y="313"/>
                    </a:cubicBezTo>
                    <a:cubicBezTo>
                      <a:pt x="157" y="274"/>
                      <a:pt x="196" y="235"/>
                      <a:pt x="235" y="196"/>
                    </a:cubicBezTo>
                    <a:cubicBezTo>
                      <a:pt x="274" y="196"/>
                      <a:pt x="352" y="157"/>
                      <a:pt x="430" y="157"/>
                    </a:cubicBezTo>
                    <a:cubicBezTo>
                      <a:pt x="508" y="157"/>
                      <a:pt x="547" y="157"/>
                      <a:pt x="625" y="196"/>
                    </a:cubicBezTo>
                    <a:cubicBezTo>
                      <a:pt x="664" y="196"/>
                      <a:pt x="742" y="235"/>
                      <a:pt x="781" y="235"/>
                    </a:cubicBezTo>
                    <a:lnTo>
                      <a:pt x="781" y="79"/>
                    </a:lnTo>
                    <a:cubicBezTo>
                      <a:pt x="742" y="40"/>
                      <a:pt x="664" y="40"/>
                      <a:pt x="625" y="40"/>
                    </a:cubicBezTo>
                    <a:cubicBezTo>
                      <a:pt x="547" y="1"/>
                      <a:pt x="508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61"/>
              <p:cNvSpPr/>
              <p:nvPr/>
            </p:nvSpPr>
            <p:spPr>
              <a:xfrm rot="5400000">
                <a:off x="2293745" y="2708830"/>
                <a:ext cx="2202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5" y="508"/>
                    </a:lnTo>
                    <a:cubicBezTo>
                      <a:pt x="195" y="391"/>
                      <a:pt x="234" y="313"/>
                      <a:pt x="313" y="235"/>
                    </a:cubicBezTo>
                    <a:cubicBezTo>
                      <a:pt x="352" y="196"/>
                      <a:pt x="469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34" y="79"/>
                      <a:pt x="156" y="157"/>
                    </a:cubicBezTo>
                    <a:cubicBezTo>
                      <a:pt x="39" y="274"/>
                      <a:pt x="0" y="430"/>
                      <a:pt x="0" y="625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73" y="1133"/>
                      <a:pt x="391" y="1172"/>
                      <a:pt x="586" y="1172"/>
                    </a:cubicBezTo>
                    <a:lnTo>
                      <a:pt x="781" y="1172"/>
                    </a:lnTo>
                    <a:cubicBezTo>
                      <a:pt x="859" y="1133"/>
                      <a:pt x="937" y="1133"/>
                      <a:pt x="1015" y="1094"/>
                    </a:cubicBezTo>
                    <a:lnTo>
                      <a:pt x="1015" y="937"/>
                    </a:lnTo>
                    <a:cubicBezTo>
                      <a:pt x="937" y="976"/>
                      <a:pt x="859" y="976"/>
                      <a:pt x="781" y="1015"/>
                    </a:cubicBezTo>
                    <a:lnTo>
                      <a:pt x="586" y="1015"/>
                    </a:lnTo>
                    <a:cubicBezTo>
                      <a:pt x="469" y="1015"/>
                      <a:pt x="391" y="1015"/>
                      <a:pt x="313" y="937"/>
                    </a:cubicBezTo>
                    <a:cubicBezTo>
                      <a:pt x="234" y="859"/>
                      <a:pt x="195" y="781"/>
                      <a:pt x="195" y="625"/>
                    </a:cubicBezTo>
                    <a:lnTo>
                      <a:pt x="1054" y="625"/>
                    </a:lnTo>
                    <a:lnTo>
                      <a:pt x="1054" y="547"/>
                    </a:lnTo>
                    <a:cubicBezTo>
                      <a:pt x="1054" y="391"/>
                      <a:pt x="976" y="235"/>
                      <a:pt x="898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61"/>
              <p:cNvSpPr/>
              <p:nvPr/>
            </p:nvSpPr>
            <p:spPr>
              <a:xfrm rot="5400000">
                <a:off x="2295364" y="2716990"/>
                <a:ext cx="1878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72" extrusionOk="0">
                    <a:moveTo>
                      <a:pt x="586" y="1"/>
                    </a:moveTo>
                    <a:cubicBezTo>
                      <a:pt x="391" y="1"/>
                      <a:pt x="274" y="79"/>
                      <a:pt x="157" y="157"/>
                    </a:cubicBezTo>
                    <a:cubicBezTo>
                      <a:pt x="79" y="274"/>
                      <a:pt x="1" y="430"/>
                      <a:pt x="1" y="586"/>
                    </a:cubicBezTo>
                    <a:cubicBezTo>
                      <a:pt x="1" y="781"/>
                      <a:pt x="79" y="937"/>
                      <a:pt x="157" y="1015"/>
                    </a:cubicBezTo>
                    <a:cubicBezTo>
                      <a:pt x="274" y="1133"/>
                      <a:pt x="391" y="1172"/>
                      <a:pt x="547" y="1172"/>
                    </a:cubicBezTo>
                    <a:lnTo>
                      <a:pt x="742" y="1172"/>
                    </a:lnTo>
                    <a:cubicBezTo>
                      <a:pt x="781" y="1172"/>
                      <a:pt x="859" y="1133"/>
                      <a:pt x="898" y="1133"/>
                    </a:cubicBezTo>
                    <a:lnTo>
                      <a:pt x="898" y="937"/>
                    </a:lnTo>
                    <a:cubicBezTo>
                      <a:pt x="859" y="976"/>
                      <a:pt x="781" y="976"/>
                      <a:pt x="742" y="1015"/>
                    </a:cubicBezTo>
                    <a:lnTo>
                      <a:pt x="586" y="1015"/>
                    </a:lnTo>
                    <a:cubicBezTo>
                      <a:pt x="469" y="1015"/>
                      <a:pt x="352" y="976"/>
                      <a:pt x="313" y="898"/>
                    </a:cubicBezTo>
                    <a:cubicBezTo>
                      <a:pt x="235" y="859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313" y="274"/>
                    </a:cubicBezTo>
                    <a:cubicBezTo>
                      <a:pt x="352" y="196"/>
                      <a:pt x="469" y="157"/>
                      <a:pt x="586" y="157"/>
                    </a:cubicBezTo>
                    <a:cubicBezTo>
                      <a:pt x="625" y="157"/>
                      <a:pt x="703" y="157"/>
                      <a:pt x="742" y="196"/>
                    </a:cubicBezTo>
                    <a:cubicBezTo>
                      <a:pt x="781" y="196"/>
                      <a:pt x="859" y="235"/>
                      <a:pt x="898" y="235"/>
                    </a:cubicBezTo>
                    <a:lnTo>
                      <a:pt x="898" y="79"/>
                    </a:lnTo>
                    <a:cubicBezTo>
                      <a:pt x="859" y="40"/>
                      <a:pt x="781" y="40"/>
                      <a:pt x="742" y="40"/>
                    </a:cubicBezTo>
                    <a:cubicBezTo>
                      <a:pt x="703" y="1"/>
                      <a:pt x="625" y="1"/>
                      <a:pt x="58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61"/>
              <p:cNvSpPr/>
              <p:nvPr/>
            </p:nvSpPr>
            <p:spPr>
              <a:xfrm rot="5400000">
                <a:off x="2300265" y="2730855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17" y="1"/>
                    </a:moveTo>
                    <a:lnTo>
                      <a:pt x="117" y="313"/>
                    </a:lnTo>
                    <a:lnTo>
                      <a:pt x="0" y="313"/>
                    </a:lnTo>
                    <a:lnTo>
                      <a:pt x="0" y="469"/>
                    </a:lnTo>
                    <a:lnTo>
                      <a:pt x="117" y="469"/>
                    </a:lnTo>
                    <a:lnTo>
                      <a:pt x="117" y="1054"/>
                    </a:lnTo>
                    <a:cubicBezTo>
                      <a:pt x="117" y="1210"/>
                      <a:pt x="156" y="1288"/>
                      <a:pt x="234" y="1367"/>
                    </a:cubicBezTo>
                    <a:cubicBezTo>
                      <a:pt x="273" y="1406"/>
                      <a:pt x="351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0" y="1249"/>
                      <a:pt x="351" y="1249"/>
                    </a:cubicBezTo>
                    <a:cubicBezTo>
                      <a:pt x="351" y="1210"/>
                      <a:pt x="312" y="1171"/>
                      <a:pt x="312" y="1054"/>
                    </a:cubicBezTo>
                    <a:lnTo>
                      <a:pt x="312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2" y="31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61"/>
              <p:cNvSpPr/>
              <p:nvPr/>
            </p:nvSpPr>
            <p:spPr>
              <a:xfrm rot="5400000">
                <a:off x="2294142" y="2752463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13"/>
                      <a:pt x="820" y="391"/>
                      <a:pt x="820" y="508"/>
                    </a:cubicBezTo>
                    <a:lnTo>
                      <a:pt x="196" y="508"/>
                    </a:lnTo>
                    <a:cubicBezTo>
                      <a:pt x="196" y="391"/>
                      <a:pt x="235" y="313"/>
                      <a:pt x="274" y="235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52" y="1"/>
                      <a:pt x="235" y="79"/>
                      <a:pt x="118" y="157"/>
                    </a:cubicBezTo>
                    <a:cubicBezTo>
                      <a:pt x="40" y="274"/>
                      <a:pt x="1" y="430"/>
                      <a:pt x="1" y="625"/>
                    </a:cubicBezTo>
                    <a:cubicBezTo>
                      <a:pt x="1" y="781"/>
                      <a:pt x="40" y="937"/>
                      <a:pt x="157" y="1015"/>
                    </a:cubicBezTo>
                    <a:cubicBezTo>
                      <a:pt x="235" y="1133"/>
                      <a:pt x="391" y="1172"/>
                      <a:pt x="547" y="1172"/>
                    </a:cubicBezTo>
                    <a:lnTo>
                      <a:pt x="781" y="1172"/>
                    </a:lnTo>
                    <a:cubicBezTo>
                      <a:pt x="859" y="1133"/>
                      <a:pt x="898" y="1133"/>
                      <a:pt x="976" y="1094"/>
                    </a:cubicBezTo>
                    <a:lnTo>
                      <a:pt x="976" y="937"/>
                    </a:lnTo>
                    <a:cubicBezTo>
                      <a:pt x="898" y="976"/>
                      <a:pt x="859" y="976"/>
                      <a:pt x="781" y="1015"/>
                    </a:cubicBezTo>
                    <a:lnTo>
                      <a:pt x="586" y="1015"/>
                    </a:lnTo>
                    <a:cubicBezTo>
                      <a:pt x="469" y="1015"/>
                      <a:pt x="352" y="1015"/>
                      <a:pt x="274" y="937"/>
                    </a:cubicBezTo>
                    <a:cubicBezTo>
                      <a:pt x="235" y="859"/>
                      <a:pt x="196" y="781"/>
                      <a:pt x="157" y="625"/>
                    </a:cubicBezTo>
                    <a:lnTo>
                      <a:pt x="1015" y="625"/>
                    </a:lnTo>
                    <a:lnTo>
                      <a:pt x="1015" y="547"/>
                    </a:lnTo>
                    <a:cubicBezTo>
                      <a:pt x="1015" y="391"/>
                      <a:pt x="976" y="235"/>
                      <a:pt x="898" y="157"/>
                    </a:cubicBezTo>
                    <a:cubicBezTo>
                      <a:pt x="820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61"/>
              <p:cNvSpPr/>
              <p:nvPr/>
            </p:nvSpPr>
            <p:spPr>
              <a:xfrm rot="5400000">
                <a:off x="2300265" y="2770812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57" y="1"/>
                    </a:moveTo>
                    <a:lnTo>
                      <a:pt x="157" y="313"/>
                    </a:lnTo>
                    <a:lnTo>
                      <a:pt x="0" y="313"/>
                    </a:lnTo>
                    <a:lnTo>
                      <a:pt x="0" y="469"/>
                    </a:lnTo>
                    <a:lnTo>
                      <a:pt x="157" y="469"/>
                    </a:lnTo>
                    <a:lnTo>
                      <a:pt x="157" y="1054"/>
                    </a:lnTo>
                    <a:cubicBezTo>
                      <a:pt x="157" y="1210"/>
                      <a:pt x="157" y="1288"/>
                      <a:pt x="235" y="1367"/>
                    </a:cubicBezTo>
                    <a:cubicBezTo>
                      <a:pt x="274" y="1406"/>
                      <a:pt x="391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1" y="1249"/>
                      <a:pt x="352" y="1249"/>
                    </a:cubicBezTo>
                    <a:cubicBezTo>
                      <a:pt x="352" y="1210"/>
                      <a:pt x="352" y="1171"/>
                      <a:pt x="352" y="1054"/>
                    </a:cubicBezTo>
                    <a:lnTo>
                      <a:pt x="352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52" y="313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61"/>
              <p:cNvSpPr/>
              <p:nvPr/>
            </p:nvSpPr>
            <p:spPr>
              <a:xfrm rot="5400000">
                <a:off x="2294560" y="2796097"/>
                <a:ext cx="19581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33" extrusionOk="0">
                    <a:moveTo>
                      <a:pt x="0" y="1"/>
                    </a:moveTo>
                    <a:lnTo>
                      <a:pt x="0" y="664"/>
                    </a:lnTo>
                    <a:cubicBezTo>
                      <a:pt x="0" y="820"/>
                      <a:pt x="39" y="937"/>
                      <a:pt x="117" y="1016"/>
                    </a:cubicBezTo>
                    <a:cubicBezTo>
                      <a:pt x="156" y="1094"/>
                      <a:pt x="273" y="1133"/>
                      <a:pt x="390" y="1133"/>
                    </a:cubicBezTo>
                    <a:cubicBezTo>
                      <a:pt x="468" y="1133"/>
                      <a:pt x="546" y="1133"/>
                      <a:pt x="586" y="1094"/>
                    </a:cubicBezTo>
                    <a:cubicBezTo>
                      <a:pt x="664" y="1055"/>
                      <a:pt x="703" y="1016"/>
                      <a:pt x="742" y="937"/>
                    </a:cubicBezTo>
                    <a:lnTo>
                      <a:pt x="742" y="1133"/>
                    </a:lnTo>
                    <a:lnTo>
                      <a:pt x="937" y="1133"/>
                    </a:lnTo>
                    <a:lnTo>
                      <a:pt x="937" y="1"/>
                    </a:lnTo>
                    <a:lnTo>
                      <a:pt x="742" y="1"/>
                    </a:lnTo>
                    <a:lnTo>
                      <a:pt x="742" y="625"/>
                    </a:lnTo>
                    <a:cubicBezTo>
                      <a:pt x="742" y="742"/>
                      <a:pt x="742" y="820"/>
                      <a:pt x="664" y="898"/>
                    </a:cubicBezTo>
                    <a:cubicBezTo>
                      <a:pt x="625" y="937"/>
                      <a:pt x="546" y="976"/>
                      <a:pt x="429" y="976"/>
                    </a:cubicBezTo>
                    <a:cubicBezTo>
                      <a:pt x="351" y="976"/>
                      <a:pt x="273" y="976"/>
                      <a:pt x="234" y="898"/>
                    </a:cubicBezTo>
                    <a:cubicBezTo>
                      <a:pt x="195" y="859"/>
                      <a:pt x="195" y="781"/>
                      <a:pt x="195" y="664"/>
                    </a:cubicBez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61"/>
              <p:cNvSpPr/>
              <p:nvPr/>
            </p:nvSpPr>
            <p:spPr>
              <a:xfrm rot="5400000">
                <a:off x="2294142" y="2822596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1" y="313"/>
                      <a:pt x="860" y="391"/>
                      <a:pt x="860" y="508"/>
                    </a:cubicBezTo>
                    <a:lnTo>
                      <a:pt x="196" y="508"/>
                    </a:lnTo>
                    <a:cubicBezTo>
                      <a:pt x="196" y="391"/>
                      <a:pt x="235" y="313"/>
                      <a:pt x="274" y="235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52" y="1"/>
                      <a:pt x="235" y="79"/>
                      <a:pt x="118" y="157"/>
                    </a:cubicBezTo>
                    <a:cubicBezTo>
                      <a:pt x="40" y="274"/>
                      <a:pt x="1" y="430"/>
                      <a:pt x="1" y="625"/>
                    </a:cubicBezTo>
                    <a:cubicBezTo>
                      <a:pt x="1" y="781"/>
                      <a:pt x="40" y="937"/>
                      <a:pt x="157" y="1015"/>
                    </a:cubicBezTo>
                    <a:cubicBezTo>
                      <a:pt x="235" y="1133"/>
                      <a:pt x="391" y="1172"/>
                      <a:pt x="586" y="1172"/>
                    </a:cubicBezTo>
                    <a:lnTo>
                      <a:pt x="781" y="1172"/>
                    </a:lnTo>
                    <a:cubicBezTo>
                      <a:pt x="860" y="1133"/>
                      <a:pt x="899" y="1133"/>
                      <a:pt x="977" y="1094"/>
                    </a:cubicBezTo>
                    <a:lnTo>
                      <a:pt x="977" y="937"/>
                    </a:lnTo>
                    <a:cubicBezTo>
                      <a:pt x="938" y="976"/>
                      <a:pt x="860" y="976"/>
                      <a:pt x="781" y="1015"/>
                    </a:cubicBezTo>
                    <a:lnTo>
                      <a:pt x="586" y="1015"/>
                    </a:lnTo>
                    <a:cubicBezTo>
                      <a:pt x="469" y="1015"/>
                      <a:pt x="352" y="1015"/>
                      <a:pt x="313" y="937"/>
                    </a:cubicBezTo>
                    <a:cubicBezTo>
                      <a:pt x="235" y="859"/>
                      <a:pt x="196" y="781"/>
                      <a:pt x="196" y="625"/>
                    </a:cubicBezTo>
                    <a:lnTo>
                      <a:pt x="1016" y="625"/>
                    </a:lnTo>
                    <a:lnTo>
                      <a:pt x="1016" y="547"/>
                    </a:lnTo>
                    <a:cubicBezTo>
                      <a:pt x="1016" y="391"/>
                      <a:pt x="977" y="235"/>
                      <a:pt x="899" y="157"/>
                    </a:cubicBezTo>
                    <a:cubicBezTo>
                      <a:pt x="821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61"/>
              <p:cNvSpPr/>
              <p:nvPr/>
            </p:nvSpPr>
            <p:spPr>
              <a:xfrm rot="5400000">
                <a:off x="2297809" y="2846659"/>
                <a:ext cx="1389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79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86"/>
                    </a:lnTo>
                    <a:cubicBezTo>
                      <a:pt x="196" y="430"/>
                      <a:pt x="196" y="352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47" y="157"/>
                      <a:pt x="547" y="196"/>
                      <a:pt x="586" y="196"/>
                    </a:cubicBezTo>
                    <a:lnTo>
                      <a:pt x="664" y="196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61"/>
              <p:cNvSpPr/>
              <p:nvPr/>
            </p:nvSpPr>
            <p:spPr>
              <a:xfrm rot="5400000">
                <a:off x="2294957" y="2879687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03" y="859"/>
                      <a:pt x="664" y="937"/>
                    </a:cubicBezTo>
                    <a:cubicBezTo>
                      <a:pt x="586" y="976"/>
                      <a:pt x="508" y="1015"/>
                      <a:pt x="391" y="1015"/>
                    </a:cubicBezTo>
                    <a:cubicBezTo>
                      <a:pt x="313" y="1015"/>
                      <a:pt x="274" y="1015"/>
                      <a:pt x="235" y="976"/>
                    </a:cubicBezTo>
                    <a:cubicBezTo>
                      <a:pt x="196" y="937"/>
                      <a:pt x="157" y="898"/>
                      <a:pt x="157" y="820"/>
                    </a:cubicBezTo>
                    <a:cubicBezTo>
                      <a:pt x="157" y="742"/>
                      <a:pt x="196" y="664"/>
                      <a:pt x="235" y="664"/>
                    </a:cubicBezTo>
                    <a:cubicBezTo>
                      <a:pt x="313" y="625"/>
                      <a:pt x="430" y="586"/>
                      <a:pt x="547" y="586"/>
                    </a:cubicBezTo>
                    <a:close/>
                    <a:moveTo>
                      <a:pt x="430" y="1"/>
                    </a:moveTo>
                    <a:cubicBezTo>
                      <a:pt x="391" y="1"/>
                      <a:pt x="313" y="1"/>
                      <a:pt x="274" y="40"/>
                    </a:cubicBezTo>
                    <a:cubicBezTo>
                      <a:pt x="196" y="40"/>
                      <a:pt x="118" y="79"/>
                      <a:pt x="79" y="79"/>
                    </a:cubicBezTo>
                    <a:lnTo>
                      <a:pt x="79" y="274"/>
                    </a:lnTo>
                    <a:cubicBezTo>
                      <a:pt x="118" y="235"/>
                      <a:pt x="196" y="196"/>
                      <a:pt x="235" y="196"/>
                    </a:cubicBezTo>
                    <a:cubicBezTo>
                      <a:pt x="313" y="157"/>
                      <a:pt x="352" y="157"/>
                      <a:pt x="430" y="157"/>
                    </a:cubicBezTo>
                    <a:cubicBezTo>
                      <a:pt x="508" y="157"/>
                      <a:pt x="586" y="196"/>
                      <a:pt x="664" y="235"/>
                    </a:cubicBezTo>
                    <a:cubicBezTo>
                      <a:pt x="703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469" y="469"/>
                    </a:lnTo>
                    <a:cubicBezTo>
                      <a:pt x="313" y="469"/>
                      <a:pt x="196" y="469"/>
                      <a:pt x="118" y="547"/>
                    </a:cubicBezTo>
                    <a:cubicBezTo>
                      <a:pt x="40" y="625"/>
                      <a:pt x="1" y="703"/>
                      <a:pt x="1" y="820"/>
                    </a:cubicBezTo>
                    <a:cubicBezTo>
                      <a:pt x="1" y="937"/>
                      <a:pt x="1" y="1015"/>
                      <a:pt x="79" y="1094"/>
                    </a:cubicBezTo>
                    <a:cubicBezTo>
                      <a:pt x="157" y="1172"/>
                      <a:pt x="235" y="1172"/>
                      <a:pt x="352" y="1172"/>
                    </a:cubicBezTo>
                    <a:cubicBezTo>
                      <a:pt x="430" y="1172"/>
                      <a:pt x="508" y="1172"/>
                      <a:pt x="586" y="1133"/>
                    </a:cubicBezTo>
                    <a:cubicBezTo>
                      <a:pt x="664" y="1094"/>
                      <a:pt x="703" y="1055"/>
                      <a:pt x="742" y="976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5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61"/>
              <p:cNvSpPr/>
              <p:nvPr/>
            </p:nvSpPr>
            <p:spPr>
              <a:xfrm rot="5400000">
                <a:off x="2298217" y="2901713"/>
                <a:ext cx="21232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562" extrusionOk="0">
                    <a:moveTo>
                      <a:pt x="508" y="547"/>
                    </a:moveTo>
                    <a:cubicBezTo>
                      <a:pt x="625" y="547"/>
                      <a:pt x="703" y="586"/>
                      <a:pt x="742" y="664"/>
                    </a:cubicBezTo>
                    <a:cubicBezTo>
                      <a:pt x="820" y="742"/>
                      <a:pt x="820" y="859"/>
                      <a:pt x="820" y="976"/>
                    </a:cubicBezTo>
                    <a:cubicBezTo>
                      <a:pt x="820" y="1132"/>
                      <a:pt x="820" y="1210"/>
                      <a:pt x="742" y="1288"/>
                    </a:cubicBezTo>
                    <a:cubicBezTo>
                      <a:pt x="703" y="1366"/>
                      <a:pt x="625" y="1405"/>
                      <a:pt x="508" y="1405"/>
                    </a:cubicBezTo>
                    <a:cubicBezTo>
                      <a:pt x="430" y="1405"/>
                      <a:pt x="352" y="1366"/>
                      <a:pt x="274" y="1288"/>
                    </a:cubicBezTo>
                    <a:cubicBezTo>
                      <a:pt x="235" y="1210"/>
                      <a:pt x="196" y="1132"/>
                      <a:pt x="196" y="976"/>
                    </a:cubicBezTo>
                    <a:cubicBezTo>
                      <a:pt x="196" y="859"/>
                      <a:pt x="235" y="742"/>
                      <a:pt x="274" y="664"/>
                    </a:cubicBezTo>
                    <a:cubicBezTo>
                      <a:pt x="352" y="586"/>
                      <a:pt x="430" y="547"/>
                      <a:pt x="508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42" y="469"/>
                      <a:pt x="703" y="430"/>
                    </a:cubicBezTo>
                    <a:cubicBezTo>
                      <a:pt x="625" y="430"/>
                      <a:pt x="547" y="391"/>
                      <a:pt x="469" y="391"/>
                    </a:cubicBezTo>
                    <a:cubicBezTo>
                      <a:pt x="352" y="391"/>
                      <a:pt x="235" y="469"/>
                      <a:pt x="157" y="547"/>
                    </a:cubicBezTo>
                    <a:cubicBezTo>
                      <a:pt x="79" y="664"/>
                      <a:pt x="1" y="820"/>
                      <a:pt x="1" y="976"/>
                    </a:cubicBezTo>
                    <a:cubicBezTo>
                      <a:pt x="1" y="1171"/>
                      <a:pt x="79" y="1288"/>
                      <a:pt x="157" y="1405"/>
                    </a:cubicBezTo>
                    <a:cubicBezTo>
                      <a:pt x="235" y="1523"/>
                      <a:pt x="352" y="1562"/>
                      <a:pt x="469" y="1562"/>
                    </a:cubicBezTo>
                    <a:cubicBezTo>
                      <a:pt x="547" y="1562"/>
                      <a:pt x="625" y="1562"/>
                      <a:pt x="703" y="1523"/>
                    </a:cubicBezTo>
                    <a:cubicBezTo>
                      <a:pt x="742" y="1484"/>
                      <a:pt x="781" y="1445"/>
                      <a:pt x="820" y="1366"/>
                    </a:cubicBezTo>
                    <a:lnTo>
                      <a:pt x="820" y="1562"/>
                    </a:lnTo>
                    <a:lnTo>
                      <a:pt x="1015" y="1562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61"/>
              <p:cNvSpPr/>
              <p:nvPr/>
            </p:nvSpPr>
            <p:spPr>
              <a:xfrm rot="5400000">
                <a:off x="2306785" y="2922506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96" y="235"/>
                    </a:lnTo>
                    <a:lnTo>
                      <a:pt x="196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96" y="1562"/>
                    </a:lnTo>
                    <a:lnTo>
                      <a:pt x="19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61"/>
              <p:cNvSpPr/>
              <p:nvPr/>
            </p:nvSpPr>
            <p:spPr>
              <a:xfrm rot="5400000">
                <a:off x="2289659" y="2942077"/>
                <a:ext cx="21232" cy="33457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601" extrusionOk="0">
                    <a:moveTo>
                      <a:pt x="508" y="157"/>
                    </a:moveTo>
                    <a:cubicBezTo>
                      <a:pt x="586" y="157"/>
                      <a:pt x="664" y="196"/>
                      <a:pt x="742" y="274"/>
                    </a:cubicBezTo>
                    <a:cubicBezTo>
                      <a:pt x="781" y="352"/>
                      <a:pt x="821" y="469"/>
                      <a:pt x="821" y="586"/>
                    </a:cubicBezTo>
                    <a:cubicBezTo>
                      <a:pt x="821" y="742"/>
                      <a:pt x="781" y="820"/>
                      <a:pt x="742" y="898"/>
                    </a:cubicBezTo>
                    <a:cubicBezTo>
                      <a:pt x="664" y="976"/>
                      <a:pt x="586" y="1015"/>
                      <a:pt x="508" y="1015"/>
                    </a:cubicBezTo>
                    <a:cubicBezTo>
                      <a:pt x="391" y="1015"/>
                      <a:pt x="352" y="976"/>
                      <a:pt x="274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391" y="157"/>
                      <a:pt x="508" y="157"/>
                    </a:cubicBezTo>
                    <a:close/>
                    <a:moveTo>
                      <a:pt x="547" y="1"/>
                    </a:moveTo>
                    <a:cubicBezTo>
                      <a:pt x="469" y="1"/>
                      <a:pt x="391" y="40"/>
                      <a:pt x="352" y="40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601"/>
                    </a:lnTo>
                    <a:lnTo>
                      <a:pt x="196" y="1601"/>
                    </a:lnTo>
                    <a:lnTo>
                      <a:pt x="196" y="976"/>
                    </a:lnTo>
                    <a:cubicBezTo>
                      <a:pt x="235" y="1055"/>
                      <a:pt x="274" y="1094"/>
                      <a:pt x="352" y="1133"/>
                    </a:cubicBezTo>
                    <a:cubicBezTo>
                      <a:pt x="391" y="1172"/>
                      <a:pt x="469" y="1172"/>
                      <a:pt x="547" y="1172"/>
                    </a:cubicBezTo>
                    <a:cubicBezTo>
                      <a:pt x="703" y="1172"/>
                      <a:pt x="781" y="1133"/>
                      <a:pt x="899" y="1015"/>
                    </a:cubicBezTo>
                    <a:cubicBezTo>
                      <a:pt x="977" y="898"/>
                      <a:pt x="1016" y="781"/>
                      <a:pt x="1016" y="586"/>
                    </a:cubicBezTo>
                    <a:cubicBezTo>
                      <a:pt x="1016" y="430"/>
                      <a:pt x="977" y="274"/>
                      <a:pt x="899" y="157"/>
                    </a:cubicBezTo>
                    <a:cubicBezTo>
                      <a:pt x="781" y="79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61"/>
              <p:cNvSpPr/>
              <p:nvPr/>
            </p:nvSpPr>
            <p:spPr>
              <a:xfrm rot="5400000">
                <a:off x="2307192" y="2961240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57" y="235"/>
                    </a:lnTo>
                    <a:lnTo>
                      <a:pt x="157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57" y="1562"/>
                    </a:lnTo>
                    <a:lnTo>
                      <a:pt x="157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61"/>
              <p:cNvSpPr/>
              <p:nvPr/>
            </p:nvSpPr>
            <p:spPr>
              <a:xfrm rot="5400000">
                <a:off x="2295782" y="2982451"/>
                <a:ext cx="1795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172" extrusionOk="0">
                    <a:moveTo>
                      <a:pt x="429" y="1"/>
                    </a:moveTo>
                    <a:cubicBezTo>
                      <a:pt x="312" y="1"/>
                      <a:pt x="195" y="40"/>
                      <a:pt x="117" y="79"/>
                    </a:cubicBezTo>
                    <a:cubicBezTo>
                      <a:pt x="39" y="157"/>
                      <a:pt x="0" y="235"/>
                      <a:pt x="0" y="352"/>
                    </a:cubicBezTo>
                    <a:cubicBezTo>
                      <a:pt x="0" y="430"/>
                      <a:pt x="39" y="508"/>
                      <a:pt x="78" y="547"/>
                    </a:cubicBezTo>
                    <a:cubicBezTo>
                      <a:pt x="156" y="586"/>
                      <a:pt x="234" y="625"/>
                      <a:pt x="351" y="664"/>
                    </a:cubicBezTo>
                    <a:lnTo>
                      <a:pt x="390" y="664"/>
                    </a:lnTo>
                    <a:cubicBezTo>
                      <a:pt x="508" y="703"/>
                      <a:pt x="586" y="703"/>
                      <a:pt x="625" y="742"/>
                    </a:cubicBezTo>
                    <a:cubicBezTo>
                      <a:pt x="664" y="781"/>
                      <a:pt x="664" y="820"/>
                      <a:pt x="664" y="859"/>
                    </a:cubicBezTo>
                    <a:cubicBezTo>
                      <a:pt x="664" y="898"/>
                      <a:pt x="664" y="976"/>
                      <a:pt x="586" y="976"/>
                    </a:cubicBezTo>
                    <a:cubicBezTo>
                      <a:pt x="547" y="1015"/>
                      <a:pt x="508" y="1015"/>
                      <a:pt x="390" y="1015"/>
                    </a:cubicBezTo>
                    <a:lnTo>
                      <a:pt x="195" y="1015"/>
                    </a:lnTo>
                    <a:cubicBezTo>
                      <a:pt x="156" y="976"/>
                      <a:pt x="78" y="976"/>
                      <a:pt x="0" y="937"/>
                    </a:cubicBezTo>
                    <a:lnTo>
                      <a:pt x="0" y="1133"/>
                    </a:lnTo>
                    <a:cubicBezTo>
                      <a:pt x="78" y="1133"/>
                      <a:pt x="156" y="1172"/>
                      <a:pt x="195" y="1172"/>
                    </a:cubicBezTo>
                    <a:lnTo>
                      <a:pt x="390" y="1172"/>
                    </a:lnTo>
                    <a:cubicBezTo>
                      <a:pt x="547" y="1172"/>
                      <a:pt x="664" y="1172"/>
                      <a:pt x="742" y="1094"/>
                    </a:cubicBezTo>
                    <a:cubicBezTo>
                      <a:pt x="820" y="1015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81" y="625"/>
                    </a:cubicBezTo>
                    <a:cubicBezTo>
                      <a:pt x="742" y="586"/>
                      <a:pt x="625" y="547"/>
                      <a:pt x="508" y="508"/>
                    </a:cubicBezTo>
                    <a:lnTo>
                      <a:pt x="429" y="508"/>
                    </a:lnTo>
                    <a:cubicBezTo>
                      <a:pt x="351" y="469"/>
                      <a:pt x="273" y="469"/>
                      <a:pt x="234" y="430"/>
                    </a:cubicBezTo>
                    <a:cubicBezTo>
                      <a:pt x="195" y="391"/>
                      <a:pt x="195" y="391"/>
                      <a:pt x="195" y="313"/>
                    </a:cubicBezTo>
                    <a:cubicBezTo>
                      <a:pt x="195" y="274"/>
                      <a:pt x="234" y="235"/>
                      <a:pt x="273" y="196"/>
                    </a:cubicBezTo>
                    <a:cubicBezTo>
                      <a:pt x="312" y="196"/>
                      <a:pt x="390" y="157"/>
                      <a:pt x="468" y="157"/>
                    </a:cubicBezTo>
                    <a:cubicBezTo>
                      <a:pt x="547" y="157"/>
                      <a:pt x="586" y="157"/>
                      <a:pt x="625" y="196"/>
                    </a:cubicBezTo>
                    <a:cubicBezTo>
                      <a:pt x="703" y="196"/>
                      <a:pt x="742" y="235"/>
                      <a:pt x="820" y="235"/>
                    </a:cubicBezTo>
                    <a:lnTo>
                      <a:pt x="820" y="79"/>
                    </a:lnTo>
                    <a:cubicBezTo>
                      <a:pt x="742" y="40"/>
                      <a:pt x="703" y="40"/>
                      <a:pt x="625" y="40"/>
                    </a:cubicBezTo>
                    <a:cubicBezTo>
                      <a:pt x="586" y="1"/>
                      <a:pt x="508" y="1"/>
                      <a:pt x="42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61"/>
              <p:cNvSpPr/>
              <p:nvPr/>
            </p:nvSpPr>
            <p:spPr>
              <a:xfrm rot="5400000">
                <a:off x="2295772" y="3005281"/>
                <a:ext cx="179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72" extrusionOk="0">
                    <a:moveTo>
                      <a:pt x="547" y="1"/>
                    </a:moveTo>
                    <a:cubicBezTo>
                      <a:pt x="391" y="1"/>
                      <a:pt x="235" y="79"/>
                      <a:pt x="118" y="157"/>
                    </a:cubicBezTo>
                    <a:cubicBezTo>
                      <a:pt x="40" y="274"/>
                      <a:pt x="1" y="430"/>
                      <a:pt x="1" y="586"/>
                    </a:cubicBezTo>
                    <a:cubicBezTo>
                      <a:pt x="1" y="781"/>
                      <a:pt x="40" y="937"/>
                      <a:pt x="118" y="1015"/>
                    </a:cubicBezTo>
                    <a:cubicBezTo>
                      <a:pt x="235" y="1133"/>
                      <a:pt x="352" y="1172"/>
                      <a:pt x="547" y="1172"/>
                    </a:cubicBezTo>
                    <a:lnTo>
                      <a:pt x="703" y="1172"/>
                    </a:lnTo>
                    <a:cubicBezTo>
                      <a:pt x="781" y="1172"/>
                      <a:pt x="820" y="1133"/>
                      <a:pt x="859" y="1133"/>
                    </a:cubicBezTo>
                    <a:lnTo>
                      <a:pt x="859" y="937"/>
                    </a:lnTo>
                    <a:cubicBezTo>
                      <a:pt x="820" y="976"/>
                      <a:pt x="781" y="976"/>
                      <a:pt x="703" y="1015"/>
                    </a:cubicBezTo>
                    <a:lnTo>
                      <a:pt x="547" y="1015"/>
                    </a:lnTo>
                    <a:cubicBezTo>
                      <a:pt x="430" y="1015"/>
                      <a:pt x="352" y="976"/>
                      <a:pt x="274" y="898"/>
                    </a:cubicBezTo>
                    <a:cubicBezTo>
                      <a:pt x="196" y="859"/>
                      <a:pt x="196" y="742"/>
                      <a:pt x="196" y="586"/>
                    </a:cubicBezTo>
                    <a:cubicBezTo>
                      <a:pt x="196" y="469"/>
                      <a:pt x="196" y="352"/>
                      <a:pt x="274" y="274"/>
                    </a:cubicBezTo>
                    <a:cubicBezTo>
                      <a:pt x="352" y="196"/>
                      <a:pt x="430" y="157"/>
                      <a:pt x="547" y="157"/>
                    </a:cubicBezTo>
                    <a:cubicBezTo>
                      <a:pt x="625" y="157"/>
                      <a:pt x="664" y="157"/>
                      <a:pt x="703" y="196"/>
                    </a:cubicBezTo>
                    <a:cubicBezTo>
                      <a:pt x="781" y="196"/>
                      <a:pt x="820" y="235"/>
                      <a:pt x="859" y="235"/>
                    </a:cubicBezTo>
                    <a:lnTo>
                      <a:pt x="859" y="79"/>
                    </a:lnTo>
                    <a:cubicBezTo>
                      <a:pt x="820" y="40"/>
                      <a:pt x="781" y="40"/>
                      <a:pt x="703" y="40"/>
                    </a:cubicBezTo>
                    <a:cubicBezTo>
                      <a:pt x="664" y="1"/>
                      <a:pt x="586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61"/>
              <p:cNvSpPr/>
              <p:nvPr/>
            </p:nvSpPr>
            <p:spPr>
              <a:xfrm rot="5400000">
                <a:off x="2307192" y="3019147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57" y="235"/>
                    </a:lnTo>
                    <a:lnTo>
                      <a:pt x="157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57" y="1562"/>
                    </a:lnTo>
                    <a:lnTo>
                      <a:pt x="157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61"/>
              <p:cNvSpPr/>
              <p:nvPr/>
            </p:nvSpPr>
            <p:spPr>
              <a:xfrm rot="5400000">
                <a:off x="2294967" y="3042803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546" y="1"/>
                    </a:moveTo>
                    <a:cubicBezTo>
                      <a:pt x="468" y="1"/>
                      <a:pt x="390" y="40"/>
                      <a:pt x="351" y="79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08"/>
                    </a:lnTo>
                    <a:cubicBezTo>
                      <a:pt x="195" y="430"/>
                      <a:pt x="195" y="313"/>
                      <a:pt x="273" y="274"/>
                    </a:cubicBezTo>
                    <a:cubicBezTo>
                      <a:pt x="312" y="196"/>
                      <a:pt x="390" y="157"/>
                      <a:pt x="507" y="157"/>
                    </a:cubicBezTo>
                    <a:cubicBezTo>
                      <a:pt x="585" y="157"/>
                      <a:pt x="664" y="196"/>
                      <a:pt x="703" y="235"/>
                    </a:cubicBezTo>
                    <a:cubicBezTo>
                      <a:pt x="742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20" y="118"/>
                    </a:cubicBezTo>
                    <a:cubicBezTo>
                      <a:pt x="781" y="40"/>
                      <a:pt x="664" y="1"/>
                      <a:pt x="54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61"/>
              <p:cNvSpPr/>
              <p:nvPr/>
            </p:nvSpPr>
            <p:spPr>
              <a:xfrm rot="5400000">
                <a:off x="2289659" y="3064411"/>
                <a:ext cx="21232" cy="33457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601" extrusionOk="0">
                    <a:moveTo>
                      <a:pt x="508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20" y="469"/>
                      <a:pt x="820" y="586"/>
                    </a:cubicBezTo>
                    <a:cubicBezTo>
                      <a:pt x="820" y="703"/>
                      <a:pt x="820" y="820"/>
                      <a:pt x="742" y="898"/>
                    </a:cubicBezTo>
                    <a:cubicBezTo>
                      <a:pt x="703" y="976"/>
                      <a:pt x="625" y="1015"/>
                      <a:pt x="508" y="1015"/>
                    </a:cubicBezTo>
                    <a:cubicBezTo>
                      <a:pt x="430" y="1015"/>
                      <a:pt x="352" y="976"/>
                      <a:pt x="274" y="898"/>
                    </a:cubicBezTo>
                    <a:cubicBezTo>
                      <a:pt x="235" y="820"/>
                      <a:pt x="196" y="703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lose/>
                    <a:moveTo>
                      <a:pt x="469" y="1"/>
                    </a:moveTo>
                    <a:cubicBezTo>
                      <a:pt x="352" y="1"/>
                      <a:pt x="235" y="79"/>
                      <a:pt x="157" y="157"/>
                    </a:cubicBezTo>
                    <a:cubicBezTo>
                      <a:pt x="40" y="274"/>
                      <a:pt x="1" y="391"/>
                      <a:pt x="1" y="586"/>
                    </a:cubicBezTo>
                    <a:cubicBezTo>
                      <a:pt x="1" y="742"/>
                      <a:pt x="40" y="898"/>
                      <a:pt x="157" y="1015"/>
                    </a:cubicBezTo>
                    <a:cubicBezTo>
                      <a:pt x="235" y="1094"/>
                      <a:pt x="352" y="1172"/>
                      <a:pt x="469" y="1172"/>
                    </a:cubicBezTo>
                    <a:cubicBezTo>
                      <a:pt x="547" y="1172"/>
                      <a:pt x="625" y="1133"/>
                      <a:pt x="703" y="1094"/>
                    </a:cubicBezTo>
                    <a:cubicBezTo>
                      <a:pt x="742" y="1094"/>
                      <a:pt x="781" y="1015"/>
                      <a:pt x="820" y="976"/>
                    </a:cubicBezTo>
                    <a:lnTo>
                      <a:pt x="820" y="1055"/>
                    </a:lnTo>
                    <a:cubicBezTo>
                      <a:pt x="820" y="1172"/>
                      <a:pt x="781" y="1289"/>
                      <a:pt x="742" y="1328"/>
                    </a:cubicBezTo>
                    <a:cubicBezTo>
                      <a:pt x="664" y="1406"/>
                      <a:pt x="586" y="1445"/>
                      <a:pt x="469" y="1445"/>
                    </a:cubicBezTo>
                    <a:cubicBezTo>
                      <a:pt x="430" y="1445"/>
                      <a:pt x="352" y="1406"/>
                      <a:pt x="313" y="1406"/>
                    </a:cubicBezTo>
                    <a:cubicBezTo>
                      <a:pt x="274" y="1406"/>
                      <a:pt x="196" y="1367"/>
                      <a:pt x="157" y="1328"/>
                    </a:cubicBezTo>
                    <a:lnTo>
                      <a:pt x="157" y="1523"/>
                    </a:lnTo>
                    <a:cubicBezTo>
                      <a:pt x="196" y="1562"/>
                      <a:pt x="274" y="1562"/>
                      <a:pt x="313" y="1562"/>
                    </a:cubicBezTo>
                    <a:cubicBezTo>
                      <a:pt x="391" y="1562"/>
                      <a:pt x="430" y="1601"/>
                      <a:pt x="508" y="1601"/>
                    </a:cubicBezTo>
                    <a:cubicBezTo>
                      <a:pt x="664" y="1601"/>
                      <a:pt x="820" y="1523"/>
                      <a:pt x="898" y="1445"/>
                    </a:cubicBezTo>
                    <a:cubicBezTo>
                      <a:pt x="977" y="1367"/>
                      <a:pt x="1016" y="1211"/>
                      <a:pt x="1016" y="1015"/>
                    </a:cubicBezTo>
                    <a:lnTo>
                      <a:pt x="1016" y="40"/>
                    </a:lnTo>
                    <a:lnTo>
                      <a:pt x="820" y="40"/>
                    </a:lnTo>
                    <a:lnTo>
                      <a:pt x="820" y="196"/>
                    </a:lnTo>
                    <a:cubicBezTo>
                      <a:pt x="781" y="157"/>
                      <a:pt x="742" y="79"/>
                      <a:pt x="703" y="40"/>
                    </a:cubicBezTo>
                    <a:cubicBezTo>
                      <a:pt x="625" y="40"/>
                      <a:pt x="547" y="1"/>
                      <a:pt x="46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61"/>
              <p:cNvSpPr/>
              <p:nvPr/>
            </p:nvSpPr>
            <p:spPr>
              <a:xfrm rot="5400000">
                <a:off x="2293745" y="3110082"/>
                <a:ext cx="2202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172" extrusionOk="0">
                    <a:moveTo>
                      <a:pt x="547" y="157"/>
                    </a:moveTo>
                    <a:cubicBezTo>
                      <a:pt x="664" y="157"/>
                      <a:pt x="742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5" y="508"/>
                    </a:lnTo>
                    <a:cubicBezTo>
                      <a:pt x="234" y="391"/>
                      <a:pt x="273" y="313"/>
                      <a:pt x="312" y="235"/>
                    </a:cubicBezTo>
                    <a:cubicBezTo>
                      <a:pt x="390" y="196"/>
                      <a:pt x="469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0" y="1"/>
                      <a:pt x="273" y="79"/>
                      <a:pt x="156" y="157"/>
                    </a:cubicBezTo>
                    <a:cubicBezTo>
                      <a:pt x="78" y="274"/>
                      <a:pt x="0" y="430"/>
                      <a:pt x="0" y="625"/>
                    </a:cubicBezTo>
                    <a:cubicBezTo>
                      <a:pt x="0" y="781"/>
                      <a:pt x="78" y="937"/>
                      <a:pt x="156" y="1015"/>
                    </a:cubicBezTo>
                    <a:cubicBezTo>
                      <a:pt x="273" y="1133"/>
                      <a:pt x="429" y="1172"/>
                      <a:pt x="586" y="1172"/>
                    </a:cubicBezTo>
                    <a:lnTo>
                      <a:pt x="820" y="1172"/>
                    </a:lnTo>
                    <a:cubicBezTo>
                      <a:pt x="859" y="1133"/>
                      <a:pt x="937" y="1133"/>
                      <a:pt x="1015" y="1094"/>
                    </a:cubicBezTo>
                    <a:lnTo>
                      <a:pt x="1015" y="937"/>
                    </a:lnTo>
                    <a:cubicBezTo>
                      <a:pt x="937" y="976"/>
                      <a:pt x="859" y="976"/>
                      <a:pt x="820" y="1015"/>
                    </a:cubicBezTo>
                    <a:lnTo>
                      <a:pt x="625" y="1015"/>
                    </a:lnTo>
                    <a:cubicBezTo>
                      <a:pt x="469" y="1015"/>
                      <a:pt x="390" y="1015"/>
                      <a:pt x="312" y="937"/>
                    </a:cubicBezTo>
                    <a:cubicBezTo>
                      <a:pt x="234" y="859"/>
                      <a:pt x="195" y="781"/>
                      <a:pt x="195" y="625"/>
                    </a:cubicBezTo>
                    <a:lnTo>
                      <a:pt x="1054" y="625"/>
                    </a:lnTo>
                    <a:lnTo>
                      <a:pt x="1054" y="547"/>
                    </a:lnTo>
                    <a:cubicBezTo>
                      <a:pt x="1054" y="391"/>
                      <a:pt x="1015" y="235"/>
                      <a:pt x="937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61"/>
              <p:cNvSpPr/>
              <p:nvPr/>
            </p:nvSpPr>
            <p:spPr>
              <a:xfrm rot="5400000">
                <a:off x="2307192" y="3125181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0" y="1"/>
                    </a:moveTo>
                    <a:lnTo>
                      <a:pt x="0" y="1562"/>
                    </a:lnTo>
                    <a:lnTo>
                      <a:pt x="156" y="1562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61"/>
              <p:cNvSpPr/>
              <p:nvPr/>
            </p:nvSpPr>
            <p:spPr>
              <a:xfrm rot="5400000">
                <a:off x="2306785" y="3136998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96" y="235"/>
                    </a:lnTo>
                    <a:lnTo>
                      <a:pt x="196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96" y="1562"/>
                    </a:lnTo>
                    <a:lnTo>
                      <a:pt x="19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61"/>
              <p:cNvSpPr/>
              <p:nvPr/>
            </p:nvSpPr>
            <p:spPr>
              <a:xfrm rot="5400000">
                <a:off x="2300265" y="3082351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18" y="1"/>
                    </a:moveTo>
                    <a:lnTo>
                      <a:pt x="118" y="313"/>
                    </a:lnTo>
                    <a:lnTo>
                      <a:pt x="1" y="313"/>
                    </a:lnTo>
                    <a:lnTo>
                      <a:pt x="1" y="469"/>
                    </a:lnTo>
                    <a:lnTo>
                      <a:pt x="118" y="469"/>
                    </a:lnTo>
                    <a:lnTo>
                      <a:pt x="118" y="1054"/>
                    </a:lnTo>
                    <a:cubicBezTo>
                      <a:pt x="118" y="1210"/>
                      <a:pt x="157" y="1288"/>
                      <a:pt x="196" y="1367"/>
                    </a:cubicBezTo>
                    <a:cubicBezTo>
                      <a:pt x="274" y="1406"/>
                      <a:pt x="352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1" y="1249"/>
                      <a:pt x="352" y="1249"/>
                    </a:cubicBezTo>
                    <a:cubicBezTo>
                      <a:pt x="313" y="1210"/>
                      <a:pt x="313" y="1171"/>
                      <a:pt x="313" y="1054"/>
                    </a:cubicBezTo>
                    <a:lnTo>
                      <a:pt x="313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3" y="313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61"/>
              <p:cNvSpPr/>
              <p:nvPr/>
            </p:nvSpPr>
            <p:spPr>
              <a:xfrm rot="5400000">
                <a:off x="2290067" y="3103980"/>
                <a:ext cx="5726" cy="1061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508" extrusionOk="0">
                    <a:moveTo>
                      <a:pt x="78" y="0"/>
                    </a:moveTo>
                    <a:lnTo>
                      <a:pt x="78" y="196"/>
                    </a:lnTo>
                    <a:lnTo>
                      <a:pt x="0" y="508"/>
                    </a:lnTo>
                    <a:lnTo>
                      <a:pt x="117" y="508"/>
                    </a:lnTo>
                    <a:lnTo>
                      <a:pt x="273" y="196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61"/>
              <p:cNvSpPr/>
              <p:nvPr/>
            </p:nvSpPr>
            <p:spPr>
              <a:xfrm rot="5400000">
                <a:off x="2295772" y="3129245"/>
                <a:ext cx="179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72" extrusionOk="0">
                    <a:moveTo>
                      <a:pt x="430" y="1"/>
                    </a:moveTo>
                    <a:cubicBezTo>
                      <a:pt x="313" y="1"/>
                      <a:pt x="196" y="40"/>
                      <a:pt x="118" y="79"/>
                    </a:cubicBezTo>
                    <a:cubicBezTo>
                      <a:pt x="40" y="157"/>
                      <a:pt x="1" y="235"/>
                      <a:pt x="1" y="352"/>
                    </a:cubicBezTo>
                    <a:cubicBezTo>
                      <a:pt x="1" y="430"/>
                      <a:pt x="40" y="508"/>
                      <a:pt x="79" y="547"/>
                    </a:cubicBezTo>
                    <a:cubicBezTo>
                      <a:pt x="118" y="586"/>
                      <a:pt x="196" y="625"/>
                      <a:pt x="313" y="664"/>
                    </a:cubicBezTo>
                    <a:lnTo>
                      <a:pt x="391" y="664"/>
                    </a:lnTo>
                    <a:cubicBezTo>
                      <a:pt x="508" y="703"/>
                      <a:pt x="586" y="703"/>
                      <a:pt x="625" y="742"/>
                    </a:cubicBezTo>
                    <a:cubicBezTo>
                      <a:pt x="664" y="781"/>
                      <a:pt x="664" y="820"/>
                      <a:pt x="664" y="859"/>
                    </a:cubicBezTo>
                    <a:cubicBezTo>
                      <a:pt x="664" y="898"/>
                      <a:pt x="625" y="976"/>
                      <a:pt x="586" y="976"/>
                    </a:cubicBezTo>
                    <a:cubicBezTo>
                      <a:pt x="547" y="1015"/>
                      <a:pt x="469" y="1015"/>
                      <a:pt x="391" y="1015"/>
                    </a:cubicBezTo>
                    <a:lnTo>
                      <a:pt x="196" y="1015"/>
                    </a:lnTo>
                    <a:cubicBezTo>
                      <a:pt x="118" y="976"/>
                      <a:pt x="79" y="976"/>
                      <a:pt x="1" y="937"/>
                    </a:cubicBezTo>
                    <a:lnTo>
                      <a:pt x="1" y="1133"/>
                    </a:lnTo>
                    <a:cubicBezTo>
                      <a:pt x="79" y="1133"/>
                      <a:pt x="118" y="1172"/>
                      <a:pt x="196" y="1172"/>
                    </a:cubicBezTo>
                    <a:lnTo>
                      <a:pt x="391" y="1172"/>
                    </a:lnTo>
                    <a:cubicBezTo>
                      <a:pt x="547" y="1172"/>
                      <a:pt x="664" y="1172"/>
                      <a:pt x="742" y="1094"/>
                    </a:cubicBezTo>
                    <a:cubicBezTo>
                      <a:pt x="820" y="1015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81" y="625"/>
                    </a:cubicBezTo>
                    <a:cubicBezTo>
                      <a:pt x="703" y="586"/>
                      <a:pt x="625" y="547"/>
                      <a:pt x="508" y="508"/>
                    </a:cubicBezTo>
                    <a:lnTo>
                      <a:pt x="430" y="508"/>
                    </a:lnTo>
                    <a:cubicBezTo>
                      <a:pt x="313" y="469"/>
                      <a:pt x="274" y="469"/>
                      <a:pt x="235" y="430"/>
                    </a:cubicBezTo>
                    <a:cubicBezTo>
                      <a:pt x="196" y="391"/>
                      <a:pt x="196" y="391"/>
                      <a:pt x="196" y="313"/>
                    </a:cubicBezTo>
                    <a:cubicBezTo>
                      <a:pt x="196" y="274"/>
                      <a:pt x="196" y="235"/>
                      <a:pt x="235" y="196"/>
                    </a:cubicBezTo>
                    <a:cubicBezTo>
                      <a:pt x="313" y="196"/>
                      <a:pt x="352" y="157"/>
                      <a:pt x="469" y="157"/>
                    </a:cubicBezTo>
                    <a:cubicBezTo>
                      <a:pt x="508" y="157"/>
                      <a:pt x="586" y="157"/>
                      <a:pt x="625" y="196"/>
                    </a:cubicBezTo>
                    <a:cubicBezTo>
                      <a:pt x="703" y="196"/>
                      <a:pt x="742" y="235"/>
                      <a:pt x="781" y="235"/>
                    </a:cubicBezTo>
                    <a:lnTo>
                      <a:pt x="781" y="79"/>
                    </a:lnTo>
                    <a:cubicBezTo>
                      <a:pt x="742" y="40"/>
                      <a:pt x="703" y="40"/>
                      <a:pt x="625" y="40"/>
                    </a:cubicBezTo>
                    <a:cubicBezTo>
                      <a:pt x="547" y="1"/>
                      <a:pt x="508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61"/>
              <p:cNvSpPr/>
              <p:nvPr/>
            </p:nvSpPr>
            <p:spPr>
              <a:xfrm rot="5400000">
                <a:off x="2293734" y="3153309"/>
                <a:ext cx="2204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72" extrusionOk="0">
                    <a:moveTo>
                      <a:pt x="547" y="157"/>
                    </a:moveTo>
                    <a:cubicBezTo>
                      <a:pt x="664" y="157"/>
                      <a:pt x="742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6" y="508"/>
                    </a:lnTo>
                    <a:cubicBezTo>
                      <a:pt x="235" y="391"/>
                      <a:pt x="235" y="313"/>
                      <a:pt x="313" y="235"/>
                    </a:cubicBezTo>
                    <a:cubicBezTo>
                      <a:pt x="391" y="196"/>
                      <a:pt x="469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74" y="79"/>
                      <a:pt x="157" y="157"/>
                    </a:cubicBezTo>
                    <a:cubicBezTo>
                      <a:pt x="79" y="274"/>
                      <a:pt x="1" y="430"/>
                      <a:pt x="1" y="625"/>
                    </a:cubicBezTo>
                    <a:cubicBezTo>
                      <a:pt x="1" y="781"/>
                      <a:pt x="79" y="937"/>
                      <a:pt x="157" y="1015"/>
                    </a:cubicBezTo>
                    <a:cubicBezTo>
                      <a:pt x="274" y="1133"/>
                      <a:pt x="430" y="1172"/>
                      <a:pt x="586" y="1172"/>
                    </a:cubicBezTo>
                    <a:lnTo>
                      <a:pt x="820" y="1172"/>
                    </a:lnTo>
                    <a:cubicBezTo>
                      <a:pt x="859" y="1133"/>
                      <a:pt x="937" y="1133"/>
                      <a:pt x="1015" y="1094"/>
                    </a:cubicBezTo>
                    <a:lnTo>
                      <a:pt x="1015" y="937"/>
                    </a:lnTo>
                    <a:cubicBezTo>
                      <a:pt x="937" y="976"/>
                      <a:pt x="859" y="976"/>
                      <a:pt x="820" y="1015"/>
                    </a:cubicBezTo>
                    <a:lnTo>
                      <a:pt x="586" y="1015"/>
                    </a:lnTo>
                    <a:cubicBezTo>
                      <a:pt x="469" y="1015"/>
                      <a:pt x="391" y="1015"/>
                      <a:pt x="313" y="937"/>
                    </a:cubicBezTo>
                    <a:cubicBezTo>
                      <a:pt x="235" y="859"/>
                      <a:pt x="196" y="781"/>
                      <a:pt x="196" y="625"/>
                    </a:cubicBezTo>
                    <a:lnTo>
                      <a:pt x="1054" y="625"/>
                    </a:lnTo>
                    <a:lnTo>
                      <a:pt x="1054" y="547"/>
                    </a:lnTo>
                    <a:cubicBezTo>
                      <a:pt x="1054" y="391"/>
                      <a:pt x="1015" y="235"/>
                      <a:pt x="898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61"/>
              <p:cNvSpPr/>
              <p:nvPr/>
            </p:nvSpPr>
            <p:spPr>
              <a:xfrm rot="5400000">
                <a:off x="2298624" y="3175335"/>
                <a:ext cx="20417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62" extrusionOk="0">
                    <a:moveTo>
                      <a:pt x="469" y="547"/>
                    </a:moveTo>
                    <a:cubicBezTo>
                      <a:pt x="586" y="547"/>
                      <a:pt x="664" y="586"/>
                      <a:pt x="703" y="664"/>
                    </a:cubicBezTo>
                    <a:cubicBezTo>
                      <a:pt x="781" y="742"/>
                      <a:pt x="781" y="859"/>
                      <a:pt x="781" y="976"/>
                    </a:cubicBezTo>
                    <a:cubicBezTo>
                      <a:pt x="781" y="1132"/>
                      <a:pt x="781" y="1210"/>
                      <a:pt x="703" y="1288"/>
                    </a:cubicBezTo>
                    <a:cubicBezTo>
                      <a:pt x="664" y="1366"/>
                      <a:pt x="586" y="1405"/>
                      <a:pt x="469" y="1405"/>
                    </a:cubicBezTo>
                    <a:cubicBezTo>
                      <a:pt x="391" y="1405"/>
                      <a:pt x="313" y="1366"/>
                      <a:pt x="274" y="1288"/>
                    </a:cubicBezTo>
                    <a:cubicBezTo>
                      <a:pt x="196" y="1210"/>
                      <a:pt x="157" y="1132"/>
                      <a:pt x="157" y="976"/>
                    </a:cubicBezTo>
                    <a:cubicBezTo>
                      <a:pt x="157" y="859"/>
                      <a:pt x="196" y="742"/>
                      <a:pt x="274" y="664"/>
                    </a:cubicBezTo>
                    <a:cubicBezTo>
                      <a:pt x="313" y="586"/>
                      <a:pt x="391" y="547"/>
                      <a:pt x="469" y="547"/>
                    </a:cubicBezTo>
                    <a:close/>
                    <a:moveTo>
                      <a:pt x="781" y="1"/>
                    </a:moveTo>
                    <a:lnTo>
                      <a:pt x="781" y="586"/>
                    </a:lnTo>
                    <a:cubicBezTo>
                      <a:pt x="781" y="547"/>
                      <a:pt x="703" y="469"/>
                      <a:pt x="664" y="430"/>
                    </a:cubicBezTo>
                    <a:cubicBezTo>
                      <a:pt x="586" y="430"/>
                      <a:pt x="508" y="391"/>
                      <a:pt x="430" y="391"/>
                    </a:cubicBezTo>
                    <a:cubicBezTo>
                      <a:pt x="313" y="391"/>
                      <a:pt x="196" y="469"/>
                      <a:pt x="118" y="547"/>
                    </a:cubicBezTo>
                    <a:cubicBezTo>
                      <a:pt x="39" y="664"/>
                      <a:pt x="0" y="820"/>
                      <a:pt x="0" y="976"/>
                    </a:cubicBezTo>
                    <a:cubicBezTo>
                      <a:pt x="0" y="1171"/>
                      <a:pt x="39" y="1288"/>
                      <a:pt x="118" y="1405"/>
                    </a:cubicBezTo>
                    <a:cubicBezTo>
                      <a:pt x="196" y="1523"/>
                      <a:pt x="313" y="1562"/>
                      <a:pt x="430" y="1562"/>
                    </a:cubicBezTo>
                    <a:cubicBezTo>
                      <a:pt x="508" y="1562"/>
                      <a:pt x="586" y="1562"/>
                      <a:pt x="664" y="1523"/>
                    </a:cubicBezTo>
                    <a:cubicBezTo>
                      <a:pt x="703" y="1484"/>
                      <a:pt x="781" y="1445"/>
                      <a:pt x="781" y="1366"/>
                    </a:cubicBezTo>
                    <a:lnTo>
                      <a:pt x="781" y="1562"/>
                    </a:lnTo>
                    <a:lnTo>
                      <a:pt x="976" y="1562"/>
                    </a:ln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61"/>
              <p:cNvSpPr/>
              <p:nvPr/>
            </p:nvSpPr>
            <p:spPr>
              <a:xfrm rot="5400000">
                <a:off x="2298624" y="3216106"/>
                <a:ext cx="20417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62" extrusionOk="0">
                    <a:moveTo>
                      <a:pt x="469" y="547"/>
                    </a:moveTo>
                    <a:cubicBezTo>
                      <a:pt x="586" y="547"/>
                      <a:pt x="664" y="586"/>
                      <a:pt x="703" y="664"/>
                    </a:cubicBezTo>
                    <a:cubicBezTo>
                      <a:pt x="781" y="742"/>
                      <a:pt x="820" y="859"/>
                      <a:pt x="820" y="976"/>
                    </a:cubicBezTo>
                    <a:cubicBezTo>
                      <a:pt x="820" y="1132"/>
                      <a:pt x="781" y="1210"/>
                      <a:pt x="703" y="1288"/>
                    </a:cubicBezTo>
                    <a:cubicBezTo>
                      <a:pt x="664" y="1366"/>
                      <a:pt x="586" y="1405"/>
                      <a:pt x="469" y="1405"/>
                    </a:cubicBezTo>
                    <a:cubicBezTo>
                      <a:pt x="391" y="1405"/>
                      <a:pt x="313" y="1366"/>
                      <a:pt x="274" y="1288"/>
                    </a:cubicBezTo>
                    <a:cubicBezTo>
                      <a:pt x="196" y="1210"/>
                      <a:pt x="157" y="1132"/>
                      <a:pt x="157" y="976"/>
                    </a:cubicBezTo>
                    <a:cubicBezTo>
                      <a:pt x="157" y="859"/>
                      <a:pt x="196" y="742"/>
                      <a:pt x="274" y="664"/>
                    </a:cubicBezTo>
                    <a:cubicBezTo>
                      <a:pt x="313" y="586"/>
                      <a:pt x="391" y="547"/>
                      <a:pt x="469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03" y="469"/>
                      <a:pt x="664" y="430"/>
                    </a:cubicBezTo>
                    <a:cubicBezTo>
                      <a:pt x="586" y="430"/>
                      <a:pt x="508" y="391"/>
                      <a:pt x="430" y="391"/>
                    </a:cubicBezTo>
                    <a:cubicBezTo>
                      <a:pt x="313" y="391"/>
                      <a:pt x="196" y="469"/>
                      <a:pt x="118" y="547"/>
                    </a:cubicBezTo>
                    <a:cubicBezTo>
                      <a:pt x="40" y="664"/>
                      <a:pt x="1" y="820"/>
                      <a:pt x="1" y="976"/>
                    </a:cubicBezTo>
                    <a:cubicBezTo>
                      <a:pt x="1" y="1171"/>
                      <a:pt x="40" y="1288"/>
                      <a:pt x="118" y="1405"/>
                    </a:cubicBezTo>
                    <a:cubicBezTo>
                      <a:pt x="196" y="1523"/>
                      <a:pt x="313" y="1562"/>
                      <a:pt x="430" y="1562"/>
                    </a:cubicBezTo>
                    <a:cubicBezTo>
                      <a:pt x="508" y="1562"/>
                      <a:pt x="586" y="1562"/>
                      <a:pt x="664" y="1523"/>
                    </a:cubicBezTo>
                    <a:cubicBezTo>
                      <a:pt x="703" y="1484"/>
                      <a:pt x="781" y="1445"/>
                      <a:pt x="820" y="1366"/>
                    </a:cubicBezTo>
                    <a:lnTo>
                      <a:pt x="820" y="1562"/>
                    </a:lnTo>
                    <a:lnTo>
                      <a:pt x="976" y="1562"/>
                    </a:ln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61"/>
              <p:cNvSpPr/>
              <p:nvPr/>
            </p:nvSpPr>
            <p:spPr>
              <a:xfrm rot="5400000">
                <a:off x="2306785" y="3236491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96" y="235"/>
                    </a:lnTo>
                    <a:lnTo>
                      <a:pt x="196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96" y="1562"/>
                    </a:lnTo>
                    <a:lnTo>
                      <a:pt x="19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61"/>
              <p:cNvSpPr/>
              <p:nvPr/>
            </p:nvSpPr>
            <p:spPr>
              <a:xfrm rot="5400000">
                <a:off x="2294967" y="3258925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03" y="859"/>
                      <a:pt x="663" y="937"/>
                    </a:cubicBezTo>
                    <a:cubicBezTo>
                      <a:pt x="585" y="976"/>
                      <a:pt x="507" y="1015"/>
                      <a:pt x="429" y="1015"/>
                    </a:cubicBezTo>
                    <a:cubicBezTo>
                      <a:pt x="351" y="1015"/>
                      <a:pt x="273" y="1015"/>
                      <a:pt x="234" y="976"/>
                    </a:cubicBezTo>
                    <a:cubicBezTo>
                      <a:pt x="195" y="937"/>
                      <a:pt x="156" y="898"/>
                      <a:pt x="156" y="820"/>
                    </a:cubicBezTo>
                    <a:cubicBezTo>
                      <a:pt x="156" y="742"/>
                      <a:pt x="195" y="664"/>
                      <a:pt x="273" y="664"/>
                    </a:cubicBezTo>
                    <a:cubicBezTo>
                      <a:pt x="312" y="625"/>
                      <a:pt x="429" y="586"/>
                      <a:pt x="585" y="586"/>
                    </a:cubicBezTo>
                    <a:close/>
                    <a:moveTo>
                      <a:pt x="468" y="1"/>
                    </a:moveTo>
                    <a:cubicBezTo>
                      <a:pt x="390" y="1"/>
                      <a:pt x="312" y="1"/>
                      <a:pt x="273" y="40"/>
                    </a:cubicBezTo>
                    <a:cubicBezTo>
                      <a:pt x="195" y="40"/>
                      <a:pt x="156" y="79"/>
                      <a:pt x="78" y="79"/>
                    </a:cubicBezTo>
                    <a:lnTo>
                      <a:pt x="78" y="274"/>
                    </a:lnTo>
                    <a:cubicBezTo>
                      <a:pt x="117" y="235"/>
                      <a:pt x="195" y="196"/>
                      <a:pt x="234" y="196"/>
                    </a:cubicBezTo>
                    <a:cubicBezTo>
                      <a:pt x="312" y="157"/>
                      <a:pt x="351" y="157"/>
                      <a:pt x="429" y="157"/>
                    </a:cubicBezTo>
                    <a:cubicBezTo>
                      <a:pt x="546" y="157"/>
                      <a:pt x="624" y="196"/>
                      <a:pt x="663" y="235"/>
                    </a:cubicBezTo>
                    <a:cubicBezTo>
                      <a:pt x="742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507" y="469"/>
                    </a:lnTo>
                    <a:cubicBezTo>
                      <a:pt x="312" y="469"/>
                      <a:pt x="195" y="469"/>
                      <a:pt x="117" y="547"/>
                    </a:cubicBezTo>
                    <a:cubicBezTo>
                      <a:pt x="39" y="625"/>
                      <a:pt x="0" y="703"/>
                      <a:pt x="0" y="820"/>
                    </a:cubicBezTo>
                    <a:cubicBezTo>
                      <a:pt x="0" y="937"/>
                      <a:pt x="39" y="1015"/>
                      <a:pt x="78" y="1094"/>
                    </a:cubicBezTo>
                    <a:cubicBezTo>
                      <a:pt x="156" y="1172"/>
                      <a:pt x="234" y="1172"/>
                      <a:pt x="351" y="1172"/>
                    </a:cubicBezTo>
                    <a:cubicBezTo>
                      <a:pt x="468" y="1172"/>
                      <a:pt x="546" y="1172"/>
                      <a:pt x="585" y="1133"/>
                    </a:cubicBezTo>
                    <a:cubicBezTo>
                      <a:pt x="663" y="1094"/>
                      <a:pt x="703" y="1055"/>
                      <a:pt x="742" y="976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4" y="1"/>
                      <a:pt x="46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61"/>
              <p:cNvSpPr/>
              <p:nvPr/>
            </p:nvSpPr>
            <p:spPr>
              <a:xfrm rot="5400000">
                <a:off x="2288029" y="3293573"/>
                <a:ext cx="3345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1172" extrusionOk="0">
                    <a:moveTo>
                      <a:pt x="508" y="1"/>
                    </a:moveTo>
                    <a:cubicBezTo>
                      <a:pt x="430" y="1"/>
                      <a:pt x="391" y="40"/>
                      <a:pt x="313" y="40"/>
                    </a:cubicBezTo>
                    <a:cubicBezTo>
                      <a:pt x="274" y="79"/>
                      <a:pt x="196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35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9" y="1172"/>
                    </a:lnTo>
                    <a:lnTo>
                      <a:pt x="899" y="508"/>
                    </a:lnTo>
                    <a:cubicBezTo>
                      <a:pt x="899" y="430"/>
                      <a:pt x="938" y="313"/>
                      <a:pt x="977" y="274"/>
                    </a:cubicBezTo>
                    <a:cubicBezTo>
                      <a:pt x="1016" y="196"/>
                      <a:pt x="1094" y="157"/>
                      <a:pt x="1211" y="157"/>
                    </a:cubicBezTo>
                    <a:cubicBezTo>
                      <a:pt x="1289" y="157"/>
                      <a:pt x="1328" y="196"/>
                      <a:pt x="1367" y="235"/>
                    </a:cubicBezTo>
                    <a:cubicBezTo>
                      <a:pt x="1406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01" y="1172"/>
                    </a:lnTo>
                    <a:lnTo>
                      <a:pt x="1601" y="469"/>
                    </a:lnTo>
                    <a:cubicBezTo>
                      <a:pt x="1601" y="313"/>
                      <a:pt x="1601" y="196"/>
                      <a:pt x="1523" y="118"/>
                    </a:cubicBezTo>
                    <a:cubicBezTo>
                      <a:pt x="1445" y="40"/>
                      <a:pt x="1367" y="1"/>
                      <a:pt x="1250" y="1"/>
                    </a:cubicBezTo>
                    <a:cubicBezTo>
                      <a:pt x="1172" y="1"/>
                      <a:pt x="1094" y="40"/>
                      <a:pt x="1016" y="79"/>
                    </a:cubicBezTo>
                    <a:cubicBezTo>
                      <a:pt x="977" y="118"/>
                      <a:pt x="899" y="157"/>
                      <a:pt x="859" y="235"/>
                    </a:cubicBezTo>
                    <a:cubicBezTo>
                      <a:pt x="820" y="157"/>
                      <a:pt x="781" y="118"/>
                      <a:pt x="742" y="79"/>
                    </a:cubicBezTo>
                    <a:cubicBezTo>
                      <a:pt x="664" y="40"/>
                      <a:pt x="625" y="1"/>
                      <a:pt x="50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61"/>
              <p:cNvSpPr/>
              <p:nvPr/>
            </p:nvSpPr>
            <p:spPr>
              <a:xfrm rot="5400000">
                <a:off x="2294957" y="3340477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03" y="859"/>
                      <a:pt x="664" y="937"/>
                    </a:cubicBezTo>
                    <a:cubicBezTo>
                      <a:pt x="586" y="976"/>
                      <a:pt x="508" y="1015"/>
                      <a:pt x="430" y="1015"/>
                    </a:cubicBezTo>
                    <a:cubicBezTo>
                      <a:pt x="352" y="1015"/>
                      <a:pt x="274" y="1015"/>
                      <a:pt x="235" y="976"/>
                    </a:cubicBezTo>
                    <a:cubicBezTo>
                      <a:pt x="196" y="937"/>
                      <a:pt x="157" y="898"/>
                      <a:pt x="157" y="820"/>
                    </a:cubicBezTo>
                    <a:cubicBezTo>
                      <a:pt x="157" y="742"/>
                      <a:pt x="196" y="664"/>
                      <a:pt x="274" y="664"/>
                    </a:cubicBezTo>
                    <a:cubicBezTo>
                      <a:pt x="313" y="625"/>
                      <a:pt x="430" y="586"/>
                      <a:pt x="586" y="586"/>
                    </a:cubicBezTo>
                    <a:close/>
                    <a:moveTo>
                      <a:pt x="469" y="1"/>
                    </a:moveTo>
                    <a:cubicBezTo>
                      <a:pt x="391" y="1"/>
                      <a:pt x="313" y="1"/>
                      <a:pt x="274" y="40"/>
                    </a:cubicBezTo>
                    <a:cubicBezTo>
                      <a:pt x="196" y="40"/>
                      <a:pt x="157" y="79"/>
                      <a:pt x="79" y="79"/>
                    </a:cubicBezTo>
                    <a:lnTo>
                      <a:pt x="79" y="274"/>
                    </a:lnTo>
                    <a:cubicBezTo>
                      <a:pt x="118" y="235"/>
                      <a:pt x="196" y="196"/>
                      <a:pt x="235" y="196"/>
                    </a:cubicBezTo>
                    <a:cubicBezTo>
                      <a:pt x="313" y="157"/>
                      <a:pt x="352" y="157"/>
                      <a:pt x="430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42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508" y="469"/>
                    </a:lnTo>
                    <a:cubicBezTo>
                      <a:pt x="313" y="469"/>
                      <a:pt x="196" y="469"/>
                      <a:pt x="118" y="547"/>
                    </a:cubicBezTo>
                    <a:cubicBezTo>
                      <a:pt x="40" y="625"/>
                      <a:pt x="1" y="703"/>
                      <a:pt x="1" y="820"/>
                    </a:cubicBezTo>
                    <a:cubicBezTo>
                      <a:pt x="1" y="937"/>
                      <a:pt x="40" y="1015"/>
                      <a:pt x="79" y="1094"/>
                    </a:cubicBezTo>
                    <a:cubicBezTo>
                      <a:pt x="157" y="1172"/>
                      <a:pt x="235" y="1172"/>
                      <a:pt x="352" y="1172"/>
                    </a:cubicBezTo>
                    <a:cubicBezTo>
                      <a:pt x="469" y="1172"/>
                      <a:pt x="547" y="1172"/>
                      <a:pt x="586" y="1133"/>
                    </a:cubicBezTo>
                    <a:cubicBezTo>
                      <a:pt x="664" y="1094"/>
                      <a:pt x="703" y="1055"/>
                      <a:pt x="742" y="976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5" y="1"/>
                      <a:pt x="46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61"/>
              <p:cNvSpPr/>
              <p:nvPr/>
            </p:nvSpPr>
            <p:spPr>
              <a:xfrm rot="5400000">
                <a:off x="2233800" y="2614634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52" y="79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08"/>
                    </a:lnTo>
                    <a:cubicBezTo>
                      <a:pt x="195" y="430"/>
                      <a:pt x="195" y="313"/>
                      <a:pt x="273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86" y="157"/>
                      <a:pt x="664" y="196"/>
                      <a:pt x="703" y="235"/>
                    </a:cubicBezTo>
                    <a:cubicBezTo>
                      <a:pt x="742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20" y="118"/>
                    </a:cubicBezTo>
                    <a:cubicBezTo>
                      <a:pt x="781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61"/>
              <p:cNvSpPr/>
              <p:nvPr/>
            </p:nvSpPr>
            <p:spPr>
              <a:xfrm rot="5400000">
                <a:off x="2232578" y="2641143"/>
                <a:ext cx="2202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172" extrusionOk="0">
                    <a:moveTo>
                      <a:pt x="507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59" y="469"/>
                      <a:pt x="859" y="586"/>
                    </a:cubicBezTo>
                    <a:cubicBezTo>
                      <a:pt x="859" y="742"/>
                      <a:pt x="820" y="820"/>
                      <a:pt x="742" y="898"/>
                    </a:cubicBezTo>
                    <a:cubicBezTo>
                      <a:pt x="703" y="976"/>
                      <a:pt x="625" y="1015"/>
                      <a:pt x="507" y="1015"/>
                    </a:cubicBezTo>
                    <a:cubicBezTo>
                      <a:pt x="429" y="1015"/>
                      <a:pt x="351" y="976"/>
                      <a:pt x="273" y="898"/>
                    </a:cubicBezTo>
                    <a:cubicBezTo>
                      <a:pt x="234" y="820"/>
                      <a:pt x="195" y="742"/>
                      <a:pt x="195" y="586"/>
                    </a:cubicBezTo>
                    <a:cubicBezTo>
                      <a:pt x="195" y="469"/>
                      <a:pt x="234" y="352"/>
                      <a:pt x="273" y="274"/>
                    </a:cubicBezTo>
                    <a:cubicBezTo>
                      <a:pt x="351" y="196"/>
                      <a:pt x="429" y="157"/>
                      <a:pt x="507" y="157"/>
                    </a:cubicBezTo>
                    <a:close/>
                    <a:moveTo>
                      <a:pt x="507" y="1"/>
                    </a:moveTo>
                    <a:cubicBezTo>
                      <a:pt x="351" y="1"/>
                      <a:pt x="234" y="79"/>
                      <a:pt x="156" y="157"/>
                    </a:cubicBezTo>
                    <a:cubicBezTo>
                      <a:pt x="39" y="274"/>
                      <a:pt x="0" y="430"/>
                      <a:pt x="0" y="586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34" y="1133"/>
                      <a:pt x="351" y="1172"/>
                      <a:pt x="507" y="1172"/>
                    </a:cubicBezTo>
                    <a:cubicBezTo>
                      <a:pt x="703" y="1172"/>
                      <a:pt x="820" y="1133"/>
                      <a:pt x="898" y="1015"/>
                    </a:cubicBezTo>
                    <a:cubicBezTo>
                      <a:pt x="976" y="937"/>
                      <a:pt x="1054" y="781"/>
                      <a:pt x="1054" y="586"/>
                    </a:cubicBezTo>
                    <a:cubicBezTo>
                      <a:pt x="1054" y="430"/>
                      <a:pt x="976" y="274"/>
                      <a:pt x="898" y="157"/>
                    </a:cubicBezTo>
                    <a:cubicBezTo>
                      <a:pt x="820" y="79"/>
                      <a:pt x="703" y="1"/>
                      <a:pt x="50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61"/>
              <p:cNvSpPr/>
              <p:nvPr/>
            </p:nvSpPr>
            <p:spPr>
              <a:xfrm rot="5400000">
                <a:off x="2233800" y="2667651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546" y="1"/>
                    </a:moveTo>
                    <a:cubicBezTo>
                      <a:pt x="468" y="1"/>
                      <a:pt x="429" y="40"/>
                      <a:pt x="351" y="79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08"/>
                    </a:lnTo>
                    <a:cubicBezTo>
                      <a:pt x="195" y="430"/>
                      <a:pt x="234" y="313"/>
                      <a:pt x="273" y="274"/>
                    </a:cubicBezTo>
                    <a:cubicBezTo>
                      <a:pt x="351" y="196"/>
                      <a:pt x="429" y="157"/>
                      <a:pt x="507" y="157"/>
                    </a:cubicBezTo>
                    <a:cubicBezTo>
                      <a:pt x="585" y="157"/>
                      <a:pt x="663" y="196"/>
                      <a:pt x="702" y="235"/>
                    </a:cubicBezTo>
                    <a:cubicBezTo>
                      <a:pt x="742" y="313"/>
                      <a:pt x="781" y="391"/>
                      <a:pt x="781" y="469"/>
                    </a:cubicBezTo>
                    <a:lnTo>
                      <a:pt x="781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59" y="118"/>
                    </a:cubicBezTo>
                    <a:cubicBezTo>
                      <a:pt x="781" y="40"/>
                      <a:pt x="702" y="1"/>
                      <a:pt x="54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61"/>
              <p:cNvSpPr/>
              <p:nvPr/>
            </p:nvSpPr>
            <p:spPr>
              <a:xfrm rot="5400000">
                <a:off x="2233382" y="2694964"/>
                <a:ext cx="19602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33" extrusionOk="0">
                    <a:moveTo>
                      <a:pt x="1" y="1"/>
                    </a:moveTo>
                    <a:lnTo>
                      <a:pt x="1" y="664"/>
                    </a:lnTo>
                    <a:cubicBezTo>
                      <a:pt x="1" y="820"/>
                      <a:pt x="40" y="937"/>
                      <a:pt x="118" y="1015"/>
                    </a:cubicBezTo>
                    <a:cubicBezTo>
                      <a:pt x="196" y="1094"/>
                      <a:pt x="274" y="1133"/>
                      <a:pt x="391" y="1133"/>
                    </a:cubicBezTo>
                    <a:cubicBezTo>
                      <a:pt x="469" y="1133"/>
                      <a:pt x="547" y="1133"/>
                      <a:pt x="625" y="1094"/>
                    </a:cubicBezTo>
                    <a:cubicBezTo>
                      <a:pt x="664" y="1054"/>
                      <a:pt x="703" y="1015"/>
                      <a:pt x="781" y="937"/>
                    </a:cubicBezTo>
                    <a:lnTo>
                      <a:pt x="781" y="1133"/>
                    </a:lnTo>
                    <a:lnTo>
                      <a:pt x="938" y="1133"/>
                    </a:lnTo>
                    <a:lnTo>
                      <a:pt x="938" y="1"/>
                    </a:lnTo>
                    <a:lnTo>
                      <a:pt x="781" y="1"/>
                    </a:lnTo>
                    <a:lnTo>
                      <a:pt x="781" y="625"/>
                    </a:lnTo>
                    <a:cubicBezTo>
                      <a:pt x="781" y="742"/>
                      <a:pt x="742" y="820"/>
                      <a:pt x="664" y="898"/>
                    </a:cubicBezTo>
                    <a:cubicBezTo>
                      <a:pt x="625" y="937"/>
                      <a:pt x="547" y="976"/>
                      <a:pt x="430" y="976"/>
                    </a:cubicBezTo>
                    <a:cubicBezTo>
                      <a:pt x="352" y="976"/>
                      <a:pt x="313" y="976"/>
                      <a:pt x="274" y="898"/>
                    </a:cubicBezTo>
                    <a:cubicBezTo>
                      <a:pt x="235" y="859"/>
                      <a:pt x="196" y="781"/>
                      <a:pt x="196" y="664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61"/>
              <p:cNvSpPr/>
              <p:nvPr/>
            </p:nvSpPr>
            <p:spPr>
              <a:xfrm rot="5400000">
                <a:off x="2226455" y="2729623"/>
                <a:ext cx="342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40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08"/>
                    </a:lnTo>
                    <a:cubicBezTo>
                      <a:pt x="196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8" y="1172"/>
                    </a:lnTo>
                    <a:lnTo>
                      <a:pt x="898" y="508"/>
                    </a:lnTo>
                    <a:cubicBezTo>
                      <a:pt x="898" y="430"/>
                      <a:pt x="937" y="313"/>
                      <a:pt x="976" y="274"/>
                    </a:cubicBezTo>
                    <a:cubicBezTo>
                      <a:pt x="1054" y="196"/>
                      <a:pt x="1133" y="157"/>
                      <a:pt x="1211" y="157"/>
                    </a:cubicBezTo>
                    <a:cubicBezTo>
                      <a:pt x="1289" y="157"/>
                      <a:pt x="1367" y="196"/>
                      <a:pt x="1406" y="235"/>
                    </a:cubicBezTo>
                    <a:cubicBezTo>
                      <a:pt x="1445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40" y="1172"/>
                    </a:lnTo>
                    <a:lnTo>
                      <a:pt x="1640" y="469"/>
                    </a:lnTo>
                    <a:cubicBezTo>
                      <a:pt x="1640" y="313"/>
                      <a:pt x="1601" y="196"/>
                      <a:pt x="1523" y="118"/>
                    </a:cubicBezTo>
                    <a:cubicBezTo>
                      <a:pt x="1484" y="40"/>
                      <a:pt x="1367" y="1"/>
                      <a:pt x="1250" y="1"/>
                    </a:cubicBezTo>
                    <a:cubicBezTo>
                      <a:pt x="1172" y="1"/>
                      <a:pt x="1094" y="40"/>
                      <a:pt x="1054" y="79"/>
                    </a:cubicBezTo>
                    <a:cubicBezTo>
                      <a:pt x="976" y="118"/>
                      <a:pt x="937" y="157"/>
                      <a:pt x="859" y="235"/>
                    </a:cubicBezTo>
                    <a:cubicBezTo>
                      <a:pt x="859" y="157"/>
                      <a:pt x="820" y="118"/>
                      <a:pt x="742" y="79"/>
                    </a:cubicBezTo>
                    <a:cubicBezTo>
                      <a:pt x="703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61"/>
              <p:cNvSpPr/>
              <p:nvPr/>
            </p:nvSpPr>
            <p:spPr>
              <a:xfrm rot="5400000">
                <a:off x="2226455" y="2752463"/>
                <a:ext cx="342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40"/>
                    </a:cubicBezTo>
                    <a:cubicBezTo>
                      <a:pt x="274" y="79"/>
                      <a:pt x="196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8" y="1172"/>
                    </a:lnTo>
                    <a:lnTo>
                      <a:pt x="898" y="508"/>
                    </a:lnTo>
                    <a:cubicBezTo>
                      <a:pt x="898" y="430"/>
                      <a:pt x="937" y="313"/>
                      <a:pt x="976" y="274"/>
                    </a:cubicBezTo>
                    <a:cubicBezTo>
                      <a:pt x="1054" y="196"/>
                      <a:pt x="1093" y="157"/>
                      <a:pt x="1210" y="157"/>
                    </a:cubicBezTo>
                    <a:cubicBezTo>
                      <a:pt x="1288" y="157"/>
                      <a:pt x="1327" y="196"/>
                      <a:pt x="1366" y="235"/>
                    </a:cubicBezTo>
                    <a:cubicBezTo>
                      <a:pt x="1405" y="313"/>
                      <a:pt x="1444" y="391"/>
                      <a:pt x="1444" y="469"/>
                    </a:cubicBezTo>
                    <a:lnTo>
                      <a:pt x="1444" y="1172"/>
                    </a:lnTo>
                    <a:lnTo>
                      <a:pt x="1640" y="1172"/>
                    </a:lnTo>
                    <a:lnTo>
                      <a:pt x="1640" y="469"/>
                    </a:lnTo>
                    <a:cubicBezTo>
                      <a:pt x="1640" y="313"/>
                      <a:pt x="1601" y="196"/>
                      <a:pt x="1523" y="118"/>
                    </a:cubicBezTo>
                    <a:cubicBezTo>
                      <a:pt x="1444" y="40"/>
                      <a:pt x="1366" y="1"/>
                      <a:pt x="1249" y="1"/>
                    </a:cubicBezTo>
                    <a:cubicBezTo>
                      <a:pt x="1171" y="1"/>
                      <a:pt x="1093" y="40"/>
                      <a:pt x="1015" y="79"/>
                    </a:cubicBezTo>
                    <a:cubicBezTo>
                      <a:pt x="976" y="118"/>
                      <a:pt x="898" y="157"/>
                      <a:pt x="859" y="235"/>
                    </a:cubicBezTo>
                    <a:cubicBezTo>
                      <a:pt x="820" y="157"/>
                      <a:pt x="781" y="118"/>
                      <a:pt x="742" y="79"/>
                    </a:cubicBezTo>
                    <a:cubicBezTo>
                      <a:pt x="664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61"/>
              <p:cNvSpPr/>
              <p:nvPr/>
            </p:nvSpPr>
            <p:spPr>
              <a:xfrm rot="5400000">
                <a:off x="2227270" y="2775304"/>
                <a:ext cx="22862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562" extrusionOk="0">
                    <a:moveTo>
                      <a:pt x="1" y="1"/>
                    </a:moveTo>
                    <a:lnTo>
                      <a:pt x="430" y="1094"/>
                    </a:lnTo>
                    <a:lnTo>
                      <a:pt x="391" y="1172"/>
                    </a:lnTo>
                    <a:cubicBezTo>
                      <a:pt x="352" y="1289"/>
                      <a:pt x="352" y="1328"/>
                      <a:pt x="313" y="1367"/>
                    </a:cubicBezTo>
                    <a:cubicBezTo>
                      <a:pt x="274" y="1367"/>
                      <a:pt x="235" y="1406"/>
                      <a:pt x="196" y="1406"/>
                    </a:cubicBezTo>
                    <a:lnTo>
                      <a:pt x="79" y="1406"/>
                    </a:lnTo>
                    <a:lnTo>
                      <a:pt x="79" y="1562"/>
                    </a:lnTo>
                    <a:lnTo>
                      <a:pt x="235" y="1562"/>
                    </a:lnTo>
                    <a:cubicBezTo>
                      <a:pt x="313" y="1562"/>
                      <a:pt x="391" y="1523"/>
                      <a:pt x="430" y="1484"/>
                    </a:cubicBezTo>
                    <a:cubicBezTo>
                      <a:pt x="469" y="1445"/>
                      <a:pt x="547" y="1367"/>
                      <a:pt x="586" y="1211"/>
                    </a:cubicBezTo>
                    <a:lnTo>
                      <a:pt x="1093" y="1"/>
                    </a:lnTo>
                    <a:lnTo>
                      <a:pt x="898" y="1"/>
                    </a:lnTo>
                    <a:lnTo>
                      <a:pt x="547" y="859"/>
                    </a:lnTo>
                    <a:lnTo>
                      <a:pt x="19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61"/>
              <p:cNvSpPr/>
              <p:nvPr/>
            </p:nvSpPr>
            <p:spPr>
              <a:xfrm rot="5400000">
                <a:off x="2233790" y="2819335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79"/>
                    </a:cubicBezTo>
                    <a:cubicBezTo>
                      <a:pt x="274" y="79"/>
                      <a:pt x="196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35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86" y="157"/>
                      <a:pt x="625" y="196"/>
                      <a:pt x="664" y="235"/>
                    </a:cubicBezTo>
                    <a:cubicBezTo>
                      <a:pt x="703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8" y="1172"/>
                    </a:lnTo>
                    <a:lnTo>
                      <a:pt x="938" y="469"/>
                    </a:lnTo>
                    <a:cubicBezTo>
                      <a:pt x="938" y="313"/>
                      <a:pt x="898" y="196"/>
                      <a:pt x="820" y="118"/>
                    </a:cubicBezTo>
                    <a:cubicBezTo>
                      <a:pt x="742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61"/>
              <p:cNvSpPr/>
              <p:nvPr/>
            </p:nvSpPr>
            <p:spPr>
              <a:xfrm rot="5400000">
                <a:off x="2245618" y="2834423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96" y="235"/>
                    </a:lnTo>
                    <a:lnTo>
                      <a:pt x="196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96" y="1562"/>
                    </a:lnTo>
                    <a:lnTo>
                      <a:pt x="19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61"/>
              <p:cNvSpPr/>
              <p:nvPr/>
            </p:nvSpPr>
            <p:spPr>
              <a:xfrm rot="5400000">
                <a:off x="2237060" y="2854412"/>
                <a:ext cx="2121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562" extrusionOk="0">
                    <a:moveTo>
                      <a:pt x="507" y="547"/>
                    </a:moveTo>
                    <a:cubicBezTo>
                      <a:pt x="625" y="547"/>
                      <a:pt x="703" y="586"/>
                      <a:pt x="742" y="664"/>
                    </a:cubicBezTo>
                    <a:cubicBezTo>
                      <a:pt x="781" y="742"/>
                      <a:pt x="820" y="859"/>
                      <a:pt x="820" y="976"/>
                    </a:cubicBezTo>
                    <a:cubicBezTo>
                      <a:pt x="820" y="1132"/>
                      <a:pt x="781" y="1210"/>
                      <a:pt x="742" y="1288"/>
                    </a:cubicBezTo>
                    <a:cubicBezTo>
                      <a:pt x="703" y="1366"/>
                      <a:pt x="625" y="1405"/>
                      <a:pt x="507" y="1405"/>
                    </a:cubicBezTo>
                    <a:cubicBezTo>
                      <a:pt x="429" y="1405"/>
                      <a:pt x="351" y="1366"/>
                      <a:pt x="273" y="1288"/>
                    </a:cubicBezTo>
                    <a:cubicBezTo>
                      <a:pt x="234" y="1210"/>
                      <a:pt x="195" y="1132"/>
                      <a:pt x="195" y="976"/>
                    </a:cubicBezTo>
                    <a:cubicBezTo>
                      <a:pt x="195" y="859"/>
                      <a:pt x="234" y="742"/>
                      <a:pt x="273" y="664"/>
                    </a:cubicBezTo>
                    <a:cubicBezTo>
                      <a:pt x="351" y="586"/>
                      <a:pt x="429" y="547"/>
                      <a:pt x="507" y="547"/>
                    </a:cubicBezTo>
                    <a:close/>
                    <a:moveTo>
                      <a:pt x="0" y="1"/>
                    </a:moveTo>
                    <a:lnTo>
                      <a:pt x="0" y="1562"/>
                    </a:lnTo>
                    <a:lnTo>
                      <a:pt x="195" y="1562"/>
                    </a:lnTo>
                    <a:lnTo>
                      <a:pt x="195" y="1366"/>
                    </a:lnTo>
                    <a:cubicBezTo>
                      <a:pt x="234" y="1444"/>
                      <a:pt x="273" y="1483"/>
                      <a:pt x="351" y="1523"/>
                    </a:cubicBezTo>
                    <a:cubicBezTo>
                      <a:pt x="390" y="1562"/>
                      <a:pt x="468" y="1562"/>
                      <a:pt x="546" y="1562"/>
                    </a:cubicBezTo>
                    <a:cubicBezTo>
                      <a:pt x="703" y="1562"/>
                      <a:pt x="820" y="1523"/>
                      <a:pt x="898" y="1405"/>
                    </a:cubicBezTo>
                    <a:cubicBezTo>
                      <a:pt x="976" y="1288"/>
                      <a:pt x="1015" y="1171"/>
                      <a:pt x="1015" y="976"/>
                    </a:cubicBezTo>
                    <a:cubicBezTo>
                      <a:pt x="1015" y="820"/>
                      <a:pt x="976" y="664"/>
                      <a:pt x="898" y="547"/>
                    </a:cubicBezTo>
                    <a:cubicBezTo>
                      <a:pt x="820" y="469"/>
                      <a:pt x="703" y="391"/>
                      <a:pt x="546" y="391"/>
                    </a:cubicBezTo>
                    <a:cubicBezTo>
                      <a:pt x="468" y="391"/>
                      <a:pt x="390" y="430"/>
                      <a:pt x="351" y="430"/>
                    </a:cubicBezTo>
                    <a:cubicBezTo>
                      <a:pt x="273" y="469"/>
                      <a:pt x="234" y="547"/>
                      <a:pt x="195" y="586"/>
                    </a:cubicBez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61"/>
              <p:cNvSpPr/>
              <p:nvPr/>
            </p:nvSpPr>
            <p:spPr>
              <a:xfrm rot="5400000">
                <a:off x="2237875" y="2881328"/>
                <a:ext cx="195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62" extrusionOk="0">
                    <a:moveTo>
                      <a:pt x="0" y="1"/>
                    </a:moveTo>
                    <a:lnTo>
                      <a:pt x="0" y="1562"/>
                    </a:lnTo>
                    <a:lnTo>
                      <a:pt x="156" y="1562"/>
                    </a:lnTo>
                    <a:lnTo>
                      <a:pt x="156" y="898"/>
                    </a:lnTo>
                    <a:cubicBezTo>
                      <a:pt x="156" y="820"/>
                      <a:pt x="195" y="703"/>
                      <a:pt x="273" y="664"/>
                    </a:cubicBezTo>
                    <a:cubicBezTo>
                      <a:pt x="312" y="586"/>
                      <a:pt x="390" y="547"/>
                      <a:pt x="507" y="547"/>
                    </a:cubicBezTo>
                    <a:cubicBezTo>
                      <a:pt x="585" y="547"/>
                      <a:pt x="624" y="586"/>
                      <a:pt x="663" y="625"/>
                    </a:cubicBezTo>
                    <a:cubicBezTo>
                      <a:pt x="742" y="703"/>
                      <a:pt x="742" y="781"/>
                      <a:pt x="742" y="859"/>
                    </a:cubicBezTo>
                    <a:lnTo>
                      <a:pt x="742" y="1562"/>
                    </a:lnTo>
                    <a:lnTo>
                      <a:pt x="937" y="1562"/>
                    </a:lnTo>
                    <a:lnTo>
                      <a:pt x="937" y="859"/>
                    </a:lnTo>
                    <a:cubicBezTo>
                      <a:pt x="937" y="703"/>
                      <a:pt x="898" y="586"/>
                      <a:pt x="820" y="508"/>
                    </a:cubicBezTo>
                    <a:cubicBezTo>
                      <a:pt x="781" y="430"/>
                      <a:pt x="663" y="391"/>
                      <a:pt x="546" y="391"/>
                    </a:cubicBezTo>
                    <a:cubicBezTo>
                      <a:pt x="468" y="391"/>
                      <a:pt x="390" y="430"/>
                      <a:pt x="312" y="469"/>
                    </a:cubicBezTo>
                    <a:cubicBezTo>
                      <a:pt x="273" y="469"/>
                      <a:pt x="234" y="547"/>
                      <a:pt x="156" y="586"/>
                    </a:cubicBez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61"/>
              <p:cNvSpPr/>
              <p:nvPr/>
            </p:nvSpPr>
            <p:spPr>
              <a:xfrm rot="5400000">
                <a:off x="2232985" y="2925359"/>
                <a:ext cx="2121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5" y="508"/>
                    </a:lnTo>
                    <a:cubicBezTo>
                      <a:pt x="195" y="391"/>
                      <a:pt x="234" y="313"/>
                      <a:pt x="312" y="235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34" y="79"/>
                      <a:pt x="156" y="157"/>
                    </a:cubicBezTo>
                    <a:cubicBezTo>
                      <a:pt x="39" y="274"/>
                      <a:pt x="0" y="430"/>
                      <a:pt x="0" y="625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34" y="1133"/>
                      <a:pt x="391" y="1172"/>
                      <a:pt x="586" y="1172"/>
                    </a:cubicBezTo>
                    <a:lnTo>
                      <a:pt x="781" y="1172"/>
                    </a:lnTo>
                    <a:cubicBezTo>
                      <a:pt x="859" y="1133"/>
                      <a:pt x="937" y="1133"/>
                      <a:pt x="976" y="1093"/>
                    </a:cubicBezTo>
                    <a:lnTo>
                      <a:pt x="976" y="937"/>
                    </a:lnTo>
                    <a:cubicBezTo>
                      <a:pt x="937" y="976"/>
                      <a:pt x="859" y="976"/>
                      <a:pt x="781" y="1015"/>
                    </a:cubicBezTo>
                    <a:lnTo>
                      <a:pt x="586" y="1015"/>
                    </a:lnTo>
                    <a:cubicBezTo>
                      <a:pt x="469" y="1015"/>
                      <a:pt x="352" y="1015"/>
                      <a:pt x="312" y="937"/>
                    </a:cubicBezTo>
                    <a:cubicBezTo>
                      <a:pt x="234" y="859"/>
                      <a:pt x="195" y="781"/>
                      <a:pt x="195" y="625"/>
                    </a:cubicBezTo>
                    <a:lnTo>
                      <a:pt x="1015" y="625"/>
                    </a:lnTo>
                    <a:lnTo>
                      <a:pt x="1015" y="547"/>
                    </a:lnTo>
                    <a:cubicBezTo>
                      <a:pt x="1015" y="391"/>
                      <a:pt x="976" y="235"/>
                      <a:pt x="898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61"/>
              <p:cNvSpPr/>
              <p:nvPr/>
            </p:nvSpPr>
            <p:spPr>
              <a:xfrm rot="5400000">
                <a:off x="2233393" y="2952682"/>
                <a:ext cx="19581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33" extrusionOk="0">
                    <a:moveTo>
                      <a:pt x="0" y="1"/>
                    </a:moveTo>
                    <a:lnTo>
                      <a:pt x="0" y="664"/>
                    </a:lnTo>
                    <a:cubicBezTo>
                      <a:pt x="0" y="820"/>
                      <a:pt x="39" y="937"/>
                      <a:pt x="78" y="1015"/>
                    </a:cubicBezTo>
                    <a:cubicBezTo>
                      <a:pt x="156" y="1094"/>
                      <a:pt x="234" y="1133"/>
                      <a:pt x="390" y="1133"/>
                    </a:cubicBezTo>
                    <a:cubicBezTo>
                      <a:pt x="468" y="1133"/>
                      <a:pt x="508" y="1133"/>
                      <a:pt x="586" y="1094"/>
                    </a:cubicBezTo>
                    <a:cubicBezTo>
                      <a:pt x="664" y="1054"/>
                      <a:pt x="703" y="1015"/>
                      <a:pt x="742" y="937"/>
                    </a:cubicBezTo>
                    <a:lnTo>
                      <a:pt x="742" y="1133"/>
                    </a:lnTo>
                    <a:lnTo>
                      <a:pt x="937" y="1133"/>
                    </a:lnTo>
                    <a:lnTo>
                      <a:pt x="937" y="1"/>
                    </a:lnTo>
                    <a:lnTo>
                      <a:pt x="742" y="1"/>
                    </a:lnTo>
                    <a:lnTo>
                      <a:pt x="742" y="625"/>
                    </a:lnTo>
                    <a:cubicBezTo>
                      <a:pt x="742" y="742"/>
                      <a:pt x="703" y="820"/>
                      <a:pt x="664" y="898"/>
                    </a:cubicBezTo>
                    <a:cubicBezTo>
                      <a:pt x="586" y="937"/>
                      <a:pt x="508" y="976"/>
                      <a:pt x="429" y="976"/>
                    </a:cubicBezTo>
                    <a:cubicBezTo>
                      <a:pt x="351" y="976"/>
                      <a:pt x="273" y="976"/>
                      <a:pt x="234" y="898"/>
                    </a:cubicBezTo>
                    <a:cubicBezTo>
                      <a:pt x="195" y="859"/>
                      <a:pt x="156" y="781"/>
                      <a:pt x="156" y="664"/>
                    </a:cubicBez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61"/>
              <p:cNvSpPr/>
              <p:nvPr/>
            </p:nvSpPr>
            <p:spPr>
              <a:xfrm rot="5400000">
                <a:off x="2245618" y="2967373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95" y="235"/>
                    </a:lnTo>
                    <a:lnTo>
                      <a:pt x="195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95" y="1562"/>
                    </a:lnTo>
                    <a:lnTo>
                      <a:pt x="195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61"/>
              <p:cNvSpPr/>
              <p:nvPr/>
            </p:nvSpPr>
            <p:spPr>
              <a:xfrm rot="5400000">
                <a:off x="2234615" y="2988971"/>
                <a:ext cx="1795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172" extrusionOk="0">
                    <a:moveTo>
                      <a:pt x="430" y="1"/>
                    </a:moveTo>
                    <a:cubicBezTo>
                      <a:pt x="313" y="1"/>
                      <a:pt x="196" y="40"/>
                      <a:pt x="117" y="79"/>
                    </a:cubicBezTo>
                    <a:cubicBezTo>
                      <a:pt x="39" y="157"/>
                      <a:pt x="0" y="235"/>
                      <a:pt x="0" y="352"/>
                    </a:cubicBezTo>
                    <a:cubicBezTo>
                      <a:pt x="0" y="430"/>
                      <a:pt x="39" y="508"/>
                      <a:pt x="78" y="547"/>
                    </a:cubicBezTo>
                    <a:cubicBezTo>
                      <a:pt x="117" y="586"/>
                      <a:pt x="196" y="625"/>
                      <a:pt x="313" y="664"/>
                    </a:cubicBezTo>
                    <a:lnTo>
                      <a:pt x="391" y="664"/>
                    </a:lnTo>
                    <a:cubicBezTo>
                      <a:pt x="508" y="703"/>
                      <a:pt x="586" y="703"/>
                      <a:pt x="625" y="742"/>
                    </a:cubicBezTo>
                    <a:cubicBezTo>
                      <a:pt x="664" y="781"/>
                      <a:pt x="664" y="820"/>
                      <a:pt x="664" y="859"/>
                    </a:cubicBezTo>
                    <a:cubicBezTo>
                      <a:pt x="664" y="898"/>
                      <a:pt x="625" y="976"/>
                      <a:pt x="586" y="976"/>
                    </a:cubicBezTo>
                    <a:cubicBezTo>
                      <a:pt x="547" y="1015"/>
                      <a:pt x="469" y="1015"/>
                      <a:pt x="391" y="1015"/>
                    </a:cubicBezTo>
                    <a:lnTo>
                      <a:pt x="196" y="1015"/>
                    </a:lnTo>
                    <a:cubicBezTo>
                      <a:pt x="117" y="976"/>
                      <a:pt x="78" y="976"/>
                      <a:pt x="0" y="937"/>
                    </a:cubicBezTo>
                    <a:lnTo>
                      <a:pt x="0" y="1133"/>
                    </a:lnTo>
                    <a:cubicBezTo>
                      <a:pt x="78" y="1133"/>
                      <a:pt x="156" y="1172"/>
                      <a:pt x="196" y="1172"/>
                    </a:cubicBezTo>
                    <a:lnTo>
                      <a:pt x="391" y="1172"/>
                    </a:lnTo>
                    <a:cubicBezTo>
                      <a:pt x="547" y="1172"/>
                      <a:pt x="664" y="1172"/>
                      <a:pt x="742" y="1093"/>
                    </a:cubicBezTo>
                    <a:cubicBezTo>
                      <a:pt x="820" y="1015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81" y="625"/>
                    </a:cubicBezTo>
                    <a:cubicBezTo>
                      <a:pt x="703" y="586"/>
                      <a:pt x="625" y="547"/>
                      <a:pt x="508" y="508"/>
                    </a:cubicBezTo>
                    <a:lnTo>
                      <a:pt x="430" y="508"/>
                    </a:lnTo>
                    <a:cubicBezTo>
                      <a:pt x="313" y="469"/>
                      <a:pt x="274" y="469"/>
                      <a:pt x="235" y="430"/>
                    </a:cubicBezTo>
                    <a:cubicBezTo>
                      <a:pt x="196" y="391"/>
                      <a:pt x="196" y="391"/>
                      <a:pt x="196" y="313"/>
                    </a:cubicBezTo>
                    <a:cubicBezTo>
                      <a:pt x="196" y="274"/>
                      <a:pt x="196" y="235"/>
                      <a:pt x="235" y="196"/>
                    </a:cubicBezTo>
                    <a:cubicBezTo>
                      <a:pt x="313" y="196"/>
                      <a:pt x="352" y="157"/>
                      <a:pt x="469" y="157"/>
                    </a:cubicBezTo>
                    <a:cubicBezTo>
                      <a:pt x="508" y="157"/>
                      <a:pt x="586" y="157"/>
                      <a:pt x="625" y="196"/>
                    </a:cubicBezTo>
                    <a:cubicBezTo>
                      <a:pt x="703" y="196"/>
                      <a:pt x="742" y="235"/>
                      <a:pt x="781" y="235"/>
                    </a:cubicBezTo>
                    <a:lnTo>
                      <a:pt x="781" y="79"/>
                    </a:lnTo>
                    <a:cubicBezTo>
                      <a:pt x="742" y="40"/>
                      <a:pt x="703" y="40"/>
                      <a:pt x="625" y="40"/>
                    </a:cubicBezTo>
                    <a:cubicBezTo>
                      <a:pt x="586" y="1"/>
                      <a:pt x="508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61"/>
              <p:cNvSpPr/>
              <p:nvPr/>
            </p:nvSpPr>
            <p:spPr>
              <a:xfrm rot="5400000">
                <a:off x="2226455" y="3020787"/>
                <a:ext cx="342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1172" extrusionOk="0">
                    <a:moveTo>
                      <a:pt x="547" y="1"/>
                    </a:moveTo>
                    <a:cubicBezTo>
                      <a:pt x="468" y="1"/>
                      <a:pt x="390" y="40"/>
                      <a:pt x="351" y="40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08"/>
                    </a:lnTo>
                    <a:cubicBezTo>
                      <a:pt x="195" y="430"/>
                      <a:pt x="234" y="313"/>
                      <a:pt x="273" y="274"/>
                    </a:cubicBezTo>
                    <a:cubicBezTo>
                      <a:pt x="312" y="196"/>
                      <a:pt x="390" y="157"/>
                      <a:pt x="507" y="157"/>
                    </a:cubicBezTo>
                    <a:cubicBezTo>
                      <a:pt x="586" y="157"/>
                      <a:pt x="625" y="196"/>
                      <a:pt x="664" y="235"/>
                    </a:cubicBezTo>
                    <a:cubicBezTo>
                      <a:pt x="703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430"/>
                      <a:pt x="937" y="313"/>
                      <a:pt x="1015" y="274"/>
                    </a:cubicBezTo>
                    <a:cubicBezTo>
                      <a:pt x="1054" y="196"/>
                      <a:pt x="1132" y="157"/>
                      <a:pt x="1210" y="157"/>
                    </a:cubicBezTo>
                    <a:cubicBezTo>
                      <a:pt x="1288" y="157"/>
                      <a:pt x="1366" y="196"/>
                      <a:pt x="1405" y="235"/>
                    </a:cubicBezTo>
                    <a:cubicBezTo>
                      <a:pt x="1444" y="313"/>
                      <a:pt x="1444" y="391"/>
                      <a:pt x="1444" y="469"/>
                    </a:cubicBezTo>
                    <a:lnTo>
                      <a:pt x="1444" y="1172"/>
                    </a:lnTo>
                    <a:lnTo>
                      <a:pt x="1639" y="1172"/>
                    </a:lnTo>
                    <a:lnTo>
                      <a:pt x="1639" y="469"/>
                    </a:lnTo>
                    <a:cubicBezTo>
                      <a:pt x="1639" y="313"/>
                      <a:pt x="1600" y="196"/>
                      <a:pt x="1561" y="118"/>
                    </a:cubicBezTo>
                    <a:cubicBezTo>
                      <a:pt x="1483" y="40"/>
                      <a:pt x="1405" y="1"/>
                      <a:pt x="1288" y="1"/>
                    </a:cubicBezTo>
                    <a:cubicBezTo>
                      <a:pt x="1210" y="1"/>
                      <a:pt x="1132" y="40"/>
                      <a:pt x="1054" y="79"/>
                    </a:cubicBezTo>
                    <a:cubicBezTo>
                      <a:pt x="976" y="118"/>
                      <a:pt x="937" y="157"/>
                      <a:pt x="898" y="235"/>
                    </a:cubicBezTo>
                    <a:cubicBezTo>
                      <a:pt x="859" y="157"/>
                      <a:pt x="820" y="118"/>
                      <a:pt x="742" y="79"/>
                    </a:cubicBezTo>
                    <a:cubicBezTo>
                      <a:pt x="703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61"/>
              <p:cNvSpPr/>
              <p:nvPr/>
            </p:nvSpPr>
            <p:spPr>
              <a:xfrm rot="5400000">
                <a:off x="2232567" y="3054631"/>
                <a:ext cx="2204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81" y="274"/>
                    </a:cubicBezTo>
                    <a:cubicBezTo>
                      <a:pt x="820" y="352"/>
                      <a:pt x="859" y="469"/>
                      <a:pt x="859" y="586"/>
                    </a:cubicBezTo>
                    <a:cubicBezTo>
                      <a:pt x="859" y="742"/>
                      <a:pt x="820" y="820"/>
                      <a:pt x="781" y="898"/>
                    </a:cubicBezTo>
                    <a:cubicBezTo>
                      <a:pt x="703" y="976"/>
                      <a:pt x="625" y="1015"/>
                      <a:pt x="547" y="1015"/>
                    </a:cubicBezTo>
                    <a:cubicBezTo>
                      <a:pt x="430" y="1015"/>
                      <a:pt x="352" y="976"/>
                      <a:pt x="313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313" y="274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35" y="79"/>
                      <a:pt x="157" y="157"/>
                    </a:cubicBezTo>
                    <a:cubicBezTo>
                      <a:pt x="78" y="274"/>
                      <a:pt x="0" y="430"/>
                      <a:pt x="0" y="586"/>
                    </a:cubicBezTo>
                    <a:cubicBezTo>
                      <a:pt x="0" y="781"/>
                      <a:pt x="78" y="937"/>
                      <a:pt x="157" y="1015"/>
                    </a:cubicBezTo>
                    <a:cubicBezTo>
                      <a:pt x="235" y="1133"/>
                      <a:pt x="391" y="1172"/>
                      <a:pt x="547" y="1172"/>
                    </a:cubicBezTo>
                    <a:cubicBezTo>
                      <a:pt x="703" y="1172"/>
                      <a:pt x="820" y="1133"/>
                      <a:pt x="898" y="1015"/>
                    </a:cubicBezTo>
                    <a:cubicBezTo>
                      <a:pt x="1015" y="937"/>
                      <a:pt x="1054" y="781"/>
                      <a:pt x="1054" y="586"/>
                    </a:cubicBezTo>
                    <a:cubicBezTo>
                      <a:pt x="1054" y="430"/>
                      <a:pt x="1015" y="274"/>
                      <a:pt x="898" y="157"/>
                    </a:cubicBezTo>
                    <a:cubicBezTo>
                      <a:pt x="820" y="79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61"/>
              <p:cNvSpPr/>
              <p:nvPr/>
            </p:nvSpPr>
            <p:spPr>
              <a:xfrm rot="5400000">
                <a:off x="2237468" y="3076646"/>
                <a:ext cx="203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562" extrusionOk="0">
                    <a:moveTo>
                      <a:pt x="469" y="547"/>
                    </a:moveTo>
                    <a:cubicBezTo>
                      <a:pt x="586" y="547"/>
                      <a:pt x="664" y="586"/>
                      <a:pt x="703" y="664"/>
                    </a:cubicBezTo>
                    <a:cubicBezTo>
                      <a:pt x="781" y="742"/>
                      <a:pt x="820" y="859"/>
                      <a:pt x="820" y="976"/>
                    </a:cubicBezTo>
                    <a:cubicBezTo>
                      <a:pt x="820" y="1132"/>
                      <a:pt x="781" y="1210"/>
                      <a:pt x="703" y="1288"/>
                    </a:cubicBezTo>
                    <a:cubicBezTo>
                      <a:pt x="664" y="1366"/>
                      <a:pt x="586" y="1405"/>
                      <a:pt x="469" y="1405"/>
                    </a:cubicBezTo>
                    <a:cubicBezTo>
                      <a:pt x="391" y="1405"/>
                      <a:pt x="312" y="1366"/>
                      <a:pt x="273" y="1288"/>
                    </a:cubicBezTo>
                    <a:cubicBezTo>
                      <a:pt x="195" y="1210"/>
                      <a:pt x="156" y="1132"/>
                      <a:pt x="156" y="976"/>
                    </a:cubicBezTo>
                    <a:cubicBezTo>
                      <a:pt x="156" y="859"/>
                      <a:pt x="195" y="742"/>
                      <a:pt x="273" y="664"/>
                    </a:cubicBezTo>
                    <a:cubicBezTo>
                      <a:pt x="312" y="586"/>
                      <a:pt x="391" y="547"/>
                      <a:pt x="469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03" y="469"/>
                      <a:pt x="664" y="430"/>
                    </a:cubicBezTo>
                    <a:cubicBezTo>
                      <a:pt x="586" y="430"/>
                      <a:pt x="508" y="391"/>
                      <a:pt x="430" y="391"/>
                    </a:cubicBezTo>
                    <a:cubicBezTo>
                      <a:pt x="312" y="391"/>
                      <a:pt x="195" y="469"/>
                      <a:pt x="117" y="547"/>
                    </a:cubicBezTo>
                    <a:cubicBezTo>
                      <a:pt x="39" y="664"/>
                      <a:pt x="0" y="820"/>
                      <a:pt x="0" y="976"/>
                    </a:cubicBezTo>
                    <a:cubicBezTo>
                      <a:pt x="0" y="1171"/>
                      <a:pt x="39" y="1288"/>
                      <a:pt x="117" y="1405"/>
                    </a:cubicBezTo>
                    <a:cubicBezTo>
                      <a:pt x="195" y="1523"/>
                      <a:pt x="312" y="1562"/>
                      <a:pt x="430" y="1562"/>
                    </a:cubicBezTo>
                    <a:cubicBezTo>
                      <a:pt x="508" y="1562"/>
                      <a:pt x="586" y="1562"/>
                      <a:pt x="664" y="1523"/>
                    </a:cubicBezTo>
                    <a:cubicBezTo>
                      <a:pt x="703" y="1483"/>
                      <a:pt x="781" y="1444"/>
                      <a:pt x="820" y="1366"/>
                    </a:cubicBezTo>
                    <a:lnTo>
                      <a:pt x="820" y="1562"/>
                    </a:lnTo>
                    <a:lnTo>
                      <a:pt x="976" y="1562"/>
                    </a:ln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61"/>
              <p:cNvSpPr/>
              <p:nvPr/>
            </p:nvSpPr>
            <p:spPr>
              <a:xfrm rot="5400000">
                <a:off x="2239098" y="3114157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57" y="1"/>
                    </a:moveTo>
                    <a:lnTo>
                      <a:pt x="157" y="313"/>
                    </a:lnTo>
                    <a:lnTo>
                      <a:pt x="1" y="313"/>
                    </a:lnTo>
                    <a:lnTo>
                      <a:pt x="1" y="469"/>
                    </a:lnTo>
                    <a:lnTo>
                      <a:pt x="157" y="469"/>
                    </a:lnTo>
                    <a:lnTo>
                      <a:pt x="157" y="1054"/>
                    </a:lnTo>
                    <a:cubicBezTo>
                      <a:pt x="157" y="1210"/>
                      <a:pt x="157" y="1288"/>
                      <a:pt x="235" y="1366"/>
                    </a:cubicBezTo>
                    <a:cubicBezTo>
                      <a:pt x="274" y="1406"/>
                      <a:pt x="391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1" y="1249"/>
                      <a:pt x="352" y="1249"/>
                    </a:cubicBezTo>
                    <a:cubicBezTo>
                      <a:pt x="352" y="1210"/>
                      <a:pt x="313" y="1171"/>
                      <a:pt x="313" y="1054"/>
                    </a:cubicBezTo>
                    <a:lnTo>
                      <a:pt x="313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3" y="313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61"/>
              <p:cNvSpPr/>
              <p:nvPr/>
            </p:nvSpPr>
            <p:spPr>
              <a:xfrm rot="5400000">
                <a:off x="2245618" y="3127218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95" y="235"/>
                    </a:lnTo>
                    <a:lnTo>
                      <a:pt x="195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95" y="1562"/>
                    </a:lnTo>
                    <a:lnTo>
                      <a:pt x="195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61"/>
              <p:cNvSpPr/>
              <p:nvPr/>
            </p:nvSpPr>
            <p:spPr>
              <a:xfrm rot="5400000">
                <a:off x="2233790" y="3151271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79"/>
                    </a:cubicBezTo>
                    <a:cubicBezTo>
                      <a:pt x="274" y="79"/>
                      <a:pt x="235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86" y="157"/>
                      <a:pt x="625" y="196"/>
                      <a:pt x="664" y="235"/>
                    </a:cubicBezTo>
                    <a:cubicBezTo>
                      <a:pt x="703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20" y="118"/>
                    </a:cubicBezTo>
                    <a:cubicBezTo>
                      <a:pt x="742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61"/>
              <p:cNvSpPr/>
              <p:nvPr/>
            </p:nvSpPr>
            <p:spPr>
              <a:xfrm rot="5400000">
                <a:off x="2234208" y="3176139"/>
                <a:ext cx="1876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172" extrusionOk="0">
                    <a:moveTo>
                      <a:pt x="547" y="1"/>
                    </a:moveTo>
                    <a:cubicBezTo>
                      <a:pt x="391" y="1"/>
                      <a:pt x="235" y="79"/>
                      <a:pt x="156" y="157"/>
                    </a:cubicBezTo>
                    <a:cubicBezTo>
                      <a:pt x="39" y="274"/>
                      <a:pt x="0" y="430"/>
                      <a:pt x="0" y="586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35" y="1133"/>
                      <a:pt x="391" y="1172"/>
                      <a:pt x="547" y="1172"/>
                    </a:cubicBezTo>
                    <a:lnTo>
                      <a:pt x="742" y="1172"/>
                    </a:lnTo>
                    <a:cubicBezTo>
                      <a:pt x="781" y="1172"/>
                      <a:pt x="820" y="1133"/>
                      <a:pt x="898" y="1133"/>
                    </a:cubicBezTo>
                    <a:lnTo>
                      <a:pt x="898" y="937"/>
                    </a:lnTo>
                    <a:cubicBezTo>
                      <a:pt x="820" y="976"/>
                      <a:pt x="781" y="976"/>
                      <a:pt x="742" y="1015"/>
                    </a:cubicBezTo>
                    <a:lnTo>
                      <a:pt x="586" y="1015"/>
                    </a:lnTo>
                    <a:cubicBezTo>
                      <a:pt x="469" y="1015"/>
                      <a:pt x="352" y="976"/>
                      <a:pt x="313" y="898"/>
                    </a:cubicBezTo>
                    <a:cubicBezTo>
                      <a:pt x="235" y="859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313" y="274"/>
                    </a:cubicBezTo>
                    <a:cubicBezTo>
                      <a:pt x="352" y="196"/>
                      <a:pt x="469" y="157"/>
                      <a:pt x="586" y="157"/>
                    </a:cubicBezTo>
                    <a:cubicBezTo>
                      <a:pt x="625" y="157"/>
                      <a:pt x="664" y="157"/>
                      <a:pt x="742" y="196"/>
                    </a:cubicBezTo>
                    <a:cubicBezTo>
                      <a:pt x="781" y="196"/>
                      <a:pt x="820" y="235"/>
                      <a:pt x="898" y="235"/>
                    </a:cubicBezTo>
                    <a:lnTo>
                      <a:pt x="898" y="79"/>
                    </a:lnTo>
                    <a:cubicBezTo>
                      <a:pt x="820" y="40"/>
                      <a:pt x="781" y="40"/>
                      <a:pt x="742" y="40"/>
                    </a:cubicBezTo>
                    <a:cubicBezTo>
                      <a:pt x="664" y="1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61"/>
              <p:cNvSpPr/>
              <p:nvPr/>
            </p:nvSpPr>
            <p:spPr>
              <a:xfrm rot="5400000">
                <a:off x="2245618" y="3190015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95" y="235"/>
                    </a:lnTo>
                    <a:lnTo>
                      <a:pt x="195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95" y="1562"/>
                    </a:lnTo>
                    <a:lnTo>
                      <a:pt x="195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61"/>
              <p:cNvSpPr/>
              <p:nvPr/>
            </p:nvSpPr>
            <p:spPr>
              <a:xfrm rot="5400000">
                <a:off x="2237050" y="3208363"/>
                <a:ext cx="21232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562" extrusionOk="0">
                    <a:moveTo>
                      <a:pt x="508" y="547"/>
                    </a:moveTo>
                    <a:cubicBezTo>
                      <a:pt x="625" y="547"/>
                      <a:pt x="703" y="586"/>
                      <a:pt x="742" y="664"/>
                    </a:cubicBezTo>
                    <a:cubicBezTo>
                      <a:pt x="820" y="742"/>
                      <a:pt x="820" y="859"/>
                      <a:pt x="820" y="976"/>
                    </a:cubicBezTo>
                    <a:cubicBezTo>
                      <a:pt x="820" y="1132"/>
                      <a:pt x="820" y="1210"/>
                      <a:pt x="742" y="1288"/>
                    </a:cubicBezTo>
                    <a:cubicBezTo>
                      <a:pt x="703" y="1366"/>
                      <a:pt x="625" y="1405"/>
                      <a:pt x="508" y="1405"/>
                    </a:cubicBezTo>
                    <a:cubicBezTo>
                      <a:pt x="430" y="1405"/>
                      <a:pt x="352" y="1366"/>
                      <a:pt x="274" y="1288"/>
                    </a:cubicBezTo>
                    <a:cubicBezTo>
                      <a:pt x="235" y="1210"/>
                      <a:pt x="196" y="1132"/>
                      <a:pt x="196" y="976"/>
                    </a:cubicBezTo>
                    <a:cubicBezTo>
                      <a:pt x="196" y="859"/>
                      <a:pt x="235" y="742"/>
                      <a:pt x="274" y="664"/>
                    </a:cubicBezTo>
                    <a:cubicBezTo>
                      <a:pt x="352" y="586"/>
                      <a:pt x="430" y="547"/>
                      <a:pt x="508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42" y="469"/>
                      <a:pt x="703" y="430"/>
                    </a:cubicBezTo>
                    <a:cubicBezTo>
                      <a:pt x="625" y="430"/>
                      <a:pt x="547" y="391"/>
                      <a:pt x="469" y="391"/>
                    </a:cubicBezTo>
                    <a:cubicBezTo>
                      <a:pt x="352" y="391"/>
                      <a:pt x="235" y="469"/>
                      <a:pt x="157" y="547"/>
                    </a:cubicBezTo>
                    <a:cubicBezTo>
                      <a:pt x="79" y="664"/>
                      <a:pt x="1" y="820"/>
                      <a:pt x="1" y="976"/>
                    </a:cubicBezTo>
                    <a:cubicBezTo>
                      <a:pt x="1" y="1171"/>
                      <a:pt x="79" y="1288"/>
                      <a:pt x="157" y="1405"/>
                    </a:cubicBezTo>
                    <a:cubicBezTo>
                      <a:pt x="235" y="1523"/>
                      <a:pt x="352" y="1562"/>
                      <a:pt x="469" y="1562"/>
                    </a:cubicBezTo>
                    <a:cubicBezTo>
                      <a:pt x="547" y="1562"/>
                      <a:pt x="625" y="1562"/>
                      <a:pt x="703" y="1523"/>
                    </a:cubicBezTo>
                    <a:cubicBezTo>
                      <a:pt x="742" y="1483"/>
                      <a:pt x="781" y="1444"/>
                      <a:pt x="820" y="1366"/>
                    </a:cubicBezTo>
                    <a:lnTo>
                      <a:pt x="820" y="1562"/>
                    </a:lnTo>
                    <a:lnTo>
                      <a:pt x="1015" y="1562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61"/>
              <p:cNvSpPr/>
              <p:nvPr/>
            </p:nvSpPr>
            <p:spPr>
              <a:xfrm rot="5400000">
                <a:off x="2233382" y="3240577"/>
                <a:ext cx="19602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33" extrusionOk="0">
                    <a:moveTo>
                      <a:pt x="0" y="1"/>
                    </a:moveTo>
                    <a:lnTo>
                      <a:pt x="0" y="664"/>
                    </a:lnTo>
                    <a:cubicBezTo>
                      <a:pt x="0" y="820"/>
                      <a:pt x="39" y="937"/>
                      <a:pt x="118" y="1015"/>
                    </a:cubicBezTo>
                    <a:cubicBezTo>
                      <a:pt x="196" y="1094"/>
                      <a:pt x="274" y="1133"/>
                      <a:pt x="391" y="1133"/>
                    </a:cubicBezTo>
                    <a:cubicBezTo>
                      <a:pt x="469" y="1133"/>
                      <a:pt x="547" y="1133"/>
                      <a:pt x="625" y="1094"/>
                    </a:cubicBezTo>
                    <a:cubicBezTo>
                      <a:pt x="664" y="1054"/>
                      <a:pt x="742" y="1015"/>
                      <a:pt x="781" y="937"/>
                    </a:cubicBezTo>
                    <a:lnTo>
                      <a:pt x="781" y="1133"/>
                    </a:lnTo>
                    <a:lnTo>
                      <a:pt x="937" y="1133"/>
                    </a:lnTo>
                    <a:lnTo>
                      <a:pt x="937" y="1"/>
                    </a:lnTo>
                    <a:lnTo>
                      <a:pt x="781" y="1"/>
                    </a:lnTo>
                    <a:lnTo>
                      <a:pt x="781" y="625"/>
                    </a:lnTo>
                    <a:cubicBezTo>
                      <a:pt x="781" y="742"/>
                      <a:pt x="742" y="820"/>
                      <a:pt x="664" y="898"/>
                    </a:cubicBezTo>
                    <a:cubicBezTo>
                      <a:pt x="625" y="937"/>
                      <a:pt x="547" y="976"/>
                      <a:pt x="430" y="976"/>
                    </a:cubicBezTo>
                    <a:cubicBezTo>
                      <a:pt x="352" y="976"/>
                      <a:pt x="313" y="976"/>
                      <a:pt x="274" y="898"/>
                    </a:cubicBezTo>
                    <a:cubicBezTo>
                      <a:pt x="235" y="859"/>
                      <a:pt x="196" y="781"/>
                      <a:pt x="196" y="664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61"/>
              <p:cNvSpPr/>
              <p:nvPr/>
            </p:nvSpPr>
            <p:spPr>
              <a:xfrm rot="5400000">
                <a:off x="2233790" y="3189597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52" y="79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08"/>
                    </a:lnTo>
                    <a:cubicBezTo>
                      <a:pt x="196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86" y="157"/>
                      <a:pt x="664" y="196"/>
                      <a:pt x="703" y="235"/>
                    </a:cubicBezTo>
                    <a:cubicBezTo>
                      <a:pt x="742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59" y="118"/>
                    </a:cubicBezTo>
                    <a:cubicBezTo>
                      <a:pt x="781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61"/>
              <p:cNvSpPr/>
              <p:nvPr/>
            </p:nvSpPr>
            <p:spPr>
              <a:xfrm rot="5400000">
                <a:off x="2239087" y="3208771"/>
                <a:ext cx="14712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445" extrusionOk="0">
                    <a:moveTo>
                      <a:pt x="118" y="1"/>
                    </a:moveTo>
                    <a:lnTo>
                      <a:pt x="118" y="313"/>
                    </a:lnTo>
                    <a:lnTo>
                      <a:pt x="1" y="313"/>
                    </a:lnTo>
                    <a:lnTo>
                      <a:pt x="1" y="469"/>
                    </a:lnTo>
                    <a:lnTo>
                      <a:pt x="118" y="469"/>
                    </a:lnTo>
                    <a:lnTo>
                      <a:pt x="118" y="1054"/>
                    </a:lnTo>
                    <a:cubicBezTo>
                      <a:pt x="118" y="1210"/>
                      <a:pt x="157" y="1288"/>
                      <a:pt x="196" y="1366"/>
                    </a:cubicBezTo>
                    <a:cubicBezTo>
                      <a:pt x="274" y="1406"/>
                      <a:pt x="352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1" y="1249"/>
                      <a:pt x="352" y="1249"/>
                    </a:cubicBezTo>
                    <a:cubicBezTo>
                      <a:pt x="313" y="1210"/>
                      <a:pt x="313" y="1171"/>
                      <a:pt x="313" y="1054"/>
                    </a:cubicBezTo>
                    <a:lnTo>
                      <a:pt x="313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3" y="313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61"/>
              <p:cNvSpPr/>
              <p:nvPr/>
            </p:nvSpPr>
            <p:spPr>
              <a:xfrm rot="5400000">
                <a:off x="2232160" y="3229574"/>
                <a:ext cx="4096" cy="572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74" extrusionOk="0">
                    <a:moveTo>
                      <a:pt x="0" y="0"/>
                    </a:moveTo>
                    <a:lnTo>
                      <a:pt x="0" y="274"/>
                    </a:lnTo>
                    <a:lnTo>
                      <a:pt x="195" y="274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61"/>
              <p:cNvSpPr/>
              <p:nvPr/>
            </p:nvSpPr>
            <p:spPr>
              <a:xfrm rot="5400000">
                <a:off x="2214804" y="2024781"/>
                <a:ext cx="474666" cy="406603"/>
              </a:xfrm>
              <a:custGeom>
                <a:avLst/>
                <a:gdLst/>
                <a:ahLst/>
                <a:cxnLst/>
                <a:rect l="l" t="t" r="r" b="b"/>
                <a:pathLst>
                  <a:path w="22714" h="19457" extrusionOk="0">
                    <a:moveTo>
                      <a:pt x="12996" y="4878"/>
                    </a:moveTo>
                    <a:cubicBezTo>
                      <a:pt x="17328" y="4878"/>
                      <a:pt x="19474" y="10108"/>
                      <a:pt x="16430" y="13152"/>
                    </a:cubicBezTo>
                    <a:cubicBezTo>
                      <a:pt x="15450" y="14132"/>
                      <a:pt x="14243" y="14570"/>
                      <a:pt x="13057" y="14570"/>
                    </a:cubicBezTo>
                    <a:cubicBezTo>
                      <a:pt x="10561" y="14570"/>
                      <a:pt x="8157" y="12628"/>
                      <a:pt x="8157" y="9717"/>
                    </a:cubicBezTo>
                    <a:cubicBezTo>
                      <a:pt x="8157" y="7064"/>
                      <a:pt x="10342" y="4878"/>
                      <a:pt x="12996" y="4878"/>
                    </a:cubicBezTo>
                    <a:close/>
                    <a:moveTo>
                      <a:pt x="12996" y="0"/>
                    </a:moveTo>
                    <a:cubicBezTo>
                      <a:pt x="4371" y="0"/>
                      <a:pt x="0" y="10459"/>
                      <a:pt x="6127" y="16586"/>
                    </a:cubicBezTo>
                    <a:cubicBezTo>
                      <a:pt x="8110" y="18569"/>
                      <a:pt x="10546" y="19456"/>
                      <a:pt x="12935" y="19456"/>
                    </a:cubicBezTo>
                    <a:cubicBezTo>
                      <a:pt x="17928" y="19456"/>
                      <a:pt x="22713" y="15578"/>
                      <a:pt x="22713" y="9717"/>
                    </a:cubicBezTo>
                    <a:cubicBezTo>
                      <a:pt x="22713" y="4332"/>
                      <a:pt x="18382" y="0"/>
                      <a:pt x="12996" y="0"/>
                    </a:cubicBezTo>
                    <a:close/>
                  </a:path>
                </a:pathLst>
              </a:custGeom>
              <a:solidFill>
                <a:srgbClr val="1A8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61"/>
              <p:cNvSpPr/>
              <p:nvPr/>
            </p:nvSpPr>
            <p:spPr>
              <a:xfrm rot="5400000">
                <a:off x="2203206" y="2013977"/>
                <a:ext cx="498322" cy="497507"/>
              </a:xfrm>
              <a:custGeom>
                <a:avLst/>
                <a:gdLst/>
                <a:ahLst/>
                <a:cxnLst/>
                <a:rect l="l" t="t" r="r" b="b"/>
                <a:pathLst>
                  <a:path w="23846" h="23807" extrusionOk="0">
                    <a:moveTo>
                      <a:pt x="11904" y="1"/>
                    </a:moveTo>
                    <a:cubicBezTo>
                      <a:pt x="5347" y="1"/>
                      <a:pt x="1" y="5308"/>
                      <a:pt x="1" y="11903"/>
                    </a:cubicBezTo>
                    <a:cubicBezTo>
                      <a:pt x="1" y="18499"/>
                      <a:pt x="5347" y="23806"/>
                      <a:pt x="11904" y="23806"/>
                    </a:cubicBezTo>
                    <a:cubicBezTo>
                      <a:pt x="18499" y="23806"/>
                      <a:pt x="23807" y="18460"/>
                      <a:pt x="23846" y="11903"/>
                    </a:cubicBezTo>
                    <a:lnTo>
                      <a:pt x="19436" y="11903"/>
                    </a:lnTo>
                    <a:cubicBezTo>
                      <a:pt x="19436" y="16441"/>
                      <a:pt x="15745" y="19444"/>
                      <a:pt x="11882" y="19444"/>
                    </a:cubicBezTo>
                    <a:cubicBezTo>
                      <a:pt x="10031" y="19444"/>
                      <a:pt x="8139" y="18754"/>
                      <a:pt x="6596" y="17211"/>
                    </a:cubicBezTo>
                    <a:cubicBezTo>
                      <a:pt x="1874" y="12489"/>
                      <a:pt x="5230" y="4371"/>
                      <a:pt x="11904" y="4371"/>
                    </a:cubicBezTo>
                    <a:lnTo>
                      <a:pt x="11904" y="1"/>
                    </a:lnTo>
                    <a:close/>
                  </a:path>
                </a:pathLst>
              </a:custGeom>
              <a:solidFill>
                <a:srgbClr val="16B3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61"/>
              <p:cNvSpPr/>
              <p:nvPr/>
            </p:nvSpPr>
            <p:spPr>
              <a:xfrm rot="5400000">
                <a:off x="2431971" y="2671726"/>
                <a:ext cx="154161" cy="51408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2460" extrusionOk="0">
                    <a:moveTo>
                      <a:pt x="0" y="1"/>
                    </a:moveTo>
                    <a:lnTo>
                      <a:pt x="0" y="2460"/>
                    </a:lnTo>
                    <a:lnTo>
                      <a:pt x="7376" y="2460"/>
                    </a:lnTo>
                    <a:lnTo>
                      <a:pt x="7376" y="1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61"/>
              <p:cNvSpPr/>
              <p:nvPr/>
            </p:nvSpPr>
            <p:spPr>
              <a:xfrm rot="5400000">
                <a:off x="2358171" y="1552442"/>
                <a:ext cx="1830896" cy="2218311"/>
              </a:xfrm>
              <a:custGeom>
                <a:avLst/>
                <a:gdLst/>
                <a:ahLst/>
                <a:cxnLst/>
                <a:rect l="l" t="t" r="r" b="b"/>
                <a:pathLst>
                  <a:path w="87498" h="106152" extrusionOk="0">
                    <a:moveTo>
                      <a:pt x="6049" y="1"/>
                    </a:moveTo>
                    <a:cubicBezTo>
                      <a:pt x="2732" y="1"/>
                      <a:pt x="0" y="2733"/>
                      <a:pt x="0" y="6050"/>
                    </a:cubicBezTo>
                    <a:lnTo>
                      <a:pt x="0" y="106152"/>
                    </a:lnTo>
                    <a:cubicBezTo>
                      <a:pt x="30168" y="76531"/>
                      <a:pt x="59788" y="47535"/>
                      <a:pt x="87497" y="16236"/>
                    </a:cubicBezTo>
                    <a:lnTo>
                      <a:pt x="87497" y="6050"/>
                    </a:lnTo>
                    <a:cubicBezTo>
                      <a:pt x="87497" y="2733"/>
                      <a:pt x="84765" y="1"/>
                      <a:pt x="81448" y="1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61"/>
              <p:cNvSpPr/>
              <p:nvPr/>
            </p:nvSpPr>
            <p:spPr>
              <a:xfrm rot="5400000">
                <a:off x="2226716" y="1538354"/>
                <a:ext cx="1741563" cy="2335755"/>
              </a:xfrm>
              <a:custGeom>
                <a:avLst/>
                <a:gdLst/>
                <a:ahLst/>
                <a:cxnLst/>
                <a:rect l="l" t="t" r="r" b="b"/>
                <a:pathLst>
                  <a:path w="84103" h="111772" extrusionOk="0">
                    <a:moveTo>
                      <a:pt x="84102" y="1"/>
                    </a:moveTo>
                    <a:lnTo>
                      <a:pt x="1" y="111771"/>
                    </a:lnTo>
                    <a:lnTo>
                      <a:pt x="78053" y="111771"/>
                    </a:lnTo>
                    <a:cubicBezTo>
                      <a:pt x="81370" y="111771"/>
                      <a:pt x="84102" y="109079"/>
                      <a:pt x="84102" y="105722"/>
                    </a:cubicBezTo>
                    <a:lnTo>
                      <a:pt x="841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C89FEB"/>
                  </a:gs>
                  <a:gs pos="30000">
                    <a:srgbClr val="C89FEB"/>
                  </a:gs>
                  <a:gs pos="65000">
                    <a:srgbClr val="A08BDB"/>
                  </a:gs>
                  <a:gs pos="100000">
                    <a:srgbClr val="5D69B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61"/>
              <p:cNvSpPr/>
              <p:nvPr/>
            </p:nvSpPr>
            <p:spPr>
              <a:xfrm rot="5400000">
                <a:off x="2317787" y="1517724"/>
                <a:ext cx="1674349" cy="2284368"/>
              </a:xfrm>
              <a:custGeom>
                <a:avLst/>
                <a:gdLst/>
                <a:ahLst/>
                <a:cxnLst/>
                <a:rect l="l" t="t" r="r" b="b"/>
                <a:pathLst>
                  <a:path w="80122" h="109313" extrusionOk="0">
                    <a:moveTo>
                      <a:pt x="5582" y="1"/>
                    </a:moveTo>
                    <a:cubicBezTo>
                      <a:pt x="2498" y="1"/>
                      <a:pt x="1" y="2498"/>
                      <a:pt x="1" y="5581"/>
                    </a:cubicBezTo>
                    <a:lnTo>
                      <a:pt x="1" y="103732"/>
                    </a:lnTo>
                    <a:cubicBezTo>
                      <a:pt x="1" y="106815"/>
                      <a:pt x="2498" y="109313"/>
                      <a:pt x="5582" y="109313"/>
                    </a:cubicBezTo>
                    <a:lnTo>
                      <a:pt x="74580" y="109313"/>
                    </a:lnTo>
                    <a:cubicBezTo>
                      <a:pt x="77624" y="109313"/>
                      <a:pt x="80122" y="106815"/>
                      <a:pt x="80122" y="103732"/>
                    </a:cubicBezTo>
                    <a:lnTo>
                      <a:pt x="80122" y="5581"/>
                    </a:lnTo>
                    <a:cubicBezTo>
                      <a:pt x="80122" y="2498"/>
                      <a:pt x="77624" y="1"/>
                      <a:pt x="74541" y="1"/>
                    </a:cubicBezTo>
                    <a:lnTo>
                      <a:pt x="59594" y="1"/>
                    </a:lnTo>
                    <a:cubicBezTo>
                      <a:pt x="59516" y="2264"/>
                      <a:pt x="57643" y="4020"/>
                      <a:pt x="55418" y="4020"/>
                    </a:cubicBezTo>
                    <a:lnTo>
                      <a:pt x="24470" y="4020"/>
                    </a:lnTo>
                    <a:cubicBezTo>
                      <a:pt x="22246" y="4020"/>
                      <a:pt x="20411" y="2264"/>
                      <a:pt x="20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80" name="Google Shape;1380;p61"/>
            <p:cNvPicPr preferRelativeResize="0"/>
            <p:nvPr/>
          </p:nvPicPr>
          <p:blipFill rotWithShape="1">
            <a:blip r:embed="rId3">
              <a:alphaModFix/>
            </a:blip>
            <a:srcRect l="5357" r="5348"/>
            <a:stretch/>
          </p:blipFill>
          <p:spPr>
            <a:xfrm>
              <a:off x="2007475" y="1805125"/>
              <a:ext cx="2289600" cy="1711200"/>
            </a:xfrm>
            <a:prstGeom prst="roundRect">
              <a:avLst>
                <a:gd name="adj" fmla="val 8576"/>
              </a:avLst>
            </a:prstGeom>
            <a:noFill/>
            <a:ln>
              <a:noFill/>
            </a:ln>
          </p:spPr>
        </p:pic>
        <p:sp>
          <p:nvSpPr>
            <p:cNvPr id="1381" name="Google Shape;1381;p61"/>
            <p:cNvSpPr/>
            <p:nvPr/>
          </p:nvSpPr>
          <p:spPr>
            <a:xfrm rot="5400000">
              <a:off x="1823614" y="2649669"/>
              <a:ext cx="477111" cy="20500"/>
            </a:xfrm>
            <a:custGeom>
              <a:avLst/>
              <a:gdLst/>
              <a:ahLst/>
              <a:cxnLst/>
              <a:rect l="l" t="t" r="r" b="b"/>
              <a:pathLst>
                <a:path w="22831" h="981" extrusionOk="0">
                  <a:moveTo>
                    <a:pt x="448" y="0"/>
                  </a:moveTo>
                  <a:cubicBezTo>
                    <a:pt x="201" y="0"/>
                    <a:pt x="0" y="220"/>
                    <a:pt x="0" y="473"/>
                  </a:cubicBezTo>
                  <a:cubicBezTo>
                    <a:pt x="0" y="746"/>
                    <a:pt x="234" y="980"/>
                    <a:pt x="507" y="980"/>
                  </a:cubicBezTo>
                  <a:lnTo>
                    <a:pt x="22362" y="980"/>
                  </a:lnTo>
                  <a:cubicBezTo>
                    <a:pt x="22635" y="980"/>
                    <a:pt x="22830" y="746"/>
                    <a:pt x="22830" y="473"/>
                  </a:cubicBezTo>
                  <a:cubicBezTo>
                    <a:pt x="22830" y="200"/>
                    <a:pt x="22635" y="5"/>
                    <a:pt x="22362" y="5"/>
                  </a:cubicBezTo>
                  <a:lnTo>
                    <a:pt x="507" y="5"/>
                  </a:lnTo>
                  <a:cubicBezTo>
                    <a:pt x="487" y="2"/>
                    <a:pt x="467" y="0"/>
                    <a:pt x="4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4189175" y="2252050"/>
              <a:ext cx="66900" cy="815700"/>
            </a:xfrm>
            <a:prstGeom prst="roundRect">
              <a:avLst>
                <a:gd name="adj" fmla="val 50000"/>
              </a:avLst>
            </a:prstGeom>
            <a:solidFill>
              <a:srgbClr val="D3B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63"/>
          <p:cNvSpPr txBox="1">
            <a:spLocks noGrp="1"/>
          </p:cNvSpPr>
          <p:nvPr>
            <p:ph type="title"/>
          </p:nvPr>
        </p:nvSpPr>
        <p:spPr>
          <a:xfrm>
            <a:off x="2222850" y="612558"/>
            <a:ext cx="4698300" cy="84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THANKS</a:t>
            </a:r>
            <a:endParaRPr sz="9600" dirty="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895DD59E-5B10-45D7-B58A-7D079E613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49"/>
          <a:stretch/>
        </p:blipFill>
        <p:spPr>
          <a:xfrm>
            <a:off x="2432565" y="1713242"/>
            <a:ext cx="4620167" cy="281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9"/>
          <p:cNvSpPr txBox="1">
            <a:spLocks noGrp="1"/>
          </p:cNvSpPr>
          <p:nvPr>
            <p:ph type="title" idx="2"/>
          </p:nvPr>
        </p:nvSpPr>
        <p:spPr>
          <a:xfrm>
            <a:off x="713225" y="1351806"/>
            <a:ext cx="1496700" cy="10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93" name="Google Shape;793;p39"/>
          <p:cNvSpPr txBox="1">
            <a:spLocks noGrp="1"/>
          </p:cNvSpPr>
          <p:nvPr>
            <p:ph type="title"/>
          </p:nvPr>
        </p:nvSpPr>
        <p:spPr>
          <a:xfrm>
            <a:off x="213762" y="2309395"/>
            <a:ext cx="5618419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 </a:t>
            </a:r>
            <a:r>
              <a:rPr lang="en" dirty="0">
                <a:solidFill>
                  <a:schemeClr val="accent5"/>
                </a:solidFill>
              </a:rPr>
              <a:t>in</a:t>
            </a:r>
            <a:r>
              <a:rPr lang="en" dirty="0"/>
              <a:t> Context</a:t>
            </a:r>
            <a:endParaRPr dirty="0"/>
          </a:p>
        </p:txBody>
      </p:sp>
      <p:sp>
        <p:nvSpPr>
          <p:cNvPr id="794" name="Google Shape;794;p39"/>
          <p:cNvSpPr/>
          <p:nvPr/>
        </p:nvSpPr>
        <p:spPr>
          <a:xfrm>
            <a:off x="2762157" y="4848057"/>
            <a:ext cx="113211" cy="96976"/>
          </a:xfrm>
          <a:custGeom>
            <a:avLst/>
            <a:gdLst/>
            <a:ahLst/>
            <a:cxnLst/>
            <a:rect l="l" t="t" r="r" b="b"/>
            <a:pathLst>
              <a:path w="3159" h="2706" extrusionOk="0">
                <a:moveTo>
                  <a:pt x="1808" y="0"/>
                </a:moveTo>
                <a:cubicBezTo>
                  <a:pt x="604" y="0"/>
                  <a:pt x="0" y="1456"/>
                  <a:pt x="852" y="2307"/>
                </a:cubicBezTo>
                <a:cubicBezTo>
                  <a:pt x="1127" y="2583"/>
                  <a:pt x="1465" y="2706"/>
                  <a:pt x="1796" y="2706"/>
                </a:cubicBezTo>
                <a:cubicBezTo>
                  <a:pt x="2490" y="2706"/>
                  <a:pt x="3155" y="2166"/>
                  <a:pt x="3159" y="1352"/>
                </a:cubicBezTo>
                <a:cubicBezTo>
                  <a:pt x="3159" y="604"/>
                  <a:pt x="2555" y="0"/>
                  <a:pt x="18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9DC17D-529F-4F5D-9228-41AFC5786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2" t="17180" r="21681" b="62353"/>
          <a:stretch/>
        </p:blipFill>
        <p:spPr>
          <a:xfrm>
            <a:off x="1258383" y="161605"/>
            <a:ext cx="6185647" cy="105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941B8633-8402-4032-B050-ACB0325E6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996" y="1455489"/>
            <a:ext cx="4251140" cy="3399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A screenshot of text&#10;&#10;Description automatically generated with low confidence">
            <a:extLst>
              <a:ext uri="{FF2B5EF4-FFF2-40B4-BE49-F238E27FC236}">
                <a16:creationId xmlns:a16="http://schemas.microsoft.com/office/drawing/2014/main" xmlns="" id="{1AE01D6D-4CBE-4150-8850-54EDDD952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8" y="1455490"/>
            <a:ext cx="4251141" cy="3399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xmlns="" id="{D54FD0EA-FE0D-4691-B0C7-2AFF1F5F9946}"/>
              </a:ext>
            </a:extLst>
          </p:cNvPr>
          <p:cNvCxnSpPr>
            <a:cxnSpLocks/>
          </p:cNvCxnSpPr>
          <p:nvPr/>
        </p:nvCxnSpPr>
        <p:spPr>
          <a:xfrm>
            <a:off x="6698758" y="1784543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xmlns="" id="{F1622265-8519-4A3D-BC72-9DB5DAF05362}"/>
              </a:ext>
            </a:extLst>
          </p:cNvPr>
          <p:cNvCxnSpPr>
            <a:cxnSpLocks/>
          </p:cNvCxnSpPr>
          <p:nvPr/>
        </p:nvCxnSpPr>
        <p:spPr>
          <a:xfrm>
            <a:off x="8225408" y="1784543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xmlns="" id="{3CDFF055-9B2C-48C4-AB6B-CFEACF4C52F0}"/>
              </a:ext>
            </a:extLst>
          </p:cNvPr>
          <p:cNvCxnSpPr>
            <a:cxnSpLocks/>
          </p:cNvCxnSpPr>
          <p:nvPr/>
        </p:nvCxnSpPr>
        <p:spPr>
          <a:xfrm>
            <a:off x="7446181" y="1967423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xmlns="" id="{F63F15DE-D65F-4E1A-9628-2A1D176B5D57}"/>
              </a:ext>
            </a:extLst>
          </p:cNvPr>
          <p:cNvCxnSpPr>
            <a:cxnSpLocks/>
          </p:cNvCxnSpPr>
          <p:nvPr/>
        </p:nvCxnSpPr>
        <p:spPr>
          <a:xfrm>
            <a:off x="7275012" y="2158254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xmlns="" id="{362B2D6C-501F-40AA-80E6-9C339B0B5BC3}"/>
              </a:ext>
            </a:extLst>
          </p:cNvPr>
          <p:cNvCxnSpPr>
            <a:cxnSpLocks/>
          </p:cNvCxnSpPr>
          <p:nvPr/>
        </p:nvCxnSpPr>
        <p:spPr>
          <a:xfrm>
            <a:off x="5975190" y="2364989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6AD2C23F-7F78-4B9F-8E05-36251C46D9FF}"/>
              </a:ext>
            </a:extLst>
          </p:cNvPr>
          <p:cNvSpPr txBox="1"/>
          <p:nvPr/>
        </p:nvSpPr>
        <p:spPr>
          <a:xfrm>
            <a:off x="4850296" y="1565697"/>
            <a:ext cx="1478942" cy="215379"/>
          </a:xfrm>
          <a:prstGeom prst="rect">
            <a:avLst/>
          </a:prstGeom>
          <a:noFill/>
          <a:ln w="38100">
            <a:solidFill>
              <a:schemeClr val="accent5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4DFA30ED-EECB-4EAC-974B-D4F98BBC7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999" y="4304235"/>
            <a:ext cx="219500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Direct Speech</a:t>
            </a:r>
            <a:endParaRPr lang="en-US" sz="24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D71419C8-A353-4B66-8CE2-FE344E80D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644" y="4141090"/>
            <a:ext cx="256849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Reported Speech</a:t>
            </a:r>
            <a:endParaRPr lang="en-US" sz="24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xmlns="" id="{A42A2DFE-207C-46A4-AABF-071A284519ED}"/>
              </a:ext>
            </a:extLst>
          </p:cNvPr>
          <p:cNvCxnSpPr>
            <a:cxnSpLocks/>
          </p:cNvCxnSpPr>
          <p:nvPr/>
        </p:nvCxnSpPr>
        <p:spPr>
          <a:xfrm>
            <a:off x="1041656" y="2560624"/>
            <a:ext cx="43345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xmlns="" id="{D3B5CC64-E1A6-41D4-95A6-71342A59947E}"/>
              </a:ext>
            </a:extLst>
          </p:cNvPr>
          <p:cNvCxnSpPr>
            <a:cxnSpLocks/>
          </p:cNvCxnSpPr>
          <p:nvPr/>
        </p:nvCxnSpPr>
        <p:spPr>
          <a:xfrm>
            <a:off x="2816122" y="2560624"/>
            <a:ext cx="43345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xmlns="" id="{3D50208F-ED73-4742-A991-8E807AA9E056}"/>
              </a:ext>
            </a:extLst>
          </p:cNvPr>
          <p:cNvCxnSpPr>
            <a:cxnSpLocks/>
          </p:cNvCxnSpPr>
          <p:nvPr/>
        </p:nvCxnSpPr>
        <p:spPr>
          <a:xfrm>
            <a:off x="824929" y="3301420"/>
            <a:ext cx="43345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xmlns="" id="{0380B219-CFE0-4F81-A35F-4EED61398FCC}"/>
              </a:ext>
            </a:extLst>
          </p:cNvPr>
          <p:cNvCxnSpPr>
            <a:cxnSpLocks/>
          </p:cNvCxnSpPr>
          <p:nvPr/>
        </p:nvCxnSpPr>
        <p:spPr>
          <a:xfrm>
            <a:off x="3571496" y="3301420"/>
            <a:ext cx="43345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xmlns="" id="{3F513742-A2FA-4054-B4C4-A86D59C58749}"/>
              </a:ext>
            </a:extLst>
          </p:cNvPr>
          <p:cNvCxnSpPr>
            <a:cxnSpLocks/>
          </p:cNvCxnSpPr>
          <p:nvPr/>
        </p:nvCxnSpPr>
        <p:spPr>
          <a:xfrm>
            <a:off x="2311258" y="2951563"/>
            <a:ext cx="3578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xmlns="" id="{20412DCD-7C9E-43B0-A999-D8EA29C2A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74581" y="379244"/>
            <a:ext cx="5838017" cy="1841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xmlns="" id="{97332F53-376D-4B48-9FAE-7040063B1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0"/>
          <a:stretch/>
        </p:blipFill>
        <p:spPr>
          <a:xfrm>
            <a:off x="758318" y="2571750"/>
            <a:ext cx="5838017" cy="2045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xmlns="" id="{6D5A977B-8EC5-4CE2-AAA9-20F69253C754}"/>
              </a:ext>
            </a:extLst>
          </p:cNvPr>
          <p:cNvCxnSpPr>
            <a:cxnSpLocks/>
          </p:cNvCxnSpPr>
          <p:nvPr/>
        </p:nvCxnSpPr>
        <p:spPr>
          <a:xfrm>
            <a:off x="3443742" y="2024580"/>
            <a:ext cx="388787" cy="0"/>
          </a:xfrm>
          <a:prstGeom prst="line">
            <a:avLst/>
          </a:prstGeom>
          <a:ln/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xmlns="" id="{834BA48D-3DE9-4ADA-A560-8EDD50B997C6}"/>
              </a:ext>
            </a:extLst>
          </p:cNvPr>
          <p:cNvCxnSpPr>
            <a:cxnSpLocks/>
          </p:cNvCxnSpPr>
          <p:nvPr/>
        </p:nvCxnSpPr>
        <p:spPr>
          <a:xfrm>
            <a:off x="2285794" y="3870608"/>
            <a:ext cx="640286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8A898D1B-B01C-435E-8F7B-D2D2EA397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78" y="710246"/>
            <a:ext cx="219500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Direct Speech</a:t>
            </a:r>
            <a:endParaRPr lang="en-US" sz="24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xmlns="" id="{F2C6BC78-BFD4-4FEA-8A09-3AA5A7EB0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884" y="3639775"/>
            <a:ext cx="256849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Reported Speech</a:t>
            </a:r>
            <a:endParaRPr lang="en-US" sz="24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212AC3D1-51C3-4ACB-AA0D-B629660C39B7}"/>
              </a:ext>
            </a:extLst>
          </p:cNvPr>
          <p:cNvSpPr txBox="1"/>
          <p:nvPr/>
        </p:nvSpPr>
        <p:spPr>
          <a:xfrm>
            <a:off x="1447138" y="3188475"/>
            <a:ext cx="1296061" cy="33145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صورة 116">
            <a:extLst>
              <a:ext uri="{FF2B5EF4-FFF2-40B4-BE49-F238E27FC236}">
                <a16:creationId xmlns:a16="http://schemas.microsoft.com/office/drawing/2014/main" xmlns="" id="{7F71D0FE-9F03-276B-D12E-AEF575CA3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1419" y="1280426"/>
            <a:ext cx="1559859" cy="2279034"/>
          </a:xfrm>
          <a:prstGeom prst="rect">
            <a:avLst/>
          </a:prstGeom>
        </p:spPr>
      </p:pic>
      <p:sp>
        <p:nvSpPr>
          <p:cNvPr id="118" name="فقاعة التفكير: على شكل سحابة 117">
            <a:extLst>
              <a:ext uri="{FF2B5EF4-FFF2-40B4-BE49-F238E27FC236}">
                <a16:creationId xmlns:a16="http://schemas.microsoft.com/office/drawing/2014/main" xmlns="" id="{D1EA365F-CD4F-AFCB-7C2D-3E53C9213A0E}"/>
              </a:ext>
            </a:extLst>
          </p:cNvPr>
          <p:cNvSpPr/>
          <p:nvPr/>
        </p:nvSpPr>
        <p:spPr>
          <a:xfrm>
            <a:off x="3220813" y="1162695"/>
            <a:ext cx="5151910" cy="1946266"/>
          </a:xfrm>
          <a:prstGeom prst="cloudCallout">
            <a:avLst>
              <a:gd name="adj1" fmla="val -71335"/>
              <a:gd name="adj2" fmla="val 622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Write some sentences about  </a:t>
            </a:r>
          </a:p>
          <a:p>
            <a:pPr algn="ctr"/>
            <a:r>
              <a:rPr lang="en-US" sz="1800" b="1" dirty="0"/>
              <a:t>“ Global issues” </a:t>
            </a:r>
            <a:r>
              <a:rPr lang="en-US" sz="1800" dirty="0"/>
              <a:t>and report them</a:t>
            </a:r>
            <a:endParaRPr lang="ar-SA" sz="1800" dirty="0"/>
          </a:p>
        </p:txBody>
      </p:sp>
    </p:spTree>
    <p:extLst>
      <p:ext uri="{BB962C8B-B14F-4D97-AF65-F5344CB8AC3E}">
        <p14:creationId xmlns:p14="http://schemas.microsoft.com/office/powerpoint/2010/main" val="180857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James Hansen Quotes (2021 Update) - Quotefancy">
            <a:extLst>
              <a:ext uri="{FF2B5EF4-FFF2-40B4-BE49-F238E27FC236}">
                <a16:creationId xmlns:a16="http://schemas.microsoft.com/office/drawing/2014/main" xmlns="" id="{CAE0D238-6C76-4B55-80F7-B5A53C66C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02" y="445274"/>
            <a:ext cx="5104737" cy="3203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1F270644-44AF-4275-B5A8-9D30F5CC4160}"/>
              </a:ext>
            </a:extLst>
          </p:cNvPr>
          <p:cNvSpPr/>
          <p:nvPr/>
        </p:nvSpPr>
        <p:spPr>
          <a:xfrm>
            <a:off x="1192695" y="3832529"/>
            <a:ext cx="6098650" cy="667909"/>
          </a:xfrm>
          <a:prstGeom prst="wedgeRoundRectCallout">
            <a:avLst>
              <a:gd name="adj1" fmla="val -56655"/>
              <a:gd name="adj2" fmla="val 65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sng" dirty="0"/>
              <a:t>James Hasten said that </a:t>
            </a:r>
            <a:r>
              <a:rPr lang="en-US" sz="1800" dirty="0"/>
              <a:t>Global Warming </a:t>
            </a:r>
            <a:r>
              <a:rPr lang="en-US" sz="1800" b="1" u="sng" dirty="0">
                <a:solidFill>
                  <a:schemeClr val="accent5"/>
                </a:solidFill>
              </a:rPr>
              <a:t>wasn’t</a:t>
            </a:r>
            <a:r>
              <a:rPr lang="en-US" sz="1800" dirty="0"/>
              <a:t> a prediction and believed it </a:t>
            </a:r>
            <a:r>
              <a:rPr lang="en-US" sz="1800" b="1" u="sng" dirty="0">
                <a:solidFill>
                  <a:schemeClr val="accent5"/>
                </a:solidFill>
              </a:rPr>
              <a:t>was </a:t>
            </a:r>
            <a:r>
              <a:rPr lang="en-US" sz="1800" dirty="0"/>
              <a:t>happening . </a:t>
            </a:r>
            <a:endParaRPr lang="ar-SA" sz="1800" dirty="0"/>
          </a:p>
        </p:txBody>
      </p:sp>
      <p:grpSp>
        <p:nvGrpSpPr>
          <p:cNvPr id="10" name="Google Shape;988;p49">
            <a:extLst>
              <a:ext uri="{FF2B5EF4-FFF2-40B4-BE49-F238E27FC236}">
                <a16:creationId xmlns:a16="http://schemas.microsoft.com/office/drawing/2014/main" xmlns="" id="{92D31DEC-4A11-4DE5-A427-D079AF4766AB}"/>
              </a:ext>
            </a:extLst>
          </p:cNvPr>
          <p:cNvGrpSpPr/>
          <p:nvPr/>
        </p:nvGrpSpPr>
        <p:grpSpPr>
          <a:xfrm>
            <a:off x="360564" y="3832529"/>
            <a:ext cx="457184" cy="563862"/>
            <a:chOff x="3082075" y="2871805"/>
            <a:chExt cx="318884" cy="379807"/>
          </a:xfrm>
        </p:grpSpPr>
        <p:sp>
          <p:nvSpPr>
            <p:cNvPr id="11" name="Google Shape;989;p49">
              <a:extLst>
                <a:ext uri="{FF2B5EF4-FFF2-40B4-BE49-F238E27FC236}">
                  <a16:creationId xmlns:a16="http://schemas.microsoft.com/office/drawing/2014/main" xmlns="" id="{B402A685-E3CB-45C6-BEAC-FF0AC1FBD789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0;p49">
              <a:extLst>
                <a:ext uri="{FF2B5EF4-FFF2-40B4-BE49-F238E27FC236}">
                  <a16:creationId xmlns:a16="http://schemas.microsoft.com/office/drawing/2014/main" xmlns="" id="{94B44888-D49A-4BD6-B2A4-3BA4288968C2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1;p49">
              <a:extLst>
                <a:ext uri="{FF2B5EF4-FFF2-40B4-BE49-F238E27FC236}">
                  <a16:creationId xmlns:a16="http://schemas.microsoft.com/office/drawing/2014/main" xmlns="" id="{DBEFE7F1-782F-471D-858D-261C56113ED6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2;p49">
              <a:extLst>
                <a:ext uri="{FF2B5EF4-FFF2-40B4-BE49-F238E27FC236}">
                  <a16:creationId xmlns:a16="http://schemas.microsoft.com/office/drawing/2014/main" xmlns="" id="{BA3458B9-C617-44F2-B3ED-76C6A4491F1A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3;p49">
              <a:extLst>
                <a:ext uri="{FF2B5EF4-FFF2-40B4-BE49-F238E27FC236}">
                  <a16:creationId xmlns:a16="http://schemas.microsoft.com/office/drawing/2014/main" xmlns="" id="{73897AC9-A26F-447F-A5B9-2F90BA6093D1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4;p49">
              <a:extLst>
                <a:ext uri="{FF2B5EF4-FFF2-40B4-BE49-F238E27FC236}">
                  <a16:creationId xmlns:a16="http://schemas.microsoft.com/office/drawing/2014/main" xmlns="" id="{F021FEEA-F737-44B2-B8E4-6967EADF1E2D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5;p49">
              <a:extLst>
                <a:ext uri="{FF2B5EF4-FFF2-40B4-BE49-F238E27FC236}">
                  <a16:creationId xmlns:a16="http://schemas.microsoft.com/office/drawing/2014/main" xmlns="" id="{6C79CE72-96DA-403B-B7F2-2D503441BA0C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6;p49">
              <a:extLst>
                <a:ext uri="{FF2B5EF4-FFF2-40B4-BE49-F238E27FC236}">
                  <a16:creationId xmlns:a16="http://schemas.microsoft.com/office/drawing/2014/main" xmlns="" id="{3E201DB1-A056-4364-ADC3-60E3AFBD601A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7;p49">
              <a:extLst>
                <a:ext uri="{FF2B5EF4-FFF2-40B4-BE49-F238E27FC236}">
                  <a16:creationId xmlns:a16="http://schemas.microsoft.com/office/drawing/2014/main" xmlns="" id="{44499539-B1B8-472C-BB33-33805254306C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8;p49">
              <a:extLst>
                <a:ext uri="{FF2B5EF4-FFF2-40B4-BE49-F238E27FC236}">
                  <a16:creationId xmlns:a16="http://schemas.microsoft.com/office/drawing/2014/main" xmlns="" id="{C178B119-A302-4FDC-9102-B958E5664B3A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9;p49">
              <a:extLst>
                <a:ext uri="{FF2B5EF4-FFF2-40B4-BE49-F238E27FC236}">
                  <a16:creationId xmlns:a16="http://schemas.microsoft.com/office/drawing/2014/main" xmlns="" id="{95B7D20A-8D5C-4D0A-B049-279440E891FB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0;p49">
              <a:extLst>
                <a:ext uri="{FF2B5EF4-FFF2-40B4-BE49-F238E27FC236}">
                  <a16:creationId xmlns:a16="http://schemas.microsoft.com/office/drawing/2014/main" xmlns="" id="{3A91BC46-D5FA-404B-BD5E-DBC85791678E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1;p49">
              <a:extLst>
                <a:ext uri="{FF2B5EF4-FFF2-40B4-BE49-F238E27FC236}">
                  <a16:creationId xmlns:a16="http://schemas.microsoft.com/office/drawing/2014/main" xmlns="" id="{737CF8CD-0370-455D-B41E-595DF34F16CB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49">
              <a:extLst>
                <a:ext uri="{FF2B5EF4-FFF2-40B4-BE49-F238E27FC236}">
                  <a16:creationId xmlns:a16="http://schemas.microsoft.com/office/drawing/2014/main" xmlns="" id="{1327FDB1-0DEC-4E9B-A7A8-98FCDC0F8664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3;p49">
              <a:extLst>
                <a:ext uri="{FF2B5EF4-FFF2-40B4-BE49-F238E27FC236}">
                  <a16:creationId xmlns:a16="http://schemas.microsoft.com/office/drawing/2014/main" xmlns="" id="{FDE0AA2E-A60B-4AFD-B78B-38DE248E8B86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even Guilbeault Quote: “Time is running out to deal with climate change.”">
            <a:extLst>
              <a:ext uri="{FF2B5EF4-FFF2-40B4-BE49-F238E27FC236}">
                <a16:creationId xmlns:a16="http://schemas.microsoft.com/office/drawing/2014/main" xmlns="" id="{980D8E7A-0583-4445-BE7E-0EDAD21E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37" y="190830"/>
            <a:ext cx="5462546" cy="3275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فقاعة الكلام: مستطيلة مستديرة الزوايا 54">
            <a:extLst>
              <a:ext uri="{FF2B5EF4-FFF2-40B4-BE49-F238E27FC236}">
                <a16:creationId xmlns:a16="http://schemas.microsoft.com/office/drawing/2014/main" xmlns="" id="{9DE0481C-6E28-4FC4-99D9-5E6C50B808CD}"/>
              </a:ext>
            </a:extLst>
          </p:cNvPr>
          <p:cNvSpPr/>
          <p:nvPr/>
        </p:nvSpPr>
        <p:spPr>
          <a:xfrm>
            <a:off x="1868555" y="3760967"/>
            <a:ext cx="6098650" cy="667909"/>
          </a:xfrm>
          <a:prstGeom prst="wedgeRoundRectCallout">
            <a:avLst>
              <a:gd name="adj1" fmla="val -56655"/>
              <a:gd name="adj2" fmla="val 65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sng" dirty="0"/>
              <a:t>Steven </a:t>
            </a:r>
            <a:r>
              <a:rPr lang="en-US" sz="1800" b="1" u="sng" dirty="0" err="1"/>
              <a:t>Guilbeault</a:t>
            </a:r>
            <a:r>
              <a:rPr lang="en-US" sz="1800" b="1" u="sng" dirty="0"/>
              <a:t> said that </a:t>
            </a:r>
            <a:r>
              <a:rPr lang="en-US" sz="1800" dirty="0"/>
              <a:t>time </a:t>
            </a:r>
            <a:r>
              <a:rPr lang="en-US" sz="1800" b="1" u="sng" dirty="0">
                <a:solidFill>
                  <a:schemeClr val="accent5"/>
                </a:solidFill>
              </a:rPr>
              <a:t>was</a:t>
            </a:r>
            <a:r>
              <a:rPr lang="en-US" sz="1800" b="1" dirty="0">
                <a:solidFill>
                  <a:schemeClr val="accent5"/>
                </a:solidFill>
              </a:rPr>
              <a:t> </a:t>
            </a:r>
            <a:r>
              <a:rPr lang="en-US" sz="1800" dirty="0"/>
              <a:t>running out to deal with climate change . </a:t>
            </a:r>
            <a:endParaRPr lang="ar-SA" sz="1800" dirty="0"/>
          </a:p>
        </p:txBody>
      </p:sp>
      <p:grpSp>
        <p:nvGrpSpPr>
          <p:cNvPr id="56" name="Google Shape;988;p49">
            <a:extLst>
              <a:ext uri="{FF2B5EF4-FFF2-40B4-BE49-F238E27FC236}">
                <a16:creationId xmlns:a16="http://schemas.microsoft.com/office/drawing/2014/main" xmlns="" id="{AEF3E473-709D-47BD-BDC5-6642DF48B831}"/>
              </a:ext>
            </a:extLst>
          </p:cNvPr>
          <p:cNvGrpSpPr/>
          <p:nvPr/>
        </p:nvGrpSpPr>
        <p:grpSpPr>
          <a:xfrm>
            <a:off x="1012571" y="3760967"/>
            <a:ext cx="457184" cy="563862"/>
            <a:chOff x="3082075" y="2871805"/>
            <a:chExt cx="318884" cy="379807"/>
          </a:xfrm>
        </p:grpSpPr>
        <p:sp>
          <p:nvSpPr>
            <p:cNvPr id="57" name="Google Shape;989;p49">
              <a:extLst>
                <a:ext uri="{FF2B5EF4-FFF2-40B4-BE49-F238E27FC236}">
                  <a16:creationId xmlns:a16="http://schemas.microsoft.com/office/drawing/2014/main" xmlns="" id="{2AA45E31-E43C-40B1-AF4A-823C9666318F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90;p49">
              <a:extLst>
                <a:ext uri="{FF2B5EF4-FFF2-40B4-BE49-F238E27FC236}">
                  <a16:creationId xmlns:a16="http://schemas.microsoft.com/office/drawing/2014/main" xmlns="" id="{103D4941-E32A-4907-B884-4194C1890767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91;p49">
              <a:extLst>
                <a:ext uri="{FF2B5EF4-FFF2-40B4-BE49-F238E27FC236}">
                  <a16:creationId xmlns:a16="http://schemas.microsoft.com/office/drawing/2014/main" xmlns="" id="{6FD85606-D7AF-4A07-96F9-BECB11ABF3F8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92;p49">
              <a:extLst>
                <a:ext uri="{FF2B5EF4-FFF2-40B4-BE49-F238E27FC236}">
                  <a16:creationId xmlns:a16="http://schemas.microsoft.com/office/drawing/2014/main" xmlns="" id="{60B46FC9-A102-4A42-9633-BC46AC397F78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93;p49">
              <a:extLst>
                <a:ext uri="{FF2B5EF4-FFF2-40B4-BE49-F238E27FC236}">
                  <a16:creationId xmlns:a16="http://schemas.microsoft.com/office/drawing/2014/main" xmlns="" id="{2412C3ED-C6CB-467C-80A0-13E1DA1F201B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94;p49">
              <a:extLst>
                <a:ext uri="{FF2B5EF4-FFF2-40B4-BE49-F238E27FC236}">
                  <a16:creationId xmlns:a16="http://schemas.microsoft.com/office/drawing/2014/main" xmlns="" id="{40F2D01E-0FFB-4F31-B5A9-5AA401B23A40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95;p49">
              <a:extLst>
                <a:ext uri="{FF2B5EF4-FFF2-40B4-BE49-F238E27FC236}">
                  <a16:creationId xmlns:a16="http://schemas.microsoft.com/office/drawing/2014/main" xmlns="" id="{D4A4FAB0-34FB-44A4-8FAE-5DCF6C19AF0A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96;p49">
              <a:extLst>
                <a:ext uri="{FF2B5EF4-FFF2-40B4-BE49-F238E27FC236}">
                  <a16:creationId xmlns:a16="http://schemas.microsoft.com/office/drawing/2014/main" xmlns="" id="{2ABAC103-6DC9-4940-A5D9-F899009A0180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97;p49">
              <a:extLst>
                <a:ext uri="{FF2B5EF4-FFF2-40B4-BE49-F238E27FC236}">
                  <a16:creationId xmlns:a16="http://schemas.microsoft.com/office/drawing/2014/main" xmlns="" id="{A75E9645-4F4E-4F20-972A-6C0108CF9175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98;p49">
              <a:extLst>
                <a:ext uri="{FF2B5EF4-FFF2-40B4-BE49-F238E27FC236}">
                  <a16:creationId xmlns:a16="http://schemas.microsoft.com/office/drawing/2014/main" xmlns="" id="{91D20B3A-5946-424F-ADD9-1C3060D36B93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99;p49">
              <a:extLst>
                <a:ext uri="{FF2B5EF4-FFF2-40B4-BE49-F238E27FC236}">
                  <a16:creationId xmlns:a16="http://schemas.microsoft.com/office/drawing/2014/main" xmlns="" id="{D0B7FE9A-7EA1-4BA3-9B3B-416423643B46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00;p49">
              <a:extLst>
                <a:ext uri="{FF2B5EF4-FFF2-40B4-BE49-F238E27FC236}">
                  <a16:creationId xmlns:a16="http://schemas.microsoft.com/office/drawing/2014/main" xmlns="" id="{F2D0CDF4-425A-49C7-A870-BAB21411909C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01;p49">
              <a:extLst>
                <a:ext uri="{FF2B5EF4-FFF2-40B4-BE49-F238E27FC236}">
                  <a16:creationId xmlns:a16="http://schemas.microsoft.com/office/drawing/2014/main" xmlns="" id="{4441AFEB-6BDD-4BD8-9D8B-0A7668F594B8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02;p49">
              <a:extLst>
                <a:ext uri="{FF2B5EF4-FFF2-40B4-BE49-F238E27FC236}">
                  <a16:creationId xmlns:a16="http://schemas.microsoft.com/office/drawing/2014/main" xmlns="" id="{937A7350-8528-47BF-A5A7-2F9E791A74A7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03;p49">
              <a:extLst>
                <a:ext uri="{FF2B5EF4-FFF2-40B4-BE49-F238E27FC236}">
                  <a16:creationId xmlns:a16="http://schemas.microsoft.com/office/drawing/2014/main" xmlns="" id="{59631C04-FF15-488A-B034-008740C22E03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heme/theme1.xml><?xml version="1.0" encoding="utf-8"?>
<a:theme xmlns:a="http://schemas.openxmlformats.org/drawingml/2006/main" name="World Intellectual Property Day by Slidesgo">
  <a:themeElements>
    <a:clrScheme name="Simple Light">
      <a:dk1>
        <a:srgbClr val="444D8B"/>
      </a:dk1>
      <a:lt1>
        <a:srgbClr val="FFFFFF"/>
      </a:lt1>
      <a:dk2>
        <a:srgbClr val="444D8B"/>
      </a:dk2>
      <a:lt2>
        <a:srgbClr val="FFFFFF"/>
      </a:lt2>
      <a:accent1>
        <a:srgbClr val="5D69BF"/>
      </a:accent1>
      <a:accent2>
        <a:srgbClr val="9284D5"/>
      </a:accent2>
      <a:accent3>
        <a:srgbClr val="C89FEB"/>
      </a:accent3>
      <a:accent4>
        <a:srgbClr val="A6E0F2"/>
      </a:accent4>
      <a:accent5>
        <a:srgbClr val="F6EFA7"/>
      </a:accent5>
      <a:accent6>
        <a:srgbClr val="EA3E8F"/>
      </a:accent6>
      <a:hlink>
        <a:srgbClr val="5D69B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528</Words>
  <Application>Microsoft Office PowerPoint</Application>
  <PresentationFormat>On-screen Show (16:9)</PresentationFormat>
  <Paragraphs>109</Paragraphs>
  <Slides>36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Times New Roman</vt:lpstr>
      <vt:lpstr>Handlee</vt:lpstr>
      <vt:lpstr>Californian FB</vt:lpstr>
      <vt:lpstr>Palatino Linotype</vt:lpstr>
      <vt:lpstr>Wingdings</vt:lpstr>
      <vt:lpstr>Cambria</vt:lpstr>
      <vt:lpstr>Passion One</vt:lpstr>
      <vt:lpstr>Century Schoolbook</vt:lpstr>
      <vt:lpstr>Calibri</vt:lpstr>
      <vt:lpstr>Barlow</vt:lpstr>
      <vt:lpstr>Oxygen</vt:lpstr>
      <vt:lpstr>Cavolini</vt:lpstr>
      <vt:lpstr>Hacen Samra Lt</vt:lpstr>
      <vt:lpstr>World Intellectual Property Day by Slidesgo</vt:lpstr>
      <vt:lpstr>Unit 4 What They Said Language in Context+ Conversation</vt:lpstr>
      <vt:lpstr>02</vt:lpstr>
      <vt:lpstr>Open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Pronounciation</vt:lpstr>
      <vt:lpstr>PowerPoint Presentation</vt:lpstr>
      <vt:lpstr>Now , your Turn</vt:lpstr>
      <vt:lpstr>Open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Read the words and their meaning:</vt:lpstr>
      <vt:lpstr>PowerPoint Presentation</vt:lpstr>
      <vt:lpstr>Your Turn</vt:lpstr>
      <vt:lpstr>From The Holy Qura’an</vt:lpstr>
      <vt:lpstr>Homework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What They Said Language in Context+ Conversation</dc:title>
  <dc:creator>ام الوليد</dc:creator>
  <cp:lastModifiedBy>pc</cp:lastModifiedBy>
  <cp:revision>35</cp:revision>
  <dcterms:modified xsi:type="dcterms:W3CDTF">2023-03-15T23:12:12Z</dcterms:modified>
</cp:coreProperties>
</file>