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75" r:id="rId6"/>
    <p:sldId id="260" r:id="rId7"/>
    <p:sldId id="277" r:id="rId8"/>
    <p:sldId id="276" r:id="rId9"/>
    <p:sldId id="274" r:id="rId10"/>
    <p:sldId id="278" r:id="rId11"/>
    <p:sldId id="279" r:id="rId12"/>
    <p:sldId id="280" r:id="rId13"/>
    <p:sldId id="281" r:id="rId14"/>
    <p:sldId id="306" r:id="rId15"/>
    <p:sldId id="283" r:id="rId16"/>
    <p:sldId id="308" r:id="rId17"/>
    <p:sldId id="309" r:id="rId18"/>
    <p:sldId id="304" r:id="rId19"/>
    <p:sldId id="282" r:id="rId20"/>
    <p:sldId id="305" r:id="rId21"/>
    <p:sldId id="310" r:id="rId22"/>
    <p:sldId id="311" r:id="rId23"/>
    <p:sldId id="1225" r:id="rId24"/>
    <p:sldId id="1234" r:id="rId25"/>
    <p:sldId id="1235" r:id="rId26"/>
    <p:sldId id="312" r:id="rId27"/>
    <p:sldId id="1237" r:id="rId28"/>
    <p:sldId id="1238" r:id="rId29"/>
    <p:sldId id="1239" r:id="rId30"/>
    <p:sldId id="1236" r:id="rId31"/>
    <p:sldId id="273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99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>
        <p:scale>
          <a:sx n="47" d="100"/>
          <a:sy n="47" d="100"/>
        </p:scale>
        <p:origin x="-1364" y="-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8B9F84BD-6FAA-494E-A7D4-A30E6A75B74B}"/>
    <pc:docChg chg="undo redo custSel addSld delSld modSld sldOrd modMainMaster">
      <pc:chgData name="حصه بنت العتيبي" userId="c1fe605c-1aaf-4791-a440-af891effc177" providerId="ADAL" clId="{8B9F84BD-6FAA-494E-A7D4-A30E6A75B74B}" dt="2022-05-29T18:39:05.923" v="1366" actId="680"/>
      <pc:docMkLst>
        <pc:docMk/>
      </pc:docMkLst>
      <pc:sldChg chg="add">
        <pc:chgData name="حصه بنت العتيبي" userId="c1fe605c-1aaf-4791-a440-af891effc177" providerId="ADAL" clId="{8B9F84BD-6FAA-494E-A7D4-A30E6A75B74B}" dt="2022-05-27T11:47:00.445" v="0"/>
        <pc:sldMkLst>
          <pc:docMk/>
          <pc:sldMk cId="2681284119" sldId="256"/>
        </pc:sldMkLst>
      </pc:sldChg>
      <pc:sldChg chg="add">
        <pc:chgData name="حصه بنت العتيبي" userId="c1fe605c-1aaf-4791-a440-af891effc177" providerId="ADAL" clId="{8B9F84BD-6FAA-494E-A7D4-A30E6A75B74B}" dt="2022-05-27T11:47:01.375" v="1"/>
        <pc:sldMkLst>
          <pc:docMk/>
          <pc:sldMk cId="3843092506" sldId="257"/>
        </pc:sldMkLst>
      </pc:sldChg>
      <pc:sldChg chg="add">
        <pc:chgData name="حصه بنت العتيبي" userId="c1fe605c-1aaf-4791-a440-af891effc177" providerId="ADAL" clId="{8B9F84BD-6FAA-494E-A7D4-A30E6A75B74B}" dt="2022-05-27T11:47:02.422" v="2"/>
        <pc:sldMkLst>
          <pc:docMk/>
          <pc:sldMk cId="4171097823" sldId="258"/>
        </pc:sldMkLst>
      </pc:sldChg>
      <pc:sldChg chg="addSp delSp modSp add mod">
        <pc:chgData name="حصه بنت العتيبي" userId="c1fe605c-1aaf-4791-a440-af891effc177" providerId="ADAL" clId="{8B9F84BD-6FAA-494E-A7D4-A30E6A75B74B}" dt="2022-05-27T11:49:08.374" v="38" actId="1076"/>
        <pc:sldMkLst>
          <pc:docMk/>
          <pc:sldMk cId="2520830566" sldId="259"/>
        </pc:sldMkLst>
        <pc:spChg chg="mod">
          <ac:chgData name="حصه بنت العتيبي" userId="c1fe605c-1aaf-4791-a440-af891effc177" providerId="ADAL" clId="{8B9F84BD-6FAA-494E-A7D4-A30E6A75B74B}" dt="2022-05-27T11:48:56.026" v="33" actId="1076"/>
          <ac:spMkLst>
            <pc:docMk/>
            <pc:sldMk cId="2520830566" sldId="259"/>
            <ac:spMk id="2" creationId="{8AF44A8A-E822-8453-9873-79489DCAAAA1}"/>
          </ac:spMkLst>
        </pc:spChg>
        <pc:spChg chg="mod">
          <ac:chgData name="حصه بنت العتيبي" userId="c1fe605c-1aaf-4791-a440-af891effc177" providerId="ADAL" clId="{8B9F84BD-6FAA-494E-A7D4-A30E6A75B74B}" dt="2022-05-27T11:49:04.683" v="37" actId="20577"/>
          <ac:spMkLst>
            <pc:docMk/>
            <pc:sldMk cId="2520830566" sldId="259"/>
            <ac:spMk id="4" creationId="{D3FC7763-6823-3B08-15AF-F26BE7D1967F}"/>
          </ac:spMkLst>
        </pc:spChg>
        <pc:picChg chg="add mod">
          <ac:chgData name="حصه بنت العتيبي" userId="c1fe605c-1aaf-4791-a440-af891effc177" providerId="ADAL" clId="{8B9F84BD-6FAA-494E-A7D4-A30E6A75B74B}" dt="2022-05-27T11:49:08.374" v="38" actId="1076"/>
          <ac:picMkLst>
            <pc:docMk/>
            <pc:sldMk cId="2520830566" sldId="259"/>
            <ac:picMk id="5" creationId="{733EF350-0623-488E-6EF1-5450362C8955}"/>
          </ac:picMkLst>
        </pc:picChg>
        <pc:picChg chg="del">
          <ac:chgData name="حصه بنت العتيبي" userId="c1fe605c-1aaf-4791-a440-af891effc177" providerId="ADAL" clId="{8B9F84BD-6FAA-494E-A7D4-A30E6A75B74B}" dt="2022-05-27T11:47:47.130" v="15" actId="478"/>
          <ac:picMkLst>
            <pc:docMk/>
            <pc:sldMk cId="2520830566" sldId="259"/>
            <ac:picMk id="6" creationId="{860ED76A-A8A4-5B6E-EE4C-D1B5E73110D7}"/>
          </ac:picMkLst>
        </pc:picChg>
        <pc:picChg chg="del">
          <ac:chgData name="حصه بنت العتيبي" userId="c1fe605c-1aaf-4791-a440-af891effc177" providerId="ADAL" clId="{8B9F84BD-6FAA-494E-A7D4-A30E6A75B74B}" dt="2022-05-27T11:47:47.130" v="15" actId="478"/>
          <ac:picMkLst>
            <pc:docMk/>
            <pc:sldMk cId="2520830566" sldId="259"/>
            <ac:picMk id="8" creationId="{C4BFFF05-F0FD-A577-3001-16A5BAAA5CA9}"/>
          </ac:picMkLst>
        </pc:picChg>
      </pc:sldChg>
      <pc:sldChg chg="addSp delSp modSp add mod modAnim">
        <pc:chgData name="حصه بنت العتيبي" userId="c1fe605c-1aaf-4791-a440-af891effc177" providerId="ADAL" clId="{8B9F84BD-6FAA-494E-A7D4-A30E6A75B74B}" dt="2022-05-27T11:51:26.942" v="72" actId="20577"/>
        <pc:sldMkLst>
          <pc:docMk/>
          <pc:sldMk cId="3554515088" sldId="260"/>
        </pc:sldMkLst>
        <pc:spChg chg="del">
          <ac:chgData name="حصه بنت العتيبي" userId="c1fe605c-1aaf-4791-a440-af891effc177" providerId="ADAL" clId="{8B9F84BD-6FAA-494E-A7D4-A30E6A75B74B}" dt="2022-05-27T11:49:32.996" v="39" actId="478"/>
          <ac:spMkLst>
            <pc:docMk/>
            <pc:sldMk cId="3554515088" sldId="260"/>
            <ac:spMk id="2" creationId="{139BFD25-E943-372D-2777-3F86459E5CC2}"/>
          </ac:spMkLst>
        </pc:spChg>
        <pc:spChg chg="mod">
          <ac:chgData name="حصه بنت العتيبي" userId="c1fe605c-1aaf-4791-a440-af891effc177" providerId="ADAL" clId="{8B9F84BD-6FAA-494E-A7D4-A30E6A75B74B}" dt="2022-05-27T11:50:05.134" v="45" actId="1076"/>
          <ac:spMkLst>
            <pc:docMk/>
            <pc:sldMk cId="3554515088" sldId="260"/>
            <ac:spMk id="4" creationId="{0C8EADEC-2B8C-B778-6A8D-96CC7EB8BA2F}"/>
          </ac:spMkLst>
        </pc:spChg>
        <pc:spChg chg="add mod">
          <ac:chgData name="حصه بنت العتيبي" userId="c1fe605c-1aaf-4791-a440-af891effc177" providerId="ADAL" clId="{8B9F84BD-6FAA-494E-A7D4-A30E6A75B74B}" dt="2022-05-27T11:51:26.942" v="72" actId="20577"/>
          <ac:spMkLst>
            <pc:docMk/>
            <pc:sldMk cId="3554515088" sldId="260"/>
            <ac:spMk id="5" creationId="{ACF38921-229F-FD46-12DD-CC3FC109D625}"/>
          </ac:spMkLst>
        </pc:spChg>
      </pc:sldChg>
      <pc:sldChg chg="add del">
        <pc:chgData name="حصه بنت العتيبي" userId="c1fe605c-1aaf-4791-a440-af891effc177" providerId="ADAL" clId="{8B9F84BD-6FAA-494E-A7D4-A30E6A75B74B}" dt="2022-05-27T11:53:11.951" v="109" actId="2696"/>
        <pc:sldMkLst>
          <pc:docMk/>
          <pc:sldMk cId="3487108020" sldId="270"/>
        </pc:sldMkLst>
      </pc:sldChg>
      <pc:sldChg chg="add">
        <pc:chgData name="حصه بنت العتيبي" userId="c1fe605c-1aaf-4791-a440-af891effc177" providerId="ADAL" clId="{8B9F84BD-6FAA-494E-A7D4-A30E6A75B74B}" dt="2022-05-27T11:47:22.394" v="6"/>
        <pc:sldMkLst>
          <pc:docMk/>
          <pc:sldMk cId="1994750745" sldId="273"/>
        </pc:sldMkLst>
      </pc:sldChg>
      <pc:sldChg chg="addSp delSp modSp mod modTransition modAnim">
        <pc:chgData name="حصه بنت العتيبي" userId="c1fe605c-1aaf-4791-a440-af891effc177" providerId="ADAL" clId="{8B9F84BD-6FAA-494E-A7D4-A30E6A75B74B}" dt="2022-05-29T16:03:22.285" v="776"/>
        <pc:sldMkLst>
          <pc:docMk/>
          <pc:sldMk cId="3986386056" sldId="274"/>
        </pc:sldMkLst>
        <pc:spChg chg="add mod ord">
          <ac:chgData name="حصه بنت العتيبي" userId="c1fe605c-1aaf-4791-a440-af891effc177" providerId="ADAL" clId="{8B9F84BD-6FAA-494E-A7D4-A30E6A75B74B}" dt="2022-05-29T08:12:47.094" v="471" actId="164"/>
          <ac:spMkLst>
            <pc:docMk/>
            <pc:sldMk cId="3986386056" sldId="274"/>
            <ac:spMk id="4" creationId="{D07A93E9-5B6E-FAF1-1A6F-59056FDF9AD9}"/>
          </ac:spMkLst>
        </pc:spChg>
        <pc:spChg chg="add mod">
          <ac:chgData name="حصه بنت العتيبي" userId="c1fe605c-1aaf-4791-a440-af891effc177" providerId="ADAL" clId="{8B9F84BD-6FAA-494E-A7D4-A30E6A75B74B}" dt="2022-05-29T15:27:43.185" v="538" actId="14100"/>
          <ac:spMkLst>
            <pc:docMk/>
            <pc:sldMk cId="3986386056" sldId="274"/>
            <ac:spMk id="8" creationId="{2B4B564F-6E32-F427-A488-22A1A791C2BC}"/>
          </ac:spMkLst>
        </pc:spChg>
        <pc:spChg chg="add mod">
          <ac:chgData name="حصه بنت العتيبي" userId="c1fe605c-1aaf-4791-a440-af891effc177" providerId="ADAL" clId="{8B9F84BD-6FAA-494E-A7D4-A30E6A75B74B}" dt="2022-05-29T15:38:25.533" v="606" actId="1076"/>
          <ac:spMkLst>
            <pc:docMk/>
            <pc:sldMk cId="3986386056" sldId="274"/>
            <ac:spMk id="13" creationId="{053E9E0C-2C26-9BF2-3918-DDE7A2D5171C}"/>
          </ac:spMkLst>
        </pc:spChg>
        <pc:spChg chg="add mod">
          <ac:chgData name="حصه بنت العتيبي" userId="c1fe605c-1aaf-4791-a440-af891effc177" providerId="ADAL" clId="{8B9F84BD-6FAA-494E-A7D4-A30E6A75B74B}" dt="2022-05-29T15:41:23.551" v="616" actId="14100"/>
          <ac:spMkLst>
            <pc:docMk/>
            <pc:sldMk cId="3986386056" sldId="274"/>
            <ac:spMk id="15" creationId="{98BD7F5A-501B-8B1E-9F7A-9FAEE8FAEE4E}"/>
          </ac:spMkLst>
        </pc:spChg>
        <pc:spChg chg="mod">
          <ac:chgData name="حصه بنت العتيبي" userId="c1fe605c-1aaf-4791-a440-af891effc177" providerId="ADAL" clId="{8B9F84BD-6FAA-494E-A7D4-A30E6A75B74B}" dt="2022-05-29T15:49:30.819" v="630"/>
          <ac:spMkLst>
            <pc:docMk/>
            <pc:sldMk cId="3986386056" sldId="274"/>
            <ac:spMk id="19" creationId="{EA1BEE49-8300-6304-8853-B3468BE959AB}"/>
          </ac:spMkLst>
        </pc:spChg>
        <pc:spChg chg="del mod topLvl">
          <ac:chgData name="حصه بنت العتيبي" userId="c1fe605c-1aaf-4791-a440-af891effc177" providerId="ADAL" clId="{8B9F84BD-6FAA-494E-A7D4-A30E6A75B74B}" dt="2022-05-29T15:50:43.828" v="650" actId="478"/>
          <ac:spMkLst>
            <pc:docMk/>
            <pc:sldMk cId="3986386056" sldId="274"/>
            <ac:spMk id="22" creationId="{D0BE854F-4C32-DDC4-B2FC-B762820BAE28}"/>
          </ac:spMkLst>
        </pc:spChg>
        <pc:spChg chg="del mod topLvl">
          <ac:chgData name="حصه بنت العتيبي" userId="c1fe605c-1aaf-4791-a440-af891effc177" providerId="ADAL" clId="{8B9F84BD-6FAA-494E-A7D4-A30E6A75B74B}" dt="2022-05-29T15:52:37.504" v="676" actId="478"/>
          <ac:spMkLst>
            <pc:docMk/>
            <pc:sldMk cId="3986386056" sldId="274"/>
            <ac:spMk id="25" creationId="{5B4E5B72-BF12-DD98-D164-D5DA3A2C10B0}"/>
          </ac:spMkLst>
        </pc:spChg>
        <pc:spChg chg="add mod">
          <ac:chgData name="حصه بنت العتيبي" userId="c1fe605c-1aaf-4791-a440-af891effc177" providerId="ADAL" clId="{8B9F84BD-6FAA-494E-A7D4-A30E6A75B74B}" dt="2022-05-29T15:59:18.643" v="764" actId="164"/>
          <ac:spMkLst>
            <pc:docMk/>
            <pc:sldMk cId="3986386056" sldId="274"/>
            <ac:spMk id="26" creationId="{D962275A-56EB-9D29-F09B-1A6DAD0D1D6C}"/>
          </ac:spMkLst>
        </pc:spChg>
        <pc:grpChg chg="add mod">
          <ac:chgData name="حصه بنت العتيبي" userId="c1fe605c-1aaf-4791-a440-af891effc177" providerId="ADAL" clId="{8B9F84BD-6FAA-494E-A7D4-A30E6A75B74B}" dt="2022-05-29T15:19:11.217" v="501" actId="1076"/>
          <ac:grpSpMkLst>
            <pc:docMk/>
            <pc:sldMk cId="3986386056" sldId="274"/>
            <ac:grpSpMk id="7" creationId="{BC420C38-A1C6-6210-F159-6733AC37688A}"/>
          </ac:grpSpMkLst>
        </pc:grpChg>
        <pc:grpChg chg="add mod">
          <ac:chgData name="حصه بنت العتيبي" userId="c1fe605c-1aaf-4791-a440-af891effc177" providerId="ADAL" clId="{8B9F84BD-6FAA-494E-A7D4-A30E6A75B74B}" dt="2022-05-29T15:48:49.935" v="624" actId="1076"/>
          <ac:grpSpMkLst>
            <pc:docMk/>
            <pc:sldMk cId="3986386056" sldId="274"/>
            <ac:grpSpMk id="16" creationId="{829E6D43-5A6D-7487-F09D-20ACC48865E1}"/>
          </ac:grpSpMkLst>
        </pc:grpChg>
        <pc:grpChg chg="add mod">
          <ac:chgData name="حصه بنت العتيبي" userId="c1fe605c-1aaf-4791-a440-af891effc177" providerId="ADAL" clId="{8B9F84BD-6FAA-494E-A7D4-A30E6A75B74B}" dt="2022-05-29T15:49:30.819" v="630"/>
          <ac:grpSpMkLst>
            <pc:docMk/>
            <pc:sldMk cId="3986386056" sldId="274"/>
            <ac:grpSpMk id="17" creationId="{D16EB50D-C008-E665-DE1F-C9AE8D021D78}"/>
          </ac:grpSpMkLst>
        </pc:grpChg>
        <pc:grpChg chg="add del mod">
          <ac:chgData name="حصه بنت العتيبي" userId="c1fe605c-1aaf-4791-a440-af891effc177" providerId="ADAL" clId="{8B9F84BD-6FAA-494E-A7D4-A30E6A75B74B}" dt="2022-05-29T15:50:40.282" v="649" actId="165"/>
          <ac:grpSpMkLst>
            <pc:docMk/>
            <pc:sldMk cId="3986386056" sldId="274"/>
            <ac:grpSpMk id="20" creationId="{64D4A1DB-39A8-C1DA-A1DE-DABD58C72F4B}"/>
          </ac:grpSpMkLst>
        </pc:grpChg>
        <pc:grpChg chg="add del mod">
          <ac:chgData name="حصه بنت العتيبي" userId="c1fe605c-1aaf-4791-a440-af891effc177" providerId="ADAL" clId="{8B9F84BD-6FAA-494E-A7D4-A30E6A75B74B}" dt="2022-05-29T15:52:31.268" v="674" actId="165"/>
          <ac:grpSpMkLst>
            <pc:docMk/>
            <pc:sldMk cId="3986386056" sldId="274"/>
            <ac:grpSpMk id="23" creationId="{B68662C9-13FE-6FD6-1C0B-F5AFC1028FCD}"/>
          </ac:grpSpMkLst>
        </pc:grpChg>
        <pc:grpChg chg="add mod">
          <ac:chgData name="حصه بنت العتيبي" userId="c1fe605c-1aaf-4791-a440-af891effc177" providerId="ADAL" clId="{8B9F84BD-6FAA-494E-A7D4-A30E6A75B74B}" dt="2022-05-29T15:59:18.643" v="764" actId="164"/>
          <ac:grpSpMkLst>
            <pc:docMk/>
            <pc:sldMk cId="3986386056" sldId="274"/>
            <ac:grpSpMk id="27" creationId="{DE41495C-082D-285C-D7CF-18F48813B1A5}"/>
          </ac:grpSpMkLst>
        </pc:grpChg>
        <pc:picChg chg="add mod ord modCrop">
          <ac:chgData name="حصه بنت العتيبي" userId="c1fe605c-1aaf-4791-a440-af891effc177" providerId="ADAL" clId="{8B9F84BD-6FAA-494E-A7D4-A30E6A75B74B}" dt="2022-05-29T08:12:47.094" v="471" actId="164"/>
          <ac:picMkLst>
            <pc:docMk/>
            <pc:sldMk cId="3986386056" sldId="274"/>
            <ac:picMk id="3" creationId="{48D72BCD-2A3F-88B8-AFB2-8BFCB1B579E3}"/>
          </ac:picMkLst>
        </pc:picChg>
        <pc:picChg chg="add mod modCrop">
          <ac:chgData name="حصه بنت العتيبي" userId="c1fe605c-1aaf-4791-a440-af891effc177" providerId="ADAL" clId="{8B9F84BD-6FAA-494E-A7D4-A30E6A75B74B}" dt="2022-05-29T15:20:40.252" v="508" actId="1076"/>
          <ac:picMkLst>
            <pc:docMk/>
            <pc:sldMk cId="3986386056" sldId="274"/>
            <ac:picMk id="6" creationId="{570B5726-4BEF-F685-9559-C4A0DB87A14D}"/>
          </ac:picMkLst>
        </pc:picChg>
        <pc:picChg chg="add mod modCrop">
          <ac:chgData name="حصه بنت العتيبي" userId="c1fe605c-1aaf-4791-a440-af891effc177" providerId="ADAL" clId="{8B9F84BD-6FAA-494E-A7D4-A30E6A75B74B}" dt="2022-05-29T15:41:13.799" v="614" actId="164"/>
          <ac:picMkLst>
            <pc:docMk/>
            <pc:sldMk cId="3986386056" sldId="274"/>
            <ac:picMk id="10" creationId="{09FF1AA5-0A15-8F1A-D245-034BC933217A}"/>
          </ac:picMkLst>
        </pc:picChg>
        <pc:picChg chg="add mod modCrop">
          <ac:chgData name="حصه بنت العتيبي" userId="c1fe605c-1aaf-4791-a440-af891effc177" providerId="ADAL" clId="{8B9F84BD-6FAA-494E-A7D4-A30E6A75B74B}" dt="2022-05-29T15:48:40.954" v="621" actId="732"/>
          <ac:picMkLst>
            <pc:docMk/>
            <pc:sldMk cId="3986386056" sldId="274"/>
            <ac:picMk id="12" creationId="{8D718AE2-55CE-11E0-886A-944E79AB7964}"/>
          </ac:picMkLst>
        </pc:picChg>
        <pc:picChg chg="mod modCrop">
          <ac:chgData name="حصه بنت العتيبي" userId="c1fe605c-1aaf-4791-a440-af891effc177" providerId="ADAL" clId="{8B9F84BD-6FAA-494E-A7D4-A30E6A75B74B}" dt="2022-05-29T15:49:30.819" v="630"/>
          <ac:picMkLst>
            <pc:docMk/>
            <pc:sldMk cId="3986386056" sldId="274"/>
            <ac:picMk id="18" creationId="{EE2EAB81-D5C2-A50A-F625-217B6DB58D99}"/>
          </ac:picMkLst>
        </pc:picChg>
        <pc:picChg chg="mod topLvl">
          <ac:chgData name="حصه بنت العتيبي" userId="c1fe605c-1aaf-4791-a440-af891effc177" providerId="ADAL" clId="{8B9F84BD-6FAA-494E-A7D4-A30E6A75B74B}" dt="2022-05-29T15:51:39.702" v="671"/>
          <ac:picMkLst>
            <pc:docMk/>
            <pc:sldMk cId="3986386056" sldId="274"/>
            <ac:picMk id="21" creationId="{4807BD0F-D782-6743-B083-771D6DAF0A3D}"/>
          </ac:picMkLst>
        </pc:picChg>
        <pc:picChg chg="mod topLvl modCrop">
          <ac:chgData name="حصه بنت العتيبي" userId="c1fe605c-1aaf-4791-a440-af891effc177" providerId="ADAL" clId="{8B9F84BD-6FAA-494E-A7D4-A30E6A75B74B}" dt="2022-05-29T15:59:18.643" v="764" actId="164"/>
          <ac:picMkLst>
            <pc:docMk/>
            <pc:sldMk cId="3986386056" sldId="274"/>
            <ac:picMk id="24" creationId="{1D8BD5CF-8AF5-BE54-7479-FC8BD71B93CF}"/>
          </ac:picMkLst>
        </pc:picChg>
      </pc:sldChg>
      <pc:sldChg chg="addSp modSp mod modTransition modAnim">
        <pc:chgData name="حصه بنت العتيبي" userId="c1fe605c-1aaf-4791-a440-af891effc177" providerId="ADAL" clId="{8B9F84BD-6FAA-494E-A7D4-A30E6A75B74B}" dt="2022-05-29T07:25:37.131" v="279"/>
        <pc:sldMkLst>
          <pc:docMk/>
          <pc:sldMk cId="3734105111" sldId="276"/>
        </pc:sldMkLst>
        <pc:spChg chg="add mod">
          <ac:chgData name="حصه بنت العتيبي" userId="c1fe605c-1aaf-4791-a440-af891effc177" providerId="ADAL" clId="{8B9F84BD-6FAA-494E-A7D4-A30E6A75B74B}" dt="2022-05-29T07:08:23.705" v="166" actId="164"/>
          <ac:spMkLst>
            <pc:docMk/>
            <pc:sldMk cId="3734105111" sldId="276"/>
            <ac:spMk id="4" creationId="{330CE784-79CB-16B5-B763-4558A794A17E}"/>
          </ac:spMkLst>
        </pc:spChg>
        <pc:spChg chg="add mod">
          <ac:chgData name="حصه بنت العتيبي" userId="c1fe605c-1aaf-4791-a440-af891effc177" providerId="ADAL" clId="{8B9F84BD-6FAA-494E-A7D4-A30E6A75B74B}" dt="2022-05-29T07:18:20.211" v="236" actId="207"/>
          <ac:spMkLst>
            <pc:docMk/>
            <pc:sldMk cId="3734105111" sldId="276"/>
            <ac:spMk id="9" creationId="{D61064F7-9FA3-B201-5FDD-9D3FED16B29F}"/>
          </ac:spMkLst>
        </pc:spChg>
        <pc:spChg chg="add mod">
          <ac:chgData name="حصه بنت العتيبي" userId="c1fe605c-1aaf-4791-a440-af891effc177" providerId="ADAL" clId="{8B9F84BD-6FAA-494E-A7D4-A30E6A75B74B}" dt="2022-05-29T07:18:57.791" v="238" actId="1076"/>
          <ac:spMkLst>
            <pc:docMk/>
            <pc:sldMk cId="3734105111" sldId="276"/>
            <ac:spMk id="11" creationId="{EE16DEF8-A69F-C8BE-FBBC-193C3B762AEC}"/>
          </ac:spMkLst>
        </pc:spChg>
        <pc:spChg chg="add mod">
          <ac:chgData name="حصه بنت العتيبي" userId="c1fe605c-1aaf-4791-a440-af891effc177" providerId="ADAL" clId="{8B9F84BD-6FAA-494E-A7D4-A30E6A75B74B}" dt="2022-05-29T07:19:09.664" v="241" actId="14100"/>
          <ac:spMkLst>
            <pc:docMk/>
            <pc:sldMk cId="3734105111" sldId="276"/>
            <ac:spMk id="12" creationId="{9C6EDE4D-6B74-1F14-E491-26AA54CD5AEE}"/>
          </ac:spMkLst>
        </pc:spChg>
        <pc:spChg chg="add mod">
          <ac:chgData name="حصه بنت العتيبي" userId="c1fe605c-1aaf-4791-a440-af891effc177" providerId="ADAL" clId="{8B9F84BD-6FAA-494E-A7D4-A30E6A75B74B}" dt="2022-05-29T07:19:13.608" v="242"/>
          <ac:spMkLst>
            <pc:docMk/>
            <pc:sldMk cId="3734105111" sldId="276"/>
            <ac:spMk id="13" creationId="{4466DF4A-3DDF-F78F-4CB3-48E1FB228896}"/>
          </ac:spMkLst>
        </pc:spChg>
        <pc:spChg chg="add mod">
          <ac:chgData name="حصه بنت العتيبي" userId="c1fe605c-1aaf-4791-a440-af891effc177" providerId="ADAL" clId="{8B9F84BD-6FAA-494E-A7D4-A30E6A75B74B}" dt="2022-05-29T07:19:20.184" v="244" actId="1076"/>
          <ac:spMkLst>
            <pc:docMk/>
            <pc:sldMk cId="3734105111" sldId="276"/>
            <ac:spMk id="14" creationId="{EE9B39E3-F12E-0B29-0F06-3F3FB78DD9DE}"/>
          </ac:spMkLst>
        </pc:spChg>
        <pc:spChg chg="add mod">
          <ac:chgData name="حصه بنت العتيبي" userId="c1fe605c-1aaf-4791-a440-af891effc177" providerId="ADAL" clId="{8B9F84BD-6FAA-494E-A7D4-A30E6A75B74B}" dt="2022-05-29T07:23:38.700" v="278" actId="1076"/>
          <ac:spMkLst>
            <pc:docMk/>
            <pc:sldMk cId="3734105111" sldId="276"/>
            <ac:spMk id="15" creationId="{29058511-9B6F-DFAC-C725-49E39BA449D6}"/>
          </ac:spMkLst>
        </pc:spChg>
        <pc:spChg chg="add mod">
          <ac:chgData name="حصه بنت العتيبي" userId="c1fe605c-1aaf-4791-a440-af891effc177" providerId="ADAL" clId="{8B9F84BD-6FAA-494E-A7D4-A30E6A75B74B}" dt="2022-05-29T07:23:34.801" v="277" actId="1076"/>
          <ac:spMkLst>
            <pc:docMk/>
            <pc:sldMk cId="3734105111" sldId="276"/>
            <ac:spMk id="16" creationId="{A24A0098-0888-317B-29F0-4F0C1C88687C}"/>
          </ac:spMkLst>
        </pc:spChg>
        <pc:spChg chg="add mod">
          <ac:chgData name="حصه بنت العتيبي" userId="c1fe605c-1aaf-4791-a440-af891effc177" providerId="ADAL" clId="{8B9F84BD-6FAA-494E-A7D4-A30E6A75B74B}" dt="2022-05-29T07:23:27.416" v="276" actId="207"/>
          <ac:spMkLst>
            <pc:docMk/>
            <pc:sldMk cId="3734105111" sldId="276"/>
            <ac:spMk id="17" creationId="{8A9DBAA8-7AA0-AED0-5E47-905FA29592F8}"/>
          </ac:spMkLst>
        </pc:spChg>
        <pc:grpChg chg="add mod">
          <ac:chgData name="حصه بنت العتيبي" userId="c1fe605c-1aaf-4791-a440-af891effc177" providerId="ADAL" clId="{8B9F84BD-6FAA-494E-A7D4-A30E6A75B74B}" dt="2022-05-29T07:08:36.803" v="168" actId="1076"/>
          <ac:grpSpMkLst>
            <pc:docMk/>
            <pc:sldMk cId="3734105111" sldId="276"/>
            <ac:grpSpMk id="8" creationId="{8B650FF4-BFBA-7BF5-D48D-908C962E1EBE}"/>
          </ac:grpSpMkLst>
        </pc:grpChg>
        <pc:picChg chg="add mod modCrop">
          <ac:chgData name="حصه بنت العتيبي" userId="c1fe605c-1aaf-4791-a440-af891effc177" providerId="ADAL" clId="{8B9F84BD-6FAA-494E-A7D4-A30E6A75B74B}" dt="2022-05-29T07:08:23.705" v="166" actId="164"/>
          <ac:picMkLst>
            <pc:docMk/>
            <pc:sldMk cId="3734105111" sldId="276"/>
            <ac:picMk id="3" creationId="{61B91FE0-7664-48B3-2706-8D030C04DE39}"/>
          </ac:picMkLst>
        </pc:picChg>
        <pc:picChg chg="mod">
          <ac:chgData name="حصه بنت العتيبي" userId="c1fe605c-1aaf-4791-a440-af891effc177" providerId="ADAL" clId="{8B9F84BD-6FAA-494E-A7D4-A30E6A75B74B}" dt="2022-05-29T07:25:37.131" v="279"/>
          <ac:picMkLst>
            <pc:docMk/>
            <pc:sldMk cId="3734105111" sldId="276"/>
            <ac:picMk id="10" creationId="{34192811-FCCB-1FE0-18BD-100DF7250C91}"/>
          </ac:picMkLst>
        </pc:picChg>
      </pc:sldChg>
      <pc:sldChg chg="addSp modSp mod">
        <pc:chgData name="حصه بنت العتيبي" userId="c1fe605c-1aaf-4791-a440-af891effc177" providerId="ADAL" clId="{8B9F84BD-6FAA-494E-A7D4-A30E6A75B74B}" dt="2022-05-29T07:26:32.346" v="281" actId="1076"/>
        <pc:sldMkLst>
          <pc:docMk/>
          <pc:sldMk cId="1279948837" sldId="277"/>
        </pc:sldMkLst>
        <pc:spChg chg="mod">
          <ac:chgData name="حصه بنت العتيبي" userId="c1fe605c-1aaf-4791-a440-af891effc177" providerId="ADAL" clId="{8B9F84BD-6FAA-494E-A7D4-A30E6A75B74B}" dt="2022-05-29T07:08:47.747" v="169"/>
          <ac:spMkLst>
            <pc:docMk/>
            <pc:sldMk cId="1279948837" sldId="277"/>
            <ac:spMk id="8" creationId="{3BB72F30-201D-BF5C-5341-1B4EBF5FB53D}"/>
          </ac:spMkLst>
        </pc:spChg>
        <pc:spChg chg="mod">
          <ac:chgData name="حصه بنت العتيبي" userId="c1fe605c-1aaf-4791-a440-af891effc177" providerId="ADAL" clId="{8B9F84BD-6FAA-494E-A7D4-A30E6A75B74B}" dt="2022-05-29T07:26:28.550" v="280"/>
          <ac:spMkLst>
            <pc:docMk/>
            <pc:sldMk cId="1279948837" sldId="277"/>
            <ac:spMk id="11" creationId="{2D80303B-5DE9-D687-AACA-86127E032AC5}"/>
          </ac:spMkLst>
        </pc:spChg>
        <pc:grpChg chg="add mod">
          <ac:chgData name="حصه بنت العتيبي" userId="c1fe605c-1aaf-4791-a440-af891effc177" providerId="ADAL" clId="{8B9F84BD-6FAA-494E-A7D4-A30E6A75B74B}" dt="2022-05-29T07:08:51.564" v="170" actId="1076"/>
          <ac:grpSpMkLst>
            <pc:docMk/>
            <pc:sldMk cId="1279948837" sldId="277"/>
            <ac:grpSpMk id="5" creationId="{F6D286E7-02FD-5FC8-48D0-83E25307CD4E}"/>
          </ac:grpSpMkLst>
        </pc:grpChg>
        <pc:grpChg chg="add mod">
          <ac:chgData name="حصه بنت العتيبي" userId="c1fe605c-1aaf-4791-a440-af891effc177" providerId="ADAL" clId="{8B9F84BD-6FAA-494E-A7D4-A30E6A75B74B}" dt="2022-05-29T07:26:32.346" v="281" actId="1076"/>
          <ac:grpSpMkLst>
            <pc:docMk/>
            <pc:sldMk cId="1279948837" sldId="277"/>
            <ac:grpSpMk id="9" creationId="{C66FDCBD-2168-0B84-4B33-FBA0459270D4}"/>
          </ac:grpSpMkLst>
        </pc:grpChg>
        <pc:picChg chg="mod">
          <ac:chgData name="حصه بنت العتيبي" userId="c1fe605c-1aaf-4791-a440-af891effc177" providerId="ADAL" clId="{8B9F84BD-6FAA-494E-A7D4-A30E6A75B74B}" dt="2022-05-29T07:08:47.747" v="169"/>
          <ac:picMkLst>
            <pc:docMk/>
            <pc:sldMk cId="1279948837" sldId="277"/>
            <ac:picMk id="7" creationId="{5A3F34D8-ABCA-F7F8-240E-3D138E4CCD43}"/>
          </ac:picMkLst>
        </pc:picChg>
        <pc:picChg chg="mod">
          <ac:chgData name="حصه بنت العتيبي" userId="c1fe605c-1aaf-4791-a440-af891effc177" providerId="ADAL" clId="{8B9F84BD-6FAA-494E-A7D4-A30E6A75B74B}" dt="2022-05-29T07:26:28.550" v="280"/>
          <ac:picMkLst>
            <pc:docMk/>
            <pc:sldMk cId="1279948837" sldId="277"/>
            <ac:picMk id="10" creationId="{A98CBFF8-4828-78E9-053A-7678AA3CB259}"/>
          </ac:picMkLst>
        </pc:picChg>
      </pc:sldChg>
      <pc:sldChg chg="addSp delSp modSp add mod modTransition modAnim">
        <pc:chgData name="حصه بنت العتيبي" userId="c1fe605c-1aaf-4791-a440-af891effc177" providerId="ADAL" clId="{8B9F84BD-6FAA-494E-A7D4-A30E6A75B74B}" dt="2022-05-29T16:46:01.681" v="915" actId="14100"/>
        <pc:sldMkLst>
          <pc:docMk/>
          <pc:sldMk cId="3862937506" sldId="278"/>
        </pc:sldMkLst>
        <pc:spChg chg="mod ord">
          <ac:chgData name="حصه بنت العتيبي" userId="c1fe605c-1aaf-4791-a440-af891effc177" providerId="ADAL" clId="{8B9F84BD-6FAA-494E-A7D4-A30E6A75B74B}" dt="2022-05-29T16:44:59.930" v="914" actId="167"/>
          <ac:spMkLst>
            <pc:docMk/>
            <pc:sldMk cId="3862937506" sldId="278"/>
            <ac:spMk id="4" creationId="{D07A93E9-5B6E-FAF1-1A6F-59056FDF9AD9}"/>
          </ac:spMkLst>
        </pc:spChg>
        <pc:spChg chg="mod">
          <ac:chgData name="حصه بنت العتيبي" userId="c1fe605c-1aaf-4791-a440-af891effc177" providerId="ADAL" clId="{8B9F84BD-6FAA-494E-A7D4-A30E6A75B74B}" dt="2022-05-29T16:42:59.326" v="906" actId="14100"/>
          <ac:spMkLst>
            <pc:docMk/>
            <pc:sldMk cId="3862937506" sldId="278"/>
            <ac:spMk id="8" creationId="{2B4B564F-6E32-F427-A488-22A1A791C2BC}"/>
          </ac:spMkLst>
        </pc:spChg>
        <pc:spChg chg="mod">
          <ac:chgData name="حصه بنت العتيبي" userId="c1fe605c-1aaf-4791-a440-af891effc177" providerId="ADAL" clId="{8B9F84BD-6FAA-494E-A7D4-A30E6A75B74B}" dt="2022-05-29T16:33:57.049" v="860" actId="1076"/>
          <ac:spMkLst>
            <pc:docMk/>
            <pc:sldMk cId="3862937506" sldId="278"/>
            <ac:spMk id="13" creationId="{053E9E0C-2C26-9BF2-3918-DDE7A2D5171C}"/>
          </ac:spMkLst>
        </pc:spChg>
        <pc:spChg chg="mod">
          <ac:chgData name="حصه بنت العتيبي" userId="c1fe605c-1aaf-4791-a440-af891effc177" providerId="ADAL" clId="{8B9F84BD-6FAA-494E-A7D4-A30E6A75B74B}" dt="2022-05-29T16:12:52.678" v="814" actId="207"/>
          <ac:spMkLst>
            <pc:docMk/>
            <pc:sldMk cId="3862937506" sldId="278"/>
            <ac:spMk id="15" creationId="{98BD7F5A-501B-8B1E-9F7A-9FAEE8FAEE4E}"/>
          </ac:spMkLst>
        </pc:spChg>
        <pc:spChg chg="mod">
          <ac:chgData name="حصه بنت العتيبي" userId="c1fe605c-1aaf-4791-a440-af891effc177" providerId="ADAL" clId="{8B9F84BD-6FAA-494E-A7D4-A30E6A75B74B}" dt="2022-05-29T16:12:52.678" v="814" actId="207"/>
          <ac:spMkLst>
            <pc:docMk/>
            <pc:sldMk cId="3862937506" sldId="278"/>
            <ac:spMk id="26" creationId="{D962275A-56EB-9D29-F09B-1A6DAD0D1D6C}"/>
          </ac:spMkLst>
        </pc:spChg>
        <pc:grpChg chg="mod">
          <ac:chgData name="حصه بنت العتيبي" userId="c1fe605c-1aaf-4791-a440-af891effc177" providerId="ADAL" clId="{8B9F84BD-6FAA-494E-A7D4-A30E6A75B74B}" dt="2022-05-29T16:10:26.239" v="794" actId="1076"/>
          <ac:grpSpMkLst>
            <pc:docMk/>
            <pc:sldMk cId="3862937506" sldId="278"/>
            <ac:grpSpMk id="7" creationId="{BC420C38-A1C6-6210-F159-6733AC37688A}"/>
          </ac:grpSpMkLst>
        </pc:grpChg>
        <pc:grpChg chg="mod">
          <ac:chgData name="حصه بنت العتيبي" userId="c1fe605c-1aaf-4791-a440-af891effc177" providerId="ADAL" clId="{8B9F84BD-6FAA-494E-A7D4-A30E6A75B74B}" dt="2022-05-29T16:05:49.476" v="789" actId="1076"/>
          <ac:grpSpMkLst>
            <pc:docMk/>
            <pc:sldMk cId="3862937506" sldId="278"/>
            <ac:grpSpMk id="16" creationId="{829E6D43-5A6D-7487-F09D-20ACC48865E1}"/>
          </ac:grpSpMkLst>
        </pc:grpChg>
        <pc:picChg chg="ord">
          <ac:chgData name="حصه بنت العتيبي" userId="c1fe605c-1aaf-4791-a440-af891effc177" providerId="ADAL" clId="{8B9F84BD-6FAA-494E-A7D4-A30E6A75B74B}" dt="2022-05-29T16:44:49.434" v="912" actId="171"/>
          <ac:picMkLst>
            <pc:docMk/>
            <pc:sldMk cId="3862937506" sldId="278"/>
            <ac:picMk id="3" creationId="{48D72BCD-2A3F-88B8-AFB2-8BFCB1B579E3}"/>
          </ac:picMkLst>
        </pc:picChg>
        <pc:picChg chg="add mod ord modCrop">
          <ac:chgData name="حصه بنت العتيبي" userId="c1fe605c-1aaf-4791-a440-af891effc177" providerId="ADAL" clId="{8B9F84BD-6FAA-494E-A7D4-A30E6A75B74B}" dt="2022-05-29T16:46:01.681" v="915" actId="14100"/>
          <ac:picMkLst>
            <pc:docMk/>
            <pc:sldMk cId="3862937506" sldId="278"/>
            <ac:picMk id="5" creationId="{780A78DD-5B01-0481-B634-6F49EE69E6FC}"/>
          </ac:picMkLst>
        </pc:picChg>
        <pc:picChg chg="del mod">
          <ac:chgData name="حصه بنت العتيبي" userId="c1fe605c-1aaf-4791-a440-af891effc177" providerId="ADAL" clId="{8B9F84BD-6FAA-494E-A7D4-A30E6A75B74B}" dt="2022-05-29T16:42:30.988" v="899" actId="478"/>
          <ac:picMkLst>
            <pc:docMk/>
            <pc:sldMk cId="3862937506" sldId="278"/>
            <ac:picMk id="6" creationId="{570B5726-4BEF-F685-9559-C4A0DB87A14D}"/>
          </ac:picMkLst>
        </pc:picChg>
        <pc:picChg chg="mod ord">
          <ac:chgData name="حصه بنت العتيبي" userId="c1fe605c-1aaf-4791-a440-af891effc177" providerId="ADAL" clId="{8B9F84BD-6FAA-494E-A7D4-A30E6A75B74B}" dt="2022-05-29T16:42:39.488" v="901" actId="170"/>
          <ac:picMkLst>
            <pc:docMk/>
            <pc:sldMk cId="3862937506" sldId="278"/>
            <ac:picMk id="12" creationId="{8D718AE2-55CE-11E0-886A-944E79AB7964}"/>
          </ac:picMkLst>
        </pc:picChg>
      </pc:sldChg>
      <pc:sldChg chg="modSp add mod ord modTransition modAnim">
        <pc:chgData name="حصه بنت العتيبي" userId="c1fe605c-1aaf-4791-a440-af891effc177" providerId="ADAL" clId="{8B9F84BD-6FAA-494E-A7D4-A30E6A75B74B}" dt="2022-05-29T16:33:10.333" v="856"/>
        <pc:sldMkLst>
          <pc:docMk/>
          <pc:sldMk cId="2188622189" sldId="279"/>
        </pc:sldMkLst>
        <pc:spChg chg="mod">
          <ac:chgData name="حصه بنت العتيبي" userId="c1fe605c-1aaf-4791-a440-af891effc177" providerId="ADAL" clId="{8B9F84BD-6FAA-494E-A7D4-A30E6A75B74B}" dt="2022-05-29T16:24:16.324" v="827" actId="20577"/>
          <ac:spMkLst>
            <pc:docMk/>
            <pc:sldMk cId="2188622189" sldId="279"/>
            <ac:spMk id="8" creationId="{2B4B564F-6E32-F427-A488-22A1A791C2BC}"/>
          </ac:spMkLst>
        </pc:spChg>
        <pc:spChg chg="mod">
          <ac:chgData name="حصه بنت العتيبي" userId="c1fe605c-1aaf-4791-a440-af891effc177" providerId="ADAL" clId="{8B9F84BD-6FAA-494E-A7D4-A30E6A75B74B}" dt="2022-05-29T16:26:55.218" v="833" actId="1076"/>
          <ac:spMkLst>
            <pc:docMk/>
            <pc:sldMk cId="2188622189" sldId="279"/>
            <ac:spMk id="13" creationId="{053E9E0C-2C26-9BF2-3918-DDE7A2D5171C}"/>
          </ac:spMkLst>
        </pc:spChg>
        <pc:spChg chg="mod">
          <ac:chgData name="حصه بنت العتيبي" userId="c1fe605c-1aaf-4791-a440-af891effc177" providerId="ADAL" clId="{8B9F84BD-6FAA-494E-A7D4-A30E6A75B74B}" dt="2022-05-29T16:26:33.733" v="830"/>
          <ac:spMkLst>
            <pc:docMk/>
            <pc:sldMk cId="2188622189" sldId="279"/>
            <ac:spMk id="15" creationId="{98BD7F5A-501B-8B1E-9F7A-9FAEE8FAEE4E}"/>
          </ac:spMkLst>
        </pc:spChg>
        <pc:spChg chg="mod">
          <ac:chgData name="حصه بنت العتيبي" userId="c1fe605c-1aaf-4791-a440-af891effc177" providerId="ADAL" clId="{8B9F84BD-6FAA-494E-A7D4-A30E6A75B74B}" dt="2022-05-29T16:26:49.665" v="832"/>
          <ac:spMkLst>
            <pc:docMk/>
            <pc:sldMk cId="2188622189" sldId="279"/>
            <ac:spMk id="26" creationId="{D962275A-56EB-9D29-F09B-1A6DAD0D1D6C}"/>
          </ac:spMkLst>
        </pc:spChg>
        <pc:picChg chg="mod">
          <ac:chgData name="حصه بنت العتيبي" userId="c1fe605c-1aaf-4791-a440-af891effc177" providerId="ADAL" clId="{8B9F84BD-6FAA-494E-A7D4-A30E6A75B74B}" dt="2022-05-29T16:27:00.908" v="834" actId="1076"/>
          <ac:picMkLst>
            <pc:docMk/>
            <pc:sldMk cId="2188622189" sldId="279"/>
            <ac:picMk id="12" creationId="{8D718AE2-55CE-11E0-886A-944E79AB7964}"/>
          </ac:picMkLst>
        </pc:picChg>
      </pc:sldChg>
      <pc:sldChg chg="addSp modSp add mod ord">
        <pc:chgData name="حصه بنت العتيبي" userId="c1fe605c-1aaf-4791-a440-af891effc177" providerId="ADAL" clId="{8B9F84BD-6FAA-494E-A7D4-A30E6A75B74B}" dt="2022-05-29T17:00:13.037" v="962" actId="1076"/>
        <pc:sldMkLst>
          <pc:docMk/>
          <pc:sldMk cId="4193840434" sldId="280"/>
        </pc:sldMkLst>
        <pc:spChg chg="mod">
          <ac:chgData name="حصه بنت العتيبي" userId="c1fe605c-1aaf-4791-a440-af891effc177" providerId="ADAL" clId="{8B9F84BD-6FAA-494E-A7D4-A30E6A75B74B}" dt="2022-05-29T16:27:55.082" v="844" actId="14100"/>
          <ac:spMkLst>
            <pc:docMk/>
            <pc:sldMk cId="4193840434" sldId="280"/>
            <ac:spMk id="8" creationId="{2B4B564F-6E32-F427-A488-22A1A791C2BC}"/>
          </ac:spMkLst>
        </pc:spChg>
        <pc:spChg chg="mod">
          <ac:chgData name="حصه بنت العتيبي" userId="c1fe605c-1aaf-4791-a440-af891effc177" providerId="ADAL" clId="{8B9F84BD-6FAA-494E-A7D4-A30E6A75B74B}" dt="2022-05-29T16:29:13.694" v="855" actId="20577"/>
          <ac:spMkLst>
            <pc:docMk/>
            <pc:sldMk cId="4193840434" sldId="280"/>
            <ac:spMk id="13" creationId="{053E9E0C-2C26-9BF2-3918-DDE7A2D5171C}"/>
          </ac:spMkLst>
        </pc:spChg>
        <pc:spChg chg="mod">
          <ac:chgData name="حصه بنت العتيبي" userId="c1fe605c-1aaf-4791-a440-af891effc177" providerId="ADAL" clId="{8B9F84BD-6FAA-494E-A7D4-A30E6A75B74B}" dt="2022-05-29T16:28:41.092" v="850"/>
          <ac:spMkLst>
            <pc:docMk/>
            <pc:sldMk cId="4193840434" sldId="280"/>
            <ac:spMk id="15" creationId="{98BD7F5A-501B-8B1E-9F7A-9FAEE8FAEE4E}"/>
          </ac:spMkLst>
        </pc:spChg>
        <pc:spChg chg="mod">
          <ac:chgData name="حصه بنت العتيبي" userId="c1fe605c-1aaf-4791-a440-af891effc177" providerId="ADAL" clId="{8B9F84BD-6FAA-494E-A7D4-A30E6A75B74B}" dt="2022-05-29T17:00:05.251" v="960"/>
          <ac:spMkLst>
            <pc:docMk/>
            <pc:sldMk cId="4193840434" sldId="280"/>
            <ac:spMk id="19" creationId="{75951025-4317-1AC1-4EEE-9FED7D691051}"/>
          </ac:spMkLst>
        </pc:spChg>
        <pc:spChg chg="mod">
          <ac:chgData name="حصه بنت العتيبي" userId="c1fe605c-1aaf-4791-a440-af891effc177" providerId="ADAL" clId="{8B9F84BD-6FAA-494E-A7D4-A30E6A75B74B}" dt="2022-05-29T16:28:56.428" v="851"/>
          <ac:spMkLst>
            <pc:docMk/>
            <pc:sldMk cId="4193840434" sldId="280"/>
            <ac:spMk id="26" creationId="{D962275A-56EB-9D29-F09B-1A6DAD0D1D6C}"/>
          </ac:spMkLst>
        </pc:spChg>
        <pc:grpChg chg="add mod">
          <ac:chgData name="حصه بنت العتيبي" userId="c1fe605c-1aaf-4791-a440-af891effc177" providerId="ADAL" clId="{8B9F84BD-6FAA-494E-A7D4-A30E6A75B74B}" dt="2022-05-29T17:00:13.037" v="962" actId="1076"/>
          <ac:grpSpMkLst>
            <pc:docMk/>
            <pc:sldMk cId="4193840434" sldId="280"/>
            <ac:grpSpMk id="17" creationId="{194C7C06-05A5-AB82-37C3-3E432A6D2DC0}"/>
          </ac:grpSpMkLst>
        </pc:grpChg>
        <pc:picChg chg="mod">
          <ac:chgData name="حصه بنت العتيبي" userId="c1fe605c-1aaf-4791-a440-af891effc177" providerId="ADAL" clId="{8B9F84BD-6FAA-494E-A7D4-A30E6A75B74B}" dt="2022-05-29T17:00:05.251" v="960"/>
          <ac:picMkLst>
            <pc:docMk/>
            <pc:sldMk cId="4193840434" sldId="280"/>
            <ac:picMk id="18" creationId="{DA9D9E93-9691-B303-E2DF-0D9E945D6DF1}"/>
          </ac:picMkLst>
        </pc:picChg>
      </pc:sldChg>
      <pc:sldChg chg="addSp modSp new mod modTransition modAnim">
        <pc:chgData name="حصه بنت العتيبي" userId="c1fe605c-1aaf-4791-a440-af891effc177" providerId="ADAL" clId="{8B9F84BD-6FAA-494E-A7D4-A30E6A75B74B}" dt="2022-05-29T18:05:38.976" v="1177"/>
        <pc:sldMkLst>
          <pc:docMk/>
          <pc:sldMk cId="3808472798" sldId="281"/>
        </pc:sldMkLst>
        <pc:spChg chg="add mod">
          <ac:chgData name="حصه بنت العتيبي" userId="c1fe605c-1aaf-4791-a440-af891effc177" providerId="ADAL" clId="{8B9F84BD-6FAA-494E-A7D4-A30E6A75B74B}" dt="2022-05-29T16:59:41.580" v="959" actId="164"/>
          <ac:spMkLst>
            <pc:docMk/>
            <pc:sldMk cId="3808472798" sldId="281"/>
            <ac:spMk id="4" creationId="{4C43627F-A3B6-EF38-5730-6886A056477F}"/>
          </ac:spMkLst>
        </pc:spChg>
        <pc:spChg chg="add mod">
          <ac:chgData name="حصه بنت العتيبي" userId="c1fe605c-1aaf-4791-a440-af891effc177" providerId="ADAL" clId="{8B9F84BD-6FAA-494E-A7D4-A30E6A75B74B}" dt="2022-05-29T17:01:51.031" v="983" actId="1076"/>
          <ac:spMkLst>
            <pc:docMk/>
            <pc:sldMk cId="3808472798" sldId="281"/>
            <ac:spMk id="7" creationId="{0D793F36-B6F7-9136-D0A1-0B6E828EA703}"/>
          </ac:spMkLst>
        </pc:spChg>
        <pc:spChg chg="add mod">
          <ac:chgData name="حصه بنت العتيبي" userId="c1fe605c-1aaf-4791-a440-af891effc177" providerId="ADAL" clId="{8B9F84BD-6FAA-494E-A7D4-A30E6A75B74B}" dt="2022-05-29T18:05:24.815" v="1175" actId="1076"/>
          <ac:spMkLst>
            <pc:docMk/>
            <pc:sldMk cId="3808472798" sldId="281"/>
            <ac:spMk id="8" creationId="{A1862C96-B29B-8FC0-E358-AFE53C9C5245}"/>
          </ac:spMkLst>
        </pc:spChg>
        <pc:spChg chg="add mod">
          <ac:chgData name="حصه بنت العتيبي" userId="c1fe605c-1aaf-4791-a440-af891effc177" providerId="ADAL" clId="{8B9F84BD-6FAA-494E-A7D4-A30E6A75B74B}" dt="2022-05-29T18:03:43.123" v="1156" actId="113"/>
          <ac:spMkLst>
            <pc:docMk/>
            <pc:sldMk cId="3808472798" sldId="281"/>
            <ac:spMk id="10" creationId="{B310A129-D29B-8726-6E02-BD56E86AF641}"/>
          </ac:spMkLst>
        </pc:spChg>
        <pc:grpChg chg="add mod">
          <ac:chgData name="حصه بنت العتيبي" userId="c1fe605c-1aaf-4791-a440-af891effc177" providerId="ADAL" clId="{8B9F84BD-6FAA-494E-A7D4-A30E6A75B74B}" dt="2022-05-29T16:59:41.580" v="959" actId="164"/>
          <ac:grpSpMkLst>
            <pc:docMk/>
            <pc:sldMk cId="3808472798" sldId="281"/>
            <ac:grpSpMk id="5" creationId="{0791A3C1-5D35-356F-AF25-C9CA9DA47422}"/>
          </ac:grpSpMkLst>
        </pc:grpChg>
        <pc:picChg chg="add mod modCrop">
          <ac:chgData name="حصه بنت العتيبي" userId="c1fe605c-1aaf-4791-a440-af891effc177" providerId="ADAL" clId="{8B9F84BD-6FAA-494E-A7D4-A30E6A75B74B}" dt="2022-05-29T16:59:41.580" v="959" actId="164"/>
          <ac:picMkLst>
            <pc:docMk/>
            <pc:sldMk cId="3808472798" sldId="281"/>
            <ac:picMk id="3" creationId="{3E5E6014-C698-E79E-B0B0-54197132FAA6}"/>
          </ac:picMkLst>
        </pc:picChg>
        <pc:picChg chg="add mod modCrop">
          <ac:chgData name="حصه بنت العتيبي" userId="c1fe605c-1aaf-4791-a440-af891effc177" providerId="ADAL" clId="{8B9F84BD-6FAA-494E-A7D4-A30E6A75B74B}" dt="2022-05-29T18:05:22.150" v="1174" actId="14100"/>
          <ac:picMkLst>
            <pc:docMk/>
            <pc:sldMk cId="3808472798" sldId="281"/>
            <ac:picMk id="12" creationId="{E0A59D55-86E9-2AC5-33E8-B6CC2BB2E50D}"/>
          </ac:picMkLst>
        </pc:picChg>
      </pc:sldChg>
      <pc:sldChg chg="addSp delSp modSp new mod">
        <pc:chgData name="حصه بنت العتيبي" userId="c1fe605c-1aaf-4791-a440-af891effc177" providerId="ADAL" clId="{8B9F84BD-6FAA-494E-A7D4-A30E6A75B74B}" dt="2022-05-29T17:53:27.662" v="1105" actId="1076"/>
        <pc:sldMkLst>
          <pc:docMk/>
          <pc:sldMk cId="353940685" sldId="282"/>
        </pc:sldMkLst>
        <pc:spChg chg="add del mod">
          <ac:chgData name="حصه بنت العتيبي" userId="c1fe605c-1aaf-4791-a440-af891effc177" providerId="ADAL" clId="{8B9F84BD-6FAA-494E-A7D4-A30E6A75B74B}" dt="2022-05-29T17:41:22.483" v="1030"/>
          <ac:spMkLst>
            <pc:docMk/>
            <pc:sldMk cId="353940685" sldId="282"/>
            <ac:spMk id="6" creationId="{1CFEC095-18E3-6718-084E-17405598B995}"/>
          </ac:spMkLst>
        </pc:spChg>
        <pc:spChg chg="add del mod">
          <ac:chgData name="حصه بنت العتيبي" userId="c1fe605c-1aaf-4791-a440-af891effc177" providerId="ADAL" clId="{8B9F84BD-6FAA-494E-A7D4-A30E6A75B74B}" dt="2022-05-29T17:51:24.179" v="1076"/>
          <ac:spMkLst>
            <pc:docMk/>
            <pc:sldMk cId="353940685" sldId="282"/>
            <ac:spMk id="12" creationId="{36A36F43-3584-C147-809B-A5F91D2F0A29}"/>
          </ac:spMkLst>
        </pc:spChg>
        <pc:grpChg chg="add mod">
          <ac:chgData name="حصه بنت العتيبي" userId="c1fe605c-1aaf-4791-a440-af891effc177" providerId="ADAL" clId="{8B9F84BD-6FAA-494E-A7D4-A30E6A75B74B}" dt="2022-05-29T17:51:44.990" v="1082" actId="164"/>
          <ac:grpSpMkLst>
            <pc:docMk/>
            <pc:sldMk cId="353940685" sldId="282"/>
            <ac:grpSpMk id="14" creationId="{ED0B4C15-7445-0587-0123-6D03C98160D1}"/>
          </ac:grpSpMkLst>
        </pc:grpChg>
        <pc:picChg chg="add del mod">
          <ac:chgData name="حصه بنت العتيبي" userId="c1fe605c-1aaf-4791-a440-af891effc177" providerId="ADAL" clId="{8B9F84BD-6FAA-494E-A7D4-A30E6A75B74B}" dt="2022-05-29T17:38:34.551" v="1004" actId="478"/>
          <ac:picMkLst>
            <pc:docMk/>
            <pc:sldMk cId="353940685" sldId="282"/>
            <ac:picMk id="3" creationId="{A40F5CFE-9959-875C-0D2C-BA07C2E9FCD0}"/>
          </ac:picMkLst>
        </pc:picChg>
        <pc:picChg chg="add del mod modCrop">
          <ac:chgData name="حصه بنت العتيبي" userId="c1fe605c-1aaf-4791-a440-af891effc177" providerId="ADAL" clId="{8B9F84BD-6FAA-494E-A7D4-A30E6A75B74B}" dt="2022-05-29T17:41:22.483" v="1030"/>
          <ac:picMkLst>
            <pc:docMk/>
            <pc:sldMk cId="353940685" sldId="282"/>
            <ac:picMk id="5" creationId="{4479CF2C-BA06-F1ED-0771-DA7423A7C39C}"/>
          </ac:picMkLst>
        </pc:picChg>
        <pc:picChg chg="mod">
          <ac:chgData name="حصه بنت العتيبي" userId="c1fe605c-1aaf-4791-a440-af891effc177" providerId="ADAL" clId="{8B9F84BD-6FAA-494E-A7D4-A30E6A75B74B}" dt="2022-05-29T17:41:02.001" v="1026"/>
          <ac:picMkLst>
            <pc:docMk/>
            <pc:sldMk cId="353940685" sldId="282"/>
            <ac:picMk id="7" creationId="{A8B96111-4854-B0BB-2E58-27DD2E237484}"/>
          </ac:picMkLst>
        </pc:picChg>
        <pc:picChg chg="del mod">
          <ac:chgData name="حصه بنت العتيبي" userId="c1fe605c-1aaf-4791-a440-af891effc177" providerId="ADAL" clId="{8B9F84BD-6FAA-494E-A7D4-A30E6A75B74B}" dt="2022-05-29T17:47:29.332" v="1032" actId="478"/>
          <ac:picMkLst>
            <pc:docMk/>
            <pc:sldMk cId="353940685" sldId="282"/>
            <ac:picMk id="8" creationId="{193D0034-9A8B-9B41-F877-2571660C5CB8}"/>
          </ac:picMkLst>
        </pc:picChg>
        <pc:picChg chg="add del mod modCrop">
          <ac:chgData name="حصه بنت العتيبي" userId="c1fe605c-1aaf-4791-a440-af891effc177" providerId="ADAL" clId="{8B9F84BD-6FAA-494E-A7D4-A30E6A75B74B}" dt="2022-05-29T17:51:24.179" v="1076"/>
          <ac:picMkLst>
            <pc:docMk/>
            <pc:sldMk cId="353940685" sldId="282"/>
            <ac:picMk id="10" creationId="{6AB2F38C-8134-604E-DDEA-6D7F80D43AE8}"/>
          </ac:picMkLst>
        </pc:picChg>
        <pc:picChg chg="add mod modCrop">
          <ac:chgData name="حصه بنت العتيبي" userId="c1fe605c-1aaf-4791-a440-af891effc177" providerId="ADAL" clId="{8B9F84BD-6FAA-494E-A7D4-A30E6A75B74B}" dt="2022-05-29T17:51:44.990" v="1082" actId="164"/>
          <ac:picMkLst>
            <pc:docMk/>
            <pc:sldMk cId="353940685" sldId="282"/>
            <ac:picMk id="11" creationId="{6C2925CD-A811-0994-3010-51630037A69D}"/>
          </ac:picMkLst>
        </pc:picChg>
        <pc:picChg chg="mod">
          <ac:chgData name="حصه بنت العتيبي" userId="c1fe605c-1aaf-4791-a440-af891effc177" providerId="ADAL" clId="{8B9F84BD-6FAA-494E-A7D4-A30E6A75B74B}" dt="2022-05-29T17:51:44.990" v="1082" actId="164"/>
          <ac:picMkLst>
            <pc:docMk/>
            <pc:sldMk cId="353940685" sldId="282"/>
            <ac:picMk id="13" creationId="{C8912F05-BC89-C2CE-8C18-B7F6E05B0693}"/>
          </ac:picMkLst>
        </pc:picChg>
        <pc:picChg chg="add mod modCrop">
          <ac:chgData name="حصه بنت العتيبي" userId="c1fe605c-1aaf-4791-a440-af891effc177" providerId="ADAL" clId="{8B9F84BD-6FAA-494E-A7D4-A30E6A75B74B}" dt="2022-05-29T17:53:27.662" v="1105" actId="1076"/>
          <ac:picMkLst>
            <pc:docMk/>
            <pc:sldMk cId="353940685" sldId="282"/>
            <ac:picMk id="16" creationId="{B66AC5C2-FE37-4173-D062-1CFB3609F8B3}"/>
          </ac:picMkLst>
        </pc:picChg>
      </pc:sldChg>
      <pc:sldChg chg="addSp delSp modSp new mod modAnim">
        <pc:chgData name="حصه بنت العتيبي" userId="c1fe605c-1aaf-4791-a440-af891effc177" providerId="ADAL" clId="{8B9F84BD-6FAA-494E-A7D4-A30E6A75B74B}" dt="2022-05-29T18:38:23.990" v="1365"/>
        <pc:sldMkLst>
          <pc:docMk/>
          <pc:sldMk cId="3992710109" sldId="283"/>
        </pc:sldMkLst>
        <pc:spChg chg="add mod">
          <ac:chgData name="حصه بنت العتيبي" userId="c1fe605c-1aaf-4791-a440-af891effc177" providerId="ADAL" clId="{8B9F84BD-6FAA-494E-A7D4-A30E6A75B74B}" dt="2022-05-29T18:31:35.381" v="1334" actId="1076"/>
          <ac:spMkLst>
            <pc:docMk/>
            <pc:sldMk cId="3992710109" sldId="283"/>
            <ac:spMk id="6" creationId="{1DB02CA0-0BD7-F469-F928-64607D4A06EA}"/>
          </ac:spMkLst>
        </pc:spChg>
        <pc:spChg chg="add mod">
          <ac:chgData name="حصه بنت العتيبي" userId="c1fe605c-1aaf-4791-a440-af891effc177" providerId="ADAL" clId="{8B9F84BD-6FAA-494E-A7D4-A30E6A75B74B}" dt="2022-05-29T18:36:06.327" v="1354" actId="14100"/>
          <ac:spMkLst>
            <pc:docMk/>
            <pc:sldMk cId="3992710109" sldId="283"/>
            <ac:spMk id="7" creationId="{F4096165-5324-814E-1B6B-96EF99EE47FE}"/>
          </ac:spMkLst>
        </pc:spChg>
        <pc:spChg chg="mod">
          <ac:chgData name="حصه بنت العتيبي" userId="c1fe605c-1aaf-4791-a440-af891effc177" providerId="ADAL" clId="{8B9F84BD-6FAA-494E-A7D4-A30E6A75B74B}" dt="2022-05-29T18:29:57.038" v="1325" actId="207"/>
          <ac:spMkLst>
            <pc:docMk/>
            <pc:sldMk cId="3992710109" sldId="283"/>
            <ac:spMk id="9" creationId="{D95619C4-E449-EDDD-8986-CBCEB6A208AF}"/>
          </ac:spMkLst>
        </pc:spChg>
        <pc:spChg chg="add mod">
          <ac:chgData name="حصه بنت العتيبي" userId="c1fe605c-1aaf-4791-a440-af891effc177" providerId="ADAL" clId="{8B9F84BD-6FAA-494E-A7D4-A30E6A75B74B}" dt="2022-05-29T18:35:59.570" v="1353" actId="14100"/>
          <ac:spMkLst>
            <pc:docMk/>
            <pc:sldMk cId="3992710109" sldId="283"/>
            <ac:spMk id="12" creationId="{0E6129E3-4725-2351-8740-0A23A05034EF}"/>
          </ac:spMkLst>
        </pc:spChg>
        <pc:spChg chg="add mod">
          <ac:chgData name="حصه بنت العتيبي" userId="c1fe605c-1aaf-4791-a440-af891effc177" providerId="ADAL" clId="{8B9F84BD-6FAA-494E-A7D4-A30E6A75B74B}" dt="2022-05-29T18:35:56.430" v="1352" actId="1076"/>
          <ac:spMkLst>
            <pc:docMk/>
            <pc:sldMk cId="3992710109" sldId="283"/>
            <ac:spMk id="13" creationId="{C94B4A0A-19C7-8789-F94F-B11C08854C2D}"/>
          </ac:spMkLst>
        </pc:spChg>
        <pc:grpChg chg="add mod">
          <ac:chgData name="حصه بنت العتيبي" userId="c1fe605c-1aaf-4791-a440-af891effc177" providerId="ADAL" clId="{8B9F84BD-6FAA-494E-A7D4-A30E6A75B74B}" dt="2022-05-29T18:30:49.201" v="1332" actId="1076"/>
          <ac:grpSpMkLst>
            <pc:docMk/>
            <pc:sldMk cId="3992710109" sldId="283"/>
            <ac:grpSpMk id="8" creationId="{255A8D0D-2766-5F80-0C55-7D0E282749A5}"/>
          </ac:grpSpMkLst>
        </pc:grpChg>
        <pc:picChg chg="add mod modCrop">
          <ac:chgData name="حصه بنت العتيبي" userId="c1fe605c-1aaf-4791-a440-af891effc177" providerId="ADAL" clId="{8B9F84BD-6FAA-494E-A7D4-A30E6A75B74B}" dt="2022-05-29T18:31:29.309" v="1333" actId="1076"/>
          <ac:picMkLst>
            <pc:docMk/>
            <pc:sldMk cId="3992710109" sldId="283"/>
            <ac:picMk id="3" creationId="{90AF93FB-BF54-1152-AE6D-CD27F742DF88}"/>
          </ac:picMkLst>
        </pc:picChg>
        <pc:picChg chg="add del mod">
          <ac:chgData name="حصه بنت العتيبي" userId="c1fe605c-1aaf-4791-a440-af891effc177" providerId="ADAL" clId="{8B9F84BD-6FAA-494E-A7D4-A30E6A75B74B}" dt="2022-05-29T18:20:55.146" v="1249" actId="478"/>
          <ac:picMkLst>
            <pc:docMk/>
            <pc:sldMk cId="3992710109" sldId="283"/>
            <ac:picMk id="5" creationId="{CE079C0F-D0D2-CB99-BE85-FD4371D5E514}"/>
          </ac:picMkLst>
        </pc:picChg>
        <pc:picChg chg="mod">
          <ac:chgData name="حصه بنت العتيبي" userId="c1fe605c-1aaf-4791-a440-af891effc177" providerId="ADAL" clId="{8B9F84BD-6FAA-494E-A7D4-A30E6A75B74B}" dt="2022-05-29T18:30:26.362" v="1330" actId="1076"/>
          <ac:picMkLst>
            <pc:docMk/>
            <pc:sldMk cId="3992710109" sldId="283"/>
            <ac:picMk id="10" creationId="{C588DF83-C4F6-E7EF-9E30-53E493D4F54D}"/>
          </ac:picMkLst>
        </pc:picChg>
        <pc:picChg chg="add mod">
          <ac:chgData name="حصه بنت العتيبي" userId="c1fe605c-1aaf-4791-a440-af891effc177" providerId="ADAL" clId="{8B9F84BD-6FAA-494E-A7D4-A30E6A75B74B}" dt="2022-05-29T18:35:46.898" v="1348" actId="1076"/>
          <ac:picMkLst>
            <pc:docMk/>
            <pc:sldMk cId="3992710109" sldId="283"/>
            <ac:picMk id="11" creationId="{15885164-1026-3D55-2001-ECCBE6735DB9}"/>
          </ac:picMkLst>
        </pc:picChg>
      </pc:sldChg>
      <pc:sldChg chg="add">
        <pc:chgData name="حصه بنت العتيبي" userId="c1fe605c-1aaf-4791-a440-af891effc177" providerId="ADAL" clId="{8B9F84BD-6FAA-494E-A7D4-A30E6A75B74B}" dt="2022-05-29T17:57:04.407" v="1107"/>
        <pc:sldMkLst>
          <pc:docMk/>
          <pc:sldMk cId="1293949641" sldId="304"/>
        </pc:sldMkLst>
      </pc:sldChg>
      <pc:sldChg chg="addSp modSp new mod modTransition modAnim">
        <pc:chgData name="حصه بنت العتيبي" userId="c1fe605c-1aaf-4791-a440-af891effc177" providerId="ADAL" clId="{8B9F84BD-6FAA-494E-A7D4-A30E6A75B74B}" dt="2022-05-29T18:01:48.158" v="1147"/>
        <pc:sldMkLst>
          <pc:docMk/>
          <pc:sldMk cId="2426248018" sldId="305"/>
        </pc:sldMkLst>
        <pc:spChg chg="add mod">
          <ac:chgData name="حصه بنت العتيبي" userId="c1fe605c-1aaf-4791-a440-af891effc177" providerId="ADAL" clId="{8B9F84BD-6FAA-494E-A7D4-A30E6A75B74B}" dt="2022-05-29T18:00:45.714" v="1137" actId="1076"/>
          <ac:spMkLst>
            <pc:docMk/>
            <pc:sldMk cId="2426248018" sldId="305"/>
            <ac:spMk id="2" creationId="{377C0F17-6ECE-E104-4654-FAF400742F77}"/>
          </ac:spMkLst>
        </pc:spChg>
        <pc:spChg chg="add mod">
          <ac:chgData name="حصه بنت العتيبي" userId="c1fe605c-1aaf-4791-a440-af891effc177" providerId="ADAL" clId="{8B9F84BD-6FAA-494E-A7D4-A30E6A75B74B}" dt="2022-05-29T18:00:55.725" v="1140" actId="1076"/>
          <ac:spMkLst>
            <pc:docMk/>
            <pc:sldMk cId="2426248018" sldId="305"/>
            <ac:spMk id="3" creationId="{D14E9F8C-992E-72EA-F683-04F61C4EE7D4}"/>
          </ac:spMkLst>
        </pc:spChg>
        <pc:spChg chg="add mod">
          <ac:chgData name="حصه بنت العتيبي" userId="c1fe605c-1aaf-4791-a440-af891effc177" providerId="ADAL" clId="{8B9F84BD-6FAA-494E-A7D4-A30E6A75B74B}" dt="2022-05-29T18:00:59.790" v="1141" actId="1076"/>
          <ac:spMkLst>
            <pc:docMk/>
            <pc:sldMk cId="2426248018" sldId="305"/>
            <ac:spMk id="4" creationId="{E9645EAA-5EDA-0C17-698F-73AA4AC520CD}"/>
          </ac:spMkLst>
        </pc:spChg>
        <pc:spChg chg="add mod">
          <ac:chgData name="حصه بنت العتيبي" userId="c1fe605c-1aaf-4791-a440-af891effc177" providerId="ADAL" clId="{8B9F84BD-6FAA-494E-A7D4-A30E6A75B74B}" dt="2022-05-29T18:01:02.674" v="1142" actId="1076"/>
          <ac:spMkLst>
            <pc:docMk/>
            <pc:sldMk cId="2426248018" sldId="305"/>
            <ac:spMk id="5" creationId="{83811504-F65B-1FFA-71B3-D7BA2B512BCE}"/>
          </ac:spMkLst>
        </pc:spChg>
        <pc:spChg chg="add mod">
          <ac:chgData name="حصه بنت العتيبي" userId="c1fe605c-1aaf-4791-a440-af891effc177" providerId="ADAL" clId="{8B9F84BD-6FAA-494E-A7D4-A30E6A75B74B}" dt="2022-05-29T18:01:04.529" v="1143" actId="1076"/>
          <ac:spMkLst>
            <pc:docMk/>
            <pc:sldMk cId="2426248018" sldId="305"/>
            <ac:spMk id="6" creationId="{F8BC64FB-EEAC-B3DA-1B76-C63A8B073D05}"/>
          </ac:spMkLst>
        </pc:spChg>
        <pc:grpChg chg="add mod">
          <ac:chgData name="حصه بنت العتيبي" userId="c1fe605c-1aaf-4791-a440-af891effc177" providerId="ADAL" clId="{8B9F84BD-6FAA-494E-A7D4-A30E6A75B74B}" dt="2022-05-29T18:00:48.133" v="1138" actId="14100"/>
          <ac:grpSpMkLst>
            <pc:docMk/>
            <pc:sldMk cId="2426248018" sldId="305"/>
            <ac:grpSpMk id="7" creationId="{17FD9767-5144-6734-4132-F738E18137B3}"/>
          </ac:grpSpMkLst>
        </pc:grpChg>
        <pc:picChg chg="mod">
          <ac:chgData name="حصه بنت العتيبي" userId="c1fe605c-1aaf-4791-a440-af891effc177" providerId="ADAL" clId="{8B9F84BD-6FAA-494E-A7D4-A30E6A75B74B}" dt="2022-05-29T17:59:34.131" v="1121"/>
          <ac:picMkLst>
            <pc:docMk/>
            <pc:sldMk cId="2426248018" sldId="305"/>
            <ac:picMk id="8" creationId="{CA3736BF-F7A0-C816-9C09-AD7CED92B223}"/>
          </ac:picMkLst>
        </pc:picChg>
        <pc:picChg chg="mod">
          <ac:chgData name="حصه بنت العتيبي" userId="c1fe605c-1aaf-4791-a440-af891effc177" providerId="ADAL" clId="{8B9F84BD-6FAA-494E-A7D4-A30E6A75B74B}" dt="2022-05-29T17:59:34.131" v="1121"/>
          <ac:picMkLst>
            <pc:docMk/>
            <pc:sldMk cId="2426248018" sldId="305"/>
            <ac:picMk id="9" creationId="{FD725002-0A11-792A-6426-B06F29EE9E04}"/>
          </ac:picMkLst>
        </pc:picChg>
      </pc:sldChg>
      <pc:sldChg chg="modSp add ord modAnim">
        <pc:chgData name="حصه بنت العتيبي" userId="c1fe605c-1aaf-4791-a440-af891effc177" providerId="ADAL" clId="{8B9F84BD-6FAA-494E-A7D4-A30E6A75B74B}" dt="2022-05-29T18:09:18.616" v="1183" actId="20577"/>
        <pc:sldMkLst>
          <pc:docMk/>
          <pc:sldMk cId="556054958" sldId="306"/>
        </pc:sldMkLst>
        <pc:spChg chg="mod">
          <ac:chgData name="حصه بنت العتيبي" userId="c1fe605c-1aaf-4791-a440-af891effc177" providerId="ADAL" clId="{8B9F84BD-6FAA-494E-A7D4-A30E6A75B74B}" dt="2022-05-29T18:09:18.616" v="1183" actId="20577"/>
          <ac:spMkLst>
            <pc:docMk/>
            <pc:sldMk cId="556054958" sldId="306"/>
            <ac:spMk id="4" creationId="{D3FC7763-6823-3B08-15AF-F26BE7D1967F}"/>
          </ac:spMkLst>
        </pc:spChg>
      </pc:sldChg>
      <pc:sldChg chg="new">
        <pc:chgData name="حصه بنت العتيبي" userId="c1fe605c-1aaf-4791-a440-af891effc177" providerId="ADAL" clId="{8B9F84BD-6FAA-494E-A7D4-A30E6A75B74B}" dt="2022-05-29T18:39:05.923" v="1366" actId="680"/>
        <pc:sldMkLst>
          <pc:docMk/>
          <pc:sldMk cId="1752897739" sldId="307"/>
        </pc:sldMkLst>
      </pc:sldChg>
      <pc:sldMasterChg chg="addSp modSp mod">
        <pc:chgData name="حصه بنت العتيبي" userId="c1fe605c-1aaf-4791-a440-af891effc177" providerId="ADAL" clId="{8B9F84BD-6FAA-494E-A7D4-A30E6A75B74B}" dt="2022-05-27T11:52:45.912" v="108" actId="207"/>
        <pc:sldMasterMkLst>
          <pc:docMk/>
          <pc:sldMasterMk cId="2699849086" sldId="2147483648"/>
        </pc:sldMasterMkLst>
        <pc:spChg chg="add mod">
          <ac:chgData name="حصه بنت العتيبي" userId="c1fe605c-1aaf-4791-a440-af891effc177" providerId="ADAL" clId="{8B9F84BD-6FAA-494E-A7D4-A30E6A75B74B}" dt="2022-05-27T11:52:21.250" v="103" actId="403"/>
          <ac:spMkLst>
            <pc:docMk/>
            <pc:sldMasterMk cId="2699849086" sldId="2147483648"/>
            <ac:spMk id="7" creationId="{4CD01A9F-13BD-C935-092A-3005160FF82E}"/>
          </ac:spMkLst>
        </pc:spChg>
        <pc:spChg chg="add mod">
          <ac:chgData name="حصه بنت العتيبي" userId="c1fe605c-1aaf-4791-a440-af891effc177" providerId="ADAL" clId="{8B9F84BD-6FAA-494E-A7D4-A30E6A75B74B}" dt="2022-05-27T11:52:45.912" v="108" actId="207"/>
          <ac:spMkLst>
            <pc:docMk/>
            <pc:sldMasterMk cId="2699849086" sldId="2147483648"/>
            <ac:spMk id="8" creationId="{9014CC72-ADFE-53D5-81FD-38D65C86F98F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893E94C-29EF-46BB-BCAD-36B6DDD69FEE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C085DFC-C1EE-4A2C-AFDA-7BCA8974E5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514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36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199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510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658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372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048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2734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737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85DFC-C1EE-4A2C-AFDA-7BCA8974E58C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219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4DD3840-8195-01AC-A9D7-933D5CB2A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2375A94D-2805-D5CF-A950-D9C757C86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7615849-9E11-3D5C-06E1-3E12BC992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2D5E2335-A12D-06DF-BFC1-71D30181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E13EA32-DE86-62F2-CDBA-C92DF47A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11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BEBABD1-BC70-9242-C19A-4E97EFDC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0F5308A8-BA82-0A74-AB94-423E49191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FD3F435-FA23-AE6B-CD0E-A5D836FB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8F6F1B72-452C-8ADE-C316-1852131F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68AEB8A-CB8D-CBA2-D6D9-306CF939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413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1D544FC6-0F2A-B68C-B00C-36BDB566C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4B014BD4-4B2E-BD49-470D-694D24511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833C2C5-676B-FCB4-8A50-7BA41161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7D13A06-C9EE-0B40-7586-1BD5A99C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C159602-281F-B363-F7C3-987A7AAF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5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16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99C8975-94E2-AB87-FD62-8313B403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1D6505-35F2-9A36-F839-074A217C9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DD1F669-1E90-6749-583F-F8AC67D69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A991B39-0C9E-B35D-DDD3-9F2C7E16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E14283F-C578-7449-2FF1-3A7A0723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170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2DD119A-8935-5853-3DE4-647AA11D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D30DA084-08F1-0B39-74E7-FE356F26B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95B4439-01A8-EFF0-B629-D0452E03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E5BFB19-3CCE-4677-F86B-E0B40E3A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E74BA51-33E4-9AD6-8FA3-07107392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739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42C4129-40B3-5201-709C-765F00C5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AB1F22D-DE16-6621-F7F2-71D768B0D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EEB6637-CA4A-0375-6169-487DACACC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6A55536D-B6D3-E4D1-2375-2A120554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34F26F81-7A2C-24CD-BCE7-0206D6FE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53958466-07AF-FC75-875F-6F1C3206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71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D1E0BF3-20CA-1132-CC13-C7123752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2132BAD-8323-C220-3EDC-D01357C1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9286D3E9-19AF-FBDF-5510-D52D4D1D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C97E3802-78D8-C5EC-4473-3D2AD4587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1715F423-58BA-4F3B-DA92-1DC69C52D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BCCF9593-8D4C-F5F8-AAFC-A11ACC8E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AFE295BF-62E2-5A82-4BA9-8C8CE4CE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4762460C-8871-ED89-6C9B-4E04A6BE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755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2446DAD-5B5C-E5EE-BF5B-2F403697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7ABD0D0E-23BA-272D-F63D-D38E6886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B8DA8497-229E-6CD6-44D4-984F9692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A13B3628-FFE2-644A-59FF-2F3631D0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70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1F1564D4-E697-BDAE-92AC-A61A87B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1C6D242D-F341-36CA-7E4C-0A8B57D7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7AC19F03-3446-FC7A-FAC9-C97E8143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11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1A6D353-A3D1-B6EA-D267-A827A6B1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8117A23-F0C1-595B-6BBB-B1080FC77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C49DAFB0-DB2A-F0C4-A800-A20090C61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EFAEA7A-36ED-7176-8E2A-3EC2880F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B51D6D34-055C-6716-D3CB-BA25AD2B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13083AE-D67D-1989-567D-32B87F4F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1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AFBDD5B-A39C-23C2-19F5-8A9571A5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678DC087-1AFD-FD05-CB3D-073D2D8D7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F42CA196-C6A4-83B3-B674-05BD287D8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6E64C29F-C26C-DEB7-6BC0-53EE336C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F68A163D-32F3-57D9-56EB-2D8F0A96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732FB0C-7356-1511-9D09-CE0DA796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199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954FCD82-B213-7796-B886-D27D405A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02247771-CA0A-8641-0F0F-D07089B8B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7039684-7ABF-A7E2-292C-7A20BF797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A13BC-7C42-477C-8688-C61FDDEEB6CB}" type="datetimeFigureOut">
              <a:rPr lang="ar-SA" smtClean="0"/>
              <a:t>24/08/1444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6A5D275-445D-09A5-3256-E5E553161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071E50F4-919D-9E1B-5F2F-A37973E10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0046-163C-469A-A29A-DD2F5479C99A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4CD01A9F-13BD-C935-092A-3005160FF82E}"/>
              </a:ext>
            </a:extLst>
          </p:cNvPr>
          <p:cNvSpPr txBox="1"/>
          <p:nvPr userDrawn="1"/>
        </p:nvSpPr>
        <p:spPr>
          <a:xfrm>
            <a:off x="92765" y="6858000"/>
            <a:ext cx="4267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9014CC72-ADFE-53D5-81FD-38D65C86F98F}"/>
              </a:ext>
            </a:extLst>
          </p:cNvPr>
          <p:cNvSpPr txBox="1"/>
          <p:nvPr userDrawn="1"/>
        </p:nvSpPr>
        <p:spPr>
          <a:xfrm rot="16200000">
            <a:off x="9846547" y="4435474"/>
            <a:ext cx="4267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solidFill>
                <a:schemeClr val="bg1">
                  <a:lumMod val="8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microsoft.com/office/2007/relationships/hdphoto" Target="../media/hdphoto10.wdp"/><Relationship Id="rId4" Type="http://schemas.microsoft.com/office/2007/relationships/hdphoto" Target="../media/hdphoto12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13.wdp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9.wdp"/><Relationship Id="rId2" Type="http://schemas.openxmlformats.org/officeDocument/2006/relationships/hyperlink" Target="https://wordwall.net/resource/1371640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مزيات صباحيه بالدعاء والاذكار 2022 - مجلة فوتوجرافر">
            <a:extLst>
              <a:ext uri="{FF2B5EF4-FFF2-40B4-BE49-F238E27FC236}">
                <a16:creationId xmlns:a16="http://schemas.microsoft.com/office/drawing/2014/main" xmlns="" id="{D33CFF3B-90C5-0385-2A48-E5EB06A70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15774" r="1793" b="30419"/>
          <a:stretch/>
        </p:blipFill>
        <p:spPr bwMode="auto">
          <a:xfrm>
            <a:off x="3561079" y="1179512"/>
            <a:ext cx="5069841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935882" y="1021267"/>
            <a:ext cx="6320235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3088282" y="1173667"/>
            <a:ext cx="6320235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6F4DC36-98E2-C643-DB15-9FB3B2FDC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326" y="4241194"/>
            <a:ext cx="4678624" cy="42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841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xmlns="" id="{2B4B564F-6E32-F427-A488-22A1A791C2BC}"/>
              </a:ext>
            </a:extLst>
          </p:cNvPr>
          <p:cNvSpPr/>
          <p:nvPr/>
        </p:nvSpPr>
        <p:spPr>
          <a:xfrm flipH="1">
            <a:off x="5647512" y="1168398"/>
            <a:ext cx="5308602" cy="2159082"/>
          </a:xfrm>
          <a:prstGeom prst="wedgeEllipseCallout">
            <a:avLst>
              <a:gd name="adj1" fmla="val -48007"/>
              <a:gd name="adj2" fmla="val 37386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“I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’m talking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Mary.”</a:t>
            </a:r>
            <a:endParaRPr lang="ar-SA" sz="32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80A78DD-5B01-0481-B634-6F49EE69E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2083" y1="24792" x2="72083" y2="24792"/>
                        <a14:foregroundMark x1="54427" y1="56927" x2="54427" y2="56927"/>
                        <a14:foregroundMark x1="37813" y1="80990" x2="37813" y2="80990"/>
                        <a14:foregroundMark x1="37917" y1="61354" x2="37917" y2="61354"/>
                        <a14:foregroundMark x1="25729" y1="63490" x2="25729" y2="63490"/>
                        <a14:foregroundMark x1="32813" y1="61875" x2="32813" y2="61875"/>
                        <a14:foregroundMark x1="36510" y1="61563" x2="36510" y2="61563"/>
                        <a14:foregroundMark x1="33333" y1="62396" x2="33333" y2="62396"/>
                        <a14:foregroundMark x1="38438" y1="62083" x2="32188" y2="65938"/>
                        <a14:foregroundMark x1="32188" y1="65938" x2="34271" y2="72083"/>
                        <a14:foregroundMark x1="55104" y1="51406" x2="51563" y2="67292"/>
                        <a14:foregroundMark x1="38229" y1="74115" x2="38229" y2="84688"/>
                        <a14:foregroundMark x1="25000" y1="63490" x2="25000" y2="63490"/>
                        <a14:foregroundMark x1="26510" y1="63021" x2="26510" y2="63021"/>
                        <a14:foregroundMark x1="27760" y1="62396" x2="27760" y2="62396"/>
                        <a14:foregroundMark x1="38646" y1="61458" x2="28229" y2="62813"/>
                        <a14:foregroundMark x1="24792" y1="63802" x2="24896" y2="66250"/>
                        <a14:foregroundMark x1="25521" y1="71042" x2="25521" y2="71042"/>
                        <a14:foregroundMark x1="25521" y1="67500" x2="25521" y2="67500"/>
                        <a14:backgroundMark x1="81667" y1="55625" x2="81667" y2="55625"/>
                        <a14:backgroundMark x1="82552" y1="36823" x2="82552" y2="36823"/>
                        <a14:backgroundMark x1="36250" y1="36823" x2="36250" y2="36823"/>
                        <a14:backgroundMark x1="35208" y1="33698" x2="35208" y2="33698"/>
                        <a14:backgroundMark x1="37552" y1="35260" x2="37552" y2="35260"/>
                        <a14:backgroundMark x1="37552" y1="35260" x2="37552" y2="35260"/>
                        <a14:backgroundMark x1="29792" y1="42135" x2="29792" y2="42135"/>
                        <a14:backgroundMark x1="29792" y1="42135" x2="29792" y2="42135"/>
                        <a14:backgroundMark x1="33958" y1="37865" x2="30625" y2="44583"/>
                        <a14:backgroundMark x1="33490" y1="57917" x2="33490" y2="5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28245" r="27075" b="7020"/>
          <a:stretch/>
        </p:blipFill>
        <p:spPr>
          <a:xfrm>
            <a:off x="9216697" y="2140747"/>
            <a:ext cx="3216171" cy="4702225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BC420C38-A1C6-6210-F159-6733AC37688A}"/>
              </a:ext>
            </a:extLst>
          </p:cNvPr>
          <p:cNvGrpSpPr/>
          <p:nvPr/>
        </p:nvGrpSpPr>
        <p:grpSpPr>
          <a:xfrm>
            <a:off x="0" y="3403018"/>
            <a:ext cx="4187537" cy="3439954"/>
            <a:chOff x="8004463" y="2400382"/>
            <a:chExt cx="4454237" cy="3439954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xmlns="" id="{D07A93E9-5B6E-FAF1-1A6F-59056FDF9AD9}"/>
                </a:ext>
              </a:extLst>
            </p:cNvPr>
            <p:cNvSpPr/>
            <p:nvPr/>
          </p:nvSpPr>
          <p:spPr>
            <a:xfrm rot="368190">
              <a:off x="8226200" y="3457119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she say?</a:t>
              </a:r>
              <a:endParaRPr lang="ar-SA" sz="2400" b="1" dirty="0">
                <a:solidFill>
                  <a:schemeClr val="tx1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48D72BCD-2A3F-88B8-AFB2-8BFCB1B57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004463" y="2400382"/>
              <a:ext cx="4454237" cy="3439954"/>
            </a:xfrm>
            <a:prstGeom prst="rect">
              <a:avLst/>
            </a:prstGeom>
          </p:spPr>
        </p:pic>
      </p:grp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53E9E0C-2C26-9BF2-3918-DDE7A2D5171C}"/>
              </a:ext>
            </a:extLst>
          </p:cNvPr>
          <p:cNvSpPr/>
          <p:nvPr/>
        </p:nvSpPr>
        <p:spPr>
          <a:xfrm flipH="1">
            <a:off x="4453844" y="1908681"/>
            <a:ext cx="3992137" cy="1352539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said she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 talking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Mary.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D718AE2-55CE-11E0-886A-944E79AB79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>
            <a:off x="6910145" y="2006211"/>
            <a:ext cx="2800115" cy="4800517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829E6D43-5A6D-7487-F09D-20ACC48865E1}"/>
              </a:ext>
            </a:extLst>
          </p:cNvPr>
          <p:cNvGrpSpPr/>
          <p:nvPr/>
        </p:nvGrpSpPr>
        <p:grpSpPr>
          <a:xfrm>
            <a:off x="140269" y="43582"/>
            <a:ext cx="3502641" cy="1155700"/>
            <a:chOff x="243859" y="114218"/>
            <a:chExt cx="3502641" cy="115570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09FF1AA5-0A15-8F1A-D245-034BC9332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76" b="97577" l="2064" r="89992">
                          <a14:foregroundMark x1="17586" y1="94830" x2="17586" y2="94830"/>
                          <a14:foregroundMark x1="6701" y1="89620" x2="6701" y2="89620"/>
                          <a14:foregroundMark x1="4100" y1="86309" x2="4100" y2="86309"/>
                          <a14:foregroundMark x1="3082" y1="85945" x2="3082" y2="85945"/>
                          <a14:foregroundMark x1="25360" y1="95759" x2="25360" y2="95759"/>
                          <a14:foregroundMark x1="4976" y1="96607" x2="4919" y2="96607"/>
                          <a14:foregroundMark x1="6701" y1="96082" x2="6701" y2="96284"/>
                          <a14:foregroundMark x1="2064" y1="82068" x2="2064" y2="82068"/>
                          <a14:foregroundMark x1="26972" y1="96769" x2="26972" y2="96769"/>
                          <a14:foregroundMark x1="29517" y1="97375" x2="29517" y2="97375"/>
                          <a14:foregroundMark x1="30280" y1="97577" x2="30280" y2="97577"/>
                          <a14:foregroundMark x1="30704" y1="97173" x2="30704" y2="97173"/>
                          <a14:backgroundMark x1="71134" y1="58158" x2="68533" y2="80372"/>
                          <a14:backgroundMark x1="50014" y1="57229" x2="79418" y2="73142"/>
                          <a14:backgroundMark x1="79418" y1="73142" x2="79418" y2="73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80" r="64251" b="1668"/>
            <a:stretch/>
          </p:blipFill>
          <p:spPr>
            <a:xfrm>
              <a:off x="243859" y="114218"/>
              <a:ext cx="3502641" cy="1155700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98BD7F5A-501B-8B1E-9F7A-9FAEE8FAEE4E}"/>
                </a:ext>
              </a:extLst>
            </p:cNvPr>
            <p:cNvSpPr txBox="1"/>
            <p:nvPr/>
          </p:nvSpPr>
          <p:spPr>
            <a:xfrm>
              <a:off x="717740" y="376781"/>
              <a:ext cx="30287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Present Progressive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4807BD0F-D782-6743-B083-771D6DAF0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21" b="96527" l="3506" r="96636">
                        <a14:foregroundMark x1="77778" y1="29927" x2="77778" y2="29927"/>
                        <a14:foregroundMark x1="88041" y1="31502" x2="88041" y2="31502"/>
                        <a14:foregroundMark x1="96636" y1="32068" x2="96636" y2="32068"/>
                        <a14:foregroundMark x1="94006" y1="31260" x2="94006" y2="31260"/>
                        <a14:foregroundMark x1="86005" y1="29362" x2="86005" y2="29362"/>
                        <a14:foregroundMark x1="95505" y1="32068" x2="95505" y2="32068"/>
                        <a14:foregroundMark x1="95505" y1="32068" x2="95505" y2="32068"/>
                        <a14:foregroundMark x1="95505" y1="32068" x2="95505" y2="32068"/>
                        <a14:foregroundMark x1="95335" y1="31260" x2="82810" y2="36591"/>
                        <a14:foregroundMark x1="82810" y1="36591" x2="82810" y2="36591"/>
                        <a14:foregroundMark x1="78145" y1="29927" x2="78145" y2="29927"/>
                        <a14:foregroundMark x1="78145" y1="29927" x2="78145" y2="29927"/>
                        <a14:foregroundMark x1="69381" y1="29927" x2="73311" y2="30977"/>
                        <a14:foregroundMark x1="68815" y1="30170" x2="68815" y2="30170"/>
                        <a14:foregroundMark x1="67147" y1="29362" x2="67147" y2="29362"/>
                        <a14:foregroundMark x1="68815" y1="29362" x2="68815" y2="29362"/>
                        <a14:foregroundMark x1="68815" y1="29362" x2="68815" y2="29362"/>
                        <a14:foregroundMark x1="69946" y1="27262" x2="69946" y2="27262"/>
                        <a14:foregroundMark x1="69946" y1="27262" x2="69946" y2="27262"/>
                        <a14:foregroundMark x1="73311" y1="25121" x2="73311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80" r="64251" b="1668"/>
          <a:stretch/>
        </p:blipFill>
        <p:spPr>
          <a:xfrm>
            <a:off x="-2829194" y="1908681"/>
            <a:ext cx="3502641" cy="115570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xmlns="" id="{DE41495C-082D-285C-D7CF-18F48813B1A5}"/>
              </a:ext>
            </a:extLst>
          </p:cNvPr>
          <p:cNvGrpSpPr/>
          <p:nvPr/>
        </p:nvGrpSpPr>
        <p:grpSpPr>
          <a:xfrm>
            <a:off x="4742179" y="-82"/>
            <a:ext cx="3502641" cy="1155700"/>
            <a:chOff x="4742179" y="-82"/>
            <a:chExt cx="3502641" cy="115570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1D8BD5CF-8AF5-BE54-7479-FC8BD71B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488" b="59451" l="64801" r="98332">
                          <a14:foregroundMark x1="98332" y1="52504" x2="98332" y2="52504"/>
                          <a14:foregroundMark x1="69975" y1="53554" x2="69975" y2="53554"/>
                          <a14:foregroundMark x1="67684" y1="52342" x2="67684" y2="52342"/>
                          <a14:foregroundMark x1="67684" y1="52342" x2="67684" y2="52342"/>
                          <a14:foregroundMark x1="69126" y1="49233" x2="69126" y2="49233"/>
                          <a14:foregroundMark x1="88889" y1="58199" x2="88889" y2="58199"/>
                          <a14:foregroundMark x1="86344" y1="57714" x2="86344" y2="57714"/>
                          <a14:foregroundMark x1="91547" y1="57876" x2="91547" y2="57876"/>
                          <a14:foregroundMark x1="85496" y1="55977" x2="85496" y2="55977"/>
                          <a14:foregroundMark x1="91292" y1="57189" x2="91292" y2="57189"/>
                          <a14:foregroundMark x1="91292" y1="57189" x2="91292" y2="57189"/>
                          <a14:foregroundMark x1="91292" y1="57714" x2="91292" y2="57714"/>
                          <a14:foregroundMark x1="91292" y1="57714" x2="91292" y2="57714"/>
                          <a14:foregroundMark x1="69975" y1="44184" x2="69975" y2="44184"/>
                          <a14:foregroundMark x1="69975" y1="44184" x2="69975" y2="44184"/>
                          <a14:foregroundMark x1="69975" y1="44184" x2="69975" y2="44184"/>
                          <a14:foregroundMark x1="69975" y1="44023" x2="68646" y2="55775"/>
                          <a14:foregroundMark x1="68646" y1="55775" x2="68646" y2="55775"/>
                          <a14:foregroundMark x1="70088" y1="47132" x2="70088" y2="47132"/>
                          <a14:foregroundMark x1="68024" y1="48344" x2="68024" y2="48344"/>
                          <a14:foregroundMark x1="68024" y1="48344" x2="70229" y2="51131"/>
                          <a14:foregroundMark x1="78456" y1="51131" x2="78456" y2="51131"/>
                          <a14:foregroundMark x1="89030" y1="57027" x2="89030" y2="57027"/>
                          <a14:foregroundMark x1="82132" y1="57189" x2="82132" y2="57189"/>
                          <a14:foregroundMark x1="66610" y1="55654" x2="66610" y2="55654"/>
                          <a14:foregroundMark x1="66723" y1="56866" x2="66723" y2="56866"/>
                          <a14:foregroundMark x1="66129" y1="54241" x2="66129" y2="54241"/>
                          <a14:foregroundMark x1="66610" y1="55452" x2="66610" y2="55452"/>
                          <a14:foregroundMark x1="66610" y1="55452" x2="66610" y2="55452"/>
                          <a14:foregroundMark x1="66610" y1="55452" x2="66610" y2="55452"/>
                          <a14:foregroundMark x1="69522" y1="45073" x2="69522" y2="45073"/>
                          <a14:foregroundMark x1="73650" y1="53918" x2="73650" y2="53918"/>
                          <a14:foregroundMark x1="72660" y1="50969" x2="90246" y2="53918"/>
                          <a14:foregroundMark x1="94854" y1="46284" x2="94854" y2="46284"/>
                          <a14:foregroundMark x1="94854" y1="48910" x2="64801" y2="43538"/>
                          <a14:foregroundMark x1="64801" y1="43538" x2="64801" y2="43538"/>
                          <a14:foregroundMark x1="70003" y1="43700" x2="70003" y2="43700"/>
                          <a14:foregroundMark x1="66610" y1="55977" x2="66610" y2="55977"/>
                          <a14:foregroundMark x1="66497" y1="55129" x2="66497" y2="55129"/>
                          <a14:foregroundMark x1="67571" y1="52019" x2="67571" y2="52019"/>
                          <a14:foregroundMark x1="67571" y1="52019" x2="97512" y2="50969"/>
                          <a14:foregroundMark x1="97512" y1="50969" x2="97512" y2="50969"/>
                          <a14:foregroundMark x1="88663" y1="57027" x2="88663" y2="57027"/>
                          <a14:foregroundMark x1="73989" y1="55654" x2="90981" y2="56179"/>
                          <a14:foregroundMark x1="90840" y1="58239" x2="90840" y2="58239"/>
                          <a14:foregroundMark x1="69692" y1="42569" x2="69692" y2="42569"/>
                          <a14:foregroundMark x1="69155" y1="43417" x2="69155" y2="43417"/>
                          <a14:foregroundMark x1="69550" y1="46971" x2="69550" y2="46971"/>
                          <a14:foregroundMark x1="69777" y1="44830" x2="68335" y2="50363"/>
                          <a14:foregroundMark x1="68561" y1="49637" x2="76251" y2="54321"/>
                          <a14:foregroundMark x1="83206" y1="56866" x2="83206" y2="56866"/>
                          <a14:foregroundMark x1="78937" y1="56866" x2="86542" y2="58118"/>
                          <a14:foregroundMark x1="86542" y1="58118" x2="91829" y2="56260"/>
                          <a14:foregroundMark x1="91829" y1="56260" x2="94261" y2="58481"/>
                          <a14:foregroundMark x1="94034" y1="57714" x2="96353" y2="58683"/>
                          <a14:foregroundMark x1="96777" y1="56341" x2="95448" y2="59451"/>
                          <a14:foregroundMark x1="80153" y1="56664" x2="74385" y2="56018"/>
                          <a14:foregroundMark x1="69975" y1="42488" x2="67854" y2="53069"/>
                          <a14:foregroundMark x1="67854" y1="53069" x2="67826" y2="53150"/>
                          <a14:foregroundMark x1="67826" y1="50565" x2="72745" y2="50565"/>
                          <a14:foregroundMark x1="68278" y1="47173" x2="70144" y2="48667"/>
                          <a14:foregroundMark x1="70144" y1="48667" x2="70144" y2="48667"/>
                          <a14:foregroundMark x1="69833" y1="44709" x2="68928" y2="53352"/>
                          <a14:foregroundMark x1="68928" y1="53352" x2="68928" y2="53352"/>
                          <a14:foregroundMark x1="68109" y1="54523" x2="68109" y2="54523"/>
                          <a14:foregroundMark x1="67458" y1="49515" x2="73876" y2="53796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1" t="41986" r="-280" b="41162"/>
            <a:stretch/>
          </p:blipFill>
          <p:spPr>
            <a:xfrm>
              <a:off x="4742179" y="-82"/>
              <a:ext cx="3502641" cy="11557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D962275A-56EB-9D29-F09B-1A6DAD0D1D6C}"/>
                </a:ext>
              </a:extLst>
            </p:cNvPr>
            <p:cNvSpPr txBox="1"/>
            <p:nvPr/>
          </p:nvSpPr>
          <p:spPr>
            <a:xfrm>
              <a:off x="5369859" y="306145"/>
              <a:ext cx="287496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Past Progressive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937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BC420C38-A1C6-6210-F159-6733AC37688A}"/>
              </a:ext>
            </a:extLst>
          </p:cNvPr>
          <p:cNvGrpSpPr/>
          <p:nvPr/>
        </p:nvGrpSpPr>
        <p:grpSpPr>
          <a:xfrm>
            <a:off x="8004463" y="3327482"/>
            <a:ext cx="4187537" cy="3439954"/>
            <a:chOff x="8004463" y="2400382"/>
            <a:chExt cx="4454237" cy="3439954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xmlns="" id="{D07A93E9-5B6E-FAF1-1A6F-59056FDF9AD9}"/>
                </a:ext>
              </a:extLst>
            </p:cNvPr>
            <p:cNvSpPr/>
            <p:nvPr/>
          </p:nvSpPr>
          <p:spPr>
            <a:xfrm rot="368190">
              <a:off x="8226200" y="3457119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say?</a:t>
              </a:r>
              <a:endParaRPr lang="ar-SA" sz="2400" b="1" dirty="0">
                <a:solidFill>
                  <a:schemeClr val="tx1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48D72BCD-2A3F-88B8-AFB2-8BFCB1B57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004463" y="2400382"/>
              <a:ext cx="4454237" cy="3439954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70B5726-4BEF-F685-9559-C4A0DB87A1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5" b="96875" l="10000" r="90000">
                        <a14:foregroundMark x1="61510" y1="95208" x2="61510" y2="95208"/>
                        <a14:foregroundMark x1="46406" y1="96979" x2="46406" y2="96979"/>
                        <a14:foregroundMark x1="67344" y1="65625" x2="67344" y2="65625"/>
                        <a14:foregroundMark x1="65677" y1="63281" x2="65677" y2="63281"/>
                        <a14:foregroundMark x1="55156" y1="9583" x2="55156" y2="9583"/>
                        <a14:foregroundMark x1="52083" y1="5885" x2="52083" y2="5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3298" r="26546"/>
          <a:stretch/>
        </p:blipFill>
        <p:spPr>
          <a:xfrm flipH="1">
            <a:off x="-77491" y="2171783"/>
            <a:ext cx="2882093" cy="4800517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xmlns="" id="{2B4B564F-6E32-F427-A488-22A1A791C2BC}"/>
              </a:ext>
            </a:extLst>
          </p:cNvPr>
          <p:cNvSpPr/>
          <p:nvPr/>
        </p:nvSpPr>
        <p:spPr>
          <a:xfrm>
            <a:off x="1765298" y="1269919"/>
            <a:ext cx="3888250" cy="1750410"/>
          </a:xfrm>
          <a:prstGeom prst="wedgeEllipseCallout">
            <a:avLst>
              <a:gd name="adj1" fmla="val -57992"/>
              <a:gd name="adj2" fmla="val 33089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learned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English in Canada.”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D718AE2-55CE-11E0-886A-944E79AB79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 flipH="1">
            <a:off x="2853433" y="2141098"/>
            <a:ext cx="2800115" cy="4800517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53E9E0C-2C26-9BF2-3918-DDE7A2D5171C}"/>
              </a:ext>
            </a:extLst>
          </p:cNvPr>
          <p:cNvSpPr/>
          <p:nvPr/>
        </p:nvSpPr>
        <p:spPr>
          <a:xfrm>
            <a:off x="5332931" y="1384624"/>
            <a:ext cx="3992137" cy="1284345"/>
          </a:xfrm>
          <a:prstGeom prst="wedgeRoundRectCallout">
            <a:avLst>
              <a:gd name="adj1" fmla="val -76705"/>
              <a:gd name="adj2" fmla="val 894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said he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learned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English in Canada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829E6D43-5A6D-7487-F09D-20ACC48865E1}"/>
              </a:ext>
            </a:extLst>
          </p:cNvPr>
          <p:cNvGrpSpPr/>
          <p:nvPr/>
        </p:nvGrpSpPr>
        <p:grpSpPr>
          <a:xfrm>
            <a:off x="13977" y="63458"/>
            <a:ext cx="3502641" cy="1155700"/>
            <a:chOff x="243859" y="114218"/>
            <a:chExt cx="3502641" cy="115570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09FF1AA5-0A15-8F1A-D245-034BC9332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76" b="97577" l="2064" r="89992">
                          <a14:foregroundMark x1="17586" y1="94830" x2="17586" y2="94830"/>
                          <a14:foregroundMark x1="6701" y1="89620" x2="6701" y2="89620"/>
                          <a14:foregroundMark x1="4100" y1="86309" x2="4100" y2="86309"/>
                          <a14:foregroundMark x1="3082" y1="85945" x2="3082" y2="85945"/>
                          <a14:foregroundMark x1="25360" y1="95759" x2="25360" y2="95759"/>
                          <a14:foregroundMark x1="4976" y1="96607" x2="4919" y2="96607"/>
                          <a14:foregroundMark x1="6701" y1="96082" x2="6701" y2="96284"/>
                          <a14:foregroundMark x1="2064" y1="82068" x2="2064" y2="82068"/>
                          <a14:foregroundMark x1="26972" y1="96769" x2="26972" y2="96769"/>
                          <a14:foregroundMark x1="29517" y1="97375" x2="29517" y2="97375"/>
                          <a14:foregroundMark x1="30280" y1="97577" x2="30280" y2="97577"/>
                          <a14:foregroundMark x1="30704" y1="97173" x2="30704" y2="97173"/>
                          <a14:backgroundMark x1="71134" y1="58158" x2="68533" y2="80372"/>
                          <a14:backgroundMark x1="50014" y1="57229" x2="79418" y2="73142"/>
                          <a14:backgroundMark x1="79418" y1="73142" x2="79418" y2="73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80" r="64251" b="1668"/>
            <a:stretch/>
          </p:blipFill>
          <p:spPr>
            <a:xfrm>
              <a:off x="243859" y="114218"/>
              <a:ext cx="3502641" cy="1155700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98BD7F5A-501B-8B1E-9F7A-9FAEE8FAEE4E}"/>
                </a:ext>
              </a:extLst>
            </p:cNvPr>
            <p:cNvSpPr txBox="1"/>
            <p:nvPr/>
          </p:nvSpPr>
          <p:spPr>
            <a:xfrm>
              <a:off x="977359" y="357320"/>
              <a:ext cx="25895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rgbClr val="059A00"/>
                  </a:solidFill>
                  <a:latin typeface="ProximaNova-Bold"/>
                </a:rPr>
                <a:t>Simple Past</a:t>
              </a:r>
              <a:endParaRPr lang="ar-SA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4807BD0F-D782-6743-B083-771D6DAF0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21" b="96527" l="3506" r="96636">
                        <a14:foregroundMark x1="77778" y1="29927" x2="77778" y2="29927"/>
                        <a14:foregroundMark x1="88041" y1="31502" x2="88041" y2="31502"/>
                        <a14:foregroundMark x1="96636" y1="32068" x2="96636" y2="32068"/>
                        <a14:foregroundMark x1="94006" y1="31260" x2="94006" y2="31260"/>
                        <a14:foregroundMark x1="86005" y1="29362" x2="86005" y2="29362"/>
                        <a14:foregroundMark x1="95505" y1="32068" x2="95505" y2="32068"/>
                        <a14:foregroundMark x1="95505" y1="32068" x2="95505" y2="32068"/>
                        <a14:foregroundMark x1="95505" y1="32068" x2="95505" y2="32068"/>
                        <a14:foregroundMark x1="95335" y1="31260" x2="82810" y2="36591"/>
                        <a14:foregroundMark x1="82810" y1="36591" x2="82810" y2="36591"/>
                        <a14:foregroundMark x1="78145" y1="29927" x2="78145" y2="29927"/>
                        <a14:foregroundMark x1="78145" y1="29927" x2="78145" y2="29927"/>
                        <a14:foregroundMark x1="69381" y1="29927" x2="73311" y2="30977"/>
                        <a14:foregroundMark x1="68815" y1="30170" x2="68815" y2="30170"/>
                        <a14:foregroundMark x1="67147" y1="29362" x2="67147" y2="29362"/>
                        <a14:foregroundMark x1="68815" y1="29362" x2="68815" y2="29362"/>
                        <a14:foregroundMark x1="68815" y1="29362" x2="68815" y2="29362"/>
                        <a14:foregroundMark x1="69946" y1="27262" x2="69946" y2="27262"/>
                        <a14:foregroundMark x1="69946" y1="27262" x2="69946" y2="27262"/>
                        <a14:foregroundMark x1="73311" y1="25121" x2="73311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80" r="64251" b="1668"/>
          <a:stretch/>
        </p:blipFill>
        <p:spPr>
          <a:xfrm>
            <a:off x="-2829194" y="1908681"/>
            <a:ext cx="3502641" cy="115570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xmlns="" id="{DE41495C-082D-285C-D7CF-18F48813B1A5}"/>
              </a:ext>
            </a:extLst>
          </p:cNvPr>
          <p:cNvGrpSpPr/>
          <p:nvPr/>
        </p:nvGrpSpPr>
        <p:grpSpPr>
          <a:xfrm>
            <a:off x="4742179" y="-82"/>
            <a:ext cx="3502641" cy="1155700"/>
            <a:chOff x="4742179" y="-82"/>
            <a:chExt cx="3502641" cy="115570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1D8BD5CF-8AF5-BE54-7479-FC8BD71B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488" b="59451" l="64801" r="98332">
                          <a14:foregroundMark x1="98332" y1="52504" x2="98332" y2="52504"/>
                          <a14:foregroundMark x1="69975" y1="53554" x2="69975" y2="53554"/>
                          <a14:foregroundMark x1="67684" y1="52342" x2="67684" y2="52342"/>
                          <a14:foregroundMark x1="67684" y1="52342" x2="67684" y2="52342"/>
                          <a14:foregroundMark x1="69126" y1="49233" x2="69126" y2="49233"/>
                          <a14:foregroundMark x1="88889" y1="58199" x2="88889" y2="58199"/>
                          <a14:foregroundMark x1="86344" y1="57714" x2="86344" y2="57714"/>
                          <a14:foregroundMark x1="91547" y1="57876" x2="91547" y2="57876"/>
                          <a14:foregroundMark x1="85496" y1="55977" x2="85496" y2="55977"/>
                          <a14:foregroundMark x1="91292" y1="57189" x2="91292" y2="57189"/>
                          <a14:foregroundMark x1="91292" y1="57189" x2="91292" y2="57189"/>
                          <a14:foregroundMark x1="91292" y1="57714" x2="91292" y2="57714"/>
                          <a14:foregroundMark x1="91292" y1="57714" x2="91292" y2="57714"/>
                          <a14:foregroundMark x1="69975" y1="44184" x2="69975" y2="44184"/>
                          <a14:foregroundMark x1="69975" y1="44184" x2="69975" y2="44184"/>
                          <a14:foregroundMark x1="69975" y1="44184" x2="69975" y2="44184"/>
                          <a14:foregroundMark x1="69975" y1="44023" x2="68646" y2="55775"/>
                          <a14:foregroundMark x1="68646" y1="55775" x2="68646" y2="55775"/>
                          <a14:foregroundMark x1="70088" y1="47132" x2="70088" y2="47132"/>
                          <a14:foregroundMark x1="68024" y1="48344" x2="68024" y2="48344"/>
                          <a14:foregroundMark x1="68024" y1="48344" x2="70229" y2="51131"/>
                          <a14:foregroundMark x1="78456" y1="51131" x2="78456" y2="51131"/>
                          <a14:foregroundMark x1="89030" y1="57027" x2="89030" y2="57027"/>
                          <a14:foregroundMark x1="82132" y1="57189" x2="82132" y2="57189"/>
                          <a14:foregroundMark x1="66610" y1="55654" x2="66610" y2="55654"/>
                          <a14:foregroundMark x1="66723" y1="56866" x2="66723" y2="56866"/>
                          <a14:foregroundMark x1="66129" y1="54241" x2="66129" y2="54241"/>
                          <a14:foregroundMark x1="66610" y1="55452" x2="66610" y2="55452"/>
                          <a14:foregroundMark x1="66610" y1="55452" x2="66610" y2="55452"/>
                          <a14:foregroundMark x1="66610" y1="55452" x2="66610" y2="55452"/>
                          <a14:foregroundMark x1="69522" y1="45073" x2="69522" y2="45073"/>
                          <a14:foregroundMark x1="73650" y1="53918" x2="73650" y2="53918"/>
                          <a14:foregroundMark x1="72660" y1="50969" x2="90246" y2="53918"/>
                          <a14:foregroundMark x1="94854" y1="46284" x2="94854" y2="46284"/>
                          <a14:foregroundMark x1="94854" y1="48910" x2="64801" y2="43538"/>
                          <a14:foregroundMark x1="64801" y1="43538" x2="64801" y2="43538"/>
                          <a14:foregroundMark x1="70003" y1="43700" x2="70003" y2="43700"/>
                          <a14:foregroundMark x1="66610" y1="55977" x2="66610" y2="55977"/>
                          <a14:foregroundMark x1="66497" y1="55129" x2="66497" y2="55129"/>
                          <a14:foregroundMark x1="67571" y1="52019" x2="67571" y2="52019"/>
                          <a14:foregroundMark x1="67571" y1="52019" x2="97512" y2="50969"/>
                          <a14:foregroundMark x1="97512" y1="50969" x2="97512" y2="50969"/>
                          <a14:foregroundMark x1="88663" y1="57027" x2="88663" y2="57027"/>
                          <a14:foregroundMark x1="73989" y1="55654" x2="90981" y2="56179"/>
                          <a14:foregroundMark x1="90840" y1="58239" x2="90840" y2="58239"/>
                          <a14:foregroundMark x1="69692" y1="42569" x2="69692" y2="42569"/>
                          <a14:foregroundMark x1="69155" y1="43417" x2="69155" y2="43417"/>
                          <a14:foregroundMark x1="69550" y1="46971" x2="69550" y2="46971"/>
                          <a14:foregroundMark x1="69777" y1="44830" x2="68335" y2="50363"/>
                          <a14:foregroundMark x1="68561" y1="49637" x2="76251" y2="54321"/>
                          <a14:foregroundMark x1="83206" y1="56866" x2="83206" y2="56866"/>
                          <a14:foregroundMark x1="78937" y1="56866" x2="86542" y2="58118"/>
                          <a14:foregroundMark x1="86542" y1="58118" x2="91829" y2="56260"/>
                          <a14:foregroundMark x1="91829" y1="56260" x2="94261" y2="58481"/>
                          <a14:foregroundMark x1="94034" y1="57714" x2="96353" y2="58683"/>
                          <a14:foregroundMark x1="96777" y1="56341" x2="95448" y2="59451"/>
                          <a14:foregroundMark x1="80153" y1="56664" x2="74385" y2="56018"/>
                          <a14:foregroundMark x1="69975" y1="42488" x2="67854" y2="53069"/>
                          <a14:foregroundMark x1="67854" y1="53069" x2="67826" y2="53150"/>
                          <a14:foregroundMark x1="67826" y1="50565" x2="72745" y2="50565"/>
                          <a14:foregroundMark x1="68278" y1="47173" x2="70144" y2="48667"/>
                          <a14:foregroundMark x1="70144" y1="48667" x2="70144" y2="48667"/>
                          <a14:foregroundMark x1="69833" y1="44709" x2="68928" y2="53352"/>
                          <a14:foregroundMark x1="68928" y1="53352" x2="68928" y2="53352"/>
                          <a14:foregroundMark x1="68109" y1="54523" x2="68109" y2="54523"/>
                          <a14:foregroundMark x1="67458" y1="49515" x2="73876" y2="53796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1" t="41986" r="-280" b="41162"/>
            <a:stretch/>
          </p:blipFill>
          <p:spPr>
            <a:xfrm>
              <a:off x="4742179" y="-82"/>
              <a:ext cx="3502641" cy="11557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D962275A-56EB-9D29-F09B-1A6DAD0D1D6C}"/>
                </a:ext>
              </a:extLst>
            </p:cNvPr>
            <p:cNvSpPr txBox="1"/>
            <p:nvPr/>
          </p:nvSpPr>
          <p:spPr>
            <a:xfrm>
              <a:off x="5448517" y="306154"/>
              <a:ext cx="24384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i="0" u="none" strike="noStrike" baseline="0" dirty="0">
                  <a:solidFill>
                    <a:srgbClr val="059A00"/>
                  </a:solidFill>
                  <a:latin typeface="ProximaNova-Bold"/>
                </a:rPr>
                <a:t>Past Perfect</a:t>
              </a:r>
              <a:endParaRPr lang="ar-S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62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xmlns="" id="{2B4B564F-6E32-F427-A488-22A1A791C2BC}"/>
              </a:ext>
            </a:extLst>
          </p:cNvPr>
          <p:cNvSpPr/>
          <p:nvPr/>
        </p:nvSpPr>
        <p:spPr>
          <a:xfrm flipH="1">
            <a:off x="6381133" y="1168398"/>
            <a:ext cx="4574979" cy="1692789"/>
          </a:xfrm>
          <a:prstGeom prst="wedgeEllipseCallout">
            <a:avLst>
              <a:gd name="adj1" fmla="val -57992"/>
              <a:gd name="adj2" fmla="val 33089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“I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haven’t seen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film yet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BC420C38-A1C6-6210-F159-6733AC37688A}"/>
              </a:ext>
            </a:extLst>
          </p:cNvPr>
          <p:cNvGrpSpPr/>
          <p:nvPr/>
        </p:nvGrpSpPr>
        <p:grpSpPr>
          <a:xfrm>
            <a:off x="0" y="3403018"/>
            <a:ext cx="4187537" cy="3439954"/>
            <a:chOff x="8004463" y="2400382"/>
            <a:chExt cx="4454237" cy="3439954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xmlns="" id="{D07A93E9-5B6E-FAF1-1A6F-59056FDF9AD9}"/>
                </a:ext>
              </a:extLst>
            </p:cNvPr>
            <p:cNvSpPr/>
            <p:nvPr/>
          </p:nvSpPr>
          <p:spPr>
            <a:xfrm rot="368190">
              <a:off x="8226200" y="3457119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say?</a:t>
              </a:r>
              <a:endParaRPr lang="ar-SA" sz="2400" b="1" dirty="0">
                <a:solidFill>
                  <a:schemeClr val="tx1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48D72BCD-2A3F-88B8-AFB2-8BFCB1B57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004463" y="2400382"/>
              <a:ext cx="4454237" cy="3439954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70B5726-4BEF-F685-9559-C4A0DB87A1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5" b="96875" l="10000" r="90000">
                        <a14:foregroundMark x1="61510" y1="95208" x2="61510" y2="95208"/>
                        <a14:foregroundMark x1="46406" y1="96979" x2="46406" y2="96979"/>
                        <a14:foregroundMark x1="67344" y1="65625" x2="67344" y2="65625"/>
                        <a14:foregroundMark x1="65677" y1="63281" x2="65677" y2="63281"/>
                        <a14:foregroundMark x1="55156" y1="9583" x2="55156" y2="9583"/>
                        <a14:foregroundMark x1="52083" y1="5885" x2="52083" y2="5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3298" r="26546"/>
          <a:stretch/>
        </p:blipFill>
        <p:spPr>
          <a:xfrm>
            <a:off x="9629903" y="2100510"/>
            <a:ext cx="2882093" cy="480051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D718AE2-55CE-11E0-886A-944E79AB79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 flipH="1">
            <a:off x="3279079" y="2100510"/>
            <a:ext cx="2800115" cy="4800517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53E9E0C-2C26-9BF2-3918-DDE7A2D5171C}"/>
              </a:ext>
            </a:extLst>
          </p:cNvPr>
          <p:cNvSpPr/>
          <p:nvPr/>
        </p:nvSpPr>
        <p:spPr>
          <a:xfrm>
            <a:off x="5637766" y="1909236"/>
            <a:ext cx="3992137" cy="1352539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said she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hadn’t seen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film yet.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829E6D43-5A6D-7487-F09D-20ACC48865E1}"/>
              </a:ext>
            </a:extLst>
          </p:cNvPr>
          <p:cNvGrpSpPr/>
          <p:nvPr/>
        </p:nvGrpSpPr>
        <p:grpSpPr>
          <a:xfrm>
            <a:off x="140269" y="43582"/>
            <a:ext cx="3502641" cy="1155700"/>
            <a:chOff x="243859" y="114218"/>
            <a:chExt cx="3502641" cy="115570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09FF1AA5-0A15-8F1A-D245-034BC9332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76" b="97577" l="2064" r="89992">
                          <a14:foregroundMark x1="17586" y1="94830" x2="17586" y2="94830"/>
                          <a14:foregroundMark x1="6701" y1="89620" x2="6701" y2="89620"/>
                          <a14:foregroundMark x1="4100" y1="86309" x2="4100" y2="86309"/>
                          <a14:foregroundMark x1="3082" y1="85945" x2="3082" y2="85945"/>
                          <a14:foregroundMark x1="25360" y1="95759" x2="25360" y2="95759"/>
                          <a14:foregroundMark x1="4976" y1="96607" x2="4919" y2="96607"/>
                          <a14:foregroundMark x1="6701" y1="96082" x2="6701" y2="96284"/>
                          <a14:foregroundMark x1="2064" y1="82068" x2="2064" y2="82068"/>
                          <a14:foregroundMark x1="26972" y1="96769" x2="26972" y2="96769"/>
                          <a14:foregroundMark x1="29517" y1="97375" x2="29517" y2="97375"/>
                          <a14:foregroundMark x1="30280" y1="97577" x2="30280" y2="97577"/>
                          <a14:foregroundMark x1="30704" y1="97173" x2="30704" y2="97173"/>
                          <a14:backgroundMark x1="71134" y1="58158" x2="68533" y2="80372"/>
                          <a14:backgroundMark x1="50014" y1="57229" x2="79418" y2="73142"/>
                          <a14:backgroundMark x1="79418" y1="73142" x2="79418" y2="73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80" r="64251" b="1668"/>
            <a:stretch/>
          </p:blipFill>
          <p:spPr>
            <a:xfrm>
              <a:off x="243859" y="114218"/>
              <a:ext cx="3502641" cy="1155700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98BD7F5A-501B-8B1E-9F7A-9FAEE8FAEE4E}"/>
                </a:ext>
              </a:extLst>
            </p:cNvPr>
            <p:cNvSpPr txBox="1"/>
            <p:nvPr/>
          </p:nvSpPr>
          <p:spPr>
            <a:xfrm>
              <a:off x="717740" y="376781"/>
              <a:ext cx="302876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rgbClr val="059A00"/>
                  </a:solidFill>
                  <a:latin typeface="ProximaNova-Bold"/>
                </a:rPr>
                <a:t>Present Perfect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4807BD0F-D782-6743-B083-771D6DAF0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21" b="96527" l="3506" r="96636">
                        <a14:foregroundMark x1="77778" y1="29927" x2="77778" y2="29927"/>
                        <a14:foregroundMark x1="88041" y1="31502" x2="88041" y2="31502"/>
                        <a14:foregroundMark x1="96636" y1="32068" x2="96636" y2="32068"/>
                        <a14:foregroundMark x1="94006" y1="31260" x2="94006" y2="31260"/>
                        <a14:foregroundMark x1="86005" y1="29362" x2="86005" y2="29362"/>
                        <a14:foregroundMark x1="95505" y1="32068" x2="95505" y2="32068"/>
                        <a14:foregroundMark x1="95505" y1="32068" x2="95505" y2="32068"/>
                        <a14:foregroundMark x1="95505" y1="32068" x2="95505" y2="32068"/>
                        <a14:foregroundMark x1="95335" y1="31260" x2="82810" y2="36591"/>
                        <a14:foregroundMark x1="82810" y1="36591" x2="82810" y2="36591"/>
                        <a14:foregroundMark x1="78145" y1="29927" x2="78145" y2="29927"/>
                        <a14:foregroundMark x1="78145" y1="29927" x2="78145" y2="29927"/>
                        <a14:foregroundMark x1="69381" y1="29927" x2="73311" y2="30977"/>
                        <a14:foregroundMark x1="68815" y1="30170" x2="68815" y2="30170"/>
                        <a14:foregroundMark x1="67147" y1="29362" x2="67147" y2="29362"/>
                        <a14:foregroundMark x1="68815" y1="29362" x2="68815" y2="29362"/>
                        <a14:foregroundMark x1="68815" y1="29362" x2="68815" y2="29362"/>
                        <a14:foregroundMark x1="69946" y1="27262" x2="69946" y2="27262"/>
                        <a14:foregroundMark x1="69946" y1="27262" x2="69946" y2="27262"/>
                        <a14:foregroundMark x1="73311" y1="25121" x2="73311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80" r="64251" b="1668"/>
          <a:stretch/>
        </p:blipFill>
        <p:spPr>
          <a:xfrm>
            <a:off x="-2829194" y="1908681"/>
            <a:ext cx="3502641" cy="115570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xmlns="" id="{DE41495C-082D-285C-D7CF-18F48813B1A5}"/>
              </a:ext>
            </a:extLst>
          </p:cNvPr>
          <p:cNvGrpSpPr/>
          <p:nvPr/>
        </p:nvGrpSpPr>
        <p:grpSpPr>
          <a:xfrm>
            <a:off x="4742179" y="-82"/>
            <a:ext cx="3502641" cy="1155700"/>
            <a:chOff x="4742179" y="-82"/>
            <a:chExt cx="3502641" cy="115570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1D8BD5CF-8AF5-BE54-7479-FC8BD71B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488" b="59451" l="64801" r="98332">
                          <a14:foregroundMark x1="98332" y1="52504" x2="98332" y2="52504"/>
                          <a14:foregroundMark x1="69975" y1="53554" x2="69975" y2="53554"/>
                          <a14:foregroundMark x1="67684" y1="52342" x2="67684" y2="52342"/>
                          <a14:foregroundMark x1="67684" y1="52342" x2="67684" y2="52342"/>
                          <a14:foregroundMark x1="69126" y1="49233" x2="69126" y2="49233"/>
                          <a14:foregroundMark x1="88889" y1="58199" x2="88889" y2="58199"/>
                          <a14:foregroundMark x1="86344" y1="57714" x2="86344" y2="57714"/>
                          <a14:foregroundMark x1="91547" y1="57876" x2="91547" y2="57876"/>
                          <a14:foregroundMark x1="85496" y1="55977" x2="85496" y2="55977"/>
                          <a14:foregroundMark x1="91292" y1="57189" x2="91292" y2="57189"/>
                          <a14:foregroundMark x1="91292" y1="57189" x2="91292" y2="57189"/>
                          <a14:foregroundMark x1="91292" y1="57714" x2="91292" y2="57714"/>
                          <a14:foregroundMark x1="91292" y1="57714" x2="91292" y2="57714"/>
                          <a14:foregroundMark x1="69975" y1="44184" x2="69975" y2="44184"/>
                          <a14:foregroundMark x1="69975" y1="44184" x2="69975" y2="44184"/>
                          <a14:foregroundMark x1="69975" y1="44184" x2="69975" y2="44184"/>
                          <a14:foregroundMark x1="69975" y1="44023" x2="68646" y2="55775"/>
                          <a14:foregroundMark x1="68646" y1="55775" x2="68646" y2="55775"/>
                          <a14:foregroundMark x1="70088" y1="47132" x2="70088" y2="47132"/>
                          <a14:foregroundMark x1="68024" y1="48344" x2="68024" y2="48344"/>
                          <a14:foregroundMark x1="68024" y1="48344" x2="70229" y2="51131"/>
                          <a14:foregroundMark x1="78456" y1="51131" x2="78456" y2="51131"/>
                          <a14:foregroundMark x1="89030" y1="57027" x2="89030" y2="57027"/>
                          <a14:foregroundMark x1="82132" y1="57189" x2="82132" y2="57189"/>
                          <a14:foregroundMark x1="66610" y1="55654" x2="66610" y2="55654"/>
                          <a14:foregroundMark x1="66723" y1="56866" x2="66723" y2="56866"/>
                          <a14:foregroundMark x1="66129" y1="54241" x2="66129" y2="54241"/>
                          <a14:foregroundMark x1="66610" y1="55452" x2="66610" y2="55452"/>
                          <a14:foregroundMark x1="66610" y1="55452" x2="66610" y2="55452"/>
                          <a14:foregroundMark x1="66610" y1="55452" x2="66610" y2="55452"/>
                          <a14:foregroundMark x1="69522" y1="45073" x2="69522" y2="45073"/>
                          <a14:foregroundMark x1="73650" y1="53918" x2="73650" y2="53918"/>
                          <a14:foregroundMark x1="72660" y1="50969" x2="90246" y2="53918"/>
                          <a14:foregroundMark x1="94854" y1="46284" x2="94854" y2="46284"/>
                          <a14:foregroundMark x1="94854" y1="48910" x2="64801" y2="43538"/>
                          <a14:foregroundMark x1="64801" y1="43538" x2="64801" y2="43538"/>
                          <a14:foregroundMark x1="70003" y1="43700" x2="70003" y2="43700"/>
                          <a14:foregroundMark x1="66610" y1="55977" x2="66610" y2="55977"/>
                          <a14:foregroundMark x1="66497" y1="55129" x2="66497" y2="55129"/>
                          <a14:foregroundMark x1="67571" y1="52019" x2="67571" y2="52019"/>
                          <a14:foregroundMark x1="67571" y1="52019" x2="97512" y2="50969"/>
                          <a14:foregroundMark x1="97512" y1="50969" x2="97512" y2="50969"/>
                          <a14:foregroundMark x1="88663" y1="57027" x2="88663" y2="57027"/>
                          <a14:foregroundMark x1="73989" y1="55654" x2="90981" y2="56179"/>
                          <a14:foregroundMark x1="90840" y1="58239" x2="90840" y2="58239"/>
                          <a14:foregroundMark x1="69692" y1="42569" x2="69692" y2="42569"/>
                          <a14:foregroundMark x1="69155" y1="43417" x2="69155" y2="43417"/>
                          <a14:foregroundMark x1="69550" y1="46971" x2="69550" y2="46971"/>
                          <a14:foregroundMark x1="69777" y1="44830" x2="68335" y2="50363"/>
                          <a14:foregroundMark x1="68561" y1="49637" x2="76251" y2="54321"/>
                          <a14:foregroundMark x1="83206" y1="56866" x2="83206" y2="56866"/>
                          <a14:foregroundMark x1="78937" y1="56866" x2="86542" y2="58118"/>
                          <a14:foregroundMark x1="86542" y1="58118" x2="91829" y2="56260"/>
                          <a14:foregroundMark x1="91829" y1="56260" x2="94261" y2="58481"/>
                          <a14:foregroundMark x1="94034" y1="57714" x2="96353" y2="58683"/>
                          <a14:foregroundMark x1="96777" y1="56341" x2="95448" y2="59451"/>
                          <a14:foregroundMark x1="80153" y1="56664" x2="74385" y2="56018"/>
                          <a14:foregroundMark x1="69975" y1="42488" x2="67854" y2="53069"/>
                          <a14:foregroundMark x1="67854" y1="53069" x2="67826" y2="53150"/>
                          <a14:foregroundMark x1="67826" y1="50565" x2="72745" y2="50565"/>
                          <a14:foregroundMark x1="68278" y1="47173" x2="70144" y2="48667"/>
                          <a14:foregroundMark x1="70144" y1="48667" x2="70144" y2="48667"/>
                          <a14:foregroundMark x1="69833" y1="44709" x2="68928" y2="53352"/>
                          <a14:foregroundMark x1="68928" y1="53352" x2="68928" y2="53352"/>
                          <a14:foregroundMark x1="68109" y1="54523" x2="68109" y2="54523"/>
                          <a14:foregroundMark x1="67458" y1="49515" x2="73876" y2="53796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1" t="41986" r="-280" b="41162"/>
            <a:stretch/>
          </p:blipFill>
          <p:spPr>
            <a:xfrm>
              <a:off x="4742179" y="-82"/>
              <a:ext cx="3502641" cy="11557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D962275A-56EB-9D29-F09B-1A6DAD0D1D6C}"/>
                </a:ext>
              </a:extLst>
            </p:cNvPr>
            <p:cNvSpPr txBox="1"/>
            <p:nvPr/>
          </p:nvSpPr>
          <p:spPr>
            <a:xfrm>
              <a:off x="5369859" y="306145"/>
              <a:ext cx="287496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i="0" u="none" strike="noStrike" baseline="0" dirty="0">
                  <a:solidFill>
                    <a:srgbClr val="059A00"/>
                  </a:solidFill>
                  <a:latin typeface="ProximaNova-Bold"/>
                </a:rPr>
                <a:t>Past Perfect</a:t>
              </a:r>
              <a:endParaRPr lang="ar-SA" sz="2400" dirty="0">
                <a:solidFill>
                  <a:schemeClr val="bg1"/>
                </a:solidFill>
                <a:latin typeface="MV Boli" panose="02000500030200090000" pitchFamily="2" charset="0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xmlns="" id="{194C7C06-05A5-AB82-37C3-3E432A6D2DC0}"/>
              </a:ext>
            </a:extLst>
          </p:cNvPr>
          <p:cNvGrpSpPr/>
          <p:nvPr/>
        </p:nvGrpSpPr>
        <p:grpSpPr>
          <a:xfrm>
            <a:off x="-317561" y="-1244401"/>
            <a:ext cx="3596640" cy="1099932"/>
            <a:chOff x="-132522" y="212034"/>
            <a:chExt cx="3596640" cy="109993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xmlns="" id="{DA9D9E93-9691-B303-E2DF-0D9E945D6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74" b="89894" l="9665" r="90335">
                          <a14:foregroundMark x1="11152" y1="59043" x2="11152" y2="59043"/>
                          <a14:foregroundMark x1="89963" y1="44681" x2="89963" y2="44681"/>
                          <a14:foregroundMark x1="85874" y1="43085" x2="85874" y2="43085"/>
                          <a14:foregroundMark x1="90335" y1="35638" x2="90335" y2="35638"/>
                          <a14:foregroundMark x1="14870" y1="56915" x2="14870" y2="56915"/>
                          <a14:foregroundMark x1="11152" y1="47340" x2="11152" y2="47340"/>
                          <a14:foregroundMark x1="11524" y1="46809" x2="11524" y2="46809"/>
                          <a14:foregroundMark x1="86617" y1="29787" x2="86617" y2="29787"/>
                          <a14:foregroundMark x1="84758" y1="51596" x2="84758" y2="51596"/>
                          <a14:foregroundMark x1="21933" y1="24468" x2="21933" y2="24468"/>
                          <a14:foregroundMark x1="76580" y1="25532" x2="76580" y2="25532"/>
                          <a14:foregroundMark x1="68773" y1="25000" x2="68773" y2="25000"/>
                          <a14:foregroundMark x1="37918" y1="23404" x2="37918" y2="23404"/>
                          <a14:foregroundMark x1="32714" y1="22872" x2="32714" y2="22872"/>
                          <a14:foregroundMark x1="43866" y1="71809" x2="43866" y2="71809"/>
                          <a14:foregroundMark x1="70632" y1="72340" x2="70632" y2="723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9" t="16895" r="2806" b="16610"/>
            <a:stretch/>
          </p:blipFill>
          <p:spPr>
            <a:xfrm>
              <a:off x="-132522" y="212034"/>
              <a:ext cx="3596640" cy="1099932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xmlns="" id="{75951025-4317-1AC1-4EEE-9FED7D691051}"/>
                </a:ext>
              </a:extLst>
            </p:cNvPr>
            <p:cNvSpPr txBox="1"/>
            <p:nvPr/>
          </p:nvSpPr>
          <p:spPr>
            <a:xfrm>
              <a:off x="371061" y="503583"/>
              <a:ext cx="250466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Modals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40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0791A3C1-5D35-356F-AF25-C9CA9DA47422}"/>
              </a:ext>
            </a:extLst>
          </p:cNvPr>
          <p:cNvGrpSpPr/>
          <p:nvPr/>
        </p:nvGrpSpPr>
        <p:grpSpPr>
          <a:xfrm>
            <a:off x="-132522" y="212034"/>
            <a:ext cx="3596640" cy="1099932"/>
            <a:chOff x="-132522" y="212034"/>
            <a:chExt cx="3596640" cy="109993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3E5E6014-C698-E79E-B0B0-54197132F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74" b="89894" l="9665" r="90335">
                          <a14:foregroundMark x1="11152" y1="59043" x2="11152" y2="59043"/>
                          <a14:foregroundMark x1="89963" y1="44681" x2="89963" y2="44681"/>
                          <a14:foregroundMark x1="85874" y1="43085" x2="85874" y2="43085"/>
                          <a14:foregroundMark x1="90335" y1="35638" x2="90335" y2="35638"/>
                          <a14:foregroundMark x1="14870" y1="56915" x2="14870" y2="56915"/>
                          <a14:foregroundMark x1="11152" y1="47340" x2="11152" y2="47340"/>
                          <a14:foregroundMark x1="11524" y1="46809" x2="11524" y2="46809"/>
                          <a14:foregroundMark x1="86617" y1="29787" x2="86617" y2="29787"/>
                          <a14:foregroundMark x1="84758" y1="51596" x2="84758" y2="51596"/>
                          <a14:foregroundMark x1="21933" y1="24468" x2="21933" y2="24468"/>
                          <a14:foregroundMark x1="76580" y1="25532" x2="76580" y2="25532"/>
                          <a14:foregroundMark x1="68773" y1="25000" x2="68773" y2="25000"/>
                          <a14:foregroundMark x1="37918" y1="23404" x2="37918" y2="23404"/>
                          <a14:foregroundMark x1="32714" y1="22872" x2="32714" y2="22872"/>
                          <a14:foregroundMark x1="43866" y1="71809" x2="43866" y2="71809"/>
                          <a14:foregroundMark x1="70632" y1="72340" x2="70632" y2="723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9" t="16895" r="2806" b="16610"/>
            <a:stretch/>
          </p:blipFill>
          <p:spPr>
            <a:xfrm>
              <a:off x="-132522" y="212034"/>
              <a:ext cx="3596640" cy="1099932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4C43627F-A3B6-EF38-5730-6886A056477F}"/>
                </a:ext>
              </a:extLst>
            </p:cNvPr>
            <p:cNvSpPr txBox="1"/>
            <p:nvPr/>
          </p:nvSpPr>
          <p:spPr>
            <a:xfrm>
              <a:off x="371061" y="503583"/>
              <a:ext cx="2504661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Modals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0D793F36-B6F7-9136-D0A1-0B6E828EA703}"/>
              </a:ext>
            </a:extLst>
          </p:cNvPr>
          <p:cNvSpPr txBox="1"/>
          <p:nvPr/>
        </p:nvSpPr>
        <p:spPr>
          <a:xfrm>
            <a:off x="231912" y="1762539"/>
            <a:ext cx="56653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“I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’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ll see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later.” 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“I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can’t come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the meeting.”.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“I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to/must go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the doctor.” 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“We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may be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late.”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A1862C96-B29B-8FC0-E358-AFE53C9C5245}"/>
              </a:ext>
            </a:extLst>
          </p:cNvPr>
          <p:cNvSpPr txBox="1"/>
          <p:nvPr/>
        </p:nvSpPr>
        <p:spPr>
          <a:xfrm>
            <a:off x="5463210" y="3031733"/>
            <a:ext cx="6496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 said she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see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them later.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He said he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couldn’t come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the meeting.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She said she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to go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to the doctor.</a:t>
            </a:r>
          </a:p>
          <a:p>
            <a:pPr algn="l"/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said that we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might be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late.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B310A129-D29B-8726-6E02-BD56E86AF641}"/>
              </a:ext>
            </a:extLst>
          </p:cNvPr>
          <p:cNvSpPr txBox="1"/>
          <p:nvPr/>
        </p:nvSpPr>
        <p:spPr>
          <a:xfrm>
            <a:off x="1184787" y="5650779"/>
            <a:ext cx="6243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highlight>
                  <a:srgbClr val="FFFF00"/>
                </a:highlight>
                <a:latin typeface="ProximaNova-Bold"/>
              </a:rPr>
              <a:t>Note</a:t>
            </a:r>
            <a:r>
              <a:rPr lang="en-US" sz="2400" b="1" i="0" u="none" strike="noStrike" baseline="0" dirty="0">
                <a:latin typeface="ProximaNova-Bold"/>
              </a:rPr>
              <a:t>: </a:t>
            </a:r>
            <a:r>
              <a:rPr lang="en-US" sz="2400" b="0" i="0" u="none" strike="noStrike" baseline="0" dirty="0">
                <a:latin typeface="ProximaNova-Light"/>
              </a:rPr>
              <a:t>The word </a:t>
            </a:r>
            <a:r>
              <a:rPr lang="en-US" sz="2400" b="1" i="1" u="none" strike="noStrike" baseline="0" dirty="0">
                <a:solidFill>
                  <a:srgbClr val="00B050"/>
                </a:solidFill>
                <a:latin typeface="ProximaNova-LightIt"/>
              </a:rPr>
              <a:t>that</a:t>
            </a:r>
            <a:r>
              <a:rPr lang="en-US" sz="2400" b="0" i="1" u="none" strike="noStrike" baseline="0" dirty="0">
                <a:latin typeface="ProximaNova-LightIt"/>
              </a:rPr>
              <a:t> </a:t>
            </a:r>
            <a:r>
              <a:rPr lang="en-US" sz="2400" b="0" i="0" u="none" strike="noStrike" baseline="0" dirty="0">
                <a:latin typeface="ProximaNova-Light"/>
              </a:rPr>
              <a:t>may be omitted after </a:t>
            </a:r>
            <a:r>
              <a:rPr lang="en-US" sz="2400" b="1" i="1" u="none" strike="noStrike" baseline="0" dirty="0">
                <a:solidFill>
                  <a:srgbClr val="00B050"/>
                </a:solidFill>
                <a:latin typeface="ProximaNova-LightIt"/>
              </a:rPr>
              <a:t>said</a:t>
            </a:r>
            <a:endParaRPr lang="ar-SA" sz="2400" b="1" dirty="0">
              <a:solidFill>
                <a:srgbClr val="00B05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E0A59D55-86E9-2AC5-33E8-B6CC2BB2E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4333" l="8119" r="89937">
                        <a14:foregroundMark x1="26932" y1="11917" x2="26932" y2="11917"/>
                        <a14:foregroundMark x1="22411" y1="4750" x2="22411" y2="4750"/>
                        <a14:foregroundMark x1="8167" y1="18208" x2="8167" y2="18208"/>
                        <a14:foregroundMark x1="11376" y1="32417" x2="11376" y2="32417"/>
                        <a14:foregroundMark x1="42489" y1="3000" x2="42489" y2="3000"/>
                        <a14:foregroundMark x1="43996" y1="94333" x2="43996" y2="9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4" b="3091"/>
          <a:stretch/>
        </p:blipFill>
        <p:spPr>
          <a:xfrm>
            <a:off x="7688826" y="4975853"/>
            <a:ext cx="1147212" cy="156966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A829BBB5-A33F-8BE7-F0D0-1F9082CA3F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-1797878" y="6744464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472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>
            <a:off x="2212652" y="823785"/>
            <a:ext cx="758858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endParaRPr lang="en-US" sz="88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Reported Questions</a:t>
            </a:r>
          </a:p>
          <a:p>
            <a:pPr algn="ctr"/>
            <a:endParaRPr lang="en-US" sz="8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793C6BE-EE08-5B89-228D-646C59A4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172720" y="3429000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054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AF93FB-BF54-1152-AE6D-CD27F742D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1" b="47979" l="4973" r="20232">
                        <a14:foregroundMark x1="9832" y1="14279" x2="11126" y2="18541"/>
                        <a14:foregroundMark x1="13828" y1="9974" x2="14055" y2="10940"/>
                        <a14:foregroundMark x1="20277" y1="16301" x2="20277" y2="16301"/>
                        <a14:foregroundMark x1="8606" y1="46441" x2="8606" y2="46441"/>
                        <a14:foregroundMark x1="10695" y1="47759" x2="10695" y2="47759"/>
                        <a14:foregroundMark x1="10082" y1="47759" x2="10082" y2="47759"/>
                        <a14:foregroundMark x1="19437" y1="45738" x2="19437" y2="45738"/>
                        <a14:foregroundMark x1="18233" y1="47496" x2="18233" y2="47496"/>
                        <a14:foregroundMark x1="18983" y1="44684" x2="18642" y2="46924"/>
                        <a14:foregroundMark x1="18097" y1="47979" x2="18097" y2="47979"/>
                        <a14:foregroundMark x1="19550" y1="44772" x2="19550" y2="44772"/>
                        <a14:foregroundMark x1="19641" y1="43849" x2="19096" y2="46529"/>
                        <a14:foregroundMark x1="19437" y1="43366" x2="19233" y2="4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t="4010" r="78268" b="50317"/>
          <a:stretch/>
        </p:blipFill>
        <p:spPr>
          <a:xfrm>
            <a:off x="-295423" y="1001885"/>
            <a:ext cx="3675888" cy="555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1DB02CA0-0BD7-F469-F928-64607D4A06EA}"/>
              </a:ext>
            </a:extLst>
          </p:cNvPr>
          <p:cNvSpPr/>
          <p:nvPr/>
        </p:nvSpPr>
        <p:spPr>
          <a:xfrm>
            <a:off x="2580968" y="446524"/>
            <a:ext cx="2674374" cy="1366684"/>
          </a:xfrm>
          <a:prstGeom prst="wedgeRoundRectCallout">
            <a:avLst>
              <a:gd name="adj1" fmla="val -67939"/>
              <a:gd name="adj2" fmla="val 78399"/>
              <a:gd name="adj3" fmla="val 16667"/>
            </a:avLst>
          </a:prstGeom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r>
              <a:rPr lang="en-US" sz="24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you?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xmlns="" id="{F4096165-5324-814E-1B6B-96EF99EE47FE}"/>
              </a:ext>
            </a:extLst>
          </p:cNvPr>
          <p:cNvSpPr/>
          <p:nvPr/>
        </p:nvSpPr>
        <p:spPr>
          <a:xfrm>
            <a:off x="2879708" y="1417168"/>
            <a:ext cx="2674374" cy="1366684"/>
          </a:xfrm>
          <a:prstGeom prst="wedgeRoundRectCallout">
            <a:avLst>
              <a:gd name="adj1" fmla="val -74394"/>
              <a:gd name="adj2" fmla="val 40163"/>
              <a:gd name="adj3" fmla="val 16667"/>
            </a:avLst>
          </a:prstGeom>
          <a:solidFill>
            <a:srgbClr val="00B0F0">
              <a:alpha val="67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Where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were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last night?</a:t>
            </a:r>
            <a:endParaRPr lang="ar-SA" sz="32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255A8D0D-2766-5F80-0C55-7D0E282749A5}"/>
              </a:ext>
            </a:extLst>
          </p:cNvPr>
          <p:cNvGrpSpPr/>
          <p:nvPr/>
        </p:nvGrpSpPr>
        <p:grpSpPr>
          <a:xfrm>
            <a:off x="7934634" y="3300058"/>
            <a:ext cx="4187537" cy="3439954"/>
            <a:chOff x="8522440" y="3241546"/>
            <a:chExt cx="4454237" cy="3439954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xmlns="" id="{D95619C4-E449-EDDD-8986-CBCEB6A208AF}"/>
                </a:ext>
              </a:extLst>
            </p:cNvPr>
            <p:cNvSpPr/>
            <p:nvPr/>
          </p:nvSpPr>
          <p:spPr>
            <a:xfrm rot="368190">
              <a:off x="8759312" y="4298284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</a:t>
              </a:r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ask?</a:t>
              </a:r>
              <a:endParaRPr lang="ar-SA" sz="24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C588DF83-C4F6-E7EF-9E30-53E493D4F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522440" y="3241546"/>
              <a:ext cx="4454237" cy="3439954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15885164-1026-3D55-2001-ECCBE6735D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 flipH="1">
            <a:off x="4544249" y="2100510"/>
            <a:ext cx="2800115" cy="4800517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0E6129E3-4725-2351-8740-0A23A05034EF}"/>
              </a:ext>
            </a:extLst>
          </p:cNvPr>
          <p:cNvSpPr/>
          <p:nvPr/>
        </p:nvSpPr>
        <p:spPr>
          <a:xfrm>
            <a:off x="6891269" y="771344"/>
            <a:ext cx="3992137" cy="1352539"/>
          </a:xfrm>
          <a:prstGeom prst="wedgeRoundRectCallout">
            <a:avLst>
              <a:gd name="adj1" fmla="val -63245"/>
              <a:gd name="adj2" fmla="val 1200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asked how old I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C94B4A0A-19C7-8789-F94F-B11C08854C2D}"/>
              </a:ext>
            </a:extLst>
          </p:cNvPr>
          <p:cNvSpPr/>
          <p:nvPr/>
        </p:nvSpPr>
        <p:spPr>
          <a:xfrm>
            <a:off x="7344364" y="1899452"/>
            <a:ext cx="3992137" cy="1352539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wanted to know where we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been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night before.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AF93FB-BF54-1152-AE6D-CD27F742D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1" b="47979" l="4973" r="20232">
                        <a14:foregroundMark x1="9832" y1="14279" x2="11126" y2="18541"/>
                        <a14:foregroundMark x1="13828" y1="9974" x2="14055" y2="10940"/>
                        <a14:foregroundMark x1="20277" y1="16301" x2="20277" y2="16301"/>
                        <a14:foregroundMark x1="8606" y1="46441" x2="8606" y2="46441"/>
                        <a14:foregroundMark x1="10695" y1="47759" x2="10695" y2="47759"/>
                        <a14:foregroundMark x1="10082" y1="47759" x2="10082" y2="47759"/>
                        <a14:foregroundMark x1="19437" y1="45738" x2="19437" y2="45738"/>
                        <a14:foregroundMark x1="18233" y1="47496" x2="18233" y2="47496"/>
                        <a14:foregroundMark x1="18983" y1="44684" x2="18642" y2="46924"/>
                        <a14:foregroundMark x1="18097" y1="47979" x2="18097" y2="47979"/>
                        <a14:foregroundMark x1="19550" y1="44772" x2="19550" y2="44772"/>
                        <a14:foregroundMark x1="19641" y1="43849" x2="19096" y2="46529"/>
                        <a14:foregroundMark x1="19437" y1="43366" x2="19233" y2="4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t="4010" r="78268" b="50317"/>
          <a:stretch/>
        </p:blipFill>
        <p:spPr>
          <a:xfrm flipH="1">
            <a:off x="8604403" y="1047605"/>
            <a:ext cx="3675888" cy="5555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1DB02CA0-0BD7-F469-F928-64607D4A06EA}"/>
              </a:ext>
            </a:extLst>
          </p:cNvPr>
          <p:cNvSpPr/>
          <p:nvPr/>
        </p:nvSpPr>
        <p:spPr>
          <a:xfrm flipH="1">
            <a:off x="7137954" y="495882"/>
            <a:ext cx="2674374" cy="1366684"/>
          </a:xfrm>
          <a:prstGeom prst="wedgeRoundRectCallout">
            <a:avLst>
              <a:gd name="adj1" fmla="val -67939"/>
              <a:gd name="adj2" fmla="val 78399"/>
              <a:gd name="adj3" fmla="val 16667"/>
            </a:avLst>
          </a:prstGeom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r>
              <a:rPr lang="en-US" sz="24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a student?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xmlns="" id="{F4096165-5324-814E-1B6B-96EF99EE47FE}"/>
              </a:ext>
            </a:extLst>
          </p:cNvPr>
          <p:cNvSpPr/>
          <p:nvPr/>
        </p:nvSpPr>
        <p:spPr>
          <a:xfrm flipH="1">
            <a:off x="7137954" y="1624622"/>
            <a:ext cx="2674374" cy="1366684"/>
          </a:xfrm>
          <a:prstGeom prst="wedgeRoundRectCallout">
            <a:avLst>
              <a:gd name="adj1" fmla="val -74394"/>
              <a:gd name="adj2" fmla="val 40163"/>
              <a:gd name="adj3" fmla="val 16667"/>
            </a:avLst>
          </a:prstGeom>
          <a:solidFill>
            <a:srgbClr val="00B0F0">
              <a:alpha val="67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enjoy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dinner party?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255A8D0D-2766-5F80-0C55-7D0E282749A5}"/>
              </a:ext>
            </a:extLst>
          </p:cNvPr>
          <p:cNvGrpSpPr/>
          <p:nvPr/>
        </p:nvGrpSpPr>
        <p:grpSpPr>
          <a:xfrm>
            <a:off x="0" y="3122462"/>
            <a:ext cx="4187537" cy="3439954"/>
            <a:chOff x="8522440" y="3241546"/>
            <a:chExt cx="4454237" cy="3439954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xmlns="" id="{D95619C4-E449-EDDD-8986-CBCEB6A208AF}"/>
                </a:ext>
              </a:extLst>
            </p:cNvPr>
            <p:cNvSpPr/>
            <p:nvPr/>
          </p:nvSpPr>
          <p:spPr>
            <a:xfrm rot="368190">
              <a:off x="8759312" y="4298284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</a:t>
              </a:r>
              <a:r>
                <a:rPr lang="en-US" sz="2400" b="1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ask?</a:t>
              </a:r>
              <a:endParaRPr lang="ar-SA" sz="24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C588DF83-C4F6-E7EF-9E30-53E493D4F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522440" y="3241546"/>
              <a:ext cx="4454237" cy="3439954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15885164-1026-3D55-2001-ECCBE6735D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>
            <a:off x="4544249" y="2100510"/>
            <a:ext cx="2800115" cy="4800517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0E6129E3-4725-2351-8740-0A23A05034EF}"/>
              </a:ext>
            </a:extLst>
          </p:cNvPr>
          <p:cNvSpPr/>
          <p:nvPr/>
        </p:nvSpPr>
        <p:spPr>
          <a:xfrm flipH="1">
            <a:off x="157315" y="776193"/>
            <a:ext cx="3992137" cy="1352539"/>
          </a:xfrm>
          <a:prstGeom prst="wedgeRoundRectCallout">
            <a:avLst>
              <a:gd name="adj1" fmla="val -63245"/>
              <a:gd name="adj2" fmla="val 1200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asked 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Tom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student.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C94B4A0A-19C7-8789-F94F-B11C08854C2D}"/>
              </a:ext>
            </a:extLst>
          </p:cNvPr>
          <p:cNvSpPr/>
          <p:nvPr/>
        </p:nvSpPr>
        <p:spPr>
          <a:xfrm flipH="1">
            <a:off x="610410" y="1904301"/>
            <a:ext cx="3992137" cy="1352539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asked 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enjoyed</a:t>
            </a:r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dinner party.</a:t>
            </a:r>
            <a:endParaRPr lang="ar-SA" sz="2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AF93FB-BF54-1152-AE6D-CD27F742D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1" b="47979" l="4973" r="20232">
                        <a14:foregroundMark x1="9832" y1="14279" x2="11126" y2="18541"/>
                        <a14:foregroundMark x1="13828" y1="9974" x2="14055" y2="10940"/>
                        <a14:foregroundMark x1="20277" y1="16301" x2="20277" y2="16301"/>
                        <a14:foregroundMark x1="8606" y1="46441" x2="8606" y2="46441"/>
                        <a14:foregroundMark x1="10695" y1="47759" x2="10695" y2="47759"/>
                        <a14:foregroundMark x1="10082" y1="47759" x2="10082" y2="47759"/>
                        <a14:foregroundMark x1="19437" y1="45738" x2="19437" y2="45738"/>
                        <a14:foregroundMark x1="18233" y1="47496" x2="18233" y2="47496"/>
                        <a14:foregroundMark x1="18983" y1="44684" x2="18642" y2="46924"/>
                        <a14:foregroundMark x1="18097" y1="47979" x2="18097" y2="47979"/>
                        <a14:foregroundMark x1="19550" y1="44772" x2="19550" y2="44772"/>
                        <a14:foregroundMark x1="19641" y1="43849" x2="19096" y2="46529"/>
                        <a14:foregroundMark x1="19437" y1="43366" x2="19233" y2="44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1" t="4010" r="78268" b="50317"/>
          <a:stretch/>
        </p:blipFill>
        <p:spPr>
          <a:xfrm flipH="1">
            <a:off x="10745412" y="4728496"/>
            <a:ext cx="1409091" cy="212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1DB02CA0-0BD7-F469-F928-64607D4A06EA}"/>
              </a:ext>
            </a:extLst>
          </p:cNvPr>
          <p:cNvSpPr/>
          <p:nvPr/>
        </p:nvSpPr>
        <p:spPr>
          <a:xfrm flipH="1">
            <a:off x="9236252" y="4894969"/>
            <a:ext cx="1690312" cy="429354"/>
          </a:xfrm>
          <a:prstGeom prst="wedgeRoundRectCallout">
            <a:avLst>
              <a:gd name="adj1" fmla="val -67939"/>
              <a:gd name="adj2" fmla="val 78399"/>
              <a:gd name="adj3" fmla="val 16667"/>
            </a:avLst>
          </a:prstGeom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</a:t>
            </a:r>
            <a:r>
              <a:rPr lang="en-US" sz="14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a student?</a:t>
            </a:r>
            <a:endParaRPr lang="ar-SA" sz="1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xmlns="" id="{F4096165-5324-814E-1B6B-96EF99EE47FE}"/>
              </a:ext>
            </a:extLst>
          </p:cNvPr>
          <p:cNvSpPr/>
          <p:nvPr/>
        </p:nvSpPr>
        <p:spPr>
          <a:xfrm flipH="1">
            <a:off x="9334166" y="5446740"/>
            <a:ext cx="1690312" cy="429354"/>
          </a:xfrm>
          <a:prstGeom prst="wedgeRoundRectCallout">
            <a:avLst>
              <a:gd name="adj1" fmla="val -74394"/>
              <a:gd name="adj2" fmla="val 40163"/>
              <a:gd name="adj3" fmla="val 16667"/>
            </a:avLst>
          </a:prstGeom>
          <a:solidFill>
            <a:srgbClr val="00B0F0">
              <a:alpha val="67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</a:t>
            </a:r>
            <a:r>
              <a:rPr lang="en-US" sz="1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enjoy</a:t>
            </a:r>
            <a:r>
              <a:rPr lang="en-US" sz="1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dinner party?</a:t>
            </a:r>
            <a:endParaRPr lang="ar-SA" sz="1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15885164-1026-3D55-2001-ECCBE6735D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>
            <a:off x="8928099" y="5109646"/>
            <a:ext cx="1005181" cy="1723282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0E6129E3-4725-2351-8740-0A23A05034EF}"/>
              </a:ext>
            </a:extLst>
          </p:cNvPr>
          <p:cNvSpPr/>
          <p:nvPr/>
        </p:nvSpPr>
        <p:spPr>
          <a:xfrm flipH="1">
            <a:off x="5810650" y="5109646"/>
            <a:ext cx="3019537" cy="271148"/>
          </a:xfrm>
          <a:prstGeom prst="wedgeRoundRectCallout">
            <a:avLst>
              <a:gd name="adj1" fmla="val -63245"/>
              <a:gd name="adj2" fmla="val 12001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asked </a:t>
            </a:r>
            <a:r>
              <a:rPr lang="en-US" sz="1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Tom </a:t>
            </a:r>
            <a:r>
              <a:rPr lang="en-US" sz="1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was</a:t>
            </a:r>
            <a:r>
              <a:rPr lang="en-US" sz="1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student.</a:t>
            </a:r>
            <a:endParaRPr lang="ar-SA" sz="1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C94B4A0A-19C7-8789-F94F-B11C08854C2D}"/>
              </a:ext>
            </a:extLst>
          </p:cNvPr>
          <p:cNvSpPr/>
          <p:nvPr/>
        </p:nvSpPr>
        <p:spPr>
          <a:xfrm flipH="1">
            <a:off x="5502497" y="5604946"/>
            <a:ext cx="3019537" cy="271148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asked </a:t>
            </a:r>
            <a:r>
              <a:rPr lang="en-US" sz="1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if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</a:t>
            </a:r>
            <a:r>
              <a:rPr lang="en-US" sz="1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enjoyed</a:t>
            </a:r>
            <a:r>
              <a:rPr lang="en-US" sz="1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dinner party.</a:t>
            </a:r>
            <a:endParaRPr lang="ar-SA" sz="14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8A49AF69-DA5B-0400-8BB6-B3B45D22D1DA}"/>
              </a:ext>
            </a:extLst>
          </p:cNvPr>
          <p:cNvSpPr txBox="1"/>
          <p:nvPr/>
        </p:nvSpPr>
        <p:spPr>
          <a:xfrm>
            <a:off x="263352" y="439255"/>
            <a:ext cx="7863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rgbClr val="FF0000"/>
                </a:solidFill>
                <a:latin typeface="ProximaNova-Bold"/>
              </a:rPr>
              <a:t>Note</a:t>
            </a:r>
            <a:r>
              <a:rPr lang="en-US" sz="2400" b="1" i="0" u="none" strike="noStrike" baseline="0" dirty="0">
                <a:latin typeface="ProximaNova-Bold"/>
              </a:rPr>
              <a:t>: </a:t>
            </a:r>
            <a:r>
              <a:rPr lang="en-US" sz="2400" b="0" i="0" u="none" strike="noStrike" baseline="0" dirty="0">
                <a:latin typeface="ProximaNova-Light"/>
              </a:rPr>
              <a:t>If there is no question word (</a:t>
            </a:r>
            <a:r>
              <a:rPr lang="en-US" sz="2400" b="0" i="1" u="none" strike="noStrike" baseline="0" dirty="0">
                <a:solidFill>
                  <a:srgbClr val="00B050"/>
                </a:solidFill>
                <a:latin typeface="ProximaNova-LightIt"/>
              </a:rPr>
              <a:t>how, where, when</a:t>
            </a:r>
            <a:r>
              <a:rPr lang="en-US" sz="2400" b="0" i="0" u="none" strike="noStrike" baseline="0" dirty="0">
                <a:solidFill>
                  <a:srgbClr val="00B050"/>
                </a:solidFill>
                <a:latin typeface="ProximaNova-Light"/>
              </a:rPr>
              <a:t>, etc.</a:t>
            </a:r>
            <a:r>
              <a:rPr lang="en-US" sz="2400" b="0" i="0" u="none" strike="noStrike" baseline="0" dirty="0">
                <a:latin typeface="ProximaNova-Light"/>
              </a:rPr>
              <a:t>),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ProximaNova-Light"/>
              </a:rPr>
              <a:t> </a:t>
            </a:r>
            <a:r>
              <a:rPr lang="en-US" sz="2400" b="1" i="1" u="none" strike="noStrike" baseline="0" dirty="0">
                <a:solidFill>
                  <a:srgbClr val="FF0000"/>
                </a:solidFill>
                <a:latin typeface="ProximaNova-LightIt"/>
              </a:rPr>
              <a:t>if  </a:t>
            </a:r>
            <a:r>
              <a:rPr lang="en-US" sz="2400" b="0" i="0" u="none" strike="noStrike" baseline="0" dirty="0">
                <a:latin typeface="ProximaNova-Light"/>
              </a:rPr>
              <a:t>is used.</a:t>
            </a:r>
            <a:endParaRPr lang="ar-SA" sz="2400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BE4C8318-B62C-79B9-6F93-1263451FF8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4333" l="8119" r="89937">
                        <a14:foregroundMark x1="26932" y1="11917" x2="26932" y2="11917"/>
                        <a14:foregroundMark x1="22411" y1="4750" x2="22411" y2="4750"/>
                        <a14:foregroundMark x1="8167" y1="18208" x2="8167" y2="18208"/>
                        <a14:foregroundMark x1="11376" y1="32417" x2="11376" y2="32417"/>
                        <a14:foregroundMark x1="42489" y1="3000" x2="42489" y2="3000"/>
                        <a14:foregroundMark x1="43996" y1="94333" x2="43996" y2="9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4" b="3091"/>
          <a:stretch/>
        </p:blipFill>
        <p:spPr>
          <a:xfrm>
            <a:off x="8283478" y="105557"/>
            <a:ext cx="1147212" cy="1569661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E7414DA4-3AF7-70F4-F818-391219E66094}"/>
              </a:ext>
            </a:extLst>
          </p:cNvPr>
          <p:cNvSpPr txBox="1"/>
          <p:nvPr/>
        </p:nvSpPr>
        <p:spPr>
          <a:xfrm>
            <a:off x="263352" y="1767144"/>
            <a:ext cx="11665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reported –</a:t>
            </a:r>
            <a:r>
              <a:rPr lang="en-US" sz="2400" dirty="0" err="1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questions, we use the </a:t>
            </a:r>
            <a:r>
              <a:rPr lang="en-US" sz="2400" b="1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word </a:t>
            </a:r>
            <a:r>
              <a:rPr lang="en-US" sz="2400" b="1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subject  </a:t>
            </a:r>
            <a:r>
              <a:rPr lang="en-US" sz="2400" b="1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verb </a:t>
            </a:r>
          </a:p>
          <a:p>
            <a:pPr algn="l"/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don’t use the interrogative form of the verb-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</a:t>
            </a:r>
            <a:r>
              <a:rPr lang="en-US" sz="2400" b="1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,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does</a:t>
            </a:r>
            <a:r>
              <a:rPr lang="en-US" sz="2400" b="1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or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</a:t>
            </a:r>
            <a:r>
              <a:rPr lang="en-US" sz="2400" b="1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pPr algn="l"/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r>
              <a:rPr lang="en-US" sz="24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 it is an indirect question no question marks are used .</a:t>
            </a:r>
          </a:p>
        </p:txBody>
      </p:sp>
    </p:spTree>
    <p:extLst>
      <p:ext uri="{BB962C8B-B14F-4D97-AF65-F5344CB8AC3E}">
        <p14:creationId xmlns:p14="http://schemas.microsoft.com/office/powerpoint/2010/main" val="1371325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52DD897E-8084-D586-D3F7-689FC9D0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0" y="1333500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ta Lesson 5 | Baamboozle">
            <a:extLst>
              <a:ext uri="{FF2B5EF4-FFF2-40B4-BE49-F238E27FC236}">
                <a16:creationId xmlns:a16="http://schemas.microsoft.com/office/drawing/2014/main" xmlns="" id="{8B9165FB-44B0-8A10-812B-E38F3E0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8" y="2088243"/>
            <a:ext cx="4574721" cy="30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4964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ED0B4C15-7445-0587-0123-6D03C98160D1}"/>
              </a:ext>
            </a:extLst>
          </p:cNvPr>
          <p:cNvGrpSpPr/>
          <p:nvPr/>
        </p:nvGrpSpPr>
        <p:grpSpPr>
          <a:xfrm>
            <a:off x="120015" y="213360"/>
            <a:ext cx="11754246" cy="5933440"/>
            <a:chOff x="120015" y="213360"/>
            <a:chExt cx="11754246" cy="5933440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xmlns="" id="{C8912F05-BC89-C2CE-8C18-B7F6E05B0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0" t="30917" r="47569" b="33620"/>
            <a:stretch/>
          </p:blipFill>
          <p:spPr>
            <a:xfrm>
              <a:off x="120015" y="213360"/>
              <a:ext cx="8383905" cy="5426710"/>
            </a:xfrm>
            <a:custGeom>
              <a:avLst/>
              <a:gdLst>
                <a:gd name="connsiteX0" fmla="*/ 0 w 8383905"/>
                <a:gd name="connsiteY0" fmla="*/ 0 h 5426710"/>
                <a:gd name="connsiteX1" fmla="*/ 8383905 w 8383905"/>
                <a:gd name="connsiteY1" fmla="*/ 0 h 5426710"/>
                <a:gd name="connsiteX2" fmla="*/ 8383905 w 8383905"/>
                <a:gd name="connsiteY2" fmla="*/ 1422400 h 5426710"/>
                <a:gd name="connsiteX3" fmla="*/ 6666865 w 8383905"/>
                <a:gd name="connsiteY3" fmla="*/ 1422400 h 5426710"/>
                <a:gd name="connsiteX4" fmla="*/ 6666865 w 8383905"/>
                <a:gd name="connsiteY4" fmla="*/ 5426710 h 5426710"/>
                <a:gd name="connsiteX5" fmla="*/ 0 w 8383905"/>
                <a:gd name="connsiteY5" fmla="*/ 5426710 h 542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3905" h="5426710">
                  <a:moveTo>
                    <a:pt x="0" y="0"/>
                  </a:moveTo>
                  <a:lnTo>
                    <a:pt x="8383905" y="0"/>
                  </a:lnTo>
                  <a:lnTo>
                    <a:pt x="8383905" y="1422400"/>
                  </a:lnTo>
                  <a:lnTo>
                    <a:pt x="6666865" y="1422400"/>
                  </a:lnTo>
                  <a:lnTo>
                    <a:pt x="6666865" y="5426710"/>
                  </a:lnTo>
                  <a:lnTo>
                    <a:pt x="0" y="5426710"/>
                  </a:lnTo>
                  <a:close/>
                </a:path>
              </a:pathLst>
            </a:cu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xmlns="" id="{6C2925CD-A811-0994-3010-51630037A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9" t="26297" r="23082" b="18055"/>
            <a:stretch/>
          </p:blipFill>
          <p:spPr>
            <a:xfrm rot="277528">
              <a:off x="7006991" y="1046480"/>
              <a:ext cx="4867270" cy="5100320"/>
            </a:xfrm>
            <a:prstGeom prst="ellipse">
              <a:avLst/>
            </a:prstGeom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B66AC5C2-FE37-4173-D062-1CFB3609F8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" b="98021" l="10000" r="90000">
                        <a14:foregroundMark x1="47024" y1="34226" x2="61786" y2="35856"/>
                        <a14:foregroundMark x1="47619" y1="4191" x2="47619" y2="4191"/>
                        <a14:foregroundMark x1="51548" y1="98021" x2="51548" y2="98021"/>
                        <a14:foregroundMark x1="52857" y1="582" x2="52857" y2="582"/>
                        <a14:foregroundMark x1="49762" y1="815" x2="49762" y2="815"/>
                        <a14:foregroundMark x1="47024" y1="582" x2="47024" y2="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3" t="-1591" r="21821"/>
          <a:stretch/>
        </p:blipFill>
        <p:spPr>
          <a:xfrm>
            <a:off x="120015" y="749601"/>
            <a:ext cx="501690" cy="9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935883" y="1237388"/>
            <a:ext cx="6320235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3372762" y="1143130"/>
            <a:ext cx="6320235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  <a:endParaRPr lang="ar-SA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182B90E-DCC8-3752-8272-16C3FC9E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26" y="4179626"/>
            <a:ext cx="2678374" cy="267837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49FF58B-133A-55E1-A525-9CE1B5F27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404">
            <a:off x="-4505610" y="3860033"/>
            <a:ext cx="4222056" cy="42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9250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7C0F17-6ECE-E104-4654-FAF400742F77}"/>
              </a:ext>
            </a:extLst>
          </p:cNvPr>
          <p:cNvSpPr txBox="1"/>
          <p:nvPr/>
        </p:nvSpPr>
        <p:spPr>
          <a:xfrm>
            <a:off x="285135" y="815984"/>
            <a:ext cx="7039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 said that he might work late that night and that he had to finish a report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4E9F8C-992E-72EA-F683-04F61C4EE7D4}"/>
              </a:ext>
            </a:extLst>
          </p:cNvPr>
          <p:cNvSpPr txBox="1"/>
          <p:nvPr/>
        </p:nvSpPr>
        <p:spPr>
          <a:xfrm>
            <a:off x="285135" y="2097931"/>
            <a:ext cx="7451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 Fahad told Majid that the game started at eight and that he would pick him up at seven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645EAA-5EDA-0C17-698F-73AA4AC520CD}"/>
              </a:ext>
            </a:extLst>
          </p:cNvPr>
          <p:cNvSpPr txBox="1"/>
          <p:nvPr/>
        </p:nvSpPr>
        <p:spPr>
          <a:xfrm>
            <a:off x="462116" y="3344297"/>
            <a:ext cx="7165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Ali asked Yahya what the math assignment for the next day was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811504-F65B-1FFA-71B3-D7BA2B512BCE}"/>
              </a:ext>
            </a:extLst>
          </p:cNvPr>
          <p:cNvSpPr txBox="1"/>
          <p:nvPr/>
        </p:nvSpPr>
        <p:spPr>
          <a:xfrm>
            <a:off x="285135" y="4331062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4- </a:t>
            </a:r>
            <a:r>
              <a:rPr lang="en-US" sz="2000" dirty="0" err="1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Maha</a:t>
            </a: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told </a:t>
            </a:r>
            <a:r>
              <a:rPr lang="en-US" sz="2000" dirty="0" err="1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Noura</a:t>
            </a: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that she had had a wonderful time in Abu Dhabi. She said that she was going to come by </a:t>
            </a:r>
            <a:r>
              <a:rPr lang="en-US" sz="2000" dirty="0" err="1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Noura’s</a:t>
            </a:r>
            <a:r>
              <a:rPr lang="en-US" sz="2000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house to show her the video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BC64FB-EEAC-B3DA-1B76-C63A8B073D05}"/>
              </a:ext>
            </a:extLst>
          </p:cNvPr>
          <p:cNvSpPr txBox="1"/>
          <p:nvPr/>
        </p:nvSpPr>
        <p:spPr>
          <a:xfrm>
            <a:off x="383458" y="5641906"/>
            <a:ext cx="840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5-</a:t>
            </a:r>
            <a:r>
              <a:rPr lang="en-US" sz="2000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Hussain asked Adel if the game was still on for that night .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17FD9767-5144-6734-4132-F738E18137B3}"/>
              </a:ext>
            </a:extLst>
          </p:cNvPr>
          <p:cNvGrpSpPr/>
          <p:nvPr/>
        </p:nvGrpSpPr>
        <p:grpSpPr>
          <a:xfrm>
            <a:off x="7324253" y="213360"/>
            <a:ext cx="4550007" cy="3215640"/>
            <a:chOff x="120015" y="213360"/>
            <a:chExt cx="11754246" cy="593344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xmlns="" id="{CA3736BF-F7A0-C816-9C09-AD7CED92B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0" t="30917" r="47569" b="33620"/>
            <a:stretch/>
          </p:blipFill>
          <p:spPr>
            <a:xfrm>
              <a:off x="120015" y="213360"/>
              <a:ext cx="8383905" cy="5426710"/>
            </a:xfrm>
            <a:custGeom>
              <a:avLst/>
              <a:gdLst>
                <a:gd name="connsiteX0" fmla="*/ 0 w 8383905"/>
                <a:gd name="connsiteY0" fmla="*/ 0 h 5426710"/>
                <a:gd name="connsiteX1" fmla="*/ 8383905 w 8383905"/>
                <a:gd name="connsiteY1" fmla="*/ 0 h 5426710"/>
                <a:gd name="connsiteX2" fmla="*/ 8383905 w 8383905"/>
                <a:gd name="connsiteY2" fmla="*/ 1422400 h 5426710"/>
                <a:gd name="connsiteX3" fmla="*/ 6666865 w 8383905"/>
                <a:gd name="connsiteY3" fmla="*/ 1422400 h 5426710"/>
                <a:gd name="connsiteX4" fmla="*/ 6666865 w 8383905"/>
                <a:gd name="connsiteY4" fmla="*/ 5426710 h 5426710"/>
                <a:gd name="connsiteX5" fmla="*/ 0 w 8383905"/>
                <a:gd name="connsiteY5" fmla="*/ 5426710 h 542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3905" h="5426710">
                  <a:moveTo>
                    <a:pt x="0" y="0"/>
                  </a:moveTo>
                  <a:lnTo>
                    <a:pt x="8383905" y="0"/>
                  </a:lnTo>
                  <a:lnTo>
                    <a:pt x="8383905" y="1422400"/>
                  </a:lnTo>
                  <a:lnTo>
                    <a:pt x="6666865" y="1422400"/>
                  </a:lnTo>
                  <a:lnTo>
                    <a:pt x="6666865" y="5426710"/>
                  </a:lnTo>
                  <a:lnTo>
                    <a:pt x="0" y="5426710"/>
                  </a:lnTo>
                  <a:close/>
                </a:path>
              </a:pathLst>
            </a:cu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xmlns="" id="{FD725002-0A11-792A-6426-B06F29EE9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49" t="26297" r="23082" b="18055"/>
            <a:stretch/>
          </p:blipFill>
          <p:spPr>
            <a:xfrm rot="277528">
              <a:off x="7006991" y="1046480"/>
              <a:ext cx="4867270" cy="5100320"/>
            </a:xfrm>
            <a:prstGeom prst="ellipse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E076F0DF-C38B-012E-3C8F-F694DD7F11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-2858347" y="5841961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248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>
            <a:off x="2212652" y="823785"/>
            <a:ext cx="758858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 Changes in Reported Speech</a:t>
            </a:r>
            <a:endParaRPr lang="ar-SA" sz="3600" b="1" i="0" u="none" strike="noStrike" baseline="0" dirty="0">
              <a:solidFill>
                <a:schemeClr val="tx1"/>
              </a:solidFill>
              <a:latin typeface="MV Boli" panose="02000500030200090000" pitchFamily="2" charset="0"/>
            </a:endParaRPr>
          </a:p>
          <a:p>
            <a:pPr algn="ctr"/>
            <a:endParaRPr lang="en-US" sz="8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793C6BE-EE08-5B89-228D-646C59A4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172720" y="3429000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659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FBD6725-AEBB-74DC-42F7-37CFD4498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43663" r="18584" b="23339"/>
          <a:stretch/>
        </p:blipFill>
        <p:spPr>
          <a:xfrm>
            <a:off x="440675" y="319488"/>
            <a:ext cx="11204154" cy="3999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504D0944-73FB-59C6-857F-447439ECAA8D}"/>
              </a:ext>
            </a:extLst>
          </p:cNvPr>
          <p:cNvSpPr/>
          <p:nvPr/>
        </p:nvSpPr>
        <p:spPr>
          <a:xfrm flipH="1">
            <a:off x="661012" y="1729649"/>
            <a:ext cx="385589" cy="528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10AC3170-D235-0A73-145D-F400D2E789EC}"/>
              </a:ext>
            </a:extLst>
          </p:cNvPr>
          <p:cNvSpPr/>
          <p:nvPr/>
        </p:nvSpPr>
        <p:spPr>
          <a:xfrm flipH="1">
            <a:off x="1266937" y="1729649"/>
            <a:ext cx="517795" cy="5288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9348FEDD-E803-E0B4-AC6D-7B183F9BC0E7}"/>
              </a:ext>
            </a:extLst>
          </p:cNvPr>
          <p:cNvSpPr/>
          <p:nvPr/>
        </p:nvSpPr>
        <p:spPr>
          <a:xfrm flipH="1">
            <a:off x="7348248" y="1790239"/>
            <a:ext cx="385589" cy="528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D0E0D2F2-EF11-2B9A-8406-91822848B111}"/>
              </a:ext>
            </a:extLst>
          </p:cNvPr>
          <p:cNvSpPr/>
          <p:nvPr/>
        </p:nvSpPr>
        <p:spPr>
          <a:xfrm flipH="1">
            <a:off x="8692304" y="1790239"/>
            <a:ext cx="460875" cy="5288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B7511F27-0E1C-294E-7415-F19F4D5BF7FE}"/>
              </a:ext>
            </a:extLst>
          </p:cNvPr>
          <p:cNvSpPr/>
          <p:nvPr/>
        </p:nvSpPr>
        <p:spPr>
          <a:xfrm flipH="1">
            <a:off x="2950679" y="2244684"/>
            <a:ext cx="549017" cy="52881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6C1ADBA-4A1F-D51C-89BF-A3D4C00DCF77}"/>
              </a:ext>
            </a:extLst>
          </p:cNvPr>
          <p:cNvSpPr/>
          <p:nvPr/>
        </p:nvSpPr>
        <p:spPr>
          <a:xfrm flipH="1">
            <a:off x="9726052" y="2244684"/>
            <a:ext cx="1918776" cy="5288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xmlns="" id="{F6F191C7-FB07-20F4-0C0E-6C2E7F50286D}"/>
              </a:ext>
            </a:extLst>
          </p:cNvPr>
          <p:cNvCxnSpPr/>
          <p:nvPr/>
        </p:nvCxnSpPr>
        <p:spPr>
          <a:xfrm>
            <a:off x="1266937" y="3778786"/>
            <a:ext cx="21262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xmlns="" id="{7004C1A2-2CAD-FE25-9EE6-6DCFC8E0E71B}"/>
              </a:ext>
            </a:extLst>
          </p:cNvPr>
          <p:cNvCxnSpPr/>
          <p:nvPr/>
        </p:nvCxnSpPr>
        <p:spPr>
          <a:xfrm>
            <a:off x="1266937" y="4318611"/>
            <a:ext cx="21262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xmlns="" id="{26611113-76D1-0C79-8592-96820D93531E}"/>
              </a:ext>
            </a:extLst>
          </p:cNvPr>
          <p:cNvCxnSpPr>
            <a:cxnSpLocks/>
          </p:cNvCxnSpPr>
          <p:nvPr/>
        </p:nvCxnSpPr>
        <p:spPr>
          <a:xfrm>
            <a:off x="5794869" y="3778786"/>
            <a:ext cx="419743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xmlns="" id="{C275D017-01DC-499C-0BBF-054477B33D28}"/>
              </a:ext>
            </a:extLst>
          </p:cNvPr>
          <p:cNvCxnSpPr>
            <a:cxnSpLocks/>
          </p:cNvCxnSpPr>
          <p:nvPr/>
        </p:nvCxnSpPr>
        <p:spPr>
          <a:xfrm>
            <a:off x="5794869" y="4219462"/>
            <a:ext cx="3227945" cy="9914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3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7D472A-B7E9-44B6-9FAD-18631DA3CE1C}"/>
              </a:ext>
            </a:extLst>
          </p:cNvPr>
          <p:cNvSpPr txBox="1"/>
          <p:nvPr/>
        </p:nvSpPr>
        <p:spPr>
          <a:xfrm>
            <a:off x="542661" y="13668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here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02C54ABF-CBAC-41C9-A950-266D0D8D3C4B}"/>
              </a:ext>
            </a:extLst>
          </p:cNvPr>
          <p:cNvCxnSpPr>
            <a:cxnSpLocks/>
          </p:cNvCxnSpPr>
          <p:nvPr/>
        </p:nvCxnSpPr>
        <p:spPr>
          <a:xfrm>
            <a:off x="1554154" y="1603596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5FBEC-2CDB-49E2-A8C8-BEA8D0AF2A7F}"/>
              </a:ext>
            </a:extLst>
          </p:cNvPr>
          <p:cNvSpPr txBox="1"/>
          <p:nvPr/>
        </p:nvSpPr>
        <p:spPr>
          <a:xfrm>
            <a:off x="3141711" y="136688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B6054-7B0C-4656-9C2B-82F9D18A3E15}"/>
              </a:ext>
            </a:extLst>
          </p:cNvPr>
          <p:cNvSpPr txBox="1"/>
          <p:nvPr/>
        </p:nvSpPr>
        <p:spPr>
          <a:xfrm>
            <a:off x="551384" y="203402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6BF22CB-4172-44A0-B8D9-0DCDEA503C14}"/>
              </a:ext>
            </a:extLst>
          </p:cNvPr>
          <p:cNvCxnSpPr>
            <a:cxnSpLocks/>
          </p:cNvCxnSpPr>
          <p:nvPr/>
        </p:nvCxnSpPr>
        <p:spPr>
          <a:xfrm>
            <a:off x="1554154" y="2264860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61F219-736B-4783-B7B5-07D2D85BADCE}"/>
              </a:ext>
            </a:extLst>
          </p:cNvPr>
          <p:cNvSpPr txBox="1"/>
          <p:nvPr/>
        </p:nvSpPr>
        <p:spPr>
          <a:xfrm>
            <a:off x="3106923" y="203402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that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7517-4D9C-4206-AE4D-CF4EF6BB0A9D}"/>
              </a:ext>
            </a:extLst>
          </p:cNvPr>
          <p:cNvSpPr txBox="1"/>
          <p:nvPr/>
        </p:nvSpPr>
        <p:spPr>
          <a:xfrm>
            <a:off x="695400" y="275282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n w="0"/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Place changes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374D11-D2CD-4933-8C7C-3DA87647A73B}"/>
              </a:ext>
            </a:extLst>
          </p:cNvPr>
          <p:cNvSpPr txBox="1"/>
          <p:nvPr/>
        </p:nvSpPr>
        <p:spPr>
          <a:xfrm>
            <a:off x="551384" y="2799620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n w="0"/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Time changes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DFAEDC-FB7A-4FFE-9713-D843961A899F}"/>
              </a:ext>
            </a:extLst>
          </p:cNvPr>
          <p:cNvSpPr txBox="1"/>
          <p:nvPr/>
        </p:nvSpPr>
        <p:spPr>
          <a:xfrm>
            <a:off x="551384" y="378892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now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A7A735E-B8DF-449B-A168-2294BA7BAA56}"/>
              </a:ext>
            </a:extLst>
          </p:cNvPr>
          <p:cNvCxnSpPr>
            <a:cxnSpLocks/>
          </p:cNvCxnSpPr>
          <p:nvPr/>
        </p:nvCxnSpPr>
        <p:spPr>
          <a:xfrm>
            <a:off x="1554154" y="4064930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B898C1-B568-4DA0-8C08-D5E16DDB0827}"/>
              </a:ext>
            </a:extLst>
          </p:cNvPr>
          <p:cNvSpPr txBox="1"/>
          <p:nvPr/>
        </p:nvSpPr>
        <p:spPr>
          <a:xfrm>
            <a:off x="3102798" y="3788925"/>
            <a:ext cx="234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at that time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86345F-B5F6-4FCB-A392-01F7BF1FF59E}"/>
              </a:ext>
            </a:extLst>
          </p:cNvPr>
          <p:cNvSpPr txBox="1"/>
          <p:nvPr/>
        </p:nvSpPr>
        <p:spPr>
          <a:xfrm>
            <a:off x="567407" y="428479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today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881055D-88FD-4577-BAB4-C4DBAF1C3C20}"/>
              </a:ext>
            </a:extLst>
          </p:cNvPr>
          <p:cNvCxnSpPr>
            <a:cxnSpLocks/>
          </p:cNvCxnSpPr>
          <p:nvPr/>
        </p:nvCxnSpPr>
        <p:spPr>
          <a:xfrm>
            <a:off x="1599149" y="4515626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3A05CA-FD3D-4AE5-9257-0446BF923EAC}"/>
              </a:ext>
            </a:extLst>
          </p:cNvPr>
          <p:cNvSpPr txBox="1"/>
          <p:nvPr/>
        </p:nvSpPr>
        <p:spPr>
          <a:xfrm>
            <a:off x="3206954" y="4284793"/>
            <a:ext cx="3777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that day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249CFE-F752-4102-A59D-2C311126A69E}"/>
              </a:ext>
            </a:extLst>
          </p:cNvPr>
          <p:cNvSpPr txBox="1"/>
          <p:nvPr/>
        </p:nvSpPr>
        <p:spPr>
          <a:xfrm>
            <a:off x="608496" y="4746458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tomorrow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6735690-5BAC-4EDA-97C0-99567288CE3F}"/>
              </a:ext>
            </a:extLst>
          </p:cNvPr>
          <p:cNvCxnSpPr>
            <a:cxnSpLocks/>
          </p:cNvCxnSpPr>
          <p:nvPr/>
        </p:nvCxnSpPr>
        <p:spPr>
          <a:xfrm>
            <a:off x="2371404" y="4985450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7863D90-91DC-4C45-82F1-962B400607C2}"/>
              </a:ext>
            </a:extLst>
          </p:cNvPr>
          <p:cNvSpPr txBox="1"/>
          <p:nvPr/>
        </p:nvSpPr>
        <p:spPr>
          <a:xfrm>
            <a:off x="4582300" y="474645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day after </a:t>
            </a:r>
            <a:r>
              <a:rPr lang="en-US" sz="2400" dirty="0">
                <a:solidFill>
                  <a:srgbClr val="FF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/ 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next day </a:t>
            </a:r>
            <a:endParaRPr lang="en-US" dirty="0">
              <a:solidFill>
                <a:srgbClr val="FF00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0B2B41-8595-4EB3-B3EA-D808CD8148E0}"/>
              </a:ext>
            </a:extLst>
          </p:cNvPr>
          <p:cNvSpPr txBox="1"/>
          <p:nvPr/>
        </p:nvSpPr>
        <p:spPr>
          <a:xfrm>
            <a:off x="695400" y="5208121"/>
            <a:ext cx="170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yesterday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5BE723A8-0E8A-4F63-90C4-D944A267A536}"/>
              </a:ext>
            </a:extLst>
          </p:cNvPr>
          <p:cNvCxnSpPr>
            <a:cxnSpLocks/>
          </p:cNvCxnSpPr>
          <p:nvPr/>
        </p:nvCxnSpPr>
        <p:spPr>
          <a:xfrm>
            <a:off x="2418722" y="5438953"/>
            <a:ext cx="136815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C94FBA0-F4B1-45BB-9D64-23532FC13ACA}"/>
              </a:ext>
            </a:extLst>
          </p:cNvPr>
          <p:cNvSpPr txBox="1"/>
          <p:nvPr/>
        </p:nvSpPr>
        <p:spPr>
          <a:xfrm>
            <a:off x="3999042" y="5208121"/>
            <a:ext cx="238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day before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2AD3B22-3A6B-164A-F9A6-CCE89C486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000">
            <a:off x="8067446" y="660002"/>
            <a:ext cx="379095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1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5" grpId="0"/>
      <p:bldP spid="17" grpId="0"/>
      <p:bldP spid="18" grpId="0"/>
      <p:bldP spid="20" grpId="0"/>
      <p:bldP spid="21" grpId="0"/>
      <p:bldP spid="23" grpId="0"/>
      <p:bldP spid="24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7D472A-B7E9-44B6-9FAD-18631DA3CE1C}"/>
              </a:ext>
            </a:extLst>
          </p:cNvPr>
          <p:cNvSpPr txBox="1"/>
          <p:nvPr/>
        </p:nvSpPr>
        <p:spPr>
          <a:xfrm>
            <a:off x="542661" y="13668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02C54ABF-CBAC-41C9-A950-266D0D8D3C4B}"/>
              </a:ext>
            </a:extLst>
          </p:cNvPr>
          <p:cNvCxnSpPr>
            <a:cxnSpLocks/>
          </p:cNvCxnSpPr>
          <p:nvPr/>
        </p:nvCxnSpPr>
        <p:spPr>
          <a:xfrm>
            <a:off x="1554154" y="1603596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5FBEC-2CDB-49E2-A8C8-BEA8D0AF2A7F}"/>
              </a:ext>
            </a:extLst>
          </p:cNvPr>
          <p:cNvSpPr txBox="1"/>
          <p:nvPr/>
        </p:nvSpPr>
        <p:spPr>
          <a:xfrm>
            <a:off x="3141711" y="136688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She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B6054-7B0C-4656-9C2B-82F9D18A3E15}"/>
              </a:ext>
            </a:extLst>
          </p:cNvPr>
          <p:cNvSpPr txBox="1"/>
          <p:nvPr/>
        </p:nvSpPr>
        <p:spPr>
          <a:xfrm>
            <a:off x="551384" y="203402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6BF22CB-4172-44A0-B8D9-0DCDEA503C14}"/>
              </a:ext>
            </a:extLst>
          </p:cNvPr>
          <p:cNvCxnSpPr>
            <a:cxnSpLocks/>
          </p:cNvCxnSpPr>
          <p:nvPr/>
        </p:nvCxnSpPr>
        <p:spPr>
          <a:xfrm>
            <a:off x="1554154" y="2264860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61F219-736B-4783-B7B5-07D2D85BADCE}"/>
              </a:ext>
            </a:extLst>
          </p:cNvPr>
          <p:cNvSpPr txBox="1"/>
          <p:nvPr/>
        </p:nvSpPr>
        <p:spPr>
          <a:xfrm>
            <a:off x="3106922" y="2034027"/>
            <a:ext cx="392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she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we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they 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7517-4D9C-4206-AE4D-CF4EF6BB0A9D}"/>
              </a:ext>
            </a:extLst>
          </p:cNvPr>
          <p:cNvSpPr txBox="1"/>
          <p:nvPr/>
        </p:nvSpPr>
        <p:spPr>
          <a:xfrm>
            <a:off x="695400" y="275282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Personal pronouns changes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DFAEDC-FB7A-4FFE-9713-D843961A899F}"/>
              </a:ext>
            </a:extLst>
          </p:cNvPr>
          <p:cNvSpPr txBox="1"/>
          <p:nvPr/>
        </p:nvSpPr>
        <p:spPr>
          <a:xfrm>
            <a:off x="506605" y="271555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A7A735E-B8DF-449B-A168-2294BA7BAA56}"/>
              </a:ext>
            </a:extLst>
          </p:cNvPr>
          <p:cNvCxnSpPr>
            <a:cxnSpLocks/>
          </p:cNvCxnSpPr>
          <p:nvPr/>
        </p:nvCxnSpPr>
        <p:spPr>
          <a:xfrm>
            <a:off x="1513010" y="3009160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B898C1-B568-4DA0-8C08-D5E16DDB0827}"/>
              </a:ext>
            </a:extLst>
          </p:cNvPr>
          <p:cNvSpPr txBox="1"/>
          <p:nvPr/>
        </p:nvSpPr>
        <p:spPr>
          <a:xfrm>
            <a:off x="3067808" y="2715554"/>
            <a:ext cx="234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86345F-B5F6-4FCB-A392-01F7BF1FF59E}"/>
              </a:ext>
            </a:extLst>
          </p:cNvPr>
          <p:cNvSpPr txBox="1"/>
          <p:nvPr/>
        </p:nvSpPr>
        <p:spPr>
          <a:xfrm>
            <a:off x="506605" y="343334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881055D-88FD-4577-BAB4-C4DBAF1C3C20}"/>
              </a:ext>
            </a:extLst>
          </p:cNvPr>
          <p:cNvCxnSpPr>
            <a:cxnSpLocks/>
          </p:cNvCxnSpPr>
          <p:nvPr/>
        </p:nvCxnSpPr>
        <p:spPr>
          <a:xfrm>
            <a:off x="1554154" y="3700564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3A05CA-FD3D-4AE5-9257-0446BF923EAC}"/>
              </a:ext>
            </a:extLst>
          </p:cNvPr>
          <p:cNvSpPr txBox="1"/>
          <p:nvPr/>
        </p:nvSpPr>
        <p:spPr>
          <a:xfrm>
            <a:off x="3183121" y="3429000"/>
            <a:ext cx="224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him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249CFE-F752-4102-A59D-2C311126A69E}"/>
              </a:ext>
            </a:extLst>
          </p:cNvPr>
          <p:cNvSpPr txBox="1"/>
          <p:nvPr/>
        </p:nvSpPr>
        <p:spPr>
          <a:xfrm>
            <a:off x="506605" y="4124744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6735690-5BAC-4EDA-97C0-99567288CE3F}"/>
              </a:ext>
            </a:extLst>
          </p:cNvPr>
          <p:cNvCxnSpPr>
            <a:cxnSpLocks/>
          </p:cNvCxnSpPr>
          <p:nvPr/>
        </p:nvCxnSpPr>
        <p:spPr>
          <a:xfrm>
            <a:off x="1568025" y="4355575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7863D90-91DC-4C45-82F1-962B400607C2}"/>
              </a:ext>
            </a:extLst>
          </p:cNvPr>
          <p:cNvSpPr txBox="1"/>
          <p:nvPr/>
        </p:nvSpPr>
        <p:spPr>
          <a:xfrm>
            <a:off x="3287688" y="412474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him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her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us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them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0B2B41-8595-4EB3-B3EA-D808CD8148E0}"/>
              </a:ext>
            </a:extLst>
          </p:cNvPr>
          <p:cNvSpPr txBox="1"/>
          <p:nvPr/>
        </p:nvSpPr>
        <p:spPr>
          <a:xfrm>
            <a:off x="542661" y="4905435"/>
            <a:ext cx="170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5BE723A8-0E8A-4F63-90C4-D944A267A536}"/>
              </a:ext>
            </a:extLst>
          </p:cNvPr>
          <p:cNvCxnSpPr>
            <a:cxnSpLocks/>
          </p:cNvCxnSpPr>
          <p:nvPr/>
        </p:nvCxnSpPr>
        <p:spPr>
          <a:xfrm>
            <a:off x="1568025" y="5162788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C94FBA0-F4B1-45BB-9D64-23532FC13ACA}"/>
              </a:ext>
            </a:extLst>
          </p:cNvPr>
          <p:cNvSpPr txBox="1"/>
          <p:nvPr/>
        </p:nvSpPr>
        <p:spPr>
          <a:xfrm>
            <a:off x="3359696" y="4905435"/>
            <a:ext cx="238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them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A7795F52-68C6-3CC2-D186-BF58F20F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000">
            <a:off x="8541171" y="1764357"/>
            <a:ext cx="379095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7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5" grpId="0"/>
      <p:bldP spid="17" grpId="0"/>
      <p:bldP spid="18" grpId="0"/>
      <p:bldP spid="20" grpId="0"/>
      <p:bldP spid="21" grpId="0"/>
      <p:bldP spid="23" grpId="0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7D472A-B7E9-44B6-9FAD-18631DA3CE1C}"/>
              </a:ext>
            </a:extLst>
          </p:cNvPr>
          <p:cNvSpPr txBox="1"/>
          <p:nvPr/>
        </p:nvSpPr>
        <p:spPr>
          <a:xfrm>
            <a:off x="542661" y="13668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02C54ABF-CBAC-41C9-A950-266D0D8D3C4B}"/>
              </a:ext>
            </a:extLst>
          </p:cNvPr>
          <p:cNvCxnSpPr>
            <a:cxnSpLocks/>
          </p:cNvCxnSpPr>
          <p:nvPr/>
        </p:nvCxnSpPr>
        <p:spPr>
          <a:xfrm>
            <a:off x="1554154" y="1603596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85FBEC-2CDB-49E2-A8C8-BEA8D0AF2A7F}"/>
              </a:ext>
            </a:extLst>
          </p:cNvPr>
          <p:cNvSpPr txBox="1"/>
          <p:nvPr/>
        </p:nvSpPr>
        <p:spPr>
          <a:xfrm>
            <a:off x="3141711" y="136688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BB6054-7B0C-4656-9C2B-82F9D18A3E15}"/>
              </a:ext>
            </a:extLst>
          </p:cNvPr>
          <p:cNvSpPr txBox="1"/>
          <p:nvPr/>
        </p:nvSpPr>
        <p:spPr>
          <a:xfrm>
            <a:off x="551384" y="203402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6BF22CB-4172-44A0-B8D9-0DCDEA503C14}"/>
              </a:ext>
            </a:extLst>
          </p:cNvPr>
          <p:cNvCxnSpPr>
            <a:cxnSpLocks/>
          </p:cNvCxnSpPr>
          <p:nvPr/>
        </p:nvCxnSpPr>
        <p:spPr>
          <a:xfrm>
            <a:off x="1554154" y="2264860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61F219-736B-4783-B7B5-07D2D85BADCE}"/>
              </a:ext>
            </a:extLst>
          </p:cNvPr>
          <p:cNvSpPr txBox="1"/>
          <p:nvPr/>
        </p:nvSpPr>
        <p:spPr>
          <a:xfrm>
            <a:off x="3106922" y="2034027"/>
            <a:ext cx="3925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my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his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our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their 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9C7517-4D9C-4206-AE4D-CF4EF6BB0A9D}"/>
              </a:ext>
            </a:extLst>
          </p:cNvPr>
          <p:cNvSpPr txBox="1"/>
          <p:nvPr/>
        </p:nvSpPr>
        <p:spPr>
          <a:xfrm>
            <a:off x="695400" y="275282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n w="0"/>
                <a:highlight>
                  <a:srgbClr val="FFFF00"/>
                </a:highlight>
                <a:latin typeface="MV Boli" panose="02000500030200090000" pitchFamily="2" charset="0"/>
                <a:cs typeface="MV Boli" panose="02000500030200090000" pitchFamily="2" charset="0"/>
              </a:rPr>
              <a:t>Possessive pronouns changes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DFAEDC-FB7A-4FFE-9713-D843961A899F}"/>
              </a:ext>
            </a:extLst>
          </p:cNvPr>
          <p:cNvSpPr txBox="1"/>
          <p:nvPr/>
        </p:nvSpPr>
        <p:spPr>
          <a:xfrm>
            <a:off x="506605" y="271555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our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A7A735E-B8DF-449B-A168-2294BA7BAA56}"/>
              </a:ext>
            </a:extLst>
          </p:cNvPr>
          <p:cNvCxnSpPr>
            <a:cxnSpLocks/>
          </p:cNvCxnSpPr>
          <p:nvPr/>
        </p:nvCxnSpPr>
        <p:spPr>
          <a:xfrm>
            <a:off x="1513010" y="3009160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B898C1-B568-4DA0-8C08-D5E16DDB0827}"/>
              </a:ext>
            </a:extLst>
          </p:cNvPr>
          <p:cNvSpPr txBox="1"/>
          <p:nvPr/>
        </p:nvSpPr>
        <p:spPr>
          <a:xfrm>
            <a:off x="3067808" y="2715554"/>
            <a:ext cx="234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their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86345F-B5F6-4FCB-A392-01F7BF1FF59E}"/>
              </a:ext>
            </a:extLst>
          </p:cNvPr>
          <p:cNvSpPr txBox="1"/>
          <p:nvPr/>
        </p:nvSpPr>
        <p:spPr>
          <a:xfrm>
            <a:off x="506605" y="343334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mine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881055D-88FD-4577-BAB4-C4DBAF1C3C20}"/>
              </a:ext>
            </a:extLst>
          </p:cNvPr>
          <p:cNvCxnSpPr>
            <a:cxnSpLocks/>
          </p:cNvCxnSpPr>
          <p:nvPr/>
        </p:nvCxnSpPr>
        <p:spPr>
          <a:xfrm>
            <a:off x="1554154" y="3700564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3A05CA-FD3D-4AE5-9257-0446BF923EAC}"/>
              </a:ext>
            </a:extLst>
          </p:cNvPr>
          <p:cNvSpPr txBox="1"/>
          <p:nvPr/>
        </p:nvSpPr>
        <p:spPr>
          <a:xfrm>
            <a:off x="3183121" y="3429000"/>
            <a:ext cx="224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hers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249CFE-F752-4102-A59D-2C311126A69E}"/>
              </a:ext>
            </a:extLst>
          </p:cNvPr>
          <p:cNvSpPr txBox="1"/>
          <p:nvPr/>
        </p:nvSpPr>
        <p:spPr>
          <a:xfrm>
            <a:off x="506605" y="4124744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yours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6735690-5BAC-4EDA-97C0-99567288CE3F}"/>
              </a:ext>
            </a:extLst>
          </p:cNvPr>
          <p:cNvCxnSpPr>
            <a:cxnSpLocks/>
          </p:cNvCxnSpPr>
          <p:nvPr/>
        </p:nvCxnSpPr>
        <p:spPr>
          <a:xfrm>
            <a:off x="1568025" y="4355575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7863D90-91DC-4C45-82F1-962B400607C2}"/>
              </a:ext>
            </a:extLst>
          </p:cNvPr>
          <p:cNvSpPr txBox="1"/>
          <p:nvPr/>
        </p:nvSpPr>
        <p:spPr>
          <a:xfrm>
            <a:off x="3287688" y="412474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mine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his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hers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ours 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theirs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0B2B41-8595-4EB3-B3EA-D808CD8148E0}"/>
              </a:ext>
            </a:extLst>
          </p:cNvPr>
          <p:cNvSpPr txBox="1"/>
          <p:nvPr/>
        </p:nvSpPr>
        <p:spPr>
          <a:xfrm>
            <a:off x="542661" y="4905435"/>
            <a:ext cx="170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B42D12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ours</a:t>
            </a:r>
            <a:endParaRPr lang="en-US" dirty="0">
              <a:solidFill>
                <a:srgbClr val="B42D1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5BE723A8-0E8A-4F63-90C4-D944A267A536}"/>
              </a:ext>
            </a:extLst>
          </p:cNvPr>
          <p:cNvCxnSpPr>
            <a:cxnSpLocks/>
          </p:cNvCxnSpPr>
          <p:nvPr/>
        </p:nvCxnSpPr>
        <p:spPr>
          <a:xfrm>
            <a:off x="1568025" y="5162788"/>
            <a:ext cx="13681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C94FBA0-F4B1-45BB-9D64-23532FC13ACA}"/>
              </a:ext>
            </a:extLst>
          </p:cNvPr>
          <p:cNvSpPr txBox="1"/>
          <p:nvPr/>
        </p:nvSpPr>
        <p:spPr>
          <a:xfrm>
            <a:off x="3359696" y="4905435"/>
            <a:ext cx="238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theirs</a:t>
            </a:r>
            <a:endParaRPr lang="en-US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94003E2E-BC29-B41C-B1E1-41724626D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000">
            <a:off x="8939844" y="3253216"/>
            <a:ext cx="2863965" cy="286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2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5" grpId="0"/>
      <p:bldP spid="17" grpId="0"/>
      <p:bldP spid="18" grpId="0"/>
      <p:bldP spid="20" grpId="0"/>
      <p:bldP spid="21" grpId="0"/>
      <p:bldP spid="23" grpId="0"/>
      <p:bldP spid="24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>
            <a:off x="2212652" y="823785"/>
            <a:ext cx="758858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Reporting Verbs</a:t>
            </a:r>
            <a:endParaRPr lang="ar-SA" sz="36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8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793C6BE-EE08-5B89-228D-646C59A4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172720" y="3429000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57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F30CF3E-0052-428C-1031-508DD2F70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50000" r="15968" b="24915"/>
          <a:stretch/>
        </p:blipFill>
        <p:spPr>
          <a:xfrm>
            <a:off x="368709" y="449826"/>
            <a:ext cx="11454582" cy="26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A girl practice archery at 5 o'clock">
            <a:extLst>
              <a:ext uri="{FF2B5EF4-FFF2-40B4-BE49-F238E27FC236}">
                <a16:creationId xmlns:a16="http://schemas.microsoft.com/office/drawing/2014/main" xmlns="" id="{52DD897E-8084-D586-D3F7-689FC9D0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6" r="41475" b="6245"/>
          <a:stretch/>
        </p:blipFill>
        <p:spPr bwMode="auto">
          <a:xfrm>
            <a:off x="0" y="1333500"/>
            <a:ext cx="5152571" cy="49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ta Lesson 5 | Baamboozle">
            <a:extLst>
              <a:ext uri="{FF2B5EF4-FFF2-40B4-BE49-F238E27FC236}">
                <a16:creationId xmlns:a16="http://schemas.microsoft.com/office/drawing/2014/main" xmlns="" id="{8B9165FB-44B0-8A10-812B-E38F3E06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28" y="2088243"/>
            <a:ext cx="4574721" cy="30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6557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7719B4B-864C-1311-0D48-A004B28D2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7" t="28179" r="32984" b="6090"/>
          <a:stretch/>
        </p:blipFill>
        <p:spPr>
          <a:xfrm>
            <a:off x="818866" y="204716"/>
            <a:ext cx="10522423" cy="6653284"/>
          </a:xfrm>
          <a:custGeom>
            <a:avLst/>
            <a:gdLst>
              <a:gd name="connsiteX0" fmla="*/ 0 w 6807200"/>
              <a:gd name="connsiteY0" fmla="*/ 0 h 4782848"/>
              <a:gd name="connsiteX1" fmla="*/ 3293533 w 6807200"/>
              <a:gd name="connsiteY1" fmla="*/ 0 h 4782848"/>
              <a:gd name="connsiteX2" fmla="*/ 3293533 w 6807200"/>
              <a:gd name="connsiteY2" fmla="*/ 1676399 h 4782848"/>
              <a:gd name="connsiteX3" fmla="*/ 6807200 w 6807200"/>
              <a:gd name="connsiteY3" fmla="*/ 1676399 h 4782848"/>
              <a:gd name="connsiteX4" fmla="*/ 6807200 w 6807200"/>
              <a:gd name="connsiteY4" fmla="*/ 4782848 h 4782848"/>
              <a:gd name="connsiteX5" fmla="*/ 0 w 6807200"/>
              <a:gd name="connsiteY5" fmla="*/ 4782848 h 47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7200" h="4782848">
                <a:moveTo>
                  <a:pt x="0" y="0"/>
                </a:moveTo>
                <a:lnTo>
                  <a:pt x="3293533" y="0"/>
                </a:lnTo>
                <a:lnTo>
                  <a:pt x="3293533" y="1676399"/>
                </a:lnTo>
                <a:lnTo>
                  <a:pt x="6807200" y="1676399"/>
                </a:lnTo>
                <a:lnTo>
                  <a:pt x="6807200" y="4782848"/>
                </a:lnTo>
                <a:lnTo>
                  <a:pt x="0" y="478284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561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935883" y="1237388"/>
            <a:ext cx="6320235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3372762" y="1143130"/>
            <a:ext cx="6320235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Unit-4-</a:t>
            </a:r>
            <a:endParaRPr lang="ar-SA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6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44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They Said</a:t>
            </a:r>
            <a:endParaRPr lang="ar-SA" sz="13800" b="1" dirty="0">
              <a:solidFill>
                <a:schemeClr val="accent2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نموذج ثلاثي الأبعاد 5" descr="Chat">
                <a:extLst>
                  <a:ext uri="{FF2B5EF4-FFF2-40B4-BE49-F238E27FC236}">
                    <a16:creationId xmlns:a16="http://schemas.microsoft.com/office/drawing/2014/main" id="{8A5F1EBD-D675-6336-4727-8D7F32566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0676951"/>
                  </p:ext>
                </p:extLst>
              </p:nvPr>
            </p:nvGraphicFramePr>
            <p:xfrm>
              <a:off x="8736839" y="4293630"/>
              <a:ext cx="3342203" cy="24661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42203" cy="2466185"/>
                    </a:xfrm>
                    <a:prstGeom prst="rect">
                      <a:avLst/>
                    </a:prstGeom>
                  </am3d:spPr>
                  <am3d:camera>
                    <am3d:pos x="0" y="0" z="613023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602" d="1000000"/>
                    <am3d:preTrans dx="2246715" dy="-8468697" dz="723917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181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نموذج ثلاثي الأبعاد 5" descr="Chat">
                <a:extLst>
                  <a:ext uri="{FF2B5EF4-FFF2-40B4-BE49-F238E27FC236}">
                    <a16:creationId xmlns:a16="http://schemas.microsoft.com/office/drawing/2014/main" xmlns="" id="{8A5F1EBD-D675-6336-4727-8D7F32566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6839" y="4293630"/>
                <a:ext cx="3342203" cy="24661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109782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  <a:extLst>
              <a:ext uri="{FF2B5EF4-FFF2-40B4-BE49-F238E27FC236}">
                <a16:creationId xmlns:a16="http://schemas.microsoft.com/office/drawing/2014/main" xmlns="" id="{004121FC-67B2-302C-6670-67223963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38" y="1524000"/>
            <a:ext cx="3810000" cy="3810000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147218BB-5BE0-C234-6448-C4C96C71A8F1}"/>
              </a:ext>
            </a:extLst>
          </p:cNvPr>
          <p:cNvGrpSpPr/>
          <p:nvPr/>
        </p:nvGrpSpPr>
        <p:grpSpPr>
          <a:xfrm>
            <a:off x="0" y="-145"/>
            <a:ext cx="3371161" cy="1189821"/>
            <a:chOff x="-103693" y="65988"/>
            <a:chExt cx="2705492" cy="155448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E44CE673-CCCE-20AD-E59B-4AE2D8431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6" b="91022" l="4298" r="90000">
                          <a14:foregroundMark x1="21736" y1="91111" x2="21736" y2="91111"/>
                          <a14:foregroundMark x1="4298" y1="75556" x2="4298" y2="75556"/>
                          <a14:backgroundMark x1="29587" y1="66222" x2="17851" y2="73956"/>
                          <a14:backgroundMark x1="17851" y1="73956" x2="24876" y2="77333"/>
                          <a14:backgroundMark x1="24876" y1="77333" x2="29091" y2="66222"/>
                          <a14:backgroundMark x1="29091" y1="66222" x2="26860" y2="64711"/>
                          <a14:backgroundMark x1="35702" y1="70222" x2="28347" y2="69333"/>
                          <a14:backgroundMark x1="28347" y1="69333" x2="21322" y2="80711"/>
                          <a14:backgroundMark x1="21322" y1="80711" x2="30165" y2="79200"/>
                          <a14:backgroundMark x1="30165" y1="79200" x2="28678" y2="74222"/>
                          <a14:backgroundMark x1="35372" y1="71378" x2="27603" y2="70578"/>
                          <a14:backgroundMark x1="27603" y1="70578" x2="17603" y2="79289"/>
                          <a14:backgroundMark x1="17603" y1="79289" x2="27686" y2="79111"/>
                          <a14:backgroundMark x1="27686" y1="79111" x2="23636" y2="72178"/>
                          <a14:backgroundMark x1="23636" y1="72178" x2="23388" y2="72178"/>
                          <a14:backgroundMark x1="34298" y1="65333" x2="23306" y2="65422"/>
                          <a14:backgroundMark x1="23306" y1="65422" x2="19091" y2="78489"/>
                          <a14:backgroundMark x1="19091" y1="78489" x2="32893" y2="70400"/>
                          <a14:backgroundMark x1="32893" y1="70400" x2="30579" y2="67111"/>
                          <a14:backgroundMark x1="34463" y1="66489" x2="25207" y2="67822"/>
                          <a14:backgroundMark x1="25207" y1="67822" x2="17438" y2="82133"/>
                          <a14:backgroundMark x1="17438" y1="82133" x2="31736" y2="75822"/>
                          <a14:backgroundMark x1="31736" y1="75822" x2="20826" y2="71200"/>
                          <a14:backgroundMark x1="20826" y1="71200" x2="20248" y2="72000"/>
                          <a14:backgroundMark x1="16694" y1="66933" x2="12479" y2="77689"/>
                          <a14:backgroundMark x1="12479" y1="77689" x2="14132" y2="85156"/>
                          <a14:backgroundMark x1="14132" y1="85156" x2="22479" y2="88178"/>
                          <a14:backgroundMark x1="22479" y1="88178" x2="32397" y2="84444"/>
                          <a14:backgroundMark x1="32397" y1="84444" x2="37438" y2="75911"/>
                          <a14:backgroundMark x1="37438" y1="75911" x2="37686" y2="65600"/>
                          <a14:backgroundMark x1="37686" y1="65600" x2="25041" y2="62133"/>
                          <a14:backgroundMark x1="25041" y1="62133" x2="16446" y2="68178"/>
                          <a14:backgroundMark x1="16446" y1="68178" x2="15868" y2="69156"/>
                          <a14:backgroundMark x1="12231" y1="70222" x2="9917" y2="79111"/>
                          <a14:backgroundMark x1="9917" y1="79111" x2="12975" y2="86311"/>
                          <a14:backgroundMark x1="12975" y1="86311" x2="19008" y2="89067"/>
                          <a14:backgroundMark x1="19008" y1="89067" x2="33140" y2="85067"/>
                          <a14:backgroundMark x1="33140" y1="85067" x2="42314" y2="76533"/>
                          <a14:backgroundMark x1="42314" y1="76533" x2="40083" y2="68711"/>
                          <a14:backgroundMark x1="40083" y1="68711" x2="34628" y2="62756"/>
                          <a14:backgroundMark x1="34628" y1="62756" x2="26529" y2="62044"/>
                          <a14:backgroundMark x1="26529" y1="62044" x2="18512" y2="63822"/>
                          <a14:backgroundMark x1="18512" y1="63822" x2="12975" y2="67467"/>
                          <a14:backgroundMark x1="12975" y1="67467" x2="8512" y2="74667"/>
                          <a14:backgroundMark x1="8512" y1="74667" x2="8512" y2="74667"/>
                          <a14:backgroundMark x1="8430" y1="72889" x2="27273" y2="62311"/>
                          <a14:backgroundMark x1="27273" y1="62311" x2="37107" y2="65422"/>
                          <a14:backgroundMark x1="37107" y1="65422" x2="42397" y2="76267"/>
                          <a14:backgroundMark x1="42397" y1="76267" x2="39174" y2="83556"/>
                          <a14:backgroundMark x1="39174" y1="83556" x2="30165" y2="87289"/>
                          <a14:backgroundMark x1="30165" y1="87289" x2="27934" y2="86667"/>
                          <a14:backgroundMark x1="35702" y1="59111" x2="29504" y2="70933"/>
                          <a14:backgroundMark x1="32893" y1="60622" x2="20083" y2="64267"/>
                          <a14:backgroundMark x1="20083" y1="64267" x2="18760" y2="65778"/>
                          <a14:backgroundMark x1="33471" y1="58844" x2="36529" y2="64889"/>
                          <a14:backgroundMark x1="36529" y1="64889" x2="38678" y2="76000"/>
                          <a14:backgroundMark x1="38264" y1="60267" x2="42645" y2="71644"/>
                          <a14:backgroundMark x1="42645" y1="71644" x2="42314" y2="73156"/>
                          <a14:backgroundMark x1="33636" y1="59111" x2="19421" y2="63556"/>
                          <a14:backgroundMark x1="19421" y1="63556" x2="18430" y2="64622"/>
                          <a14:backgroundMark x1="30331" y1="57511" x2="15289" y2="6400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" t="47409" r="44215" b="4443"/>
            <a:stretch/>
          </p:blipFill>
          <p:spPr>
            <a:xfrm>
              <a:off x="-103693" y="65988"/>
              <a:ext cx="2705492" cy="1554480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19742E39-3662-2763-128E-740649E7DB08}"/>
                </a:ext>
              </a:extLst>
            </p:cNvPr>
            <p:cNvSpPr txBox="1"/>
            <p:nvPr/>
          </p:nvSpPr>
          <p:spPr>
            <a:xfrm>
              <a:off x="312289" y="581619"/>
              <a:ext cx="2289509" cy="6835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Quick Check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5882F57C-0347-F6AA-5DED-7495F8149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231" y1="18765" x2="69231" y2="18765"/>
                        <a14:foregroundMark x1="20280" y1="32593" x2="20280" y2="32593"/>
                        <a14:foregroundMark x1="67133" y1="89877" x2="67133" y2="89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5" t="4571" r="13204" b="5689"/>
          <a:stretch/>
        </p:blipFill>
        <p:spPr>
          <a:xfrm rot="19231078">
            <a:off x="6568492" y="3905702"/>
            <a:ext cx="2212258" cy="28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8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ve A Nice Day Its A Nice Day Sticker - Have A Nice Day Its A Nice Day  Sunny - Discover &amp; Share GIFs">
            <a:extLst>
              <a:ext uri="{FF2B5EF4-FFF2-40B4-BE49-F238E27FC236}">
                <a16:creationId xmlns:a16="http://schemas.microsoft.com/office/drawing/2014/main" xmlns="" id="{8126005F-22A0-9EF1-51A8-E91001D2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2" b="97736" l="2632" r="96316">
                        <a14:foregroundMark x1="84737" y1="67925" x2="84737" y2="67925"/>
                        <a14:foregroundMark x1="96842" y1="57358" x2="96842" y2="57358"/>
                        <a14:foregroundMark x1="84211" y1="80755" x2="84211" y2="80755"/>
                        <a14:foregroundMark x1="83684" y1="81509" x2="83684" y2="81509"/>
                        <a14:foregroundMark x1="54737" y1="90943" x2="54737" y2="90943"/>
                        <a14:foregroundMark x1="52632" y1="94717" x2="52632" y2="94717"/>
                        <a14:foregroundMark x1="60526" y1="95094" x2="60526" y2="95094"/>
                        <a14:foregroundMark x1="56842" y1="98113" x2="56842" y2="98113"/>
                        <a14:foregroundMark x1="45789" y1="47925" x2="45789" y2="47925"/>
                        <a14:foregroundMark x1="11053" y1="49434" x2="11053" y2="49434"/>
                        <a14:foregroundMark x1="2632" y1="49811" x2="2632" y2="49811"/>
                        <a14:foregroundMark x1="9474" y1="40755" x2="10000" y2="40755"/>
                        <a14:foregroundMark x1="61053" y1="35472" x2="61053" y2="35472"/>
                        <a14:foregroundMark x1="84211" y1="47925" x2="84211" y2="47925"/>
                        <a14:foregroundMark x1="16842" y1="15094" x2="16842" y2="15472"/>
                        <a14:foregroundMark x1="31579" y1="15094" x2="31579" y2="15094"/>
                        <a14:foregroundMark x1="46316" y1="25283" x2="46316" y2="25283"/>
                        <a14:foregroundMark x1="32632" y1="5283" x2="32632" y2="5283"/>
                        <a14:foregroundMark x1="33158" y1="1132" x2="33158" y2="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92" y="244401"/>
            <a:ext cx="8367386" cy="66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8AF44A8A-E822-8453-9873-79489DCAAAA1}"/>
              </a:ext>
            </a:extLst>
          </p:cNvPr>
          <p:cNvSpPr/>
          <p:nvPr/>
        </p:nvSpPr>
        <p:spPr>
          <a:xfrm rot="20709520">
            <a:off x="2619542" y="1258577"/>
            <a:ext cx="7551606" cy="462695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 rot="21411937">
            <a:off x="2934511" y="1258577"/>
            <a:ext cx="692167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</a:p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5400" b="1" dirty="0">
                <a:solidFill>
                  <a:srgbClr val="799F7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-Grammar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en-US" sz="5400" b="1" dirty="0">
              <a:solidFill>
                <a:schemeClr val="accent2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33EF350-0623-488E-6EF1-5450362C8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08" y="3083120"/>
            <a:ext cx="719431" cy="6917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F3D0C11-A918-1C73-994E-3DAE0BDA7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-4470400" y="5698067"/>
            <a:ext cx="5857695" cy="422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83056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>
            <a:off x="2212652" y="823785"/>
            <a:ext cx="758858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36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Reported Speech</a:t>
            </a:r>
            <a:endParaRPr lang="en-US" sz="88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Reported Questions</a:t>
            </a:r>
          </a:p>
          <a:p>
            <a:pPr algn="ctr"/>
            <a:r>
              <a:rPr lang="en-US" sz="36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Word Changes in Reported Speech</a:t>
            </a:r>
            <a:endParaRPr lang="ar-SA" sz="3600" b="1" i="0" u="none" strike="noStrike" baseline="0" dirty="0">
              <a:solidFill>
                <a:schemeClr val="tx1"/>
              </a:solidFill>
              <a:latin typeface="MV Boli" panose="02000500030200090000" pitchFamily="2" charset="0"/>
            </a:endParaRPr>
          </a:p>
          <a:p>
            <a:pPr algn="ctr"/>
            <a:r>
              <a:rPr lang="en-US" sz="3600" b="1" i="0" u="none" strike="noStrike" baseline="0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Reporting Verbs</a:t>
            </a:r>
            <a:endParaRPr lang="ar-SA" sz="3600" b="1" i="0" u="none" strike="noStrike" baseline="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8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793C6BE-EE08-5B89-228D-646C59A4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172720" y="3429000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43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C8EADEC-2B8C-B778-6A8D-96CC7EB8BA2F}"/>
              </a:ext>
            </a:extLst>
          </p:cNvPr>
          <p:cNvSpPr txBox="1"/>
          <p:nvPr/>
        </p:nvSpPr>
        <p:spPr>
          <a:xfrm>
            <a:off x="714475" y="383623"/>
            <a:ext cx="36358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4000" u="sng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917165B-B1BD-DEA8-D271-F0168E59B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0" y="640381"/>
            <a:ext cx="1981099" cy="1981099"/>
          </a:xfrm>
          <a:prstGeom prst="rect">
            <a:avLst/>
          </a:prstGeom>
        </p:spPr>
      </p:pic>
      <p:sp>
        <p:nvSpPr>
          <p:cNvPr id="5" name="عنصر نائب للمحتوى 3">
            <a:extLst>
              <a:ext uri="{FF2B5EF4-FFF2-40B4-BE49-F238E27FC236}">
                <a16:creationId xmlns:a16="http://schemas.microsoft.com/office/drawing/2014/main" xmlns="" id="{ACF38921-229F-FD46-12DD-CC3FC109D625}"/>
              </a:ext>
            </a:extLst>
          </p:cNvPr>
          <p:cNvSpPr txBox="1">
            <a:spLocks/>
          </p:cNvSpPr>
          <p:nvPr/>
        </p:nvSpPr>
        <p:spPr>
          <a:xfrm>
            <a:off x="0" y="1542636"/>
            <a:ext cx="12090400" cy="3415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 1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 a speech in the correct tense .</a:t>
            </a:r>
          </a:p>
          <a:p>
            <a:pPr marL="0" indent="0">
              <a:buNone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2–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use the correct tense to report a question .</a:t>
            </a:r>
          </a:p>
          <a:p>
            <a:pPr marL="0" indent="0">
              <a:buNone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3–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change pronouns/ adverbs of time correctly in reported speech      </a:t>
            </a:r>
          </a:p>
          <a:p>
            <a:pPr marL="0" indent="0">
              <a:buNone/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4–</a:t>
            </a:r>
            <a:r>
              <a:rPr lang="en-US" dirty="0">
                <a:solidFill>
                  <a:srgbClr val="0000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replace the word "say" with suitable words .</a:t>
            </a:r>
          </a:p>
          <a:p>
            <a:pPr marL="0" indent="0">
              <a:buNone/>
            </a:pPr>
            <a:endParaRPr lang="en-US" sz="2400" dirty="0">
              <a:solidFill>
                <a:srgbClr val="0000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3FC7763-6823-3B08-15AF-F26BE7D1967F}"/>
              </a:ext>
            </a:extLst>
          </p:cNvPr>
          <p:cNvSpPr/>
          <p:nvPr/>
        </p:nvSpPr>
        <p:spPr>
          <a:xfrm>
            <a:off x="2212652" y="823785"/>
            <a:ext cx="7588580" cy="4626951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5400" b="1" dirty="0">
                <a:solidFill>
                  <a:srgbClr val="C31825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r>
              <a:rPr lang="en-US" sz="36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Reported Speech</a:t>
            </a:r>
            <a:endParaRPr lang="en-US" sz="8800" b="1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8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793C6BE-EE08-5B89-228D-646C59A44E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0531" l="10000" r="90313">
                        <a14:foregroundMark x1="19427" y1="90531" x2="19427" y2="90531"/>
                        <a14:foregroundMark x1="81250" y1="82202" x2="81250" y2="82202"/>
                        <a14:foregroundMark x1="81094" y1="73018" x2="81094" y2="73018"/>
                        <a14:foregroundMark x1="78542" y1="53622" x2="78542" y2="53622"/>
                        <a14:foregroundMark x1="80990" y1="62065" x2="80990" y2="62065"/>
                        <a14:foregroundMark x1="76667" y1="62521" x2="76667" y2="62521"/>
                        <a14:foregroundMark x1="76667" y1="58528" x2="76667" y2="58528"/>
                        <a14:foregroundMark x1="11458" y1="87393" x2="11458" y2="87393"/>
                        <a14:foregroundMark x1="48906" y1="88021" x2="48906" y2="88021"/>
                        <a14:foregroundMark x1="90313" y1="87393" x2="90313" y2="87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069" r="6024" b="5439"/>
          <a:stretch/>
        </p:blipFill>
        <p:spPr>
          <a:xfrm>
            <a:off x="172720" y="3429000"/>
            <a:ext cx="4673600" cy="33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6D286E7-02FD-5FC8-48D0-83E25307CD4E}"/>
              </a:ext>
            </a:extLst>
          </p:cNvPr>
          <p:cNvGrpSpPr/>
          <p:nvPr/>
        </p:nvGrpSpPr>
        <p:grpSpPr>
          <a:xfrm>
            <a:off x="11059511" y="-2638785"/>
            <a:ext cx="5714286" cy="2258459"/>
            <a:chOff x="5754352" y="356822"/>
            <a:chExt cx="5714286" cy="225845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xmlns="" id="{5A3F34D8-ABCA-F7F8-240E-3D138E4CC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3500" r="96167">
                          <a14:foregroundMark x1="7833" y1="53333" x2="7833" y2="53333"/>
                          <a14:foregroundMark x1="84833" y1="61500" x2="84833" y2="61500"/>
                          <a14:foregroundMark x1="84500" y1="61333" x2="84500" y2="61333"/>
                          <a14:foregroundMark x1="76833" y1="62000" x2="76833" y2="62000"/>
                          <a14:foregroundMark x1="3500" y1="41500" x2="3500" y2="41500"/>
                          <a14:foregroundMark x1="91833" y1="39833" x2="91833" y2="39833"/>
                          <a14:foregroundMark x1="95333" y1="63667" x2="95333" y2="63667"/>
                          <a14:foregroundMark x1="96167" y1="61667" x2="96167" y2="61667"/>
                          <a14:foregroundMark x1="95833" y1="58333" x2="95833" y2="5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7" b="32790"/>
            <a:stretch/>
          </p:blipFill>
          <p:spPr>
            <a:xfrm>
              <a:off x="5754352" y="356822"/>
              <a:ext cx="5714286" cy="2258459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xmlns="" id="{3BB72F30-201D-BF5C-5341-1B4EBF5FB53D}"/>
                </a:ext>
              </a:extLst>
            </p:cNvPr>
            <p:cNvSpPr txBox="1"/>
            <p:nvPr/>
          </p:nvSpPr>
          <p:spPr>
            <a:xfrm>
              <a:off x="6268452" y="1287379"/>
              <a:ext cx="504257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000" b="1" dirty="0">
                  <a:latin typeface="MV Boli" panose="02000500030200090000" pitchFamily="2" charset="0"/>
                  <a:cs typeface="MV Boli" panose="02000500030200090000" pitchFamily="2" charset="0"/>
                </a:rPr>
                <a:t>What did he say?</a:t>
              </a:r>
              <a:endParaRPr lang="ar-SA" sz="40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xmlns="" id="{C66FDCBD-2168-0B84-4B33-FBA0459270D4}"/>
              </a:ext>
            </a:extLst>
          </p:cNvPr>
          <p:cNvGrpSpPr/>
          <p:nvPr/>
        </p:nvGrpSpPr>
        <p:grpSpPr>
          <a:xfrm>
            <a:off x="12192000" y="6572501"/>
            <a:ext cx="2716621" cy="1189821"/>
            <a:chOff x="-103693" y="65988"/>
            <a:chExt cx="2705492" cy="155448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A98CBFF8-4828-78E9-053A-7678AA3CB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6" b="91022" l="4298" r="90000">
                          <a14:foregroundMark x1="21736" y1="91111" x2="21736" y2="91111"/>
                          <a14:foregroundMark x1="4298" y1="75556" x2="4298" y2="75556"/>
                          <a14:backgroundMark x1="29587" y1="66222" x2="17851" y2="73956"/>
                          <a14:backgroundMark x1="17851" y1="73956" x2="24876" y2="77333"/>
                          <a14:backgroundMark x1="24876" y1="77333" x2="29091" y2="66222"/>
                          <a14:backgroundMark x1="29091" y1="66222" x2="26860" y2="64711"/>
                          <a14:backgroundMark x1="35702" y1="70222" x2="28347" y2="69333"/>
                          <a14:backgroundMark x1="28347" y1="69333" x2="21322" y2="80711"/>
                          <a14:backgroundMark x1="21322" y1="80711" x2="30165" y2="79200"/>
                          <a14:backgroundMark x1="30165" y1="79200" x2="28678" y2="74222"/>
                          <a14:backgroundMark x1="35372" y1="71378" x2="27603" y2="70578"/>
                          <a14:backgroundMark x1="27603" y1="70578" x2="17603" y2="79289"/>
                          <a14:backgroundMark x1="17603" y1="79289" x2="27686" y2="79111"/>
                          <a14:backgroundMark x1="27686" y1="79111" x2="23636" y2="72178"/>
                          <a14:backgroundMark x1="23636" y1="72178" x2="23388" y2="72178"/>
                          <a14:backgroundMark x1="34298" y1="65333" x2="23306" y2="65422"/>
                          <a14:backgroundMark x1="23306" y1="65422" x2="19091" y2="78489"/>
                          <a14:backgroundMark x1="19091" y1="78489" x2="32893" y2="70400"/>
                          <a14:backgroundMark x1="32893" y1="70400" x2="30579" y2="67111"/>
                          <a14:backgroundMark x1="34463" y1="66489" x2="25207" y2="67822"/>
                          <a14:backgroundMark x1="25207" y1="67822" x2="17438" y2="82133"/>
                          <a14:backgroundMark x1="17438" y1="82133" x2="31736" y2="75822"/>
                          <a14:backgroundMark x1="31736" y1="75822" x2="20826" y2="71200"/>
                          <a14:backgroundMark x1="20826" y1="71200" x2="20248" y2="72000"/>
                          <a14:backgroundMark x1="16694" y1="66933" x2="12479" y2="77689"/>
                          <a14:backgroundMark x1="12479" y1="77689" x2="14132" y2="85156"/>
                          <a14:backgroundMark x1="14132" y1="85156" x2="22479" y2="88178"/>
                          <a14:backgroundMark x1="22479" y1="88178" x2="32397" y2="84444"/>
                          <a14:backgroundMark x1="32397" y1="84444" x2="37438" y2="75911"/>
                          <a14:backgroundMark x1="37438" y1="75911" x2="37686" y2="65600"/>
                          <a14:backgroundMark x1="37686" y1="65600" x2="25041" y2="62133"/>
                          <a14:backgroundMark x1="25041" y1="62133" x2="16446" y2="68178"/>
                          <a14:backgroundMark x1="16446" y1="68178" x2="15868" y2="69156"/>
                          <a14:backgroundMark x1="12231" y1="70222" x2="9917" y2="79111"/>
                          <a14:backgroundMark x1="9917" y1="79111" x2="12975" y2="86311"/>
                          <a14:backgroundMark x1="12975" y1="86311" x2="19008" y2="89067"/>
                          <a14:backgroundMark x1="19008" y1="89067" x2="33140" y2="85067"/>
                          <a14:backgroundMark x1="33140" y1="85067" x2="42314" y2="76533"/>
                          <a14:backgroundMark x1="42314" y1="76533" x2="40083" y2="68711"/>
                          <a14:backgroundMark x1="40083" y1="68711" x2="34628" y2="62756"/>
                          <a14:backgroundMark x1="34628" y1="62756" x2="26529" y2="62044"/>
                          <a14:backgroundMark x1="26529" y1="62044" x2="18512" y2="63822"/>
                          <a14:backgroundMark x1="18512" y1="63822" x2="12975" y2="67467"/>
                          <a14:backgroundMark x1="12975" y1="67467" x2="8512" y2="74667"/>
                          <a14:backgroundMark x1="8512" y1="74667" x2="8512" y2="74667"/>
                          <a14:backgroundMark x1="8430" y1="72889" x2="27273" y2="62311"/>
                          <a14:backgroundMark x1="27273" y1="62311" x2="37107" y2="65422"/>
                          <a14:backgroundMark x1="37107" y1="65422" x2="42397" y2="76267"/>
                          <a14:backgroundMark x1="42397" y1="76267" x2="39174" y2="83556"/>
                          <a14:backgroundMark x1="39174" y1="83556" x2="30165" y2="87289"/>
                          <a14:backgroundMark x1="30165" y1="87289" x2="27934" y2="86667"/>
                          <a14:backgroundMark x1="35702" y1="59111" x2="29504" y2="70933"/>
                          <a14:backgroundMark x1="32893" y1="60622" x2="20083" y2="64267"/>
                          <a14:backgroundMark x1="20083" y1="64267" x2="18760" y2="65778"/>
                          <a14:backgroundMark x1="33471" y1="58844" x2="36529" y2="64889"/>
                          <a14:backgroundMark x1="36529" y1="64889" x2="38678" y2="76000"/>
                          <a14:backgroundMark x1="38264" y1="60267" x2="42645" y2="71644"/>
                          <a14:backgroundMark x1="42645" y1="71644" x2="42314" y2="73156"/>
                          <a14:backgroundMark x1="33636" y1="59111" x2="19421" y2="63556"/>
                          <a14:backgroundMark x1="19421" y1="63556" x2="18430" y2="64622"/>
                          <a14:backgroundMark x1="30331" y1="57511" x2="15289" y2="6400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" t="47409" r="44215" b="4443"/>
            <a:stretch/>
          </p:blipFill>
          <p:spPr>
            <a:xfrm>
              <a:off x="-103693" y="65988"/>
              <a:ext cx="2705492" cy="1554480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xmlns="" id="{2D80303B-5DE9-D687-AACA-86127E032AC5}"/>
                </a:ext>
              </a:extLst>
            </p:cNvPr>
            <p:cNvSpPr txBox="1"/>
            <p:nvPr/>
          </p:nvSpPr>
          <p:spPr>
            <a:xfrm>
              <a:off x="312290" y="581618"/>
              <a:ext cx="187352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948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34192811-FCCB-1FE0-18BD-100DF7250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70075" r="43931" b="6033"/>
          <a:stretch/>
        </p:blipFill>
        <p:spPr>
          <a:xfrm>
            <a:off x="2298926" y="0"/>
            <a:ext cx="10094112" cy="6858000"/>
          </a:xfrm>
          <a:custGeom>
            <a:avLst/>
            <a:gdLst>
              <a:gd name="connsiteX0" fmla="*/ 0 w 7153370"/>
              <a:gd name="connsiteY0" fmla="*/ 0 h 4443188"/>
              <a:gd name="connsiteX1" fmla="*/ 2799482 w 7153370"/>
              <a:gd name="connsiteY1" fmla="*/ 0 h 4443188"/>
              <a:gd name="connsiteX2" fmla="*/ 2799482 w 7153370"/>
              <a:gd name="connsiteY2" fmla="*/ 1004632 h 4443188"/>
              <a:gd name="connsiteX3" fmla="*/ 3218882 w 7153370"/>
              <a:gd name="connsiteY3" fmla="*/ 1424032 h 4443188"/>
              <a:gd name="connsiteX4" fmla="*/ 6733969 w 7153370"/>
              <a:gd name="connsiteY4" fmla="*/ 1424032 h 4443188"/>
              <a:gd name="connsiteX5" fmla="*/ 7153369 w 7153370"/>
              <a:gd name="connsiteY5" fmla="*/ 1004632 h 4443188"/>
              <a:gd name="connsiteX6" fmla="*/ 7153369 w 7153370"/>
              <a:gd name="connsiteY6" fmla="*/ 0 h 4443188"/>
              <a:gd name="connsiteX7" fmla="*/ 7153370 w 7153370"/>
              <a:gd name="connsiteY7" fmla="*/ 0 h 4443188"/>
              <a:gd name="connsiteX8" fmla="*/ 7153370 w 7153370"/>
              <a:gd name="connsiteY8" fmla="*/ 4443188 h 4443188"/>
              <a:gd name="connsiteX9" fmla="*/ 0 w 7153370"/>
              <a:gd name="connsiteY9" fmla="*/ 4443188 h 444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370" h="4443188">
                <a:moveTo>
                  <a:pt x="0" y="0"/>
                </a:moveTo>
                <a:lnTo>
                  <a:pt x="2799482" y="0"/>
                </a:lnTo>
                <a:lnTo>
                  <a:pt x="2799482" y="1004632"/>
                </a:lnTo>
                <a:cubicBezTo>
                  <a:pt x="2799482" y="1236260"/>
                  <a:pt x="2987254" y="1424032"/>
                  <a:pt x="3218882" y="1424032"/>
                </a:cubicBezTo>
                <a:lnTo>
                  <a:pt x="6733969" y="1424032"/>
                </a:lnTo>
                <a:cubicBezTo>
                  <a:pt x="6965597" y="1424032"/>
                  <a:pt x="7153369" y="1236260"/>
                  <a:pt x="7153369" y="1004632"/>
                </a:cubicBezTo>
                <a:lnTo>
                  <a:pt x="7153369" y="0"/>
                </a:lnTo>
                <a:lnTo>
                  <a:pt x="7153370" y="0"/>
                </a:lnTo>
                <a:lnTo>
                  <a:pt x="7153370" y="4443188"/>
                </a:lnTo>
                <a:lnTo>
                  <a:pt x="0" y="4443188"/>
                </a:lnTo>
                <a:close/>
              </a:path>
            </a:pathLst>
          </a:cu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2CC02C87-050E-8F21-603F-AB5DA919AA6C}"/>
              </a:ext>
            </a:extLst>
          </p:cNvPr>
          <p:cNvGrpSpPr/>
          <p:nvPr/>
        </p:nvGrpSpPr>
        <p:grpSpPr>
          <a:xfrm>
            <a:off x="0" y="-145"/>
            <a:ext cx="2716621" cy="1189821"/>
            <a:chOff x="-103693" y="65988"/>
            <a:chExt cx="2705492" cy="155448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xmlns="" id="{6748497F-14F3-F04C-66E6-45EF104BB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6" b="91022" l="4298" r="90000">
                          <a14:foregroundMark x1="21736" y1="91111" x2="21736" y2="91111"/>
                          <a14:foregroundMark x1="4298" y1="75556" x2="4298" y2="75556"/>
                          <a14:backgroundMark x1="29587" y1="66222" x2="17851" y2="73956"/>
                          <a14:backgroundMark x1="17851" y1="73956" x2="24876" y2="77333"/>
                          <a14:backgroundMark x1="24876" y1="77333" x2="29091" y2="66222"/>
                          <a14:backgroundMark x1="29091" y1="66222" x2="26860" y2="64711"/>
                          <a14:backgroundMark x1="35702" y1="70222" x2="28347" y2="69333"/>
                          <a14:backgroundMark x1="28347" y1="69333" x2="21322" y2="80711"/>
                          <a14:backgroundMark x1="21322" y1="80711" x2="30165" y2="79200"/>
                          <a14:backgroundMark x1="30165" y1="79200" x2="28678" y2="74222"/>
                          <a14:backgroundMark x1="35372" y1="71378" x2="27603" y2="70578"/>
                          <a14:backgroundMark x1="27603" y1="70578" x2="17603" y2="79289"/>
                          <a14:backgroundMark x1="17603" y1="79289" x2="27686" y2="79111"/>
                          <a14:backgroundMark x1="27686" y1="79111" x2="23636" y2="72178"/>
                          <a14:backgroundMark x1="23636" y1="72178" x2="23388" y2="72178"/>
                          <a14:backgroundMark x1="34298" y1="65333" x2="23306" y2="65422"/>
                          <a14:backgroundMark x1="23306" y1="65422" x2="19091" y2="78489"/>
                          <a14:backgroundMark x1="19091" y1="78489" x2="32893" y2="70400"/>
                          <a14:backgroundMark x1="32893" y1="70400" x2="30579" y2="67111"/>
                          <a14:backgroundMark x1="34463" y1="66489" x2="25207" y2="67822"/>
                          <a14:backgroundMark x1="25207" y1="67822" x2="17438" y2="82133"/>
                          <a14:backgroundMark x1="17438" y1="82133" x2="31736" y2="75822"/>
                          <a14:backgroundMark x1="31736" y1="75822" x2="20826" y2="71200"/>
                          <a14:backgroundMark x1="20826" y1="71200" x2="20248" y2="72000"/>
                          <a14:backgroundMark x1="16694" y1="66933" x2="12479" y2="77689"/>
                          <a14:backgroundMark x1="12479" y1="77689" x2="14132" y2="85156"/>
                          <a14:backgroundMark x1="14132" y1="85156" x2="22479" y2="88178"/>
                          <a14:backgroundMark x1="22479" y1="88178" x2="32397" y2="84444"/>
                          <a14:backgroundMark x1="32397" y1="84444" x2="37438" y2="75911"/>
                          <a14:backgroundMark x1="37438" y1="75911" x2="37686" y2="65600"/>
                          <a14:backgroundMark x1="37686" y1="65600" x2="25041" y2="62133"/>
                          <a14:backgroundMark x1="25041" y1="62133" x2="16446" y2="68178"/>
                          <a14:backgroundMark x1="16446" y1="68178" x2="15868" y2="69156"/>
                          <a14:backgroundMark x1="12231" y1="70222" x2="9917" y2="79111"/>
                          <a14:backgroundMark x1="9917" y1="79111" x2="12975" y2="86311"/>
                          <a14:backgroundMark x1="12975" y1="86311" x2="19008" y2="89067"/>
                          <a14:backgroundMark x1="19008" y1="89067" x2="33140" y2="85067"/>
                          <a14:backgroundMark x1="33140" y1="85067" x2="42314" y2="76533"/>
                          <a14:backgroundMark x1="42314" y1="76533" x2="40083" y2="68711"/>
                          <a14:backgroundMark x1="40083" y1="68711" x2="34628" y2="62756"/>
                          <a14:backgroundMark x1="34628" y1="62756" x2="26529" y2="62044"/>
                          <a14:backgroundMark x1="26529" y1="62044" x2="18512" y2="63822"/>
                          <a14:backgroundMark x1="18512" y1="63822" x2="12975" y2="67467"/>
                          <a14:backgroundMark x1="12975" y1="67467" x2="8512" y2="74667"/>
                          <a14:backgroundMark x1="8512" y1="74667" x2="8512" y2="74667"/>
                          <a14:backgroundMark x1="8430" y1="72889" x2="27273" y2="62311"/>
                          <a14:backgroundMark x1="27273" y1="62311" x2="37107" y2="65422"/>
                          <a14:backgroundMark x1="37107" y1="65422" x2="42397" y2="76267"/>
                          <a14:backgroundMark x1="42397" y1="76267" x2="39174" y2="83556"/>
                          <a14:backgroundMark x1="39174" y1="83556" x2="30165" y2="87289"/>
                          <a14:backgroundMark x1="30165" y1="87289" x2="27934" y2="86667"/>
                          <a14:backgroundMark x1="35702" y1="59111" x2="29504" y2="70933"/>
                          <a14:backgroundMark x1="32893" y1="60622" x2="20083" y2="64267"/>
                          <a14:backgroundMark x1="20083" y1="64267" x2="18760" y2="65778"/>
                          <a14:backgroundMark x1="33471" y1="58844" x2="36529" y2="64889"/>
                          <a14:backgroundMark x1="36529" y1="64889" x2="38678" y2="76000"/>
                          <a14:backgroundMark x1="38264" y1="60267" x2="42645" y2="71644"/>
                          <a14:backgroundMark x1="42645" y1="71644" x2="42314" y2="73156"/>
                          <a14:backgroundMark x1="33636" y1="59111" x2="19421" y2="63556"/>
                          <a14:backgroundMark x1="19421" y1="63556" x2="18430" y2="64622"/>
                          <a14:backgroundMark x1="30331" y1="57511" x2="15289" y2="6400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" t="47409" r="44215" b="4443"/>
            <a:stretch/>
          </p:blipFill>
          <p:spPr>
            <a:xfrm>
              <a:off x="-103693" y="65988"/>
              <a:ext cx="2705492" cy="1554480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302BF588-3386-35CE-4A9D-7370B9EED2C9}"/>
                </a:ext>
              </a:extLst>
            </p:cNvPr>
            <p:cNvSpPr txBox="1"/>
            <p:nvPr/>
          </p:nvSpPr>
          <p:spPr>
            <a:xfrm>
              <a:off x="312290" y="581618"/>
              <a:ext cx="187352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xmlns="" id="{8B650FF4-BFBA-7BF5-D48D-908C962E1EBE}"/>
              </a:ext>
            </a:extLst>
          </p:cNvPr>
          <p:cNvGrpSpPr/>
          <p:nvPr/>
        </p:nvGrpSpPr>
        <p:grpSpPr>
          <a:xfrm>
            <a:off x="6331868" y="-148504"/>
            <a:ext cx="5714286" cy="2258459"/>
            <a:chOff x="5754352" y="356822"/>
            <a:chExt cx="5714286" cy="225845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61B91FE0-7664-48B3-2706-8D030C04D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3500" r="96167">
                          <a14:foregroundMark x1="7833" y1="53333" x2="7833" y2="53333"/>
                          <a14:foregroundMark x1="84833" y1="61500" x2="84833" y2="61500"/>
                          <a14:foregroundMark x1="84500" y1="61333" x2="84500" y2="61333"/>
                          <a14:foregroundMark x1="76833" y1="62000" x2="76833" y2="62000"/>
                          <a14:foregroundMark x1="3500" y1="41500" x2="3500" y2="41500"/>
                          <a14:foregroundMark x1="91833" y1="39833" x2="91833" y2="39833"/>
                          <a14:foregroundMark x1="95333" y1="63667" x2="95333" y2="63667"/>
                          <a14:foregroundMark x1="96167" y1="61667" x2="96167" y2="61667"/>
                          <a14:foregroundMark x1="95833" y1="58333" x2="95833" y2="5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7" b="32790"/>
            <a:stretch/>
          </p:blipFill>
          <p:spPr>
            <a:xfrm>
              <a:off x="5754352" y="356822"/>
              <a:ext cx="5714286" cy="2258459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330CE784-79CB-16B5-B763-4558A794A17E}"/>
                </a:ext>
              </a:extLst>
            </p:cNvPr>
            <p:cNvSpPr txBox="1"/>
            <p:nvPr/>
          </p:nvSpPr>
          <p:spPr>
            <a:xfrm>
              <a:off x="6268452" y="1287379"/>
              <a:ext cx="504257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000" b="1" dirty="0">
                  <a:latin typeface="MV Boli" panose="02000500030200090000" pitchFamily="2" charset="0"/>
                  <a:cs typeface="MV Boli" panose="02000500030200090000" pitchFamily="2" charset="0"/>
                </a:rPr>
                <a:t>What did he say?</a:t>
              </a:r>
              <a:endParaRPr lang="ar-SA" sz="40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61064F7-9FA3-B201-5FDD-9D3FED16B29F}"/>
              </a:ext>
            </a:extLst>
          </p:cNvPr>
          <p:cNvSpPr/>
          <p:nvPr/>
        </p:nvSpPr>
        <p:spPr>
          <a:xfrm>
            <a:off x="7159752" y="5001768"/>
            <a:ext cx="411480" cy="31089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EE16DEF8-A69F-C8BE-FBBC-193C3B762AEC}"/>
              </a:ext>
            </a:extLst>
          </p:cNvPr>
          <p:cNvSpPr/>
          <p:nvPr/>
        </p:nvSpPr>
        <p:spPr>
          <a:xfrm>
            <a:off x="7769352" y="5373624"/>
            <a:ext cx="411480" cy="31089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9C6EDE4D-6B74-1F14-E491-26AA54CD5AEE}"/>
              </a:ext>
            </a:extLst>
          </p:cNvPr>
          <p:cNvSpPr/>
          <p:nvPr/>
        </p:nvSpPr>
        <p:spPr>
          <a:xfrm>
            <a:off x="6208408" y="5684520"/>
            <a:ext cx="777607" cy="24079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466DF4A-3DDF-F78F-4CB3-48E1FB228896}"/>
              </a:ext>
            </a:extLst>
          </p:cNvPr>
          <p:cNvSpPr/>
          <p:nvPr/>
        </p:nvSpPr>
        <p:spPr>
          <a:xfrm>
            <a:off x="4647464" y="5995416"/>
            <a:ext cx="777607" cy="24079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EE9B39E3-F12E-0B29-0F06-3F3FB78DD9DE}"/>
              </a:ext>
            </a:extLst>
          </p:cNvPr>
          <p:cNvSpPr/>
          <p:nvPr/>
        </p:nvSpPr>
        <p:spPr>
          <a:xfrm>
            <a:off x="6208407" y="6036564"/>
            <a:ext cx="777607" cy="24079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29058511-9B6F-DFAC-C725-49E39BA449D6}"/>
              </a:ext>
            </a:extLst>
          </p:cNvPr>
          <p:cNvSpPr/>
          <p:nvPr/>
        </p:nvSpPr>
        <p:spPr>
          <a:xfrm>
            <a:off x="11106912" y="3321587"/>
            <a:ext cx="411480" cy="31089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A24A0098-0888-317B-29F0-4F0C1C88687C}"/>
              </a:ext>
            </a:extLst>
          </p:cNvPr>
          <p:cNvSpPr/>
          <p:nvPr/>
        </p:nvSpPr>
        <p:spPr>
          <a:xfrm>
            <a:off x="8711937" y="3632483"/>
            <a:ext cx="587511" cy="31089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8A9DBAA8-7AA0-AED0-5E47-905FA29592F8}"/>
              </a:ext>
            </a:extLst>
          </p:cNvPr>
          <p:cNvSpPr/>
          <p:nvPr/>
        </p:nvSpPr>
        <p:spPr>
          <a:xfrm>
            <a:off x="8124426" y="4017632"/>
            <a:ext cx="587511" cy="310897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4105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BC420C38-A1C6-6210-F159-6733AC37688A}"/>
              </a:ext>
            </a:extLst>
          </p:cNvPr>
          <p:cNvGrpSpPr/>
          <p:nvPr/>
        </p:nvGrpSpPr>
        <p:grpSpPr>
          <a:xfrm>
            <a:off x="8004463" y="3327482"/>
            <a:ext cx="4187537" cy="3439954"/>
            <a:chOff x="8004463" y="2400382"/>
            <a:chExt cx="4454237" cy="3439954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xmlns="" id="{D07A93E9-5B6E-FAF1-1A6F-59056FDF9AD9}"/>
                </a:ext>
              </a:extLst>
            </p:cNvPr>
            <p:cNvSpPr/>
            <p:nvPr/>
          </p:nvSpPr>
          <p:spPr>
            <a:xfrm rot="368190">
              <a:off x="8226200" y="3457119"/>
              <a:ext cx="2051156" cy="13264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did he say?</a:t>
              </a:r>
              <a:endParaRPr lang="ar-SA" sz="2400" b="1" dirty="0">
                <a:solidFill>
                  <a:schemeClr val="tx1"/>
                </a:solidFill>
                <a:latin typeface="MV Boli" panose="02000500030200090000" pitchFamily="2" charset="0"/>
              </a:endParaRPr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48D72BCD-2A3F-88B8-AFB2-8BFCB1B57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7" b="88170" l="8854" r="90625">
                          <a14:foregroundMark x1="49792" y1="86607" x2="49792" y2="86607"/>
                          <a14:foregroundMark x1="81406" y1="86979" x2="81406" y2="86979"/>
                          <a14:foregroundMark x1="78021" y1="88318" x2="78021" y2="88318"/>
                          <a14:foregroundMark x1="35365" y1="68527" x2="35365" y2="68527"/>
                          <a14:foregroundMark x1="19531" y1="55357" x2="19531" y2="55357"/>
                          <a14:foregroundMark x1="90677" y1="41220" x2="90677" y2="41220"/>
                          <a14:foregroundMark x1="20677" y1="54762" x2="20677" y2="54762"/>
                          <a14:foregroundMark x1="8906" y1="40476" x2="8906" y2="40476"/>
                          <a14:foregroundMark x1="28177" y1="9747" x2="28177" y2="9747"/>
                          <a14:foregroundMark x1="22188" y1="24405" x2="22188" y2="24405"/>
                          <a14:foregroundMark x1="58333" y1="18750" x2="53646" y2="14360"/>
                          <a14:foregroundMark x1="53646" y1="14360" x2="48229" y2="16890"/>
                          <a14:foregroundMark x1="48229" y1="16890" x2="46042" y2="24330"/>
                          <a14:foregroundMark x1="46042" y1="24330" x2="46354" y2="38393"/>
                          <a14:backgroundMark x1="40885" y1="22470" x2="42344" y2="26265"/>
                          <a14:backgroundMark x1="44115" y1="28051" x2="43802" y2="25818"/>
                          <a14:backgroundMark x1="65521" y1="36756" x2="65521" y2="36756"/>
                          <a14:backgroundMark x1="75313" y1="24851" x2="75313" y2="24851"/>
                          <a14:backgroundMark x1="74948" y1="20908" x2="74844" y2="20461"/>
                          <a14:backgroundMark x1="79688" y1="13839" x2="70885" y2="25521"/>
                          <a14:backgroundMark x1="70885" y1="25521" x2="70885" y2="25521"/>
                          <a14:backgroundMark x1="74531" y1="23065" x2="79792" y2="28125"/>
                          <a14:backgroundMark x1="88542" y1="19196" x2="89063" y2="41741"/>
                          <a14:backgroundMark x1="89063" y1="18304" x2="87135" y2="18452"/>
                          <a14:backgroundMark x1="21198" y1="9673" x2="32865" y2="24107"/>
                          <a14:backgroundMark x1="10625" y1="17039" x2="12031" y2="41443"/>
                          <a14:backgroundMark x1="32188" y1="23958" x2="24948" y2="28869"/>
                          <a14:backgroundMark x1="21198" y1="22247" x2="13906" y2="45238"/>
                          <a14:backgroundMark x1="13906" y1="45238" x2="9427" y2="48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9" t="13230" r="17758" b="10660"/>
            <a:stretch/>
          </p:blipFill>
          <p:spPr>
            <a:xfrm>
              <a:off x="8004463" y="2400382"/>
              <a:ext cx="4454237" cy="3439954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70B5726-4BEF-F685-9559-C4A0DB87A1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5" b="96875" l="10000" r="90000">
                        <a14:foregroundMark x1="61510" y1="95208" x2="61510" y2="95208"/>
                        <a14:foregroundMark x1="46406" y1="96979" x2="46406" y2="96979"/>
                        <a14:foregroundMark x1="67344" y1="65625" x2="67344" y2="65625"/>
                        <a14:foregroundMark x1="65677" y1="63281" x2="65677" y2="63281"/>
                        <a14:foregroundMark x1="55156" y1="9583" x2="55156" y2="9583"/>
                        <a14:foregroundMark x1="52083" y1="5885" x2="52083" y2="5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3298" r="26546"/>
          <a:stretch/>
        </p:blipFill>
        <p:spPr>
          <a:xfrm flipH="1">
            <a:off x="-77491" y="2171783"/>
            <a:ext cx="2882093" cy="4800517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xmlns="" id="{2B4B564F-6E32-F427-A488-22A1A791C2BC}"/>
              </a:ext>
            </a:extLst>
          </p:cNvPr>
          <p:cNvSpPr/>
          <p:nvPr/>
        </p:nvSpPr>
        <p:spPr>
          <a:xfrm>
            <a:off x="1765298" y="1269918"/>
            <a:ext cx="5308602" cy="2159082"/>
          </a:xfrm>
          <a:prstGeom prst="wedgeEllipseCallout">
            <a:avLst>
              <a:gd name="adj1" fmla="val -57992"/>
              <a:gd name="adj2" fmla="val 33089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800" b="0" i="0" u="none" strike="noStrike" baseline="0" dirty="0">
                <a:solidFill>
                  <a:sysClr val="windowText" lastClr="000000"/>
                </a:solidFill>
                <a:latin typeface="ProximaNova-Light"/>
              </a:rPr>
              <a:t>“</a:t>
            </a:r>
            <a:r>
              <a:rPr lang="en-US" sz="2400" i="0" u="none" strike="noStrike" baseline="0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have </a:t>
            </a:r>
            <a:r>
              <a:rPr lang="en-US" sz="2400" i="0" u="none" strike="noStrike" baseline="0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brother and a sister.”</a:t>
            </a:r>
          </a:p>
          <a:p>
            <a:pPr algn="l"/>
            <a:r>
              <a:rPr lang="en-US" sz="2400" i="0" u="none" strike="noStrike" baseline="0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“I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don’t like </a:t>
            </a:r>
            <a:r>
              <a:rPr lang="en-US" sz="2400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mangoes.”</a:t>
            </a:r>
            <a:endParaRPr lang="ar-SA" sz="2400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D718AE2-55CE-11E0-886A-944E79AB79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29" l="9981" r="89957">
                        <a14:foregroundMark x1="43707" y1="90729" x2="4370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9385" r="19458" b="8465"/>
          <a:stretch/>
        </p:blipFill>
        <p:spPr>
          <a:xfrm flipH="1">
            <a:off x="2039514" y="2057483"/>
            <a:ext cx="2800115" cy="4800517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053E9E0C-2C26-9BF2-3918-DDE7A2D5171C}"/>
              </a:ext>
            </a:extLst>
          </p:cNvPr>
          <p:cNvSpPr/>
          <p:nvPr/>
        </p:nvSpPr>
        <p:spPr>
          <a:xfrm>
            <a:off x="4497432" y="1168398"/>
            <a:ext cx="3992137" cy="2159082"/>
          </a:xfrm>
          <a:prstGeom prst="wedgeRoundRectCallout">
            <a:avLst>
              <a:gd name="adj1" fmla="val -74185"/>
              <a:gd name="adj2" fmla="val 403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said (that) he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brother and a sister.</a:t>
            </a:r>
            <a:endParaRPr lang="ar-SA" sz="2000" b="0" i="0" u="none" strike="noStrike" baseline="0" dirty="0">
              <a:solidFill>
                <a:schemeClr val="tx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/>
            <a:endParaRPr lang="ar-SA" sz="2000" b="0" i="0" u="none" strike="noStrike" baseline="0" dirty="0">
              <a:solidFill>
                <a:schemeClr val="tx1"/>
              </a:solidFill>
              <a:latin typeface="MV Boli" panose="02000500030200090000" pitchFamily="2" charset="0"/>
            </a:endParaRPr>
          </a:p>
          <a:p>
            <a:pPr algn="l"/>
            <a:r>
              <a:rPr lang="en-US" sz="20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said (that) she </a:t>
            </a:r>
            <a:r>
              <a:rPr lang="en-US" sz="20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didn’t like</a:t>
            </a:r>
            <a:r>
              <a:rPr lang="en-US" sz="2000" b="1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mangoes</a:t>
            </a:r>
            <a:endParaRPr lang="ar-SA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xmlns="" id="{829E6D43-5A6D-7487-F09D-20ACC48865E1}"/>
              </a:ext>
            </a:extLst>
          </p:cNvPr>
          <p:cNvGrpSpPr/>
          <p:nvPr/>
        </p:nvGrpSpPr>
        <p:grpSpPr>
          <a:xfrm>
            <a:off x="13977" y="63458"/>
            <a:ext cx="3502641" cy="1155700"/>
            <a:chOff x="243859" y="114218"/>
            <a:chExt cx="3502641" cy="115570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xmlns="" id="{09FF1AA5-0A15-8F1A-D245-034BC9332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76" b="97577" l="2064" r="89992">
                          <a14:foregroundMark x1="17586" y1="94830" x2="17586" y2="94830"/>
                          <a14:foregroundMark x1="6701" y1="89620" x2="6701" y2="89620"/>
                          <a14:foregroundMark x1="4100" y1="86309" x2="4100" y2="86309"/>
                          <a14:foregroundMark x1="3082" y1="85945" x2="3082" y2="85945"/>
                          <a14:foregroundMark x1="25360" y1="95759" x2="25360" y2="95759"/>
                          <a14:foregroundMark x1="4976" y1="96607" x2="4919" y2="96607"/>
                          <a14:foregroundMark x1="6701" y1="96082" x2="6701" y2="96284"/>
                          <a14:foregroundMark x1="2064" y1="82068" x2="2064" y2="82068"/>
                          <a14:foregroundMark x1="26972" y1="96769" x2="26972" y2="96769"/>
                          <a14:foregroundMark x1="29517" y1="97375" x2="29517" y2="97375"/>
                          <a14:foregroundMark x1="30280" y1="97577" x2="30280" y2="97577"/>
                          <a14:foregroundMark x1="30704" y1="97173" x2="30704" y2="97173"/>
                          <a14:backgroundMark x1="71134" y1="58158" x2="68533" y2="80372"/>
                          <a14:backgroundMark x1="50014" y1="57229" x2="79418" y2="73142"/>
                          <a14:backgroundMark x1="79418" y1="73142" x2="79418" y2="731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80" r="64251" b="1668"/>
            <a:stretch/>
          </p:blipFill>
          <p:spPr>
            <a:xfrm>
              <a:off x="243859" y="114218"/>
              <a:ext cx="3502641" cy="1155700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xmlns="" id="{98BD7F5A-501B-8B1E-9F7A-9FAEE8FAEE4E}"/>
                </a:ext>
              </a:extLst>
            </p:cNvPr>
            <p:cNvSpPr txBox="1"/>
            <p:nvPr/>
          </p:nvSpPr>
          <p:spPr>
            <a:xfrm>
              <a:off x="977359" y="357320"/>
              <a:ext cx="25895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800" b="1" i="0" u="none" strike="noStrike" baseline="0" dirty="0">
                  <a:solidFill>
                    <a:schemeClr val="bg1"/>
                  </a:solidFill>
                  <a:latin typeface="ProximaNova-Bold"/>
                </a:rPr>
                <a:t>Simple Present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4807BD0F-D782-6743-B083-771D6DAF0A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21" b="96527" l="3506" r="96636">
                        <a14:foregroundMark x1="77778" y1="29927" x2="77778" y2="29927"/>
                        <a14:foregroundMark x1="88041" y1="31502" x2="88041" y2="31502"/>
                        <a14:foregroundMark x1="96636" y1="32068" x2="96636" y2="32068"/>
                        <a14:foregroundMark x1="94006" y1="31260" x2="94006" y2="31260"/>
                        <a14:foregroundMark x1="86005" y1="29362" x2="86005" y2="29362"/>
                        <a14:foregroundMark x1="95505" y1="32068" x2="95505" y2="32068"/>
                        <a14:foregroundMark x1="95505" y1="32068" x2="95505" y2="32068"/>
                        <a14:foregroundMark x1="95505" y1="32068" x2="95505" y2="32068"/>
                        <a14:foregroundMark x1="95335" y1="31260" x2="82810" y2="36591"/>
                        <a14:foregroundMark x1="82810" y1="36591" x2="82810" y2="36591"/>
                        <a14:foregroundMark x1="78145" y1="29927" x2="78145" y2="29927"/>
                        <a14:foregroundMark x1="78145" y1="29927" x2="78145" y2="29927"/>
                        <a14:foregroundMark x1="69381" y1="29927" x2="73311" y2="30977"/>
                        <a14:foregroundMark x1="68815" y1="30170" x2="68815" y2="30170"/>
                        <a14:foregroundMark x1="67147" y1="29362" x2="67147" y2="29362"/>
                        <a14:foregroundMark x1="68815" y1="29362" x2="68815" y2="29362"/>
                        <a14:foregroundMark x1="68815" y1="29362" x2="68815" y2="29362"/>
                        <a14:foregroundMark x1="69946" y1="27262" x2="69946" y2="27262"/>
                        <a14:foregroundMark x1="69946" y1="27262" x2="69946" y2="27262"/>
                        <a14:foregroundMark x1="73311" y1="25121" x2="73311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80" r="64251" b="1668"/>
          <a:stretch/>
        </p:blipFill>
        <p:spPr>
          <a:xfrm>
            <a:off x="-2829194" y="1908681"/>
            <a:ext cx="3502641" cy="1155700"/>
          </a:xfrm>
          <a:prstGeom prst="rect">
            <a:avLst/>
          </a:prstGeom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xmlns="" id="{DE41495C-082D-285C-D7CF-18F48813B1A5}"/>
              </a:ext>
            </a:extLst>
          </p:cNvPr>
          <p:cNvGrpSpPr/>
          <p:nvPr/>
        </p:nvGrpSpPr>
        <p:grpSpPr>
          <a:xfrm>
            <a:off x="4742179" y="-82"/>
            <a:ext cx="3502641" cy="1155700"/>
            <a:chOff x="4742179" y="-82"/>
            <a:chExt cx="3502641" cy="115570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xmlns="" id="{1D8BD5CF-8AF5-BE54-7479-FC8BD71B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488" b="59451" l="64801" r="98332">
                          <a14:foregroundMark x1="98332" y1="52504" x2="98332" y2="52504"/>
                          <a14:foregroundMark x1="69975" y1="53554" x2="69975" y2="53554"/>
                          <a14:foregroundMark x1="67684" y1="52342" x2="67684" y2="52342"/>
                          <a14:foregroundMark x1="67684" y1="52342" x2="67684" y2="52342"/>
                          <a14:foregroundMark x1="69126" y1="49233" x2="69126" y2="49233"/>
                          <a14:foregroundMark x1="88889" y1="58199" x2="88889" y2="58199"/>
                          <a14:foregroundMark x1="86344" y1="57714" x2="86344" y2="57714"/>
                          <a14:foregroundMark x1="91547" y1="57876" x2="91547" y2="57876"/>
                          <a14:foregroundMark x1="85496" y1="55977" x2="85496" y2="55977"/>
                          <a14:foregroundMark x1="91292" y1="57189" x2="91292" y2="57189"/>
                          <a14:foregroundMark x1="91292" y1="57189" x2="91292" y2="57189"/>
                          <a14:foregroundMark x1="91292" y1="57714" x2="91292" y2="57714"/>
                          <a14:foregroundMark x1="91292" y1="57714" x2="91292" y2="57714"/>
                          <a14:foregroundMark x1="69975" y1="44184" x2="69975" y2="44184"/>
                          <a14:foregroundMark x1="69975" y1="44184" x2="69975" y2="44184"/>
                          <a14:foregroundMark x1="69975" y1="44184" x2="69975" y2="44184"/>
                          <a14:foregroundMark x1="69975" y1="44023" x2="68646" y2="55775"/>
                          <a14:foregroundMark x1="68646" y1="55775" x2="68646" y2="55775"/>
                          <a14:foregroundMark x1="70088" y1="47132" x2="70088" y2="47132"/>
                          <a14:foregroundMark x1="68024" y1="48344" x2="68024" y2="48344"/>
                          <a14:foregroundMark x1="68024" y1="48344" x2="70229" y2="51131"/>
                          <a14:foregroundMark x1="78456" y1="51131" x2="78456" y2="51131"/>
                          <a14:foregroundMark x1="89030" y1="57027" x2="89030" y2="57027"/>
                          <a14:foregroundMark x1="82132" y1="57189" x2="82132" y2="57189"/>
                          <a14:foregroundMark x1="66610" y1="55654" x2="66610" y2="55654"/>
                          <a14:foregroundMark x1="66723" y1="56866" x2="66723" y2="56866"/>
                          <a14:foregroundMark x1="66129" y1="54241" x2="66129" y2="54241"/>
                          <a14:foregroundMark x1="66610" y1="55452" x2="66610" y2="55452"/>
                          <a14:foregroundMark x1="66610" y1="55452" x2="66610" y2="55452"/>
                          <a14:foregroundMark x1="66610" y1="55452" x2="66610" y2="55452"/>
                          <a14:foregroundMark x1="69522" y1="45073" x2="69522" y2="45073"/>
                          <a14:foregroundMark x1="73650" y1="53918" x2="73650" y2="53918"/>
                          <a14:foregroundMark x1="72660" y1="50969" x2="90246" y2="53918"/>
                          <a14:foregroundMark x1="94854" y1="46284" x2="94854" y2="46284"/>
                          <a14:foregroundMark x1="94854" y1="48910" x2="64801" y2="43538"/>
                          <a14:foregroundMark x1="64801" y1="43538" x2="64801" y2="43538"/>
                          <a14:foregroundMark x1="70003" y1="43700" x2="70003" y2="43700"/>
                          <a14:foregroundMark x1="66610" y1="55977" x2="66610" y2="55977"/>
                          <a14:foregroundMark x1="66497" y1="55129" x2="66497" y2="55129"/>
                          <a14:foregroundMark x1="67571" y1="52019" x2="67571" y2="52019"/>
                          <a14:foregroundMark x1="67571" y1="52019" x2="97512" y2="50969"/>
                          <a14:foregroundMark x1="97512" y1="50969" x2="97512" y2="50969"/>
                          <a14:foregroundMark x1="88663" y1="57027" x2="88663" y2="57027"/>
                          <a14:foregroundMark x1="73989" y1="55654" x2="90981" y2="56179"/>
                          <a14:foregroundMark x1="90840" y1="58239" x2="90840" y2="58239"/>
                          <a14:foregroundMark x1="69692" y1="42569" x2="69692" y2="42569"/>
                          <a14:foregroundMark x1="69155" y1="43417" x2="69155" y2="43417"/>
                          <a14:foregroundMark x1="69550" y1="46971" x2="69550" y2="46971"/>
                          <a14:foregroundMark x1="69777" y1="44830" x2="68335" y2="50363"/>
                          <a14:foregroundMark x1="68561" y1="49637" x2="76251" y2="54321"/>
                          <a14:foregroundMark x1="83206" y1="56866" x2="83206" y2="56866"/>
                          <a14:foregroundMark x1="78937" y1="56866" x2="86542" y2="58118"/>
                          <a14:foregroundMark x1="86542" y1="58118" x2="91829" y2="56260"/>
                          <a14:foregroundMark x1="91829" y1="56260" x2="94261" y2="58481"/>
                          <a14:foregroundMark x1="94034" y1="57714" x2="96353" y2="58683"/>
                          <a14:foregroundMark x1="96777" y1="56341" x2="95448" y2="59451"/>
                          <a14:foregroundMark x1="80153" y1="56664" x2="74385" y2="56018"/>
                          <a14:foregroundMark x1="69975" y1="42488" x2="67854" y2="53069"/>
                          <a14:foregroundMark x1="67854" y1="53069" x2="67826" y2="53150"/>
                          <a14:foregroundMark x1="67826" y1="50565" x2="72745" y2="50565"/>
                          <a14:foregroundMark x1="68278" y1="47173" x2="70144" y2="48667"/>
                          <a14:foregroundMark x1="70144" y1="48667" x2="70144" y2="48667"/>
                          <a14:foregroundMark x1="69833" y1="44709" x2="68928" y2="53352"/>
                          <a14:foregroundMark x1="68928" y1="53352" x2="68928" y2="53352"/>
                          <a14:foregroundMark x1="68109" y1="54523" x2="68109" y2="54523"/>
                          <a14:foregroundMark x1="67458" y1="49515" x2="73876" y2="53796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  <a14:foregroundMark x1="68420" y1="49838" x2="68420" y2="49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1" t="41986" r="-280" b="41162"/>
            <a:stretch/>
          </p:blipFill>
          <p:spPr>
            <a:xfrm>
              <a:off x="4742179" y="-82"/>
              <a:ext cx="3502641" cy="11557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D962275A-56EB-9D29-F09B-1A6DAD0D1D6C}"/>
                </a:ext>
              </a:extLst>
            </p:cNvPr>
            <p:cNvSpPr txBox="1"/>
            <p:nvPr/>
          </p:nvSpPr>
          <p:spPr>
            <a:xfrm>
              <a:off x="5369859" y="306560"/>
              <a:ext cx="2438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i="0" u="none" strike="noStrike" baseline="0" dirty="0">
                  <a:solidFill>
                    <a:schemeClr val="bg1"/>
                  </a:solidFill>
                  <a:latin typeface="ProximaNova-Bold"/>
                </a:rPr>
                <a:t>Simple Past</a:t>
              </a:r>
              <a:endParaRPr lang="ar-SA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669</Words>
  <Application>Microsoft Office PowerPoint</Application>
  <PresentationFormat>Custom</PresentationFormat>
  <Paragraphs>142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132</cp:revision>
  <dcterms:created xsi:type="dcterms:W3CDTF">2022-05-27T11:46:24Z</dcterms:created>
  <dcterms:modified xsi:type="dcterms:W3CDTF">2023-03-15T23:25:17Z</dcterms:modified>
</cp:coreProperties>
</file>