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A7E63E-6A2B-425D-ADEA-2B2FA5067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0AB81F6-F968-4028-9F66-38B259DE6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EB64B23-A9AE-4EDE-AAE3-19891BA8B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06B56F-B4C0-49ED-B2F5-160D1398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57B0E72-F3B7-4563-BC8E-16663EEA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021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B16D93-46A4-49BA-A08F-8C86C0D2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58709B0-6764-4FE6-9034-2AB63B800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2A0345-430D-45BC-8819-413978A5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82F835-7774-4D36-8DBD-F3B5EFB57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A19B6B-282D-4545-9973-2713F9B8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923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98C1480-E3B4-48A0-8406-EA7AB17EA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6AFD85-3B5F-45A3-8EFB-A5E5A5597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6F9182-0EE4-4D9A-8914-BD7E309F5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25391A-D5A8-47FB-813A-E032090D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5D0D3A4-9763-407B-8905-8080B68D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81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A63454-93F3-4DD7-9256-1DDEE24F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77E0306-7A79-4EE0-938F-3FEF2C024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722907-86D4-4A16-96B0-3C8DB7AD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701AE8-E5D7-48AE-8B95-04A5482BA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4BE790-70EC-4728-B5FC-659E60A61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595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51B3C9-8292-46E2-AF30-13E08C2F3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321D80-9E3F-4A03-B512-71DFAA1E9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F446B9-F097-4242-AFB6-1B627DCD4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C890F7-081E-420F-BCE7-6AAA739C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DF7431-E956-466C-8C57-D9D08D94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934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A59B17-6425-491E-BDD7-4144151A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1239F5F-5A04-462F-AC7B-BFC8AFD44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D424487-B82F-4259-B474-2DDBB24AB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093678-9A95-4DFB-9237-790F2726F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D02B672-B588-4B4C-B656-D447A947B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4C9A8EC-D6A5-4F47-9F95-4186AE9FC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846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0A991E-0084-44BE-BE82-2C6ED7820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0CFBDB-AF34-4DE7-9902-863ADA028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9A2532-7F55-4F83-BFA1-53312DD48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D50E7A4-4BA5-4EE6-9598-404ECCE90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43C3B76-47A1-4A18-AB60-1C1CDF735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EB66D5F-5D9D-4033-8EFD-C0858DC7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EFEE61D-BEB9-49AC-95E9-FBA8F3B6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9EE126C-DED2-4B2C-B34B-F1D2FAED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89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C1D515-8AAE-4BB2-9032-CD5AA20A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55FB4A6-4434-4F13-B33C-492D031BB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782C041-6D7B-41F6-9F09-F4333A45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0EB16E7-B328-4050-BC33-2A1B7E0F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75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73D76A3-9D59-4E31-AFFC-B8271B25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335FC5E-DC93-4C81-BEB9-C5CEB39E9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584863F-D7A0-4F3D-A9CB-5D561F40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822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3D773B-83AC-4E2B-AA7C-409D1497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10844F5-9A57-478D-A2F0-7D761DF6D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4E7CA24-3B48-482D-AC02-966DD8042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5A1ED3F-33BF-46B7-989C-932287B6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200BF72-469A-4148-A0E1-EC28C213F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D3612A-CAB2-49AE-9196-689E30E3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865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6EAF24-F5C5-490C-BEC5-8066B2F8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66159F8-21B3-432B-B0DB-1442E5E74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F82E619-FEAD-48B2-A680-BE40A69C1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CDFFC4C-FE49-41EA-8C79-524F61BA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4BD2C13-EBD5-4A6F-89E4-869AC636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901AC42-E7F1-4A2F-B8EA-F9357FA2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199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D343948-CAA8-4869-BA98-E19ABC69B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A927E5-53D7-491C-A603-ABAEDE708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14887B-4B5E-4673-9E1F-D68745845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8C0F-6358-409B-ACBB-FC227A0539D1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14C6FA6-BEBE-4FB5-A005-805CFC9E5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3AF666-92EB-4AA3-BB64-D96C79CED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55DFA-AC55-4B63-AF1E-28705308F0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866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الآحاد والعشرات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أكون مجموعات من عشرات وآحاد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آحاد</a:t>
            </a:r>
          </a:p>
          <a:p>
            <a:pPr algn="ctr"/>
            <a:r>
              <a:rPr lang="ar-SA" dirty="0"/>
              <a:t>عشرات</a:t>
            </a:r>
          </a:p>
          <a:p>
            <a:pPr algn="ctr"/>
            <a:r>
              <a:rPr lang="ar-SA" dirty="0"/>
              <a:t>إعادة التجميع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8E6B728-E728-4D90-B8A8-20CA78F27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355" y="1885950"/>
            <a:ext cx="6493669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EAA2A63D-AA2E-404B-B704-F23D6442B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50" y="2217784"/>
            <a:ext cx="8170069" cy="339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8171D4C-CA67-4215-B7B0-93ED98368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2118" y="2006133"/>
            <a:ext cx="8369113" cy="1579749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3AAAA11A-6DE3-46D2-B8C6-D9F270AFC41A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552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73AF771D-BAF4-4BA3-82B8-916AC0328D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7" y="1640681"/>
            <a:ext cx="6236493" cy="6191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4A30272-2DAB-4746-93C8-6F4D419A1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7519" y="2424112"/>
            <a:ext cx="8979693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6A29113-317C-44CC-BCD9-3AEFA9130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7581" y="1683543"/>
            <a:ext cx="8203406" cy="415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7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CF4F147-10A9-4694-8803-0CE940F48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531" y="1814512"/>
            <a:ext cx="8793956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041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</Words>
  <Application>Microsoft Office PowerPoint</Application>
  <PresentationFormat>شاشة عريضة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2022-03-14T21:07:03Z</dcterms:created>
  <dcterms:modified xsi:type="dcterms:W3CDTF">2022-03-14T21:15:31Z</dcterms:modified>
</cp:coreProperties>
</file>