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1BEA7E-5930-4A14-AF8D-19F21134B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2ED14E5-6E4A-4406-9387-D2C7DEB1B9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810E1DB-3BC0-4641-B9E5-86054FAAE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6068-FEBD-43A6-A55F-38FBF52CD370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6EFBE39-AA2B-4044-8FB8-23B7A9629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3234C2C-324D-432E-B98D-E65DCB6B7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B838-9EFA-4781-89CD-DB9E3B2B66E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8535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523E2E-90AF-4A37-84FC-2A58086AC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31D6E7E-45A3-4A47-BC56-6BF8A02D87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0BBF56C-8210-43DA-9463-3078D2AE8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6068-FEBD-43A6-A55F-38FBF52CD370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E7DD035-9550-4EF3-8AFE-C4F4985FA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F3097C6-88B2-471F-869C-477F18C09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B838-9EFA-4781-89CD-DB9E3B2B66E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78619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CDA2840-3A55-4219-8E25-C8298243A5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CA6F93C-1678-4446-91F5-4D546D325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531D749-8E63-4E7D-BAE8-82F65214E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6068-FEBD-43A6-A55F-38FBF52CD370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7E0523C-FAD0-419B-B86C-C4D963249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E443D3F-AED1-44BF-9796-1BE965001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B838-9EFA-4781-89CD-DB9E3B2B66E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547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0BCBA5A-640A-47BC-B423-2B8721695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FA6B442-AC4B-4D24-8C5D-FF9AD5629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F7BE6CE-5208-4C08-B659-E59E9D994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6068-FEBD-43A6-A55F-38FBF52CD370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0D2B4C5-28F8-4A47-896F-91E857D5B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04A21F-BA7B-4B14-94A6-9DFD4974C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B838-9EFA-4781-89CD-DB9E3B2B66E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83500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30247B4-3882-4C59-8CC3-E530E791A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841634F-99E5-48DE-AC23-A0A0D3A28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0437C7D-AE36-466C-8286-40E54431F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6068-FEBD-43A6-A55F-38FBF52CD370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444FF60-4290-4D5E-B4E9-F54F98389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D9B1C33-262F-4EF0-ACC0-217937812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B838-9EFA-4781-89CD-DB9E3B2B66E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77822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03A1020-160D-4A24-BE56-A709FADCD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29C2E78-5220-4AC3-948C-28C95024AC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DEC9785-A4BD-41F8-89AE-6A920DA82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404FA34-7403-484A-91F5-D0D72B045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6068-FEBD-43A6-A55F-38FBF52CD370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066C4AD-4288-4BD7-B9F0-9FD9F8E10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6860270-7EF8-4688-B9A3-1AE830D0F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B838-9EFA-4781-89CD-DB9E3B2B66E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90781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FA3080-A55F-40E8-89B8-2581504AC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A145CA1-140F-46A2-8D9D-7BC766832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A604215-D415-4DFE-AD72-670D910C5D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8F56036-4AD7-43DA-B174-19F8BED712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5F524D0-D515-47E0-AF1A-15A0BB46F0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7657075-1A11-42DB-9AE2-A2E37529E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6068-FEBD-43A6-A55F-38FBF52CD370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99D0D02-DBBD-427C-B012-3B814B4E2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2A5F4D1-ADD3-476B-BF78-132CC79D4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B838-9EFA-4781-89CD-DB9E3B2B66E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37164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6B1EBB-A8FA-4E43-B010-EB9C32BED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454D2428-5836-4E91-A1A3-F28526B37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6068-FEBD-43A6-A55F-38FBF52CD370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C2174E0F-89D8-4F53-8C44-5016E226F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957A99A-7B66-45E8-9ED2-7CE31EBF9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B838-9EFA-4781-89CD-DB9E3B2B66E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633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4CBA7C7-A21B-4461-AC3D-A026E5549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6068-FEBD-43A6-A55F-38FBF52CD370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F1B9924-77BC-4473-817A-F893CCDA1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E412A5F-733C-444A-B9D0-74305B4BF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B838-9EFA-4781-89CD-DB9E3B2B66E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58383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281CE2D-7BED-4BAE-831D-75437DE80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51CCC6D-C822-41D4-ABE5-973B879DD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15BAEC3-7FB7-4F1D-9785-FEA7271468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7AC2B91-DF98-464B-B604-6D257CBA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6068-FEBD-43A6-A55F-38FBF52CD370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A336354-D18C-4804-B3D3-7D59E9F22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25C5391-A4C0-4D9C-8E00-BDECC1D83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B838-9EFA-4781-89CD-DB9E3B2B66E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000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53A4E8A-6447-414E-AA33-75CDDAF86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7A9A2E4-8227-46DC-AF9A-8A8419CF36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09CAB6C-3A07-4BF4-ADF3-A8302EBCC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7A03EB1-1E9A-4295-8B94-E406B38D3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6068-FEBD-43A6-A55F-38FBF52CD370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AFABAE6-1109-4686-923E-E286B5A0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12077E7-A2BD-47DA-95D4-20CC115C5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B838-9EFA-4781-89CD-DB9E3B2B66E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51457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DE2AC74-647E-4593-9885-1471BBEE6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4F9E15B-F2CA-4A64-9C93-4C5126887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3A4DFE0-69F9-45B5-A53F-9185F33D9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C6068-FEBD-43A6-A55F-38FBF52CD370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F28F121-EAB8-4003-99B9-BA12283323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45A10A2-2C50-45A5-9720-28DF7064A1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7B838-9EFA-4781-89CD-DB9E3B2B66E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84353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9 - 4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الأعداد حتى 100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2250281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أمثل أعدادًا حتى 100 </a:t>
            </a:r>
          </a:p>
          <a:p>
            <a:pPr algn="ctr"/>
            <a:r>
              <a:rPr lang="ar-SA" dirty="0"/>
              <a:t>بالآحاد والعشرات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E65465BA-3D94-4B62-8867-DEA90260FE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4630" y="1843087"/>
            <a:ext cx="6565107" cy="342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B03F8EEE-1800-4B03-B4CA-B7B9B40CDC36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953F6AD-B4B0-4868-A937-7A9482A4EE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3163" y="1660571"/>
            <a:ext cx="7822406" cy="380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5588" y="1631156"/>
            <a:ext cx="1535906" cy="628650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3FC129EF-D5D3-471F-92B5-660FB4172B4D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3CBC60E-5976-4230-A324-24EBFD4C86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8882" y="1695450"/>
            <a:ext cx="7936706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C69735AD-998D-49C9-A979-E13DBCD2C9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624" y="1628777"/>
            <a:ext cx="7179469" cy="4136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349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3FC129EF-D5D3-471F-92B5-660FB4172B4D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F4D0E10D-3501-4F4C-845D-66B14F995F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3725" y="2371724"/>
            <a:ext cx="8810625" cy="7239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678459C0-8994-4AD6-BB34-E5D105064B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6000" y="1724024"/>
            <a:ext cx="203835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9788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44</Words>
  <Application>Microsoft Office PowerPoint</Application>
  <PresentationFormat>شاشة عريضة</PresentationFormat>
  <Paragraphs>11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2022-03-14T22:12:47Z</dcterms:created>
  <dcterms:modified xsi:type="dcterms:W3CDTF">2022-03-14T22:24:32Z</dcterms:modified>
</cp:coreProperties>
</file>