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3116E02-7B5E-4B7D-B084-0089C2B6B7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42840466-0D24-4730-975B-55B63C6BD8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D6B5AAB-4C4B-43DF-BBF0-984CC0070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26616-7093-40B5-9591-18B636D0FD3F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B3A8FD4-B33D-4E81-A01E-F9B16F6D8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D7250AF-F3B8-46BD-B41E-1960147D2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EAA4-11F8-4CB8-888C-B72CADE72BC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44498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DC0E90A-3B59-449D-A777-F2DC395877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C6DEED93-F0D1-41FC-939D-7F4CE789E3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4FFFC2F-B30C-44A3-94B3-F1111EBC5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26616-7093-40B5-9591-18B636D0FD3F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B7B0D1A-C5B0-4ACD-B550-3874F87F0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F64E16B-3778-4C4E-9F66-FFACF5FC0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EAA4-11F8-4CB8-888C-B72CADE72BC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29642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73063661-A971-43AB-A679-24475CC802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1B6B95BE-6ADB-43BD-BB6E-A7C697953D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476F77E-1ADE-46B3-8392-CE6AF59C3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26616-7093-40B5-9591-18B636D0FD3F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F5C7D29-96F1-4C8C-A8B4-E6286799F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980F520-CE3C-47D1-85BF-2174B61F0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EAA4-11F8-4CB8-888C-B72CADE72BC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90736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9BAE7B6-FDE8-4C6B-A3AA-4E00BE4D5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7B08C0C-CD45-4D08-A5BC-23325916AA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8A663D1-5588-4E71-89EF-98F4964FD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26616-7093-40B5-9591-18B636D0FD3F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76910C0-815E-4A17-A4D3-7576FCC5D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7DE3C04-DA24-463E-83D0-012111C69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EAA4-11F8-4CB8-888C-B72CADE72BC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58759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8E00BEC-2AC0-4B2F-A7F8-E21E4AE70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62503E1A-2FAE-4A27-9729-399927E42B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9289C55-2C44-44AF-B42E-2D0C99155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26616-7093-40B5-9591-18B636D0FD3F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6CAB824-C71B-4A74-9D6A-104687564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1E2A04D-D42C-431A-B41B-0EE89E9E4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EAA4-11F8-4CB8-888C-B72CADE72BC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39600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F0D0EC5-EF2B-4A62-82D6-F90251A7A5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25FCF5A-7B16-4BDA-915B-802816CB00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983EA3E4-BC30-41B0-8EF6-B8986555D3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AA934357-0866-4778-9D06-58642AA80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26616-7093-40B5-9591-18B636D0FD3F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237B45F-EE3A-44C8-A221-DBD3E8342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522C13BE-0DC0-4C6A-8035-A9DB04720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EAA4-11F8-4CB8-888C-B72CADE72BC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88573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9F24F94-4BC1-4684-AB08-49149E2788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D98973EF-008A-46F2-9143-235AF77FFB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2507C4A6-3164-4DCC-90A8-CB13E4CA2C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A0A25140-9786-4799-92B6-177BB8F603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83C90925-D357-4D16-9E19-75A039E39E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8B48BB15-4EBE-424F-9130-AD50A60C7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26616-7093-40B5-9591-18B636D0FD3F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06690015-F3F0-481E-BCC1-FFA28CF53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D1F71543-B010-4003-8C36-C3C964DCD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EAA4-11F8-4CB8-888C-B72CADE72BC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19552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84A892B-F139-4990-B566-63B0447B3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42DC16DE-33EA-43FE-8047-370E9EF64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26616-7093-40B5-9591-18B636D0FD3F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6DA5C075-D3D6-472C-9756-46CEA27F6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64E53F0B-EA56-4A25-8273-E86356AD7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EAA4-11F8-4CB8-888C-B72CADE72BC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02191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FD597338-CC2B-42DD-BBD6-C4850676A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26616-7093-40B5-9591-18B636D0FD3F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BF18E70B-A00A-471F-A2DA-296F99B30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564C086C-5423-4842-8115-8C3F83063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EAA4-11F8-4CB8-888C-B72CADE72BC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84476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D58DE37-6D8B-4C4D-A87F-7281CF7E5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66C9152-573D-4628-8EEC-844E1D8E81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55EE2686-25D1-4F0A-A20B-FF84C092B0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C9248502-6DD4-4F00-891A-F3C2334ED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26616-7093-40B5-9591-18B636D0FD3F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67866A92-2EEB-41BC-8EA7-9AB9FEF9E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B67DCE0E-7DC5-4390-AD25-64FA1DD7B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EAA4-11F8-4CB8-888C-B72CADE72BC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76222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356BEB0-F683-4A9F-BFA2-41E933511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11E84D39-2707-4606-A8C9-8767652AE6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3AF117C8-CFFF-4CE1-9668-176B14C766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56E32B3-E51F-487B-A1EB-2154E0A7D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26616-7093-40B5-9591-18B636D0FD3F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5E1577BE-C831-42AE-AB14-A3BEACFCE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4C27A660-2C7C-4469-91A0-7F8265CFD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EAA4-11F8-4CB8-888C-B72CADE72BC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99360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46A8CD7E-C631-4A87-BF21-592DF3847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1D889C5-D56C-43CF-A159-BB35E97DFF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7FAD540-B7E3-4F84-B03A-BA8B3281DA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C26616-7093-40B5-9591-18B636D0FD3F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5CF94CD-90D7-4520-8D0C-3A4BFE5E51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A03956E-8C97-40FD-8195-7C479FB690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F8EAA4-11F8-4CB8-888C-B72CADE72BC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52569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909571" y="5151533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D6F48FCD-EA2C-46AC-B801-C9DFCD2F494C}"/>
              </a:ext>
            </a:extLst>
          </p:cNvPr>
          <p:cNvSpPr txBox="1"/>
          <p:nvPr/>
        </p:nvSpPr>
        <p:spPr>
          <a:xfrm>
            <a:off x="3929064" y="2351782"/>
            <a:ext cx="452199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اختبار منتصف الفصل</a:t>
            </a:r>
          </a:p>
          <a:p>
            <a:pPr algn="ctr"/>
            <a:r>
              <a:rPr lang="ar-SA" sz="40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  <a:r>
              <a:rPr lang="ar-SA" sz="4000" b="1" dirty="0">
                <a:ln w="0"/>
                <a:solidFill>
                  <a:schemeClr val="accent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الدروس 1 - 4 </a:t>
            </a:r>
            <a:endParaRPr lang="ar-SA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40E7AEC0-124D-4E90-9BF7-590C2B7381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9125" y="1712119"/>
            <a:ext cx="7574755" cy="2162176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612A85D5-B18B-4B2E-8F9E-92A40505B69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64705" y="3981451"/>
            <a:ext cx="8439150" cy="1685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535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F1465D4D-E119-4D7A-BD6A-08C77A5A38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79119" y="1728788"/>
            <a:ext cx="7231855" cy="3864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727605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15</Words>
  <Application>Microsoft Office PowerPoint</Application>
  <PresentationFormat>شاشة عريضة</PresentationFormat>
  <Paragraphs>3</Paragraphs>
  <Slides>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8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2022-03-14T22:25:26Z</dcterms:created>
  <dcterms:modified xsi:type="dcterms:W3CDTF">2022-03-14T22:29:12Z</dcterms:modified>
</cp:coreProperties>
</file>