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57E3FC5-F4F0-4920-8CF0-0E51DDDBB9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4E44E14-3F45-45C7-86FF-4F3A63F418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9D16137-686A-4147-BFAC-06302DAD9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ECDB-4DC0-45B3-9ADC-13C18F760479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C64AF93-91DB-4285-8EE5-4EE402510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89A6C7F-D601-4538-8EBC-14D86AD1A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D535-6550-442B-9C9C-5BE4D7553A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9262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35EF6A6-2C0D-4E21-A8DA-4512F87C5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53E79FA-977C-4575-94F0-EF344AC8CB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6C542F7-790C-412D-AD98-F26B46B32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ECDB-4DC0-45B3-9ADC-13C18F760479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9EAFF7E-F361-4631-A0D9-F59E010EE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5833DBF-4C38-42DF-A93D-0B7494F39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D535-6550-442B-9C9C-5BE4D7553A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81642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57B6C96F-5A51-49DE-AB87-8C085A8546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91A9066-B2CB-473D-A554-19D326B24E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EF687CF-FEF8-4AB6-957E-C610BF4E2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ECDB-4DC0-45B3-9ADC-13C18F760479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EC16BBD-4539-46EE-ADF3-057E42685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156BDDE-0689-4932-AC90-9F82E1DD4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D535-6550-442B-9C9C-5BE4D7553A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513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FB50A11-169A-4DA3-9553-BF71A0C7C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68062EC-5A00-4273-9F84-B79475294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D7594B7-2BBD-4298-A1F3-7AEFCB8F1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ECDB-4DC0-45B3-9ADC-13C18F760479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2771EB5-795E-40E2-B053-766120A58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DCF772E-289B-4613-8BF0-2229B644B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D535-6550-442B-9C9C-5BE4D7553A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26588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D48C03D-F432-4049-9624-BEE1F7AF9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8120A6E-3929-4DA8-B004-AF4EE7406F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CDA6D94-A019-46A8-BB0F-3F2809666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ECDB-4DC0-45B3-9ADC-13C18F760479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0720736-3060-4DFD-8D00-14EF0E7A4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F20ACBD-B278-4C50-A69D-B0EC0DA87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D535-6550-442B-9C9C-5BE4D7553A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37600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349CA41-8D0A-47B7-8F01-FACF61328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761F636-ECAD-4E10-8C2A-CFC5A8AFDC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588A090-AC14-4631-8B18-DFE3C50E4A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338E629-5BF7-42F3-A286-EA26FDFAF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ECDB-4DC0-45B3-9ADC-13C18F760479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DA72931-7B17-42E9-96A5-F05D5BC34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60DC325-8794-4C2E-98F3-403E1865D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D535-6550-442B-9C9C-5BE4D7553A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5279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1A563A9-D744-4CB7-8943-3FDADCED2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AC5C1DD-4188-4115-999A-FE3AF28FF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8E3C30E-E229-48A5-9F13-449FCF74ED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54B4D14E-F950-43E6-849D-B7EFB96C3B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E72EF0F-6FB4-4995-96DD-E40F8E3004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B0C4BB6-13C0-43E7-87B7-F994BE566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ECDB-4DC0-45B3-9ADC-13C18F760479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55F0677-95DE-41D3-B03B-53CF9B310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9544D5BC-6F72-4DE4-AE8F-936F59BFB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D535-6550-442B-9C9C-5BE4D7553A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7779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A306E3A-F954-4EBD-B1D4-62242B188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1978CB3-BF7A-42B0-A67D-C207E2D47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ECDB-4DC0-45B3-9ADC-13C18F760479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04684635-A10F-48AC-BE54-EF64748ED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A77F6192-8684-4525-BE76-F3CE7B2C3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D535-6550-442B-9C9C-5BE4D7553A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87279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8A5E9EF-8C18-4524-AF97-F3FDF05FC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ECDB-4DC0-45B3-9ADC-13C18F760479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5076D114-1C67-45A6-BE48-C9A7DD5DB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A90B745-06AE-4534-9C39-CBF8E9E2D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D535-6550-442B-9C9C-5BE4D7553A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55785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31EBA8-9013-44DD-80BF-973B83DE0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25D2D6E-BDF4-4CDC-ABCD-EC2342DF0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FB98C2F-9B8D-4E28-AA23-2EF960CB0E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B2B51B6-D3DE-482C-A853-A5B3775B4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ECDB-4DC0-45B3-9ADC-13C18F760479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9F3724E-231A-4141-B026-60F685A3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361740A-31F0-4975-8B34-D9DC1120C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D535-6550-442B-9C9C-5BE4D7553A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7911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235821-FE3D-4924-85BD-12E9FEDA7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74611E0F-1796-47B1-AAE5-D4A49F4C2B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53C13B6-DC00-4673-AB2E-D90B7566F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F9FEF1A-0DD7-45E1-BD86-C7755F49A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ECDB-4DC0-45B3-9ADC-13C18F760479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B95511C-B9A1-41B4-A5AC-763F3F4C6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8EF3455-9C4E-4969-B91E-AD58FC976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D535-6550-442B-9C9C-5BE4D7553A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0299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F6A4E2E8-A127-4022-9EB6-53B9FB847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2371A05-78D0-494A-B78D-458DB2D3D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E3F06BC-BBC7-4080-B818-BF4D5F2797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6ECDB-4DC0-45B3-9ADC-13C18F760479}" type="datetimeFigureOut">
              <a:rPr lang="ar-SA" smtClean="0"/>
              <a:t>12/08/43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96947F8-B34F-4653-A8F8-443D31F2E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A7911A9-ADD0-4E30-BE0F-A5BB204CF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3D535-6550-442B-9C9C-5BE4D7553A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6341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713809" y="2218573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9 - 5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التقديـر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15475" y="2250281"/>
            <a:ext cx="2321137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أقدر عدد الأشياء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التقديـر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511DCB9C-D352-46E4-BAF6-BA29718B02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3700" y="1690687"/>
            <a:ext cx="6324600" cy="3755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E435642B-5209-415A-8696-2D493D8739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6338" y="2283620"/>
            <a:ext cx="6872286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63EFBB71-1DFE-4C0F-83EF-EFE224AE45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6618" y="2259806"/>
            <a:ext cx="8553450" cy="3343275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75475555-D9CF-4ECF-8D67-9E4ACF558E94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43C79F15-9337-47E8-A8EA-9F80D0D66F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0900" y="1983581"/>
            <a:ext cx="8267700" cy="3448050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43EDF89E-A8B6-4972-A93F-33B72590C101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47030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43EDF89E-A8B6-4972-A93F-33B72590C101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951F8D5D-1062-4196-8528-FFF08EF807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2687" y="1754981"/>
            <a:ext cx="1876425" cy="53340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AB5ADD70-9DF4-4E61-93BE-3954E1C41A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4762" y="2350294"/>
            <a:ext cx="8134350" cy="282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00790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41</Words>
  <Application>Microsoft Office PowerPoint</Application>
  <PresentationFormat>شاشة عريضة</PresentationFormat>
  <Paragraphs>13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2</cp:revision>
  <dcterms:created xsi:type="dcterms:W3CDTF">2022-03-15T00:48:27Z</dcterms:created>
  <dcterms:modified xsi:type="dcterms:W3CDTF">2022-03-15T00:56:53Z</dcterms:modified>
</cp:coreProperties>
</file>