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6851B7F-4ECA-4341-8E74-C29C567418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6693D8C-1018-463C-8DF2-BC42C2D64C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35C18CC-CE8F-4971-9617-6C6BDA9DF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895F4-B20D-435E-B047-8F6F081B803E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86695CC-C6D3-415B-81AF-7BB6AA9CE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F4435DA-A350-4DAC-B19A-78D03370B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1876A-5092-41AB-86D6-5F35BEDBBCF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3251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DF26D75-92A9-490B-8260-3D055D680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53C536D-3350-4B92-AFF3-8AE1129A28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98AEC99-FE66-432D-B24D-566FCA4D6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895F4-B20D-435E-B047-8F6F081B803E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D879FB6-AFED-4E9C-BA4D-22E318364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853FFF9-198C-4BE6-A8AC-A5DD1E650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1876A-5092-41AB-86D6-5F35BEDBBCF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38832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E1672C0F-3B32-4B5F-A36F-89D2D136C8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B380193-7C7C-4D2E-8231-9DF02E44B5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45ACCE0-4496-4FBD-A8DE-C5578F5D9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895F4-B20D-435E-B047-8F6F081B803E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0EEC233-6FC3-4BB2-B474-A319CBE01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4C9A4DA-A564-4246-A192-DD11588A7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1876A-5092-41AB-86D6-5F35BEDBBCF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35730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610521F-F0D8-43E1-9ED7-CC6EBC6DB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0A346C3-2370-4960-817A-9785CEF80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892EAAB-C09C-4847-A1F9-6895B22C6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895F4-B20D-435E-B047-8F6F081B803E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11A9507-CC26-416E-9A42-36D0A574B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124FE80-4DB2-4FC8-AD83-B2D84FE69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1876A-5092-41AB-86D6-5F35BEDBBCF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14230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A17EB4B-2238-4866-95CA-82888177A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E418FA1-F17F-4DD0-B581-EA0AD62DD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503755E-556C-4CDE-8593-A96C64740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895F4-B20D-435E-B047-8F6F081B803E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C7B3692-FC6D-470F-A8AC-A27DF65EF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7572C1A-0254-4690-83C2-A1261DC97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1876A-5092-41AB-86D6-5F35BEDBBCF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52323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97BBB24-133C-4219-879D-A7EB48DE9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68739FF-4F41-4A1E-930A-D7FBA115F0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035E3F3-5C9E-4E3D-A986-838B22F178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48EE6FA-BF7E-46C8-AB58-F6722CD69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895F4-B20D-435E-B047-8F6F081B803E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DD14A84-8AEF-40D7-B2D6-7EE607983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83F45EA-0BED-410D-8D88-28066CA53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1876A-5092-41AB-86D6-5F35BEDBBCF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9428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E86E8BC-AD88-496E-9E13-422EAF103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3285EF6-66F5-4438-837F-36B33F247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784FA66-3C4D-4318-9D30-494BF140BA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9D242A49-68AE-426E-A832-DDCFF63C49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D9BBF744-B50F-4058-B634-E1CB13A893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DC1B9D71-9350-4A3A-8743-1F4EA5C6E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895F4-B20D-435E-B047-8F6F081B803E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1F6BB1C4-E5EB-4419-9CD8-B57568291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36F7CFB6-46BA-42A1-A667-9A939F1CE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1876A-5092-41AB-86D6-5F35BEDBBCF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0689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92FB3D4-3413-44B2-9845-A450934CF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B978BBE2-0F0F-4B9C-AF42-30306592A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895F4-B20D-435E-B047-8F6F081B803E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CC8A134A-5198-4839-AC13-42A122F51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3E189BC4-FCC4-4CF2-A545-B6D4BB0F3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1876A-5092-41AB-86D6-5F35BEDBBCF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27980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E6FDD259-9728-478E-AD3C-909792D85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895F4-B20D-435E-B047-8F6F081B803E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E73CEF90-0572-44E6-9253-E0697E893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DFB8150-0DBB-44B3-9548-0D5AD7D78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1876A-5092-41AB-86D6-5F35BEDBBCF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9446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7F952-2701-4BA2-98FA-A30923A66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F8A3A75-7D60-4155-B296-031D417A2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3510C39-BE59-4187-9052-C949C8F1AF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DDE7897-E8D3-48F2-8BC5-40CCE95C0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895F4-B20D-435E-B047-8F6F081B803E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CAB91C2-A5AA-4C8A-BDC0-E47C7A677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1CC0CCE-EE16-4CFB-9BC8-237415791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1876A-5092-41AB-86D6-5F35BEDBBCF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5453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A9F73AA-FE32-4310-8A09-154BF63A4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9ED181FC-3408-41D2-B1D2-51568032BC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96243AE-0148-4DD6-BB54-7E9731B52A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D1D0598-8894-430F-980B-093F2EDB9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895F4-B20D-435E-B047-8F6F081B803E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C5E70E7-BE8B-455B-93BD-C4AE917AB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9FF5374-6C2E-4A8A-B188-EB5851436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1876A-5092-41AB-86D6-5F35BEDBBCF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30132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E4F843FF-10E9-42ED-B050-7751E474D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415E28A-DD89-4DEC-A358-DCE60DF6EC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1681368-DDBD-4EC3-A85B-BDC9BAF7F7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895F4-B20D-435E-B047-8F6F081B803E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F766B20-A62C-42C4-B0DA-81A0179562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C69FE72-682B-47C1-9835-2DBB2B20F4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1876A-5092-41AB-86D6-5F35BEDBBCF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77619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82716" y="2218573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9 - 7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ترتيب</a:t>
            </a:r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الأعداد حتى 100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515475" y="2250281"/>
            <a:ext cx="2321137" cy="263604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أرتب الأعداد حتى 100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يسبق</a:t>
            </a:r>
          </a:p>
          <a:p>
            <a:pPr algn="ctr"/>
            <a:r>
              <a:rPr lang="ar-SA" dirty="0"/>
              <a:t>يلي</a:t>
            </a:r>
          </a:p>
          <a:p>
            <a:pPr algn="ctr"/>
            <a:r>
              <a:rPr lang="ar-SA" dirty="0"/>
              <a:t>بين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D62E4222-196F-4A84-A278-253CA387BA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8881" y="1801415"/>
            <a:ext cx="6848475" cy="3533775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39C24A40-D68E-4A39-ADF2-C69FFB09F6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98006" y="1643063"/>
            <a:ext cx="7010400" cy="685800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AA6659E9-33C7-477D-9B85-EFDF0142FEF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93406" y="2450307"/>
            <a:ext cx="7108032" cy="3357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7029" y="1631156"/>
            <a:ext cx="1364457" cy="569119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A4003F00-1AAE-4FAC-823C-37C75450BC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6429" y="1702593"/>
            <a:ext cx="8610600" cy="66675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CF2A0915-0496-4AB7-B324-AD115C89288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83605" y="2777519"/>
            <a:ext cx="8096248" cy="2023082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22588E20-D8A1-41F0-8D54-11E4BD5E3752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63877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A4003F00-1AAE-4FAC-823C-37C75450BC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7529" y="1797843"/>
            <a:ext cx="8610600" cy="666750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4C634321-C461-49C3-969A-1E82D92857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07529" y="2464593"/>
            <a:ext cx="8286750" cy="340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857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D1141BE9-668D-45B2-A959-2D4C141C33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7169" y="2224087"/>
            <a:ext cx="7886700" cy="172402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3F104AB9-B582-4257-98EE-713B6ADD67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7169" y="4305300"/>
            <a:ext cx="7791450" cy="1447800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EE6A895F-1851-4A89-B097-311928791B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67924" y="1668065"/>
            <a:ext cx="1914525" cy="495300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A721D7C1-3DE2-43E0-9785-2EFE58B79E41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0003185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41</Words>
  <Application>Microsoft Office PowerPoint</Application>
  <PresentationFormat>شاشة عريضة</PresentationFormat>
  <Paragraphs>14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2022-03-15T01:08:32Z</dcterms:created>
  <dcterms:modified xsi:type="dcterms:W3CDTF">2022-03-15T01:18:50Z</dcterms:modified>
</cp:coreProperties>
</file>