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BFC3F5-8489-4960-B9A1-FFF39339E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EE58192-F237-4420-8137-C0ABF8238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C0109C-5516-4F1C-A87B-246A7D98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C6FDAC-046D-451F-AC6B-CDBAAA8C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31778E-2628-481D-A62D-8B25A7FD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47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7034F9-953E-4F30-877E-493D7443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82E0C7-03E2-4807-9D69-F5C339F30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DF6821-03E6-4AD7-ADAE-A4C052D2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1F06E0-473D-4DEC-9EE7-0BC20DA9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FA9F84-8F44-41A3-9F24-95B2CDAB3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81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8FFA883-FA9F-42DF-A3AD-C31A6943E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6E1BCC4-3D73-4B83-83AD-E86B33B0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9614BC-101B-4711-A1CD-67C262CF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F204D5-AE01-4D90-925D-F64DCB2D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FB2E5F-D3E9-4E19-9CCC-46F40B2D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47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512901-2CE4-4F5F-8089-0B7E12B0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3463E5E-35FF-4304-9623-DFAD4476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15A6C2-5582-4B7C-8682-4110FAE8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BA0590-8108-443C-85AF-6C04EBA0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E72A66-BB59-4E09-8729-5C44D4D1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24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AE9143-257D-4D34-91B3-73DCDE77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BA05791-FBFE-42B9-ADC1-9D967EA39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B01AAF-9B6F-4E83-91C2-51B293C0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C05C34-41D3-473D-B9CC-C6DB5E0AE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AA6213-FD9D-43AD-822C-C5F22B48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283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571E34-54A0-42B7-A622-FA109F2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727475-0753-4EA2-8CFE-12B1F7F15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E7D6DB7-2806-4E25-91DB-9D7DA8789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D23F3A1-45AE-4FCC-842C-F3528FDD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6E5F52-56AA-41AA-8484-2766C4F30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5F2BC6-01BB-42FE-9478-FD43A8CE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953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301682-71E9-4F32-A20F-6B6AD76B0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0EB1DAC-FBB0-4FA0-B816-4337BDB76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4AD4E71-83DE-45E0-AD16-9C49FE80E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6BFC452-5FB5-49BF-95F5-3951AF5F1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4BA9840-9AC9-464F-BF32-B7D36FE96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AD1E0D9-2FD7-4DD9-BC9C-2B9D0226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3DBD499-02CA-4FF4-8D0F-645A2893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6239086-3003-4DE8-8B96-5C943272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52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F1C0E4-E054-45A1-894F-0500C9EFB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83ED496-24DB-4D63-A3ED-8EE9945A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F63D3EE-53BB-4D1D-A807-8A3B5BAE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171A260-3208-4561-B4CD-D7D751E2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35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DB3015E-47C2-4C1B-A16D-67A5EFE8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38E3F7E-3AA2-4255-B97E-87EB8DA0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59D3884-B491-460C-BC5E-6552835E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836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0B6D70-4C5C-4274-9FB8-525AD73E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157852-52BD-472D-8C8B-B61767FCA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C0219B4-2D70-41A7-8235-2E2272467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DEABD2B-17DF-440E-B8E8-27F3AD38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CD7FE41-7514-4535-8EA6-FE95F255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50EDC1F-C182-47A0-B2DD-C048C120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023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2AE734-87C7-490D-B605-CB36207D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B608561-497D-4AD3-B2A0-30E322665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E835FD0-18A2-4606-A181-8A766073E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90B5C97-68DC-4553-A9A5-71BF5A81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CD0D284-1147-490D-85E6-9FD04309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752F6D-8AB3-4F1C-A606-79F2D0FE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680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9A21E2D-D283-4897-B94F-CAE55B3E8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8C9434-5A1A-43EC-87A6-50F40A6B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3E9D21-24B8-4419-8CD7-907E7C226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D322-E397-4C4D-99DE-D1025CDDEA6C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1C7213-30C0-4759-8965-540DF35FE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FD27E2-77EA-4933-94F3-5C8D7E65D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11F1-096F-4CB1-AB79-953AD55E62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0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7C749F7-C64E-4189-93AC-8FCA21E8D565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27314828-88BB-4C9C-8EC5-0C848E7FD1C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A9124EC-62B1-4230-9BF4-F22F90C1B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863" y="1690688"/>
            <a:ext cx="7152984" cy="39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F65E2DF-4D58-43FF-8390-FB04A47C9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50" y="1766888"/>
            <a:ext cx="780335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0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27314828-88BB-4C9C-8EC5-0C848E7FD1C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CE1F764-EBA9-49BC-A839-8D27CA3F3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462" y="1707356"/>
            <a:ext cx="81629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215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شاشة عريضة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2022-03-15T01:19:29Z</dcterms:created>
  <dcterms:modified xsi:type="dcterms:W3CDTF">2022-03-15T01:24:42Z</dcterms:modified>
</cp:coreProperties>
</file>