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BFC3F5-8489-4960-B9A1-FFF39339E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EE58192-F237-4420-8137-C0ABF8238A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EC0109C-5516-4F1C-A87B-246A7D988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322-E397-4C4D-99DE-D1025CDDEA6C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C6FDAC-046D-451F-AC6B-CDBAAA8CD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B31778E-2628-481D-A62D-8B25A7FD4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11F1-096F-4CB1-AB79-953AD55E62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5474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07034F9-953E-4F30-877E-493D7443C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A82E0C7-03E2-4807-9D69-F5C339F30A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BDF6821-03E6-4AD7-ADAE-A4C052D21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322-E397-4C4D-99DE-D1025CDDEA6C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11F06E0-473D-4DEC-9EE7-0BC20DA95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7FA9F84-8F44-41A3-9F24-95B2CDAB3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11F1-096F-4CB1-AB79-953AD55E62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5817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8FFA883-FA9F-42DF-A3AD-C31A6943EA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6E1BCC4-3D73-4B83-83AD-E86B33B03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19614BC-101B-4711-A1CD-67C262CFA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322-E397-4C4D-99DE-D1025CDDEA6C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EF204D5-AE01-4D90-925D-F64DCB2DB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8FB2E5F-D3E9-4E19-9CCC-46F40B2DC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11F1-096F-4CB1-AB79-953AD55E62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47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512901-2CE4-4F5F-8089-0B7E12B0A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3463E5E-35FF-4304-9623-DFAD4476D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615A6C2-5582-4B7C-8682-4110FAE89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322-E397-4C4D-99DE-D1025CDDEA6C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BA0590-8108-443C-85AF-6C04EBA03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0E72A66-BB59-4E09-8729-5C44D4D10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11F1-096F-4CB1-AB79-953AD55E62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2451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7AE9143-257D-4D34-91B3-73DCDE77D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BA05791-FBFE-42B9-ADC1-9D967EA39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CB01AAF-9B6F-4E83-91C2-51B293C06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322-E397-4C4D-99DE-D1025CDDEA6C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1C05C34-41D3-473D-B9CC-C6DB5E0AE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FAA6213-FD9D-43AD-822C-C5F22B48A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11F1-096F-4CB1-AB79-953AD55E62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2837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571E34-54A0-42B7-A622-FA109F270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5727475-0753-4EA2-8CFE-12B1F7F153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E7D6DB7-2806-4E25-91DB-9D7DA87896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D23F3A1-45AE-4FCC-842C-F3528FDD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322-E397-4C4D-99DE-D1025CDDEA6C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26E5F52-56AA-41AA-8484-2766C4F30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75F2BC6-01BB-42FE-9478-FD43A8CE8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11F1-096F-4CB1-AB79-953AD55E62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9532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301682-71E9-4F32-A20F-6B6AD76B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0EB1DAC-FBB0-4FA0-B816-4337BDB76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4AD4E71-83DE-45E0-AD16-9C49FE80E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6BFC452-5FB5-49BF-95F5-3951AF5F12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4BA9840-9AC9-464F-BF32-B7D36FE963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AD1E0D9-2FD7-4DD9-BC9C-2B9D02264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322-E397-4C4D-99DE-D1025CDDEA6C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3DBD499-02CA-4FF4-8D0F-645A2893D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6239086-3003-4DE8-8B96-5C9432727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11F1-096F-4CB1-AB79-953AD55E62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52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BF1C0E4-E054-45A1-894F-0500C9EFB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83ED496-24DB-4D63-A3ED-8EE9945A7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322-E397-4C4D-99DE-D1025CDDEA6C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F63D3EE-53BB-4D1D-A807-8A3B5BAE2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171A260-3208-4561-B4CD-D7D751E2E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11F1-096F-4CB1-AB79-953AD55E62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3355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DB3015E-47C2-4C1B-A16D-67A5EFE8D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322-E397-4C4D-99DE-D1025CDDEA6C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38E3F7E-3AA2-4255-B97E-87EB8DA0B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59D3884-B491-460C-BC5E-6552835EF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11F1-096F-4CB1-AB79-953AD55E62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8369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50B6D70-4C5C-4274-9FB8-525AD73E0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B157852-52BD-472D-8C8B-B61767FCA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C0219B4-2D70-41A7-8235-2E22724672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DEABD2B-17DF-440E-B8E8-27F3AD38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322-E397-4C4D-99DE-D1025CDDEA6C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CD7FE41-7514-4535-8EA6-FE95F2555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50EDC1F-C182-47A0-B2DD-C048C1205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11F1-096F-4CB1-AB79-953AD55E62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023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A2AE734-87C7-490D-B605-CB36207D7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B608561-497D-4AD3-B2A0-30E322665E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E835FD0-18A2-4606-A181-8A766073E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90B5C97-68DC-4553-A9A5-71BF5A81F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D322-E397-4C4D-99DE-D1025CDDEA6C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CD0D284-1147-490D-85E6-9FD043095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5752F6D-8AB3-4F1C-A606-79F2D0FE0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E11F1-096F-4CB1-AB79-953AD55E62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6807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9A21E2D-D283-4897-B94F-CAE55B3E8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78C9434-5A1A-43EC-87A6-50F40A6B5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A3E9D21-24B8-4419-8CD7-907E7C226B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D322-E397-4C4D-99DE-D1025CDDEA6C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A1C7213-30C0-4759-8965-540DF35FE4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AFD27E2-77EA-4933-94F3-5C8D7E65D3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E11F1-096F-4CB1-AB79-953AD55E621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8069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17C749F7-C64E-4189-93AC-8FCA21E8D565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27314828-88BB-4C9C-8EC5-0C848E7FD1CF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A9124EC-62B1-4230-9BF4-F22F90C1B6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863" y="1690688"/>
            <a:ext cx="7152984" cy="39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31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5F65E2DF-4D58-43FF-8390-FB04A47C9E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7550" y="1766888"/>
            <a:ext cx="7803355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40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27314828-88BB-4C9C-8EC5-0C848E7FD1CF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4CE1F764-EBA9-49BC-A839-8D27CA3F39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0462" y="1707356"/>
            <a:ext cx="816292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32153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</Words>
  <Application>Microsoft Office PowerPoint</Application>
  <PresentationFormat>شاشة عريضة</PresentationFormat>
  <Paragraphs>4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2022-03-15T01:19:29Z</dcterms:created>
  <dcterms:modified xsi:type="dcterms:W3CDTF">2022-03-15T01:24:42Z</dcterms:modified>
</cp:coreProperties>
</file>