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832A13-57B3-4BFB-8708-C70A569E9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D156952-5177-409D-81F9-9E7AB4846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EE0F409-25DA-44CF-8924-BA0054144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EA66D10-C2E8-4722-8529-8EBAA755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539263-2DFD-4B77-87DD-5B962FA7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55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8B4055-9EF9-4C81-977F-B08AC66D9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80FD453-42C4-449D-BE32-BF9D35534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AC3D80-EE51-49A9-ABF0-DAA499C2E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1BB56A-3549-4C57-9E5C-1AD74420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204D6E-1E53-41D0-9728-081E50CC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845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6F6E74C-6F7D-4D07-89F5-C787F55E3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E17D907-052D-4FA5-B3A8-4C00B461D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89AED1C-AA26-4ABD-9F77-B5518FAC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C95D23-7C65-407C-BB4E-D48EB67D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7FCE05C-A994-4348-9720-673368A55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908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79E2A1-5A80-4B93-B0A0-98FF88599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55E2438-CC46-4992-ACB9-4D3E40A27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70AE91-7ADC-4D2B-88ED-CB4E4F91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976785-1400-4581-87FC-4C904EF3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E28A904-DDD1-41C8-AFDA-59D477DB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477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6056CE-E9B5-423E-BC90-FF2FF1D3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7F8030-076D-4EEB-AD29-FD93FD378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612EFC-F676-4F25-9110-69D761F80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0392043-89FB-459E-9A5B-EFA6FEAD5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FAFD72-D867-4F2A-A934-5F668722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195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F43D8D-11D3-4190-A456-33D1C6DF8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8C59D9-8E00-469A-828F-64EEDD12A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4E3A44-7733-4BA6-86AC-8B0B463B2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9E45AB3-4951-4F6D-8309-DE67B5000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C47D633-7BA0-4533-BE8A-97A49F0E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5F24B5B-719D-4E9E-A05C-F304BB334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178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358BC4-D8E9-4700-AE31-D1D4A151A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3C17A2-474E-4946-B9C5-0318E3B05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37D46D1-160E-4E97-A21D-DE2F1A072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65AE526-F646-42F5-8265-6001341DB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47E3AB6-2761-4055-B72F-14A4BA662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A92D0C0-E8A9-4F6F-BA0A-F735A06D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00608BA-3DD7-4587-901D-B559E46C1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C0BBC95-EC54-4853-873F-1BF87145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341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B2F18A-8861-432E-AD7A-D851F323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F300684-BD32-4E4D-8FC8-C69C7AF1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D9BC541-9D35-4D41-B2B6-EFE01328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D263DEA-35A9-4E12-828D-7C78F297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199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F80EB72-DA2E-44B1-A6E9-4B431A88D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1E86A73-6E4A-4BCE-A29D-010728F44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274A371-2D9E-4E99-959A-D7C803AA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511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0E403D-50C3-4EEA-B164-72FC26C8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2A9100-A566-4A37-BE98-4DFCCE8D0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E8748A5-1558-4E3E-8783-C5B6B9AD0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1BFD56E-304A-4A22-ADBF-985A8DF5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E6BF25E-7DA8-4C99-AD7B-2C3DEA63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549F73-CD99-4F8F-AD04-91CBBB38C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18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11BE61-100C-491F-999A-60B424B2A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154816E-7A23-4DBA-9CF4-AD7DEE1EB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5EE6725-C14C-462C-AD3A-BCFD18EC7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D1CBD6-DBC1-4960-98EF-B82A5A33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A19A1C-ABAE-4C20-82AB-FEA0CACF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C5813FA-CD8E-434C-BCFC-4B8673BE8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38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33DE91D-E282-4B66-82D0-8EA7C412A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521C62D-F177-48F9-85B7-07DE0638D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4120EE-E7BC-48B8-ACD1-F9834C210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B2806-FCD0-4BA5-A826-E1CA53719E60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4F95A9-02CB-49E3-B8D9-65BFA53AF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48EBAB-EDBE-4B2D-B7EF-C40C3770D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5949C-FF1B-4665-A1BE-1B48E602743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267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27BD6FF-D325-49BA-9E50-EBF2044EE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817" y="2158253"/>
            <a:ext cx="8124825" cy="2700338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FB72F4A-4C37-432B-AF68-7B35208FE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399" y="2158253"/>
            <a:ext cx="8374857" cy="3028950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2849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D257695-BAC8-47F1-A9DE-50C8CD5CE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231" y="2097880"/>
            <a:ext cx="7908132" cy="2759869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7366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9F5DF18-ACAE-49C6-B4B6-F1C72A1258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894" y="2269331"/>
            <a:ext cx="7141368" cy="2452687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8411175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2022-03-23T07:40:17Z</dcterms:created>
  <dcterms:modified xsi:type="dcterms:W3CDTF">2022-03-23T07:45:24Z</dcterms:modified>
</cp:coreProperties>
</file>