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7DA1CD-C5D0-49DF-B97F-9F705B559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B2CAF1E-C1BF-4249-ABA3-42E47F4F0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B1BAF8A-21E2-4D8A-903B-A3C261A05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5EB6266-5E49-44A2-B5D6-D1FDF106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9E8909F-6CC6-408C-8A3B-336B07FF5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32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6046FC-20B9-4980-AA72-7164142E5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328BE96-324F-4F9E-9A08-88BF887BB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A922709-FFD0-4C01-95F9-BE45B4A3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8C08E5-524A-4168-8E97-2031224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D7D604-54BC-48A9-AE95-0F6678E2E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848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FA2CF51-72E7-4BC5-B36A-8364CFC03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E9D6B98-2366-4CE5-A9CA-BE5DEDC3F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8FC665-E109-4E2D-A5D2-37D64766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24954D-356C-492A-BC7B-77A4FC7D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393AB71-EF4F-4D10-96DE-3DD7F5448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328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10964D-96C8-4B99-BD90-1CDE0DF42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75241ED-B506-4E14-9F5C-4793205C0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7E5195-9396-4052-A240-3827675FC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3B53182-8B5D-4822-A580-519E8C6C5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C42DA7-68A3-4531-B591-6CB909977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580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85F2E3-4A6A-441A-92B4-93A1D10C4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946DFCC-F20F-4171-9D59-0FC04DB25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DA1862-ACF7-4592-961C-CAEEBB9E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BB4315-8766-460D-9E41-BEE0354E0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B1BEA1-2170-4A84-A4DB-6B9CD2D1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763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6A801F-671C-4F36-834D-4B1514E51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EF34F3D-99C5-4798-B8EA-3EA76C833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5380D46-F5B8-47C2-988F-A3C1BD8AE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E4A46AC-BD07-4471-8D5D-CD3C860C6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1DE4FAF-1EF4-46E2-B608-9A3CDBB7F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DF0D77E-F72C-467D-BE73-6B9B86A9A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83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FE2953-AB78-4981-91EF-209D25DE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93CA09C-0AFB-4D9D-AB09-0B816E2C0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7F922EA-459A-4803-B436-13BECF1D7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E1A7E61-67D8-427C-983A-CE952C08F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3AEB876-142E-4EB9-9C11-DB6A2B9FB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0D3CD9F-B33F-479E-BF92-5AC945BC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85F1F3A-B8FB-49C2-9DD8-8141C230B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B307D9E-2925-4624-A15A-822EF8B2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12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FF16B0-F08A-4A2E-ACB9-86EF9ABEC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FB05364-764A-4C46-9ADE-2481D797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DB8FDA3-940A-434C-865B-574F9245C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5088891-F093-4A03-B7B7-93587631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669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850009D-A8DE-4195-BED8-87C7147D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B05F5AD-6FAC-4B9E-A02B-A0D6591A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41F21D4-BFA9-4464-B335-0A72CD76E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176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A796C2-89E4-433A-925C-8F06D8437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7B7671C-CFFC-43DF-AD75-9DBE7509F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73B38D4-5528-4A9D-B5EF-62442F0D8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6BF52B-3784-4657-A4D3-8A0547C62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BFA043C-5927-4A21-ADE7-87598CF8D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4CF6C0D-F2D9-49C2-8287-F82743653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979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40F843-AAF8-44F9-B077-F2284EAF3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CBF6A3C-801A-45D7-9F26-F9C33FC475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D7B043E-703D-4523-AD4C-1F2E86CEA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34A6100-F4E5-4037-98CC-9569B10A7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C75B547-3180-45B5-B846-541C400A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0ADE16F-559B-49C8-B37C-E460A659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571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1824C78-6378-4235-831D-C98CE6C98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F4D7120-0D5C-49CF-8440-914AE5F30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5C2707-AFB0-4833-B9E9-6B80D39EBC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87131-7DD1-426D-B083-205C1271717D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E9D5F1-8A3F-4E17-A478-14F69F7EB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F1C001-6722-4222-A0A4-0EE23F21E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FE56D-B897-4020-A9FC-B40A667604D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83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مقارنة الأطوال وترتيبها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265444" y="2085975"/>
            <a:ext cx="2519971" cy="322183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أقارن بين الأطوال ، ثم أرتبها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الطول</a:t>
            </a:r>
          </a:p>
          <a:p>
            <a:pPr algn="ctr"/>
            <a:r>
              <a:rPr lang="ar-SA" dirty="0"/>
              <a:t>قصير / أقصر من</a:t>
            </a:r>
          </a:p>
          <a:p>
            <a:pPr algn="ctr"/>
            <a:r>
              <a:rPr lang="ar-SA" dirty="0"/>
              <a:t>الأقصر</a:t>
            </a:r>
          </a:p>
          <a:p>
            <a:pPr algn="ctr"/>
            <a:r>
              <a:rPr lang="ar-SA" dirty="0"/>
              <a:t>طويل / أطول من</a:t>
            </a:r>
          </a:p>
          <a:p>
            <a:pPr algn="ctr"/>
            <a:r>
              <a:rPr lang="ar-SA" dirty="0"/>
              <a:t>الأطوال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EE941187-6248-46C3-825B-CA6A93D887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0355" y="2085975"/>
            <a:ext cx="6122195" cy="3170144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5C1D3CC-409E-4D14-8FA6-5643F744DD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3319" y="1645443"/>
            <a:ext cx="6572250" cy="572341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5605B95A-F1AE-438F-AEDE-4E876662E0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7613" y="2269330"/>
            <a:ext cx="7865268" cy="348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1B0560E-9018-45F8-A7B5-C53154B73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5312" y="1719263"/>
            <a:ext cx="75247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3545CE0-367A-477B-B2C9-49897458B9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8469" y="2734655"/>
            <a:ext cx="8458200" cy="22955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B8B2451-0E7E-413C-8C20-DB8C8EB620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1888" y="1733479"/>
            <a:ext cx="6572250" cy="57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827CF8C-1CE7-40B3-AC32-1889392CE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012" y="1793081"/>
            <a:ext cx="7074693" cy="400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7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03E09FB-C4C5-4477-AF46-4CA1DF583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2337" y="1766887"/>
            <a:ext cx="8467725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6135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38</Words>
  <Application>Microsoft Office PowerPoint</Application>
  <PresentationFormat>شاشة عريضة</PresentationFormat>
  <Paragraphs>14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2022-03-23T07:45:52Z</dcterms:created>
  <dcterms:modified xsi:type="dcterms:W3CDTF">2022-03-23T08:00:25Z</dcterms:modified>
</cp:coreProperties>
</file>