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4" r:id="rId5"/>
    <p:sldId id="263" r:id="rId6"/>
    <p:sldId id="265" r:id="rId7"/>
    <p:sldId id="266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ACEFAD5-C841-450D-BA44-75E1C33792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200E5607-3EAD-43EA-98C3-0B34240E06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EDAFBA4-B121-4784-B0E1-493262BA9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93269-BFE4-400B-969D-6294FEBACC76}" type="datetimeFigureOut">
              <a:rPr lang="ar-SA" smtClean="0"/>
              <a:t>20/08/43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FADAE49-47B8-4D3C-B57B-B410D90BA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80CA41E-CC0F-42CB-9663-915F9B953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E7D5D-ACD6-494B-B1EA-1A14AFC74BC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77643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1E10A6B-D9B5-4BA4-92AC-EFE9D4B57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C2E5B91-0CAC-48A6-AC6D-C71771613D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8E1EFF4-7596-4662-9E73-7494FF868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93269-BFE4-400B-969D-6294FEBACC76}" type="datetimeFigureOut">
              <a:rPr lang="ar-SA" smtClean="0"/>
              <a:t>20/08/43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CDE6E6F-06B5-47F3-90F9-FD5DC6082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B8AFB19-DBC9-4921-9A68-2959DBF2D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E7D5D-ACD6-494B-B1EA-1A14AFC74BC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71854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0710420E-2F73-4535-B033-5059042F19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10DE67C-5290-4A6F-9D78-1D262E1110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0B6AD49-565B-4E17-B093-BF135F7EB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93269-BFE4-400B-969D-6294FEBACC76}" type="datetimeFigureOut">
              <a:rPr lang="ar-SA" smtClean="0"/>
              <a:t>20/08/43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143B455-C1A4-4827-8F62-C347798D0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0495572-85AF-4EA2-AE16-0DADB43A9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E7D5D-ACD6-494B-B1EA-1A14AFC74BC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60592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EE5E258-42C1-4CC6-9596-9668D9376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46AD332-216C-47EC-93FC-623E54423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ECC4309-24CA-4804-88B3-457966702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93269-BFE4-400B-969D-6294FEBACC76}" type="datetimeFigureOut">
              <a:rPr lang="ar-SA" smtClean="0"/>
              <a:t>20/08/43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02D3FC3-2A0F-4BC3-9D1D-B7B952EAF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49AD4B9-4402-4C69-BBAC-7B4819050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E7D5D-ACD6-494B-B1EA-1A14AFC74BC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99894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ECEF453-2589-42A6-BCDF-F4C283F79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E3161FE-5A6D-415C-A0C1-51451648E3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D15EE30-5C76-4F2E-835D-4D82BD24F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93269-BFE4-400B-969D-6294FEBACC76}" type="datetimeFigureOut">
              <a:rPr lang="ar-SA" smtClean="0"/>
              <a:t>20/08/43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7B0D398-B1B5-4517-9F41-195AA3057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2997945-1197-4E20-9D94-D7A0E6333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E7D5D-ACD6-494B-B1EA-1A14AFC74BC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5774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73B9E0A-EEAB-4681-B7D9-2088379C3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8503460-797E-40F4-B0D4-93D7BFD7C9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38444BA6-C706-47F7-8454-076610BB0D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5723848-680A-4918-B481-9F600B4A8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93269-BFE4-400B-969D-6294FEBACC76}" type="datetimeFigureOut">
              <a:rPr lang="ar-SA" smtClean="0"/>
              <a:t>20/08/43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DE1F1EF-6227-4ABC-A14C-02AC49293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0092375-ADB2-455E-BBFC-DB966170F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E7D5D-ACD6-494B-B1EA-1A14AFC74BC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93813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A61D523-2E6F-406F-A404-945FC7956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37B209A6-808A-4247-88E1-6ABE875145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7BD9A106-AE2A-4B74-8AE3-E20C9963C8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E6319A8D-76AC-44DC-840F-A4F9ADBF4B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8A104715-2CA1-4A9D-A18F-A21081DBA2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9B3B8982-A83F-41CC-9479-2591774CA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93269-BFE4-400B-969D-6294FEBACC76}" type="datetimeFigureOut">
              <a:rPr lang="ar-SA" smtClean="0"/>
              <a:t>20/08/43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7C572CE9-6213-4704-8F03-E4041FD14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CEC91075-A261-4A2B-8517-31387E85C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E7D5D-ACD6-494B-B1EA-1A14AFC74BC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77663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D60F1BE-4693-4105-9078-6568535AC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158C44F0-B9D4-4636-9034-6269E3847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93269-BFE4-400B-969D-6294FEBACC76}" type="datetimeFigureOut">
              <a:rPr lang="ar-SA" smtClean="0"/>
              <a:t>20/08/43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74CCF54A-A4F6-4878-B7DA-BB5E37EB1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B0C21524-F89F-4BC3-B9DC-1F79A854A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E7D5D-ACD6-494B-B1EA-1A14AFC74BC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40882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3AAA87CA-6092-4F40-9C1D-1A5FE44D9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93269-BFE4-400B-969D-6294FEBACC76}" type="datetimeFigureOut">
              <a:rPr lang="ar-SA" smtClean="0"/>
              <a:t>20/08/43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E782EA11-3088-4204-A7ED-1CFE93E44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EBF9706D-A2F1-4575-B5E4-C097EEB3E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E7D5D-ACD6-494B-B1EA-1A14AFC74BC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14099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E6DF803-228D-4D98-96B3-2C8A78ACB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A72F7BE-ACB5-483C-8B67-CC89C1EBFF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59DEED26-818C-4D7D-A210-36A29362C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B049E51-5F59-4CED-9DDD-A8EE826D1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93269-BFE4-400B-969D-6294FEBACC76}" type="datetimeFigureOut">
              <a:rPr lang="ar-SA" smtClean="0"/>
              <a:t>20/08/43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0F315AF-77F7-43A3-93A4-B63EF5415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91DE415-D2F8-407E-8A2F-76A36D70D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E7D5D-ACD6-494B-B1EA-1A14AFC74BC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88028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53737E1-A076-462A-8D87-AE8037E88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5443FEA8-0FB0-4598-8CFB-215B2EA6BA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D0E30F80-55EA-4CCB-BCEC-F3EBE3617D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82783AD-5C97-4FE2-8492-D62BF601D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93269-BFE4-400B-969D-6294FEBACC76}" type="datetimeFigureOut">
              <a:rPr lang="ar-SA" smtClean="0"/>
              <a:t>20/08/43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4BDD301-DDDE-4515-BA02-417B0EE88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BE02D4D-8EB7-4240-B45A-A410716E8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E7D5D-ACD6-494B-B1EA-1A14AFC74BC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84121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DF2F7F8C-EF23-4F08-96EF-69A7CA4FD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7127F197-4341-4B1B-AA6C-0C9F5713FB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D6307BB-06DE-459D-ABF1-DBAD23CAFD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93269-BFE4-400B-969D-6294FEBACC76}" type="datetimeFigureOut">
              <a:rPr lang="ar-SA" smtClean="0"/>
              <a:t>20/08/43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C6F33EE-3340-4F47-B027-90B643B555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4155232-31A3-4EC3-96AB-77826D1281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7D5D-ACD6-494B-B1EA-1A14AFC74BC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77356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629151" y="2218573"/>
            <a:ext cx="5226780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10 - 2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وحدات الطول غير القياسية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265444" y="2085975"/>
            <a:ext cx="2519971" cy="3221831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أقيس الطول بوحدات غير قياسية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dirty="0"/>
              <a:t>وحدة القياس</a:t>
            </a:r>
          </a:p>
          <a:p>
            <a:pPr algn="ctr"/>
            <a:r>
              <a:rPr lang="ar-SA" dirty="0"/>
              <a:t>أقيس</a:t>
            </a: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99A031D9-C3BA-4B14-AE8D-7B297B65FA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1712" y="1914525"/>
            <a:ext cx="6791325" cy="3257550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8EC1C8A-4074-4E80-9326-9CCE7174D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5569" y="1527221"/>
            <a:ext cx="1831180" cy="690563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84187803-7CCC-4C7C-9607-11E9297902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6644" y="1631997"/>
            <a:ext cx="2828925" cy="64770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BFAD3858-F7C6-4E0B-A7F2-E2570910AF2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57612" y="2322560"/>
            <a:ext cx="7905750" cy="3499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7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2A6D721C-A738-4BD0-B366-1E95B72D14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48187" y="1729628"/>
            <a:ext cx="7410450" cy="857250"/>
          </a:xfrm>
          <a:prstGeom prst="rect">
            <a:avLst/>
          </a:prstGeom>
        </p:spPr>
      </p:pic>
      <p:sp>
        <p:nvSpPr>
          <p:cNvPr id="8" name="مربع نص 7">
            <a:extLst>
              <a:ext uri="{FF2B5EF4-FFF2-40B4-BE49-F238E27FC236}">
                <a16:creationId xmlns:a16="http://schemas.microsoft.com/office/drawing/2014/main" id="{00EE6991-E042-4AAA-8C60-8422D7048CB8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23264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66D9A75-16F7-4038-BA68-D47797A922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8431" y="1631156"/>
            <a:ext cx="1535906" cy="62865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722D510D-EDAE-4C9D-92F9-D778770977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36644" y="1631997"/>
            <a:ext cx="2828925" cy="647700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5A408372-F595-4B15-A0A0-BFFA9F042C5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14575" y="1945481"/>
            <a:ext cx="4619625" cy="3190875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943C3415-679E-4157-8EB3-0B9BB085F8B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10562" y="2259806"/>
            <a:ext cx="3533775" cy="1857375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660C1F07-4C65-4B8A-864E-EEBD3B46493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79169" y="4744991"/>
            <a:ext cx="7065168" cy="1155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907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97F0CC20-9EE1-4E19-9B02-1E9F7644E9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62887" y="1693069"/>
            <a:ext cx="3952875" cy="1485900"/>
          </a:xfrm>
          <a:prstGeom prst="rect">
            <a:avLst/>
          </a:prstGeom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5D1D8465-3DC4-486D-8646-221B18EB3F3B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43371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79B3551-929E-440D-805C-1842BA9552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0750" y="1712119"/>
            <a:ext cx="5957887" cy="2274094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F501644F-EE3F-4762-9D13-64607FD312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55543" y="4672012"/>
            <a:ext cx="5448300" cy="110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159026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42</Words>
  <Application>Microsoft Office PowerPoint</Application>
  <PresentationFormat>شاشة عريضة</PresentationFormat>
  <Paragraphs>13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2022-03-23T08:07:18Z</dcterms:created>
  <dcterms:modified xsi:type="dcterms:W3CDTF">2022-03-23T08:16:23Z</dcterms:modified>
</cp:coreProperties>
</file>