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6386E2-6D2C-4704-B218-EFCF9E5AD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E19E6DC-9872-4E9F-94DA-EDF623464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E73C396-183D-4E8E-AE6A-594CD284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89244E-A432-452C-97AB-D7F7D4D9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586F54-EACD-4426-A232-6865ED2C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9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60BDEA-E897-423D-B578-75B025F4F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C703663-5693-489D-B5C5-259994AF5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8188B2-D449-4B21-9AAD-9E3D6151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A67D32-A621-4CBE-B03D-565E5C4A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CF31D2-1DFF-4D70-ABFB-8B33A806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249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85A5943-463F-4349-80AA-C1FA33E12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B01FA96-0320-4163-B02A-A30E772AB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F64DA6-85B5-4C45-9B4D-6240F097B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1142DF-17BA-4F1D-916E-4DABA35B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3522E4-5E62-47D7-9743-0F000B0CD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096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3E35F3-120F-44A0-9FFE-BFB9ECD7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996F31-69F2-45C0-93D1-30FADFC06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2A1DE1-6279-43DA-93EC-8FD19653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A11225-233F-4E10-A969-E36567E1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844B4E-BEDB-482D-AF3D-582225C8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272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EB7877-48E9-453F-9104-8B052B8B9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FFAADB1-48F4-4D53-AD5A-C87711793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41EFD3-749E-4D3F-82AB-0B55635C7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5A39E2-E21A-42AA-9462-E5492E5B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C08AD2-12BC-48A3-9AAD-98A594F50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394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7A3F-C621-4ECE-A725-ED5ECECF7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CC0442F-A5F0-4293-AD8E-11801C111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4F0C838-768B-49F6-99E8-8D1E8549F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BD61290-C1CC-4090-8343-585F856B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A3F376-9738-4244-80D3-3881BEF7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C94EC6-1ECD-489D-827C-532F4458F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665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3893F33-263F-4FC4-B80E-F94CE6B2A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FA15251-9965-454E-9783-86FE448EA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8420D4-B207-4350-ADBC-B5D05BD24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BA6AD67-B8EC-4820-82EC-D75E391673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55AB3CA-3D37-4C0A-9067-5CD49280D9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23A92E7-FFCC-469F-B1D4-44BA7AF0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B9ED074-5DAB-483E-94F6-30E4B9A0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630D5EE-C9E3-48C2-BAFD-2625C7A4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616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1A4C03-789D-4A7C-82D7-7B192282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377F274-F7F7-4E8B-9582-1B06AD77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5953D5B-808D-46B2-8229-A3F4458D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7E7C2D-150D-4CC2-AA5D-016C1FC4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617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CA7DDFB-AEB1-4F06-BD27-6A0DD97F3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5C9ABAF-A7E8-48EA-9684-8C3E9C9E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29B1EB9-C6DA-4282-B025-2E5A32D0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51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D4E838-3F84-414F-BA0F-1745A5BD6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B9D87E-0E19-4BC5-84C8-C273D8D7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C43D4EF-A845-4440-B27C-82F9E70BE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1E0E86-7919-4378-852C-66C8E08E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A3F5C9-8D77-42E4-AA4D-345B30F1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909D2C9-89A6-4BC2-B590-0217DB94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892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BD72B0-C47D-4C75-99C7-DE0A1302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90D6352-EEBA-4FA3-A1BE-74D6BF1A4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FD4882B-D21B-4021-9445-CBF2ADA28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CAD210-2EDB-46AD-896D-B82F9F84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A62293-FED8-4C06-A18A-47A5E785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EB7D6CF-D5EB-47ED-AB1F-E22A704A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09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012EF3F-A7EA-4333-AA15-7A065E1B7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A95E8E-6AD1-47CF-8D92-EF69FEBBF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16EE30-32B1-4C17-9B8B-97A896299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26EAA-348C-4AAF-A4E0-FB2A754EE218}" type="datetimeFigureOut">
              <a:rPr lang="ar-SA" smtClean="0"/>
              <a:t>21/08/43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7616F8-6E57-4A68-9026-84848CA83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0FA4EA-A6CD-42A0-A911-20E2D742B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7E8C-4B68-4510-9102-563BD1D781A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58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أخمن ثم أتحقق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265444" y="2300288"/>
            <a:ext cx="2519971" cy="257175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بالتخمين ثم التحقق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29E48AD-2AB5-43B6-9C4D-E23DB06DE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644" y="2464593"/>
            <a:ext cx="59912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99A46DF-0AF7-4241-A2C8-0CB2D83FD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64" y="1790700"/>
            <a:ext cx="7586662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2A36007-FDAC-4677-9044-1442C38D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695" y="1846169"/>
            <a:ext cx="6803231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7F7264C-67B6-41E2-9A4E-CEE0DD5A3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7962" y="1809750"/>
            <a:ext cx="1371600" cy="4381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1533478-6758-483C-915C-6DF658372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3638" y="2346512"/>
            <a:ext cx="5619750" cy="9906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05725DE-7074-4596-B775-8DEF1B16E4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5712" y="3520889"/>
            <a:ext cx="79438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3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9F2C79F-FDCF-49B1-83D4-5CFACC1471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362" y="1785938"/>
            <a:ext cx="7569994" cy="408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59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8FEEDDC-81B7-4D3F-8FB7-159EFD55D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765" y="1813112"/>
            <a:ext cx="5379384" cy="230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117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27</Words>
  <Application>Microsoft Office PowerPoint</Application>
  <PresentationFormat>شاشة عريضة</PresentationFormat>
  <Paragraphs>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2022-03-23T23:49:53Z</dcterms:created>
  <dcterms:modified xsi:type="dcterms:W3CDTF">2022-03-24T00:26:50Z</dcterms:modified>
</cp:coreProperties>
</file>