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  <p:sldId id="258" r:id="rId3"/>
    <p:sldId id="259" r:id="rId4"/>
    <p:sldId id="260" r:id="rId5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1987" autoAdjust="0"/>
    <p:restoredTop sz="94660"/>
  </p:normalViewPr>
  <p:slideViewPr>
    <p:cSldViewPr snapToGrid="0">
      <p:cViewPr varScale="1">
        <p:scale>
          <a:sx n="89" d="100"/>
          <a:sy n="89" d="100"/>
        </p:scale>
        <p:origin x="68" y="2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6AB912AE-9C57-4924-AAC7-73006663749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F694FC10-3A7C-4F03-8357-CDA3CA4FBA4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C04CA5F0-3CFA-47A3-8655-3A13B77516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489E7-CBBD-4B38-B4A0-6F1EF387B349}" type="datetimeFigureOut">
              <a:rPr lang="ar-SA" smtClean="0"/>
              <a:t>21/08/43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1388DCC4-71F5-4F21-A6F4-8C46F92BC0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18ECB78A-BC8B-4BB1-A3EB-48638D8CAF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C0431-4BDF-442F-AC4F-9085EF6FC19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7783560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2544E26C-3BFA-4514-9FAC-3937DC6070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ED6EDE46-E534-4115-B89B-22E130370F6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98D8C3CB-636D-4227-9FBA-D1E4DBD96C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489E7-CBBD-4B38-B4A0-6F1EF387B349}" type="datetimeFigureOut">
              <a:rPr lang="ar-SA" smtClean="0"/>
              <a:t>21/08/43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7924D2F8-0959-47FC-BCEC-36B805052A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A9396C0D-5629-419B-8803-707AD0C61B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C0431-4BDF-442F-AC4F-9085EF6FC19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4919164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E1FD19C1-9A0F-45B7-BF33-6135F64F383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50FC07F9-0512-4070-9925-EE08146E9A9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6C3F3930-586C-4097-BD86-F8EEB001E9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489E7-CBBD-4B38-B4A0-6F1EF387B349}" type="datetimeFigureOut">
              <a:rPr lang="ar-SA" smtClean="0"/>
              <a:t>21/08/43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04F57E24-6A4D-423F-AFBC-25207087BE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3279FE66-E488-43FF-AD13-D40F07B449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C0431-4BDF-442F-AC4F-9085EF6FC19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5176527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2A60C5D1-1AC3-4C6E-8EF9-780D4B26A3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530DF8A5-72EF-4264-9217-1EE5A69414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D2DF21BC-B4D1-4F48-906E-E046BE4E19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489E7-CBBD-4B38-B4A0-6F1EF387B349}" type="datetimeFigureOut">
              <a:rPr lang="ar-SA" smtClean="0"/>
              <a:t>21/08/43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81DF64C7-ADA4-46CA-A7A9-1067D2E20D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89F151D5-0834-4163-83B6-24531BE433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C0431-4BDF-442F-AC4F-9085EF6FC19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5053022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57BDC084-B757-47EA-A312-A8C14D6C90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68CDEF7B-E3E0-432E-A059-5AE86D17D2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4048C963-2A0D-4B1F-85AF-284FA25227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489E7-CBBD-4B38-B4A0-6F1EF387B349}" type="datetimeFigureOut">
              <a:rPr lang="ar-SA" smtClean="0"/>
              <a:t>21/08/43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809F86B3-727E-43C3-B210-E68C1E1141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4EC304DE-6BBD-49A6-BFA9-F834E281A7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C0431-4BDF-442F-AC4F-9085EF6FC19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2056007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ECB5A565-B36D-4C71-A17A-42EDBB8B9E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752D544A-80D3-4BB9-ADCA-905DC058C23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D4C2B934-76C3-4270-B222-57433310324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EED3A3A6-6570-4941-A2CC-93363C9272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489E7-CBBD-4B38-B4A0-6F1EF387B349}" type="datetimeFigureOut">
              <a:rPr lang="ar-SA" smtClean="0"/>
              <a:t>21/08/43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6CA0898F-5827-4C76-AB4F-BBE8D9EAEF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B32849E3-0EE6-4A9F-A428-22FFBC4A02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C0431-4BDF-442F-AC4F-9085EF6FC19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630988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54804974-5777-402E-99B5-F9FC259879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4CCE6C09-4391-4739-BB21-1A3BEB688E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8C7C2A26-61BB-42AF-9337-156D09D904E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15566AD1-07D3-4551-A22E-9DA1B157CBB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5CDD8932-2462-4728-875F-B06AD6EB517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BDAC6147-C225-4B07-8F1C-BEBF9B8D31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489E7-CBBD-4B38-B4A0-6F1EF387B349}" type="datetimeFigureOut">
              <a:rPr lang="ar-SA" smtClean="0"/>
              <a:t>21/08/43</a:t>
            </a:fld>
            <a:endParaRPr lang="ar-SA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AFA99605-1A1C-429E-936C-7984FE501F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84B32E2A-76E5-4F58-9B07-49DAA50A8D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C0431-4BDF-442F-AC4F-9085EF6FC19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2719365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B9658208-149B-4F4D-A3FD-88A754A1F5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5F2454D8-F74F-44A3-8FC3-3CB970A356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489E7-CBBD-4B38-B4A0-6F1EF387B349}" type="datetimeFigureOut">
              <a:rPr lang="ar-SA" smtClean="0"/>
              <a:t>21/08/43</a:t>
            </a:fld>
            <a:endParaRPr lang="ar-SA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73A75C1F-AE81-4AB8-9EEB-B03D83E4C9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988C5152-83DC-4FA0-B48B-7EB1976E62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C0431-4BDF-442F-AC4F-9085EF6FC19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9049170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2B600AE9-EE0A-49A9-8A41-519597EA80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489E7-CBBD-4B38-B4A0-6F1EF387B349}" type="datetimeFigureOut">
              <a:rPr lang="ar-SA" smtClean="0"/>
              <a:t>21/08/43</a:t>
            </a:fld>
            <a:endParaRPr lang="ar-SA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E3549148-CCC1-4EDA-A106-B737E0BCA1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DBE69CCE-BD84-4A3B-ACE5-97AE6C540A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C0431-4BDF-442F-AC4F-9085EF6FC19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5476156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E7C848CF-AFAB-4C0F-B7C8-9B6B313E56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700B6EDC-7809-4BED-B8B7-394863BE80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364E2C07-9846-44A8-8BC9-E53EF4378E9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89C446F1-776B-41A8-B357-0679ACCAA3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489E7-CBBD-4B38-B4A0-6F1EF387B349}" type="datetimeFigureOut">
              <a:rPr lang="ar-SA" smtClean="0"/>
              <a:t>21/08/43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4D47134C-6A11-47F6-8E6D-0143BC5A2E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9CBBA98D-99E9-49A0-99BA-84700C9C74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C0431-4BDF-442F-AC4F-9085EF6FC19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2443475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47511FE2-28C3-4484-8D1F-C96CAA550D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4DF50FEE-486B-4E4D-B6F2-72E58E043A0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CCBC5177-C5B9-40DE-B065-C6C1AE9E02C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7CD3209A-CE8D-4EB0-9D25-7951626318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489E7-CBBD-4B38-B4A0-6F1EF387B349}" type="datetimeFigureOut">
              <a:rPr lang="ar-SA" smtClean="0"/>
              <a:t>21/08/43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75BB55FA-3884-4DDA-81E0-A9EA030BA1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D451B1BC-A0BF-4EA6-9ADD-4CC3750EC7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C0431-4BDF-442F-AC4F-9085EF6FC19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8924033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D5A2A32E-BBCC-43B9-8236-947F58F738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6593081F-D718-46FF-BBC3-2F2D3C0224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33C6402B-7BCE-483B-9EDD-8D290B21D22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489E7-CBBD-4B38-B4A0-6F1EF387B349}" type="datetimeFigureOut">
              <a:rPr lang="ar-SA" smtClean="0"/>
              <a:t>21/08/43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DF0C5DC1-65F2-4D5F-8CE4-B7937505CDD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344C81A4-3E1D-45C1-9C90-3A03A258A1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CC0431-4BDF-442F-AC4F-9085EF6FC19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5369506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120" y="1514791"/>
            <a:ext cx="1369217" cy="1278416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909571" y="5151533"/>
            <a:ext cx="1857375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8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8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8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endParaRPr lang="en-US" sz="280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9" name="مربع نص 8">
            <a:extLst>
              <a:ext uri="{FF2B5EF4-FFF2-40B4-BE49-F238E27FC236}">
                <a16:creationId xmlns:a16="http://schemas.microsoft.com/office/drawing/2014/main" id="{D6F48FCD-EA2C-46AC-B801-C9DFCD2F494C}"/>
              </a:ext>
            </a:extLst>
          </p:cNvPr>
          <p:cNvSpPr txBox="1"/>
          <p:nvPr/>
        </p:nvSpPr>
        <p:spPr>
          <a:xfrm>
            <a:off x="3929064" y="2351782"/>
            <a:ext cx="4521992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ar-SA" sz="4000" b="1" dirty="0">
                <a:ln w="0"/>
                <a:solidFill>
                  <a:schemeClr val="accent4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 اختبار منتصف الفصل</a:t>
            </a:r>
          </a:p>
          <a:p>
            <a:pPr algn="ctr"/>
            <a:r>
              <a:rPr lang="ar-SA" sz="4000" b="1" dirty="0">
                <a:ln w="0"/>
                <a:solidFill>
                  <a:schemeClr val="accent4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 </a:t>
            </a:r>
            <a:r>
              <a:rPr lang="ar-SA" sz="4000" b="1" dirty="0">
                <a:ln w="0"/>
                <a:solidFill>
                  <a:schemeClr val="accent2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الدروس 1 - 3 </a:t>
            </a:r>
            <a:endParaRPr lang="ar-SA" sz="4000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74372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120" y="1514791"/>
            <a:ext cx="1369217" cy="1278416"/>
          </a:xfrm>
          <a:prstGeom prst="rect">
            <a:avLst/>
          </a:prstGeom>
        </p:spPr>
      </p:pic>
      <p:pic>
        <p:nvPicPr>
          <p:cNvPr id="4" name="صورة 3">
            <a:extLst>
              <a:ext uri="{FF2B5EF4-FFF2-40B4-BE49-F238E27FC236}">
                <a16:creationId xmlns:a16="http://schemas.microsoft.com/office/drawing/2014/main" id="{C317790A-B1FE-43DD-AD66-61809E7DA06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19450" y="1831181"/>
            <a:ext cx="8367713" cy="24550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55352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120" y="1514791"/>
            <a:ext cx="1369217" cy="1278416"/>
          </a:xfrm>
          <a:prstGeom prst="rect">
            <a:avLst/>
          </a:prstGeom>
        </p:spPr>
      </p:pic>
      <p:pic>
        <p:nvPicPr>
          <p:cNvPr id="3" name="صورة 2">
            <a:extLst>
              <a:ext uri="{FF2B5EF4-FFF2-40B4-BE49-F238E27FC236}">
                <a16:creationId xmlns:a16="http://schemas.microsoft.com/office/drawing/2014/main" id="{77945655-E9E4-45B1-92B1-31692110FB4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45656" y="2040731"/>
            <a:ext cx="8201025" cy="2962275"/>
          </a:xfrm>
          <a:prstGeom prst="rect">
            <a:avLst/>
          </a:prstGeom>
        </p:spPr>
      </p:pic>
      <p:sp>
        <p:nvSpPr>
          <p:cNvPr id="7" name="مربع نص 6">
            <a:extLst>
              <a:ext uri="{FF2B5EF4-FFF2-40B4-BE49-F238E27FC236}">
                <a16:creationId xmlns:a16="http://schemas.microsoft.com/office/drawing/2014/main" id="{B8850D77-49BC-42FE-8F03-124C04EE22B3}"/>
              </a:ext>
            </a:extLst>
          </p:cNvPr>
          <p:cNvSpPr txBox="1"/>
          <p:nvPr/>
        </p:nvSpPr>
        <p:spPr>
          <a:xfrm>
            <a:off x="9609534" y="5473005"/>
            <a:ext cx="1857375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8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8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8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endParaRPr lang="en-US" sz="280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6813023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120" y="1514791"/>
            <a:ext cx="1369217" cy="1278416"/>
          </a:xfrm>
          <a:prstGeom prst="rect">
            <a:avLst/>
          </a:prstGeom>
        </p:spPr>
      </p:pic>
      <p:pic>
        <p:nvPicPr>
          <p:cNvPr id="4" name="صورة 3">
            <a:extLst>
              <a:ext uri="{FF2B5EF4-FFF2-40B4-BE49-F238E27FC236}">
                <a16:creationId xmlns:a16="http://schemas.microsoft.com/office/drawing/2014/main" id="{D414E0A2-670E-4EFA-BE7A-5FC5CF90D2A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79031" y="1814512"/>
            <a:ext cx="7841456" cy="40647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4742122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21</Words>
  <Application>Microsoft Office PowerPoint</Application>
  <PresentationFormat>شاشة عريضة</PresentationFormat>
  <Paragraphs>4</Paragraphs>
  <Slides>4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4</vt:i4>
      </vt:variant>
    </vt:vector>
  </HeadingPairs>
  <TitlesOfParts>
    <vt:vector size="9" baseType="lpstr">
      <vt:lpstr>Arabic Typesetting</vt:lpstr>
      <vt:lpstr>Arial</vt:lpstr>
      <vt:lpstr>Calibri</vt:lpstr>
      <vt:lpstr>Calibri Light</vt:lpstr>
      <vt:lpstr>نسق Office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ملك محمد عيد رويشد الأحمدي</dc:creator>
  <cp:lastModifiedBy>ملك محمد عيد رويشد الأحمدي</cp:lastModifiedBy>
  <cp:revision>1</cp:revision>
  <dcterms:created xsi:type="dcterms:W3CDTF">2022-03-24T00:33:29Z</dcterms:created>
  <dcterms:modified xsi:type="dcterms:W3CDTF">2022-03-24T00:36:53Z</dcterms:modified>
</cp:coreProperties>
</file>