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9" r:id="rId3"/>
    <p:sldId id="260" r:id="rId4"/>
    <p:sldId id="263" r:id="rId5"/>
    <p:sldId id="264" r:id="rId6"/>
    <p:sldId id="265" r:id="rId7"/>
    <p:sldId id="266" r:id="rId8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B580828-73FC-43E2-92C3-BB2B1FCE57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AF0E4E51-8B7F-4674-B221-1246B4370A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21D3C50-1F25-4135-B11D-57EAD4C4B7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2B6E5-B4DA-4DBD-9E02-22568740494B}" type="datetimeFigureOut">
              <a:rPr lang="ar-SA" smtClean="0"/>
              <a:t>21/08/43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424EBDC-1512-4DC0-8B0E-88DACBDCDA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CE17E8D-93F3-47E2-9DD7-FC53CA3F4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22338-AA1C-40C9-A72A-BD84CB67F74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05676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A4E0DCA-A053-46ED-8B8F-BEE2841333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7EAD62A4-E081-46AA-ACCF-3E790E6878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E1AC3F8-1448-4F3A-A070-27DD1041E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2B6E5-B4DA-4DBD-9E02-22568740494B}" type="datetimeFigureOut">
              <a:rPr lang="ar-SA" smtClean="0"/>
              <a:t>21/08/43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27C3837-4874-46EF-A176-F6131AF22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D48995F-2589-40F1-8C84-C01832EF9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22338-AA1C-40C9-A72A-BD84CB67F74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33135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F5BAB3F9-E0B5-48BF-A7AB-0853FCB41E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1A3FE5CD-56C0-4DE1-8A5F-FC0CE1F941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1DEB2A8-8B15-445F-B0EE-208D022D60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2B6E5-B4DA-4DBD-9E02-22568740494B}" type="datetimeFigureOut">
              <a:rPr lang="ar-SA" smtClean="0"/>
              <a:t>21/08/43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B59F491-BDFB-4E25-B9E5-BBA3DB00D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46B7EA5-5A3F-435D-874F-315096798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22338-AA1C-40C9-A72A-BD84CB67F74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85552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DB0E420-FF79-4073-B151-41843C63D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1C5915FC-4A86-4D48-AE8C-E2BED80BFC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AAAED95-1826-4EEA-8B4D-2DE988DF06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2B6E5-B4DA-4DBD-9E02-22568740494B}" type="datetimeFigureOut">
              <a:rPr lang="ar-SA" smtClean="0"/>
              <a:t>21/08/43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CD93BDC-0485-4A53-AB68-64C1EE4E48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AC88908-A7C0-477D-BCCE-58A2CCDE1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22338-AA1C-40C9-A72A-BD84CB67F74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53082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1952373-5AF5-4069-B1C6-60C9F87EDA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1BA917F6-8FF8-4FFA-90D8-BFE345993E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24F2230-F272-4DD9-9C14-B77EBA436B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2B6E5-B4DA-4DBD-9E02-22568740494B}" type="datetimeFigureOut">
              <a:rPr lang="ar-SA" smtClean="0"/>
              <a:t>21/08/43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18DEC68-C796-4F7B-9D81-930C3FCB5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E2A0E07-C660-45B3-B948-59585E791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22338-AA1C-40C9-A72A-BD84CB67F74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73417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38BE36D-262E-477D-8E84-DD184EFC60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8A42945-D54A-4ECB-BEA9-DBCB33095D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1E0F7DF4-C8A1-4CA2-AF44-598D1CEE8B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B1C875A3-8F30-4344-8DAA-8A38A8B4F2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2B6E5-B4DA-4DBD-9E02-22568740494B}" type="datetimeFigureOut">
              <a:rPr lang="ar-SA" smtClean="0"/>
              <a:t>21/08/43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300B8B3C-3B6D-40F4-9C41-46702B08F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234EDD6A-E946-4E42-A75D-CC636FCF7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22338-AA1C-40C9-A72A-BD84CB67F74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11747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248CDCF-C947-4857-B70D-096AF667CA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061347C5-A14D-44E6-8487-3D292B51FB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C00C6BA9-D664-4BCC-9D22-EE1D755B63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51FA1952-7820-40A5-B17E-31CE6DFCEA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FDD63B59-18C0-43C4-90FF-C0A1311BA3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CAC6DFDA-E746-402B-BF08-6243A7B8FF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2B6E5-B4DA-4DBD-9E02-22568740494B}" type="datetimeFigureOut">
              <a:rPr lang="ar-SA" smtClean="0"/>
              <a:t>21/08/43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3A7A3818-34E0-498B-A80B-A1773850B9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7CBDAC19-CA71-417C-8CBE-C3F2029C8C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22338-AA1C-40C9-A72A-BD84CB67F74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29078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8B8E297-6E9E-4966-B33A-8FD22D8AA2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E0DC878B-1BEA-49DD-9202-FB19E26005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2B6E5-B4DA-4DBD-9E02-22568740494B}" type="datetimeFigureOut">
              <a:rPr lang="ar-SA" smtClean="0"/>
              <a:t>21/08/43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32713FDA-2BC4-457A-B723-A7D4C1B3CC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8DFB8987-285A-4520-844F-24671E00D9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22338-AA1C-40C9-A72A-BD84CB67F74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23401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E138D3E4-E19C-4FCC-A040-26AC27E2CC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2B6E5-B4DA-4DBD-9E02-22568740494B}" type="datetimeFigureOut">
              <a:rPr lang="ar-SA" smtClean="0"/>
              <a:t>21/08/43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051100D8-6E2C-491C-AAF1-B35C19DDC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CC036F91-EF86-41E8-A13C-071FAB2D0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22338-AA1C-40C9-A72A-BD84CB67F74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40725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A6EF2C0-0829-4C1D-B6E1-60596A3120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BEDB5BA8-2084-4089-9513-7D6DA2F96D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6ACC85B4-0894-4F74-90D9-163614ED8A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B7C045F0-15A8-4921-88BF-F5CA897CA1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2B6E5-B4DA-4DBD-9E02-22568740494B}" type="datetimeFigureOut">
              <a:rPr lang="ar-SA" smtClean="0"/>
              <a:t>21/08/43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E9013C2C-E79C-42C9-B504-C11EE4623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A1BAAB28-92F8-41B8-B463-FB416AE1F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22338-AA1C-40C9-A72A-BD84CB67F74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99606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3763FAD-473B-46D8-BE1C-7EC48E1A8F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C0F7C30B-9759-4D99-ACD1-62E435B1CE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56A39081-82C9-4C72-987F-0B3D621000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391CE48E-BBA2-47F9-A0DA-2C4156FD6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2B6E5-B4DA-4DBD-9E02-22568740494B}" type="datetimeFigureOut">
              <a:rPr lang="ar-SA" smtClean="0"/>
              <a:t>21/08/43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626C44E9-BA97-4B99-B4AA-C4DE34B395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563BEF17-E959-4715-B401-5BA86050C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22338-AA1C-40C9-A72A-BD84CB67F74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21592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294C7D26-C2B6-43DA-A0AE-D167B8DBA5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FCE29059-57CA-4365-BCC0-ADC0EC425E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27F66C9-2353-4285-AEC4-E588E15409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F2B6E5-B4DA-4DBD-9E02-22568740494B}" type="datetimeFigureOut">
              <a:rPr lang="ar-SA" smtClean="0"/>
              <a:t>21/08/43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26D9669-DA08-42BA-A87E-EF6FBD6DF5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7FAD711-D8BD-4F5B-A881-62385FD626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222338-AA1C-40C9-A72A-BD84CB67F74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87428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55943" y="2741485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5082716" y="2218573"/>
            <a:ext cx="4873227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10 - 4</a:t>
            </a:r>
          </a:p>
          <a:p>
            <a:pPr algn="ctr"/>
            <a:r>
              <a:rPr lang="ar-SA" sz="54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مقارنة الكتل وترتيبها</a:t>
            </a:r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" name="وسيلة الشرح: سهم لليسار 1">
            <a:extLst>
              <a:ext uri="{FF2B5EF4-FFF2-40B4-BE49-F238E27FC236}">
                <a16:creationId xmlns:a16="http://schemas.microsoft.com/office/drawing/2014/main" id="{A94751A9-FD59-4CF6-B6CD-F351AE165F1C}"/>
              </a:ext>
            </a:extLst>
          </p:cNvPr>
          <p:cNvSpPr/>
          <p:nvPr/>
        </p:nvSpPr>
        <p:spPr>
          <a:xfrm>
            <a:off x="9179718" y="2085975"/>
            <a:ext cx="2757487" cy="3221831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dirty="0"/>
          </a:p>
          <a:p>
            <a:pPr algn="ctr"/>
            <a:r>
              <a:rPr lang="ar-SA" dirty="0"/>
              <a:t>أقارن بين الكتل ، ثم أرتبها</a:t>
            </a:r>
          </a:p>
          <a:p>
            <a:pPr algn="ctr"/>
            <a:endParaRPr lang="ar-SA" dirty="0"/>
          </a:p>
          <a:p>
            <a:pPr algn="ctr"/>
            <a:r>
              <a:rPr lang="ar-SA" dirty="0">
                <a:solidFill>
                  <a:schemeClr val="accent6">
                    <a:lumMod val="75000"/>
                  </a:schemeClr>
                </a:solidFill>
              </a:rPr>
              <a:t>المفردات</a:t>
            </a:r>
          </a:p>
          <a:p>
            <a:pPr algn="ctr"/>
            <a:r>
              <a:rPr lang="ar-SA" dirty="0"/>
              <a:t>الكتلة</a:t>
            </a:r>
          </a:p>
          <a:p>
            <a:pPr algn="ctr"/>
            <a:r>
              <a:rPr lang="ar-SA" dirty="0"/>
              <a:t>ثقيل / أثقل من / الأثقل</a:t>
            </a:r>
          </a:p>
          <a:p>
            <a:pPr algn="ctr"/>
            <a:r>
              <a:rPr lang="ar-SA" dirty="0"/>
              <a:t>خفيف / أخف من / الأخف</a:t>
            </a: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7B0E46D2-50F2-4438-B989-F9E2DC448D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52712" y="1726406"/>
            <a:ext cx="6248401" cy="3581400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062970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58EC1C8A-4074-4E80-9326-9CCE7174D7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65569" y="1527221"/>
            <a:ext cx="1831180" cy="690563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BCC85059-8C68-4C30-B7AC-AC44E4CB05D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88494" y="1643062"/>
            <a:ext cx="7077075" cy="657225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88BF70DC-86C6-4C65-9FCD-4C4F2FE6865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14825" y="2321719"/>
            <a:ext cx="7312818" cy="3457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978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876D2A17-A199-41E2-AD7B-3875A8CADF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79455" y="1701053"/>
            <a:ext cx="4791075" cy="914400"/>
          </a:xfrm>
          <a:prstGeom prst="rect">
            <a:avLst/>
          </a:prstGeom>
        </p:spPr>
      </p:pic>
      <p:sp>
        <p:nvSpPr>
          <p:cNvPr id="10" name="مربع نص 9">
            <a:extLst>
              <a:ext uri="{FF2B5EF4-FFF2-40B4-BE49-F238E27FC236}">
                <a16:creationId xmlns:a16="http://schemas.microsoft.com/office/drawing/2014/main" id="{83966F24-B6E1-4880-88DB-59CE83B1362A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459076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566D9A75-16F7-4038-BA68-D47797A922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08431" y="1631156"/>
            <a:ext cx="1535906" cy="628650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3F1122FE-21AF-45CC-8F58-ABE59A5EFD5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88494" y="1664494"/>
            <a:ext cx="7077075" cy="657225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4F130719-3EB8-4BA4-BC3A-99BEF878499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36206" y="2321719"/>
            <a:ext cx="7531894" cy="3481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43173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9ACB5FDF-E39F-4885-90E5-0FC043FB14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90962" y="1752600"/>
            <a:ext cx="7896225" cy="2466975"/>
          </a:xfrm>
          <a:prstGeom prst="rect">
            <a:avLst/>
          </a:prstGeom>
        </p:spPr>
      </p:pic>
      <p:sp>
        <p:nvSpPr>
          <p:cNvPr id="8" name="مربع نص 7">
            <a:extLst>
              <a:ext uri="{FF2B5EF4-FFF2-40B4-BE49-F238E27FC236}">
                <a16:creationId xmlns:a16="http://schemas.microsoft.com/office/drawing/2014/main" id="{B4F87C8C-3FAC-41CA-AC30-05D226540B02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201944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8" name="مربع نص 7">
            <a:extLst>
              <a:ext uri="{FF2B5EF4-FFF2-40B4-BE49-F238E27FC236}">
                <a16:creationId xmlns:a16="http://schemas.microsoft.com/office/drawing/2014/main" id="{B4F87C8C-3FAC-41CA-AC30-05D226540B02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6A9BA9DE-A8E0-4360-B674-1AC204CFC9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98857" y="1802606"/>
            <a:ext cx="1924050" cy="609600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6977DB96-F012-4D35-8F69-7ACB86A86A3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07632" y="2412206"/>
            <a:ext cx="7915275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387941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58</Words>
  <Application>Microsoft Office PowerPoint</Application>
  <PresentationFormat>شاشة عريضة</PresentationFormat>
  <Paragraphs>15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2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2022-03-24T00:52:37Z</dcterms:created>
  <dcterms:modified xsi:type="dcterms:W3CDTF">2022-03-24T01:02:21Z</dcterms:modified>
</cp:coreProperties>
</file>