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FE8C24-3884-4F91-AD2D-AC63B6E0F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50F2FF-4277-42F6-9B1D-DCA67DD442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C7E5D13-BCAD-4821-A954-3DC09C661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9C5F72-6D22-4895-8507-07374DA46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864978F-3A44-41A8-9F51-21C6126DA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497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F66946-4E17-493E-A394-C2015238F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7427680-41AF-49DF-8BDC-DE8B6B8AD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D42384-0DAB-47E9-8D68-1E3511B86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EF3A44-097D-4578-B4EB-09D461439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F2A2313-43FA-478B-9050-ED2E834A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4094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F3C5C39-1019-472E-AC4F-8254B1ABD4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E9AA8A2-05E7-4C69-9A0E-877466A20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52C7AF7-1022-4E63-940C-BFD32EFDA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94374AE-2D2C-4910-BAC0-AC596140D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A7CFB4-5F9C-4CB1-944C-AD2160817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332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73361B-2E97-431D-BCE2-39CC0A225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D1092F8-19FC-4309-8903-7B5911451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A87C196-B4BB-499B-A49E-217A0E478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4AB1C16-C295-4A62-AEF0-790A0DBAC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BC454E-C9E9-4C95-AB00-C756BD56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767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2A12F3-4EF4-40DC-A1BB-0D76E5AA2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0FDAEF8-1FA8-4819-BD71-91D7AC487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688445-46A5-4F4A-9438-23F475677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F35688C-3AD8-4269-A33E-7CAC2BE3F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53E8236-DE3E-4376-A4AB-D78BC83B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71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2116DB-8DB8-49D0-B61D-49602F5DF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D74F30-CB07-445F-AF71-52CFE02704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5D5DB35-9081-41A7-A741-E9A2F1B83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56BF117-D328-4DD6-A460-0832D15D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322111B-173C-4E2C-B15F-398DEE9EF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ED18F0E-534E-48BB-B776-1E60FC8D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372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6644AF-D311-4A03-BCA1-37476E9DB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6EB49B6-33ED-4935-90F3-B8DBDB258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8880FFA-A0D0-4F24-9983-3BEC05536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0B8E959-7FB8-4F04-9B91-FAA5CCBE1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04C1FB1-A50F-4EA6-A0C5-9654E6175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CDBF0CF-BA23-44D4-904F-FEA14DF4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5AE83B8-B52F-471F-A5BB-06618D542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37FE33C-3153-474F-B9D7-30353A87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505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D14F5C-BB69-46DA-9A4C-4E49B8E28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F406E22-72F0-4EB6-B6B5-A286BEE14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3733A74-5A4D-4F65-A073-D0235948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7AFC1CA-09BC-4716-A946-8B42A1FA5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426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A328C8A-A959-437B-9BC0-A140046AA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EF72F4C-D05D-49F6-AB56-0B3276EB5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39BF049-E461-4793-82FE-73459817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208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0171C9-E550-4C61-A13B-B5F173A5F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5720084-27BB-45E0-AFE7-FCAFF908D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461A46A-CE93-4ACB-9CF6-D509E0C9C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4DEC0F1-B131-4E8B-A68A-D64A1885A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6B8B952-5FA1-4470-88F9-75BDBA8A5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BDA2B39-E67A-4C8C-8684-7D507C01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97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08B38C-52F0-4248-9654-31B68C6E9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9C4C3FA-6345-4929-ADC7-A841D884C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6AAF320-21FF-4E80-A0E5-FEE6E6B87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1AC7DB1-3FBB-4868-841A-36A2FD178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9DD2F40-C239-4741-A8A6-0BE506422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DF9324-137C-40F8-BA48-46F440A3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822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2054132-19D7-4C80-AE79-4CB08CFF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DFD4308-445D-4C3D-AF31-5B400DE0E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58BEF05-F9F8-4485-BBA3-862BA6BA55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F6AC7-A0BA-4D9F-9210-4A397E925611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B3BFB61-6C70-46DD-B435-F31021955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91CDD08-00AA-4884-B949-FB3B768CE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1026F-D4D8-48AD-82B8-27BD3DC2C7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937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مقارنة السعات وترتيبها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8936832" y="2085975"/>
            <a:ext cx="2848584" cy="322183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أقارن بين السعات ، ثم أرتبها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سعة أكبر / الأكبر سعة</a:t>
            </a:r>
          </a:p>
          <a:p>
            <a:pPr algn="ctr"/>
            <a:r>
              <a:rPr lang="ar-SA" dirty="0"/>
              <a:t>سعة أقل / الأقل سعة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DCB8B67-8D16-4407-84BD-8FFF91A9E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686" y="2085975"/>
            <a:ext cx="6315075" cy="313372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11A4FF0-B750-4192-8096-9AFDFCB586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9968" y="2288381"/>
            <a:ext cx="825817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C3B030C3-A757-4D47-80D4-E94315EEF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5218" y="1712118"/>
            <a:ext cx="8296275" cy="24479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C669F86-A85A-4E47-A310-360277F5C3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3918" y="4579144"/>
            <a:ext cx="726757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495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A4A25AB-76B0-484C-B3D1-5CE33E961A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7570" y="2521744"/>
            <a:ext cx="8386762" cy="229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BAB281F-B2E2-47F7-A847-0CA0707CD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736" y="1764506"/>
            <a:ext cx="7858125" cy="423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988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025BD75-B9F5-4B12-8A2B-6DF667BAE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9719" y="2319337"/>
            <a:ext cx="6496050" cy="23336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D391302-88A3-47A0-B692-B349037307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5544" y="1721644"/>
            <a:ext cx="190500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999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37</Words>
  <Application>Microsoft Office PowerPoint</Application>
  <PresentationFormat>شاشة عريضة</PresentationFormat>
  <Paragraphs>11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2022-03-24T01:02:39Z</dcterms:created>
  <dcterms:modified xsi:type="dcterms:W3CDTF">2022-03-24T01:34:30Z</dcterms:modified>
</cp:coreProperties>
</file>