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E76C1A-D475-4C51-AE1E-D996CD295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BC40553-1371-4663-92DD-14F97EA036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F471DB7-6DA5-42FC-9322-0F8DFB80C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0D51-C835-41CE-95FD-A020D0689FF0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43F949E-73C2-49DC-AC56-E9F4AC1CE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ABE672A-7FAD-45AE-A4EE-63345B07F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167F-8F4F-416D-A01C-BDA3E4C0F5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935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648D8B-3F61-4B54-83C9-A9AE85ED3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DA668B2-D5C4-4646-82C1-94773E1AC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3F350F-A453-44C2-B2B0-BA086A75F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0D51-C835-41CE-95FD-A020D0689FF0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3C5E6BF-B940-4373-AB4A-7803B7E81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0981639-9971-4362-8A14-8F711F225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167F-8F4F-416D-A01C-BDA3E4C0F5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5350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7F480A4-E641-4F47-9269-D679D2EBE7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0E5183B-D393-49FF-9E34-660F6B26B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3068A4B-C734-4E0B-A96D-10747C0EF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0D51-C835-41CE-95FD-A020D0689FF0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3A4657-1496-40F8-AB4B-6A2B2662F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88BF4F3-4DE5-4EEC-991C-32164D517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167F-8F4F-416D-A01C-BDA3E4C0F5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458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63878D-2D92-4B05-88E4-2EAF9CB98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7AE8A57-7706-4CF3-AB31-0AFA24C58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049978-47EA-4E2D-8285-89AC88FD5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0D51-C835-41CE-95FD-A020D0689FF0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F55FA0-638E-4448-8E67-E011E57A0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5A6CE31-D4DE-434F-B8CD-49AA56218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167F-8F4F-416D-A01C-BDA3E4C0F5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7183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602BB94-BDBE-4BD9-A8C7-7BEB15369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86EB663-05B0-4EFE-B415-EEFA41C99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58E9D7E-37D0-4028-9B8D-9FA2E727D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0D51-C835-41CE-95FD-A020D0689FF0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A55DB64-5235-43E6-A888-D75DEE1DE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87031C4-E95E-4679-8D15-34D1CC20B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167F-8F4F-416D-A01C-BDA3E4C0F5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716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3671F5E-96E8-449E-B57D-16BB3E324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96A0489-DED4-4C6D-9E20-3C185D8D82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CEFE374-5C89-4A82-9BF7-D84D131AE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2BACE9B-D26A-434E-BF4A-8B0792DBC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0D51-C835-41CE-95FD-A020D0689FF0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7BFFAEE-A8FF-4EBB-8FD3-596105169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91FA046-383D-4C4D-B37C-286E8652F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167F-8F4F-416D-A01C-BDA3E4C0F5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076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6E9959-A8B6-49B3-BC84-0F25190C9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8731F20-242B-4137-AAF8-1D6557975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D75E3A8-5AD3-488C-951B-025FB42E2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70FAD89-5BD4-4D3A-9964-5A547965E1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E2ADF9D-E497-4F39-986E-7D751F7E2C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9CE4F52-935B-4652-92E2-F294C787E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0D51-C835-41CE-95FD-A020D0689FF0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C557FF6-5D74-42DD-A472-A98BDE0F5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B333084-9835-495F-97BF-C468D0FE6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167F-8F4F-416D-A01C-BDA3E4C0F5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902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9A5D67-A872-407A-9386-29E269980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A06DE4A-48D6-4E96-856B-3BA92F3AF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0D51-C835-41CE-95FD-A020D0689FF0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15BF413-1EF5-42AD-A62A-096BF982A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D94E0F1-C182-40C4-A192-422DD75FE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167F-8F4F-416D-A01C-BDA3E4C0F5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211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517C846-AA6C-4167-9CF8-B44DB0193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0D51-C835-41CE-95FD-A020D0689FF0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AEC7C17-EAB5-4F1B-94B2-4AA51EAF9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70A6E0B-2A52-49B6-AEDB-82FA20A24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167F-8F4F-416D-A01C-BDA3E4C0F5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343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B647AD-5E79-4EE7-AC8A-1F71F0B51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A0FB5C8-2BF8-4049-AF53-A1D93279C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D92212E-8106-45E5-B2DC-72C5786B5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D7535BD-3BBB-43CB-A821-AEB484D33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0D51-C835-41CE-95FD-A020D0689FF0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3395C4C-6194-4807-BC48-93C11F56D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A37F665-921C-45AF-938D-57F48423C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167F-8F4F-416D-A01C-BDA3E4C0F5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8686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47C5E6-6B7E-4025-B0F3-776262F06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DEDE4CD-EF57-4737-9D26-B71BE5ACC1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26D829D-F744-4AF3-B731-D038EA425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ADA6C81-4103-464A-8CED-345A8A3BC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0D51-C835-41CE-95FD-A020D0689FF0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BA1BD22-2780-4276-B84C-628DA60ED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50839DC-EB9E-4F8E-82D6-A7A5964D1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167F-8F4F-416D-A01C-BDA3E4C0F5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581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F699D9F-30C4-4F8B-9F17-88382042E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A44CDAF-0016-49A9-8C77-D3279B4A9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76D4ED9-C018-4068-A4F5-6943322FE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80D51-C835-41CE-95FD-A020D0689FF0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43EAAA9-F0EE-4406-BBAC-3BCE69A26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BF9BFBD-509E-4C6C-A080-5F9CD3C9CD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8167F-8F4F-416D-A01C-BDA3E4C0F5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036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97154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9 - 2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الآحاد والعشرات والمئات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أمثل الأعداد بالآحاد والعشرات والمئات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D3A70D3-FEAC-47DD-854C-BCEBFBAB18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3725" y="1743075"/>
            <a:ext cx="5924550" cy="377190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8C55243-574E-424A-B99E-56D6EF71DB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BF49ECF4-E7E6-42FE-B87C-1D3D4B1A84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681" y="1620090"/>
            <a:ext cx="5905500" cy="61912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81455980-D255-49EF-8BCF-4EE2D4ACD8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1994" y="2309953"/>
            <a:ext cx="7250906" cy="318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5605" y="1624012"/>
            <a:ext cx="1278731" cy="5524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35E55E1-A4EC-4A48-9647-C31D0388E0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1493" y="1631156"/>
            <a:ext cx="6134100" cy="5524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5270CC49-3FE4-4CE6-A485-5765E4A0ED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2075" y="2271713"/>
            <a:ext cx="6222206" cy="361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83110CB2-FBC3-45AA-8B6D-3A13FEBC81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7525" y="2278857"/>
            <a:ext cx="4686300" cy="33718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BA176963-9475-46E0-94E8-674618CC53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450" y="2407444"/>
            <a:ext cx="3267075" cy="28575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5E72EEE6-12E6-4321-86CB-8E98372B82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10800" y="1736772"/>
            <a:ext cx="1343025" cy="400050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07A68368-1025-42FA-BF0D-EEB9F93FE92C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090100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37</Words>
  <Application>Microsoft Office PowerPoint</Application>
  <PresentationFormat>شاشة عريضة</PresentationFormat>
  <Paragraphs>9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2022-03-16T01:25:05Z</dcterms:created>
  <dcterms:modified xsi:type="dcterms:W3CDTF">2022-03-16T01:33:11Z</dcterms:modified>
</cp:coreProperties>
</file>