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3" r:id="rId4"/>
    <p:sldId id="260" r:id="rId5"/>
    <p:sldId id="262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96EFDD-4D53-4E1B-85A0-1432E7E75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45AFB55-AB5D-4DD7-93FB-043B7D59C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DBF686-545B-4C9B-934D-3CA9721F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60C3B3-407A-44DD-B3C2-94D01E78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A42F9B-EEB7-4D9C-8562-DE612DBAB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2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C06627-EC53-4518-8057-08F5049C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6E53E8-3FE1-4B7C-AC43-C7412CFE6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DC9D5A-4396-4905-8C6F-458E2FC37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434AE1-4742-4CF1-A22D-243B2142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99EC9F-2801-4233-81AE-936A5CE2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406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C823366-B6BB-4A2F-99DB-3F388E748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22DDD07-D72D-4FE5-AEBA-8984C8D51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65A292-F448-4F35-8934-DE76BEA3F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7A6735-A52D-46EF-863F-7301EFBB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72DA24-1357-4966-88E9-708F900C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940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3778CC-77D2-4686-BED8-51D41168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F5B317-CF03-4071-AD81-4D6D9D37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5185C0-0452-4314-B60C-0B1BE1F8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106120-E9EC-47BE-947A-40E847D1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A888626-D314-4181-B6F6-2204C3FB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514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100DA5-3378-4BC6-831F-6BD764530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01FA8F8-DA98-4F70-AC74-4F3EB56AF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C1B4B1-42CE-4D56-84E7-9BC2807F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EA44E4-CDAF-4625-8B43-DC551882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8403A3-0C08-4B79-AE58-B913FFA7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30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D20C90-9FF6-4D69-9DED-61A67F9D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B9BE77-B2F3-4F30-B606-193863F69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AE65657-0EF9-427E-B80D-2502BE6D8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2F881D0-06EC-4730-B26D-053D89E68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82211B-B7B5-4DFA-9507-A73164F2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FD5F180-23A6-45A6-A926-7539A653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483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504973-4292-48E1-A0C8-8424A712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11560C-699F-4194-A19D-5E047CF04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40BB345-C388-4D7B-BF6D-FC414906B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D69F43A-C407-41B0-9239-90CFE3D56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C8A256B-F9AC-4073-B05C-44E4935F7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2D91D8F-E1A0-428E-B54C-6D007222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650C54B-28F5-4386-9A49-3DF11904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E7543D7-1AA4-43CB-8E48-371C8B5A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512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17A244-0A59-4455-A4E8-CA3DAE7D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A152744-53B1-4860-B6DF-A75C044F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40E332F-0EC7-4409-82A5-C70DF309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D080E04-AF17-45DD-A7ED-3DC14CCA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803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86CEB69-F14C-44BE-B1CB-3B5EE9E2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53E984C-6AB7-4EA7-AD44-9F98DA2B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3C2E519-09CC-454E-B663-C59134F8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04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8F5683-1B1B-4AD5-9C31-8879539BA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E977B0-1CC9-4C40-A433-A87245BC1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444D9CD-A078-4A02-A1C0-40DDB1244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DECDE6-1066-4DE4-813C-9F24AF28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E82875-020F-4FD9-B07A-44E06815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474E20-1CC0-43DD-8348-2BF28F19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957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DDB2CF-D716-4C11-AC5E-3508744C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001181F-C082-4EA0-A11C-22131A2B5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718FEE-5630-4A4D-9ED0-979B4E1F7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E78C87-8E92-432E-A922-FBCD8AEE1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AE27833-26AC-4097-9A9F-13603C3E2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B658AC-BD60-4B65-9B38-85C38DB02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899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EF77CB-9447-4345-B255-D6D5D28D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7153C3F-5767-471E-B9F8-DD5165B53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D26AF6-7DBD-4D25-9401-8149FB6130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21C9-B66F-4601-A64C-35004BCDF189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F4CC42-68D0-4A7B-89FA-FF695DA98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CA2153-4139-4CD0-9782-8E460611E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63853-1EB5-4653-8D34-F4E9941AD4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38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25591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9 - 8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الأنماط العددية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095499"/>
            <a:ext cx="2321137" cy="300037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أكتشف أنماطا عددية ، وأجد الأعداد الزوجية في أنماط الأعداد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زوجي</a:t>
            </a:r>
          </a:p>
          <a:p>
            <a:pPr algn="ctr"/>
            <a:r>
              <a:rPr lang="ar-SA" dirty="0"/>
              <a:t>فردي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51CE6D6-565A-4A40-9898-253ACB982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1785938"/>
            <a:ext cx="5981700" cy="361949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430ECB3-307F-402D-8904-5CEC6A958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743" y="1685925"/>
            <a:ext cx="6503193" cy="395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0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22CEC1E-D8A1-4029-8FE6-01D5C0C7A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431" y="1474694"/>
            <a:ext cx="7915275" cy="43624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A22135E-0812-44D7-9E25-3DC9A3492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5563" y="1591515"/>
            <a:ext cx="1831180" cy="6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B140C74-F138-43CF-995F-D7D41E299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9531" y="1685925"/>
            <a:ext cx="7924800" cy="348615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4923009E-4D63-48A5-A1A6-20709E4C8CB2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C401CB5-EF8A-4DAD-9E90-30F2BE2A6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70CC312-1D13-4E56-AC2F-6C26A35F9D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437" y="2374106"/>
            <a:ext cx="7962900" cy="18669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3F29C5CB-5EB4-4364-8FCA-AD553814E8D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668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E8A002E-5B29-43C0-8B0F-042CEA1D0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163" y="1745456"/>
            <a:ext cx="7793830" cy="401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8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20D6697-2255-4197-AE0A-33AD9C664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431" y="1857375"/>
            <a:ext cx="8339138" cy="2621756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406A14AF-7255-4A48-B297-3CA984EF118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349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406A14AF-7255-4A48-B297-3CA984EF118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1008BF0-F77F-4D0B-8CF6-184C6DE7C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331" y="1724025"/>
            <a:ext cx="76581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240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</Words>
  <Application>Microsoft Office PowerPoint</Application>
  <PresentationFormat>شاشة عريضة</PresentationFormat>
  <Paragraphs>15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2022-03-17T01:22:14Z</dcterms:created>
  <dcterms:modified xsi:type="dcterms:W3CDTF">2022-03-17T01:41:25Z</dcterms:modified>
</cp:coreProperties>
</file>