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EE78AB-C452-4748-A1E4-417121A31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7DD5417-3C9E-4920-9E64-23CD95559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FB7159-0715-47A2-B6E7-EB4C228EE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C80333-3BE0-40AF-B472-0FEAA38D7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5E8B9A-8DAB-4380-9A1D-D2822C71C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24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E1CFFA-262C-42B4-8404-04A865175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76D911E-108F-407E-8D53-40E5B70B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1C46F7-F9CD-4C83-B4BA-20A894431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4A9DA4-8C2B-45FD-AFED-C681FFB6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B1351E-BFCF-4668-86E2-FDE7F6D4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489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0A07E3E-AB91-46B9-AB75-EE581A1C5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A17F1B3-692B-46E0-A652-5311E5693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6362AE-AEE2-45DD-B2E0-313C7F06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23A513-5EED-4970-9ECA-F7B19049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4CEEA9-DD25-459F-8291-41438FE4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77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FAC645-53BF-453E-8DEE-C3AA0F79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F2ABB9-FC48-4FEE-9A39-10ED0FEC2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1B7BDC-BE7D-4FD2-AFE0-8585DA0A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485D20-CA79-4959-83C4-55777942E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A7FEDD-1600-4638-B087-8DA82C6B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435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B183BD-135A-403D-94F5-1BBCDDB5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087051A-4E0C-4ED2-8D62-52A61658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2CFCC9-049F-4C00-AD64-8327FCFE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F99FA2-2B47-44E5-B8C0-D18E23172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E86806-4266-450E-A70F-D12D8C1A8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80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BEC2BE-548F-4823-AEEE-CF8F1121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6A8068E-0A0C-4C5B-B138-11548CC1B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33BC0ED-650E-4AA3-A398-02CF6DA7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A0735E-DEBB-4AAD-8317-B71EA59D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3C3618-4640-4318-83CC-419A58EB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9577E6-1ED1-4898-BDB9-4A5F43CD6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803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F368F9-3368-41F2-8932-0DFE57EE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D9E6C9-60C0-4DD4-B5F1-0414D1B24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4B3E873-84BB-484A-BC4F-3B8940E8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2F97937-42C8-4B70-9753-82421FD1A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58A160-92FC-467C-A4E5-296B73B5D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238EC9B-4B6D-40D7-A44E-5BA3B1DA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4AE6420-DCBD-454F-8353-1822E0F7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A1E86C8-D1A1-4B8C-B282-45CD4796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789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AF6175-F3CE-4BF9-8D08-F9054F0C4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45939FA-ED62-4A39-B65D-0BB54872A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6CD8299-4036-4C86-9CF4-BBEE8199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84DFBEC-BC08-43E2-BD69-FB8AA30A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246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9540335-DD40-4024-ADC8-46E6A6C06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BA072B5-0414-48A3-818E-507FC906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B698B33-BA84-4BC2-BF94-F579DE64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115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6D912B-8004-400C-9206-7C8FB6BC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3EABBB-AB99-4BD1-91DB-2671760A4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C020A5-CB7F-4350-9A5E-9C70823EE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A0A344-D17F-4672-A1CF-F2E857E3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F2FE091-F3B4-461B-BB01-33D38FAA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801661-18E1-475E-A72F-BF830DD7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76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BF9B29-E028-4300-8D9E-B42B0C927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E829865-AAE2-4C98-8705-C460ACDAD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F9CE88-FCAB-4018-AD1C-11AF95B17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BB78DD-C075-4543-B751-6A07D50F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E918806-6176-4D63-B9A0-B03AD6A6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82D77A-46DB-4706-AA27-4EE76608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31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A5D936F-9D3D-4063-B92D-38098BB6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FC81F7-AFF3-404A-B150-0639F240F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189C13-6AFC-467C-87F6-14035D5A2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B770-7BAE-46C6-8C77-67557354EBD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5F93B4-9D2C-4897-87E8-03E793228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4725E3-1F97-4BFE-B7ED-CC2922A3B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549C-AFFB-438B-BE83-1EDCF3B648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714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50D83D3-8FBF-4713-9607-B0A57E80A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675" y="1669070"/>
            <a:ext cx="7136606" cy="418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B0E640D-4083-4172-AF41-57BBBE8B0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131" y="1831180"/>
            <a:ext cx="78771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0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7D5C6C1-34A7-4C89-B313-AC961CC6D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1944" y="1778794"/>
            <a:ext cx="7734300" cy="18288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7666575-B26C-4575-BD27-99ABFDC7702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362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920C3F5-E171-4A8C-91A5-0F407BF04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812131"/>
            <a:ext cx="79248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6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20D3BDF-D3D7-49B5-B594-32BBD6C26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031" y="1943100"/>
            <a:ext cx="7848600" cy="34290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E5C8E64-9BD1-4BFD-B554-91905FD869E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845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E17A4B7-0CA0-4485-BF45-EE8B8F795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859756"/>
            <a:ext cx="7505700" cy="28956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8A40D9D0-6786-4E94-9A59-2FC35551156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03236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2022-03-17T01:43:27Z</dcterms:created>
  <dcterms:modified xsi:type="dcterms:W3CDTF">2022-03-17T01:50:51Z</dcterms:modified>
</cp:coreProperties>
</file>