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32C1BE-515B-4117-BFF7-55F274F01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4C7ECBD-610A-47F7-A0B7-AD8247FD0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46A682-823C-4C53-A862-FB1B3958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A7B710-8A1F-4A77-8BF4-FA5D1583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E19563-B7E3-4FDA-A538-B89F93DD7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988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37F8C5-831B-4B3A-A7BB-08ACF961E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75941FC-A4F2-4CE5-B6A9-A0A504277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A7DE36-7B12-4C14-8958-E6336D501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D6846B-9FF1-4200-B172-8FCDB257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0402F3-98B5-4217-9F00-698495839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3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2D00239-C830-4790-A0EF-C074E25AE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772554-5DD5-4F01-8C4D-84A71CC54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C22AE0-A89D-4704-B0FE-C8DE6F4A2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3723D0-FEDB-4054-8A1F-6A1E7B2F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2E9FC4-0BF8-43A7-9EF6-2EED59C1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076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A89190-C1BB-4803-B3C6-7B9A1DED4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235331C-1DE8-4DB6-BAED-44C1860B8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99E73-6E4F-4B8A-A645-F2455671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2FE9B9-4956-4CC6-BF0E-ED248447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9E82BD-4B08-40B4-86BB-D78E11EC1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799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6EF9FA-A0C4-4969-97A6-C2D5B558D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47FAB0D-E7B7-4F2E-853D-05C7A1EDC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DAA273-DD73-4623-BF2C-1E98CD13F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AFE119-47EF-45F3-B41B-2CD032E44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9CE29D-B701-4DAB-A2AA-51252BA15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24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B20D38-6E84-4645-BC73-5F4C8998A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CC0AFE8-0F9C-4919-A32A-F84E4C4B3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F197290-5E82-46FC-8024-3614BCD4C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EFD4C2F-D387-44EB-B2A6-C8533776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34A2ACD-0FFA-4623-A2FA-2B2FA7C56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1617263-A085-4C3E-9816-194304FBF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752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D044A3-0A05-4875-949D-592A39686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634DBD6-2F9D-4F27-A6EE-0D4538BB8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27E0820-A4DB-4840-A380-1B4E6ADBB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EE0E0B3-D5B8-41FA-841B-AC5789EEC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42BA2CA-51AB-4684-BC58-E2C5A8A6C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52ACC07-3632-450A-8CD7-B06C7D2C2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9D8D815-5CF5-48C9-8EAD-792E4E739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86994C1-9E54-456F-ADED-58E2C049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583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F3EDB9-D15F-49A9-8031-A4345203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6333911-C1C5-4A51-890D-12AB00F36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A400FE-A992-45F6-838D-52AB4BB6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35C05F2-CAF6-4338-8C55-310870583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277BF6A-ED13-491B-A82C-FD0F1AD3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ACEB19D-1430-4A3F-9690-34C8EF50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35A4864-3BBF-4152-B221-8977A6A55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620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5F26F9-E20C-46E6-89A1-74129100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FF61A84-C055-4023-AB65-4B83D32C7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38A7193-0F47-42B2-BA19-345C104D3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EDB1003-A234-4554-AAE5-FFBFC3C83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9115C5D-6FC6-486D-98C3-61AF141D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4863212-6B2E-425C-82E5-F4C7D04A8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992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5F0763-479E-451E-B4AE-223BBB902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2BCC121-D3E9-49DC-9F41-3D459DFBFE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A9A1F18-FA17-4647-B9D9-737C3D594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E6A3367-7900-4126-9E6F-A09BC9E6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3B96AD6-BC2A-4420-9A9D-3261E9B57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43CBD72-1552-40AA-A124-B68E5C6B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245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EAB0DC9-D78C-4351-8556-DBF92F974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6EF9013-B967-4C5A-A9A5-60EE9106D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FAFF38-493C-40E0-AA9C-0317785F6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5D672-5931-473A-BE30-29DA4BA3F95E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34821C-DD11-4EB1-A87D-114965F95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DC65C9-EF4D-489F-91C0-A3DB3E23A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75E62-CCEB-4B49-BC86-C609506E57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7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486525" y="850106"/>
            <a:ext cx="44947" cy="47434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C46A8678-FAAE-41C5-9DF1-5489EA763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831" y="764381"/>
            <a:ext cx="3524250" cy="18859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07F3D32-16F0-4336-B2A0-6B880D5F5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2541" y="2955132"/>
            <a:ext cx="3476625" cy="1447800"/>
          </a:xfrm>
          <a:prstGeom prst="rect">
            <a:avLst/>
          </a:prstGeom>
        </p:spPr>
      </p:pic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34F37657-1034-4E24-913B-21003BA16C7C}"/>
              </a:ext>
            </a:extLst>
          </p:cNvPr>
          <p:cNvCxnSpPr/>
          <p:nvPr/>
        </p:nvCxnSpPr>
        <p:spPr>
          <a:xfrm flipH="1">
            <a:off x="6729413" y="2900363"/>
            <a:ext cx="40290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صورة 11">
            <a:extLst>
              <a:ext uri="{FF2B5EF4-FFF2-40B4-BE49-F238E27FC236}">
                <a16:creationId xmlns:a16="http://schemas.microsoft.com/office/drawing/2014/main" id="{2F680817-41D8-4EB4-BD6D-6934E70188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8029" y="850106"/>
            <a:ext cx="38195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6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B8A6C560-1C23-4702-9975-D5C8F4C68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1818" y="754856"/>
            <a:ext cx="392430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41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424236D-1117-40D1-8EB9-5FCA2C6D6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3925" y="935832"/>
            <a:ext cx="2286000" cy="5143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88301D5-208C-40E9-BB36-2F1E14565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345" y="1646635"/>
            <a:ext cx="1323975" cy="9144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180B85C7-C3F5-4C4F-880C-F038859722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7129" y="1735932"/>
            <a:ext cx="1181100" cy="10001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EE002AE-C4C3-4CF2-B790-48AD1C95F8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7358" y="1646635"/>
            <a:ext cx="1438275" cy="1000125"/>
          </a:xfrm>
          <a:prstGeom prst="rect">
            <a:avLst/>
          </a:prstGeom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FA2EF764-8D10-449F-9C87-F74163E69D0D}"/>
              </a:ext>
            </a:extLst>
          </p:cNvPr>
          <p:cNvCxnSpPr>
            <a:cxnSpLocks/>
          </p:cNvCxnSpPr>
          <p:nvPr/>
        </p:nvCxnSpPr>
        <p:spPr>
          <a:xfrm>
            <a:off x="8236743" y="1943101"/>
            <a:ext cx="0" cy="3414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EC2A53D2-9E90-49F9-B5A2-59631FE28BE9}"/>
              </a:ext>
            </a:extLst>
          </p:cNvPr>
          <p:cNvCxnSpPr>
            <a:cxnSpLocks/>
          </p:cNvCxnSpPr>
          <p:nvPr/>
        </p:nvCxnSpPr>
        <p:spPr>
          <a:xfrm>
            <a:off x="5053012" y="1874045"/>
            <a:ext cx="0" cy="3414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05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صورة 13">
            <a:extLst>
              <a:ext uri="{FF2B5EF4-FFF2-40B4-BE49-F238E27FC236}">
                <a16:creationId xmlns:a16="http://schemas.microsoft.com/office/drawing/2014/main" id="{506A0432-92BC-4D93-8761-4E956548F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1337" y="860822"/>
            <a:ext cx="40386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51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C048DF5F-8B11-49F6-ADF0-514B3C6ACC2D}"/>
              </a:ext>
            </a:extLst>
          </p:cNvPr>
          <p:cNvCxnSpPr/>
          <p:nvPr/>
        </p:nvCxnSpPr>
        <p:spPr>
          <a:xfrm>
            <a:off x="6593681" y="1371598"/>
            <a:ext cx="0" cy="369331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صورة 11">
            <a:extLst>
              <a:ext uri="{FF2B5EF4-FFF2-40B4-BE49-F238E27FC236}">
                <a16:creationId xmlns:a16="http://schemas.microsoft.com/office/drawing/2014/main" id="{DD682ED9-FEEE-4C20-9AE2-637D0D0BD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487" y="881062"/>
            <a:ext cx="3952875" cy="866775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04CFB171-A859-4877-9B57-D0A0EEE35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0768" y="950118"/>
            <a:ext cx="39528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6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C048DF5F-8B11-49F6-ADF0-514B3C6ACC2D}"/>
              </a:ext>
            </a:extLst>
          </p:cNvPr>
          <p:cNvCxnSpPr/>
          <p:nvPr/>
        </p:nvCxnSpPr>
        <p:spPr>
          <a:xfrm>
            <a:off x="8379619" y="1800224"/>
            <a:ext cx="0" cy="36933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4AD9DE5B-196E-427E-8C55-D87AC69F2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043" y="1674019"/>
            <a:ext cx="1695450" cy="138112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8B8E3BC-6D55-4048-A3F5-F6161066D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857" y="1674019"/>
            <a:ext cx="1771650" cy="1314450"/>
          </a:xfrm>
          <a:prstGeom prst="rect">
            <a:avLst/>
          </a:prstGeom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5171FF26-766C-4275-B9F5-DCCA3110B9C4}"/>
              </a:ext>
            </a:extLst>
          </p:cNvPr>
          <p:cNvCxnSpPr/>
          <p:nvPr/>
        </p:nvCxnSpPr>
        <p:spPr>
          <a:xfrm>
            <a:off x="5445919" y="1852612"/>
            <a:ext cx="0" cy="36933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صورة 6">
            <a:extLst>
              <a:ext uri="{FF2B5EF4-FFF2-40B4-BE49-F238E27FC236}">
                <a16:creationId xmlns:a16="http://schemas.microsoft.com/office/drawing/2014/main" id="{DE36B816-EB31-49B8-8767-F708511A00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9888" y="1743075"/>
            <a:ext cx="2276475" cy="14859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02AC8C0-7E70-461A-B4F0-D53342BBE0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4868" y="854869"/>
            <a:ext cx="23336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4994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</Words>
  <Application>Microsoft Office PowerPoint</Application>
  <PresentationFormat>شاشة عريضة</PresentationFormat>
  <Paragraphs>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2022-03-18T00:46:52Z</dcterms:created>
  <dcterms:modified xsi:type="dcterms:W3CDTF">2022-03-18T00:59:27Z</dcterms:modified>
</cp:coreProperties>
</file>