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76" r:id="rId1"/>
  </p:sldMasterIdLst>
  <p:notesMasterIdLst>
    <p:notesMasterId r:id="rId40"/>
  </p:notesMasterIdLst>
  <p:sldIdLst>
    <p:sldId id="1929" r:id="rId2"/>
    <p:sldId id="1930" r:id="rId3"/>
    <p:sldId id="1788" r:id="rId4"/>
    <p:sldId id="379" r:id="rId5"/>
    <p:sldId id="2178" r:id="rId6"/>
    <p:sldId id="1856" r:id="rId7"/>
    <p:sldId id="256" r:id="rId8"/>
    <p:sldId id="334" r:id="rId9"/>
    <p:sldId id="2179" r:id="rId10"/>
    <p:sldId id="259" r:id="rId11"/>
    <p:sldId id="315" r:id="rId12"/>
    <p:sldId id="318" r:id="rId13"/>
    <p:sldId id="327" r:id="rId14"/>
    <p:sldId id="314" r:id="rId15"/>
    <p:sldId id="1832" r:id="rId16"/>
    <p:sldId id="316" r:id="rId17"/>
    <p:sldId id="317" r:id="rId18"/>
    <p:sldId id="335" r:id="rId19"/>
    <p:sldId id="339" r:id="rId20"/>
    <p:sldId id="340" r:id="rId21"/>
    <p:sldId id="341" r:id="rId22"/>
    <p:sldId id="342" r:id="rId23"/>
    <p:sldId id="343" r:id="rId24"/>
    <p:sldId id="1831" r:id="rId25"/>
    <p:sldId id="1830" r:id="rId26"/>
    <p:sldId id="331" r:id="rId27"/>
    <p:sldId id="319" r:id="rId28"/>
    <p:sldId id="320" r:id="rId29"/>
    <p:sldId id="328" r:id="rId30"/>
    <p:sldId id="332" r:id="rId31"/>
    <p:sldId id="329" r:id="rId32"/>
    <p:sldId id="324" r:id="rId33"/>
    <p:sldId id="338" r:id="rId34"/>
    <p:sldId id="337" r:id="rId35"/>
    <p:sldId id="325" r:id="rId36"/>
    <p:sldId id="330" r:id="rId37"/>
    <p:sldId id="1942" r:id="rId38"/>
    <p:sldId id="2191" r:id="rId39"/>
  </p:sldIdLst>
  <p:sldSz cx="9144000" cy="5143500" type="screen16x9"/>
  <p:notesSz cx="6858000" cy="9144000"/>
  <p:embeddedFontLst>
    <p:embeddedFont>
      <p:font typeface="Arabic Typesetting" panose="03020402040406030203" pitchFamily="66" charset="-78"/>
      <p:regular r:id="rId41"/>
    </p:embeddedFont>
    <p:embeddedFont>
      <p:font typeface="Calibri" panose="020F0502020204030204" pitchFamily="34" charset="0"/>
      <p:regular r:id="rId42"/>
      <p:bold r:id="rId43"/>
    </p:embeddedFont>
    <p:embeddedFont>
      <p:font typeface="Montserrat" panose="00000500000000000000" pitchFamily="2" charset="0"/>
      <p:regular r:id="rId44"/>
      <p:bold r:id="rId45"/>
      <p:italic r:id="rId46"/>
      <p:boldItalic r:id="rId47"/>
    </p:embeddedFont>
    <p:embeddedFont>
      <p:font typeface="Vibur" panose="020B060402020202020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0F2"/>
    <a:srgbClr val="F16F67"/>
    <a:srgbClr val="EEEAEA"/>
    <a:srgbClr val="D80E0E"/>
    <a:srgbClr val="BC5D28"/>
    <a:srgbClr val="34A299"/>
    <a:srgbClr val="F69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CE981A-B466-479A-A605-B87F08C48BE8}">
  <a:tblStyle styleId="{06CE981A-B466-479A-A605-B87F08C48B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6DA210-FB5B-4158-B5E0-FEB733F419BA}" styleName="النمط الفاتح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138" d="100"/>
          <a:sy n="138" d="100"/>
        </p:scale>
        <p:origin x="756" y="12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8e3e6b5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8e3e6b5e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8e80ea7b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d8e80ea7b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77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8e80ea7b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d8e80ea7b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52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8e3e6b5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8e3e6b5e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30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8e80ea7b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d8e80ea7b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d8e80ea7b3_2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d8e80ea7b3_2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31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8e80ea7b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d8e80ea7b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6681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d8e80ea7b3_2_1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 name="Google Shape;1767;gd8e80ea7b3_2_1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44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8e80ea7b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d8e80ea7b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347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8e80ea7b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d8e80ea7b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61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03025" y="203099"/>
            <a:ext cx="8737800" cy="4737434"/>
            <a:chOff x="203025" y="257175"/>
            <a:chExt cx="8737800" cy="4635000"/>
          </a:xfrm>
        </p:grpSpPr>
        <p:sp>
          <p:nvSpPr>
            <p:cNvPr id="10" name="Google Shape;10;p2"/>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txBox="1">
            <a:spLocks noGrp="1"/>
          </p:cNvSpPr>
          <p:nvPr>
            <p:ph type="ctrTitle"/>
          </p:nvPr>
        </p:nvSpPr>
        <p:spPr>
          <a:xfrm>
            <a:off x="704225" y="1685138"/>
            <a:ext cx="4650900" cy="9699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 name="Google Shape;24;p2"/>
          <p:cNvSpPr txBox="1">
            <a:spLocks noGrp="1"/>
          </p:cNvSpPr>
          <p:nvPr>
            <p:ph type="subTitle" idx="1"/>
          </p:nvPr>
        </p:nvSpPr>
        <p:spPr>
          <a:xfrm>
            <a:off x="704225" y="2728925"/>
            <a:ext cx="3029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0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 name="Google Shape;25;p2"/>
          <p:cNvSpPr/>
          <p:nvPr/>
        </p:nvSpPr>
        <p:spPr>
          <a:xfrm rot="-5400000">
            <a:off x="573800" y="-201650"/>
            <a:ext cx="16113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grpSp>
        <p:nvGrpSpPr>
          <p:cNvPr id="80" name="Google Shape;80;p6"/>
          <p:cNvGrpSpPr/>
          <p:nvPr/>
        </p:nvGrpSpPr>
        <p:grpSpPr>
          <a:xfrm>
            <a:off x="203025" y="203099"/>
            <a:ext cx="8737800" cy="4737434"/>
            <a:chOff x="203025" y="257175"/>
            <a:chExt cx="8737800" cy="4635000"/>
          </a:xfrm>
        </p:grpSpPr>
        <p:sp>
          <p:nvSpPr>
            <p:cNvPr id="81" name="Google Shape;81;p6"/>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2000149" y="466958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6"/>
          <p:cNvSpPr txBox="1">
            <a:spLocks noGrp="1"/>
          </p:cNvSpPr>
          <p:nvPr>
            <p:ph type="title"/>
          </p:nvPr>
        </p:nvSpPr>
        <p:spPr>
          <a:xfrm>
            <a:off x="720000" y="540000"/>
            <a:ext cx="7704000" cy="54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6"/>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8"/>
        <p:cNvGrpSpPr/>
        <p:nvPr/>
      </p:nvGrpSpPr>
      <p:grpSpPr>
        <a:xfrm>
          <a:off x="0" y="0"/>
          <a:ext cx="0" cy="0"/>
          <a:chOff x="0" y="0"/>
          <a:chExt cx="0" cy="0"/>
        </a:xfrm>
      </p:grpSpPr>
      <p:grpSp>
        <p:nvGrpSpPr>
          <p:cNvPr id="129" name="Google Shape;129;p9"/>
          <p:cNvGrpSpPr/>
          <p:nvPr/>
        </p:nvGrpSpPr>
        <p:grpSpPr>
          <a:xfrm>
            <a:off x="203025" y="203099"/>
            <a:ext cx="8737800" cy="4737434"/>
            <a:chOff x="203025" y="257175"/>
            <a:chExt cx="8737800" cy="4635000"/>
          </a:xfrm>
        </p:grpSpPr>
        <p:sp>
          <p:nvSpPr>
            <p:cNvPr id="130" name="Google Shape;130;p9"/>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9"/>
          <p:cNvSpPr txBox="1">
            <a:spLocks noGrp="1"/>
          </p:cNvSpPr>
          <p:nvPr>
            <p:ph type="title"/>
          </p:nvPr>
        </p:nvSpPr>
        <p:spPr>
          <a:xfrm>
            <a:off x="730050" y="1575725"/>
            <a:ext cx="4480200" cy="1738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12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4" name="Google Shape;144;p9"/>
          <p:cNvSpPr txBox="1">
            <a:spLocks noGrp="1"/>
          </p:cNvSpPr>
          <p:nvPr>
            <p:ph type="subTitle" idx="1"/>
          </p:nvPr>
        </p:nvSpPr>
        <p:spPr>
          <a:xfrm>
            <a:off x="730050" y="3335425"/>
            <a:ext cx="6723900" cy="803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0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5" name="Google Shape;145;p9"/>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348"/>
        <p:cNvGrpSpPr/>
        <p:nvPr/>
      </p:nvGrpSpPr>
      <p:grpSpPr>
        <a:xfrm>
          <a:off x="0" y="0"/>
          <a:ext cx="0" cy="0"/>
          <a:chOff x="0" y="0"/>
          <a:chExt cx="0" cy="0"/>
        </a:xfrm>
      </p:grpSpPr>
      <p:grpSp>
        <p:nvGrpSpPr>
          <p:cNvPr id="349" name="Google Shape;349;p21"/>
          <p:cNvGrpSpPr/>
          <p:nvPr/>
        </p:nvGrpSpPr>
        <p:grpSpPr>
          <a:xfrm>
            <a:off x="203025" y="203099"/>
            <a:ext cx="8737800" cy="4737434"/>
            <a:chOff x="203025" y="257175"/>
            <a:chExt cx="8737800" cy="4635000"/>
          </a:xfrm>
        </p:grpSpPr>
        <p:sp>
          <p:nvSpPr>
            <p:cNvPr id="350" name="Google Shape;350;p21"/>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1"/>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21"/>
          <p:cNvSpPr txBox="1">
            <a:spLocks noGrp="1"/>
          </p:cNvSpPr>
          <p:nvPr>
            <p:ph type="title"/>
          </p:nvPr>
        </p:nvSpPr>
        <p:spPr>
          <a:xfrm>
            <a:off x="1024800" y="1080000"/>
            <a:ext cx="266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4" name="Google Shape;364;p21"/>
          <p:cNvSpPr txBox="1">
            <a:spLocks noGrp="1"/>
          </p:cNvSpPr>
          <p:nvPr>
            <p:ph type="subTitle" idx="1"/>
          </p:nvPr>
        </p:nvSpPr>
        <p:spPr>
          <a:xfrm>
            <a:off x="1024800" y="1987638"/>
            <a:ext cx="2907600" cy="103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1"/>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68"/>
        <p:cNvGrpSpPr/>
        <p:nvPr/>
      </p:nvGrpSpPr>
      <p:grpSpPr>
        <a:xfrm>
          <a:off x="0" y="0"/>
          <a:ext cx="0" cy="0"/>
          <a:chOff x="0" y="0"/>
          <a:chExt cx="0" cy="0"/>
        </a:xfrm>
      </p:grpSpPr>
      <p:grpSp>
        <p:nvGrpSpPr>
          <p:cNvPr id="469" name="Google Shape;469;p28"/>
          <p:cNvGrpSpPr/>
          <p:nvPr/>
        </p:nvGrpSpPr>
        <p:grpSpPr>
          <a:xfrm>
            <a:off x="203025" y="203099"/>
            <a:ext cx="8737800" cy="4737434"/>
            <a:chOff x="203025" y="257175"/>
            <a:chExt cx="8737800" cy="4635000"/>
          </a:xfrm>
        </p:grpSpPr>
        <p:sp>
          <p:nvSpPr>
            <p:cNvPr id="470" name="Google Shape;470;p28"/>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F9739B10-44E6-4FE0-A716-D6FBF6439396}" type="datetimeFigureOut">
              <a:rPr lang="en-US" smtClean="0"/>
              <a:t>3/10/2023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BA13B2B9-5D4A-431E-B5E7-899752D07A94}" type="slidenum">
              <a:rPr lang="en-US" smtClean="0"/>
              <a:t>‹#›</a:t>
            </a:fld>
            <a:endParaRPr lang="en-US"/>
          </a:p>
        </p:txBody>
      </p:sp>
    </p:spTree>
    <p:extLst>
      <p:ext uri="{BB962C8B-B14F-4D97-AF65-F5344CB8AC3E}">
        <p14:creationId xmlns:p14="http://schemas.microsoft.com/office/powerpoint/2010/main" val="162981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Vibur"/>
              <a:buNone/>
              <a:defRPr sz="2800">
                <a:solidFill>
                  <a:schemeClr val="dk1"/>
                </a:solidFill>
                <a:latin typeface="Vibur"/>
                <a:ea typeface="Vibur"/>
                <a:cs typeface="Vibur"/>
                <a:sym typeface="Vibu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8" r:id="rId4"/>
    <p:sldLayoutId id="2147483667" r:id="rId5"/>
    <p:sldLayoutId id="2147483674" r:id="rId6"/>
    <p:sldLayoutId id="214748367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1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svg"/><Relationship Id="rId18" Type="http://schemas.openxmlformats.org/officeDocument/2006/relationships/image" Target="../media/image41.jpg"/><Relationship Id="rId3" Type="http://schemas.microsoft.com/office/2007/relationships/media" Target="../media/media4.mp3"/><Relationship Id="rId7" Type="http://schemas.openxmlformats.org/officeDocument/2006/relationships/slideLayout" Target="../slideLayouts/slideLayout4.xml"/><Relationship Id="rId12" Type="http://schemas.openxmlformats.org/officeDocument/2006/relationships/image" Target="../media/image36.png"/><Relationship Id="rId17" Type="http://schemas.openxmlformats.org/officeDocument/2006/relationships/image" Target="../media/image24.png"/><Relationship Id="rId2" Type="http://schemas.openxmlformats.org/officeDocument/2006/relationships/audio" Target="../media/media3.wav"/><Relationship Id="rId16" Type="http://schemas.openxmlformats.org/officeDocument/2006/relationships/image" Target="../media/image40.jpg"/><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35.png"/><Relationship Id="rId5" Type="http://schemas.microsoft.com/office/2007/relationships/media" Target="../media/media5.wav"/><Relationship Id="rId15" Type="http://schemas.openxmlformats.org/officeDocument/2006/relationships/image" Target="../media/image39.jpg"/><Relationship Id="rId10" Type="http://schemas.openxmlformats.org/officeDocument/2006/relationships/image" Target="../media/image34.svg"/><Relationship Id="rId4" Type="http://schemas.openxmlformats.org/officeDocument/2006/relationships/audio" Target="../media/media4.mp3"/><Relationship Id="rId9" Type="http://schemas.openxmlformats.org/officeDocument/2006/relationships/image" Target="../media/image33.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svg"/><Relationship Id="rId18" Type="http://schemas.openxmlformats.org/officeDocument/2006/relationships/image" Target="../media/image24.png"/><Relationship Id="rId3" Type="http://schemas.microsoft.com/office/2007/relationships/media" Target="../media/media4.mp3"/><Relationship Id="rId7" Type="http://schemas.openxmlformats.org/officeDocument/2006/relationships/slideLayout" Target="../slideLayouts/slideLayout4.xml"/><Relationship Id="rId12" Type="http://schemas.openxmlformats.org/officeDocument/2006/relationships/image" Target="../media/image36.png"/><Relationship Id="rId17" Type="http://schemas.openxmlformats.org/officeDocument/2006/relationships/image" Target="../media/image44.jpeg"/><Relationship Id="rId2" Type="http://schemas.openxmlformats.org/officeDocument/2006/relationships/audio" Target="../media/media3.wav"/><Relationship Id="rId16" Type="http://schemas.openxmlformats.org/officeDocument/2006/relationships/image" Target="../media/image43.jpeg"/><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35.png"/><Relationship Id="rId5" Type="http://schemas.microsoft.com/office/2007/relationships/media" Target="../media/media5.wav"/><Relationship Id="rId15" Type="http://schemas.microsoft.com/office/2007/relationships/hdphoto" Target="../media/hdphoto1.wdp"/><Relationship Id="rId10" Type="http://schemas.openxmlformats.org/officeDocument/2006/relationships/image" Target="../media/image34.svg"/><Relationship Id="rId19" Type="http://schemas.openxmlformats.org/officeDocument/2006/relationships/image" Target="../media/image28.jpg"/><Relationship Id="rId4" Type="http://schemas.openxmlformats.org/officeDocument/2006/relationships/audio" Target="../media/media4.mp3"/><Relationship Id="rId9" Type="http://schemas.openxmlformats.org/officeDocument/2006/relationships/image" Target="../media/image33.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6.jpeg"/><Relationship Id="rId3" Type="http://schemas.microsoft.com/office/2007/relationships/media" Target="../media/media4.mp3"/><Relationship Id="rId7" Type="http://schemas.openxmlformats.org/officeDocument/2006/relationships/slideLayout" Target="../slideLayouts/slideLayout4.xml"/><Relationship Id="rId12" Type="http://schemas.openxmlformats.org/officeDocument/2006/relationships/image" Target="../media/image45.png"/><Relationship Id="rId2" Type="http://schemas.openxmlformats.org/officeDocument/2006/relationships/audio" Target="../media/media3.wav"/><Relationship Id="rId16" Type="http://schemas.openxmlformats.org/officeDocument/2006/relationships/image" Target="../media/image41.jpg"/><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35.png"/><Relationship Id="rId5" Type="http://schemas.microsoft.com/office/2007/relationships/media" Target="../media/media5.wav"/><Relationship Id="rId15" Type="http://schemas.openxmlformats.org/officeDocument/2006/relationships/image" Target="../media/image24.png"/><Relationship Id="rId10" Type="http://schemas.openxmlformats.org/officeDocument/2006/relationships/image" Target="../media/image34.svg"/><Relationship Id="rId4" Type="http://schemas.openxmlformats.org/officeDocument/2006/relationships/audio" Target="../media/media4.mp3"/><Relationship Id="rId9" Type="http://schemas.openxmlformats.org/officeDocument/2006/relationships/image" Target="../media/image33.png"/><Relationship Id="rId1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9.jpg"/><Relationship Id="rId3" Type="http://schemas.microsoft.com/office/2007/relationships/media" Target="../media/media4.mp3"/><Relationship Id="rId7" Type="http://schemas.openxmlformats.org/officeDocument/2006/relationships/slideLayout" Target="../slideLayouts/slideLayout4.xml"/><Relationship Id="rId12" Type="http://schemas.openxmlformats.org/officeDocument/2006/relationships/image" Target="../media/image48.jpg"/><Relationship Id="rId2" Type="http://schemas.openxmlformats.org/officeDocument/2006/relationships/audio" Target="../media/media3.wav"/><Relationship Id="rId16" Type="http://schemas.openxmlformats.org/officeDocument/2006/relationships/image" Target="../media/image28.jpg"/><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35.png"/><Relationship Id="rId5" Type="http://schemas.microsoft.com/office/2007/relationships/media" Target="../media/media5.wav"/><Relationship Id="rId15" Type="http://schemas.openxmlformats.org/officeDocument/2006/relationships/image" Target="../media/image24.png"/><Relationship Id="rId10" Type="http://schemas.openxmlformats.org/officeDocument/2006/relationships/image" Target="../media/image34.svg"/><Relationship Id="rId4" Type="http://schemas.openxmlformats.org/officeDocument/2006/relationships/audio" Target="../media/media4.mp3"/><Relationship Id="rId9" Type="http://schemas.openxmlformats.org/officeDocument/2006/relationships/image" Target="../media/image33.png"/><Relationship Id="rId1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6.jp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6.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6.jpg"/><Relationship Id="rId2" Type="http://schemas.openxmlformats.org/officeDocument/2006/relationships/image" Target="../media/image57.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3.xml"/><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jp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56.jpg"/><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3.xml"/><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ص&#10;&#10;تم إنشاء الوصف تلقائياً">
            <a:extLst>
              <a:ext uri="{FF2B5EF4-FFF2-40B4-BE49-F238E27FC236}">
                <a16:creationId xmlns:a16="http://schemas.microsoft.com/office/drawing/2014/main" id="{50527F8F-8A5D-E9DB-CDED-D5FB2188D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عنوان 2">
            <a:extLst>
              <a:ext uri="{FF2B5EF4-FFF2-40B4-BE49-F238E27FC236}">
                <a16:creationId xmlns:a16="http://schemas.microsoft.com/office/drawing/2014/main" id="{6645ECBE-9630-408A-9137-9DCD7D16DFA1}"/>
              </a:ext>
            </a:extLst>
          </p:cNvPr>
          <p:cNvSpPr txBox="1">
            <a:spLocks/>
          </p:cNvSpPr>
          <p:nvPr/>
        </p:nvSpPr>
        <p:spPr>
          <a:xfrm>
            <a:off x="2217096" y="2761668"/>
            <a:ext cx="4709809" cy="672755"/>
          </a:xfrm>
          <a:prstGeom prst="rect">
            <a:avLst/>
          </a:prstGeom>
        </p:spPr>
        <p:txBody>
          <a:bodyPr vert="horz" lIns="68580" tIns="34290" rIns="68580" bIns="3429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000" b="1" dirty="0">
                <a:latin typeface="Times New Roman" panose="02020603050405020304" pitchFamily="18" charset="0"/>
              </a:rPr>
              <a:t>السلام عليكم ورحمة الله وبركاته </a:t>
            </a:r>
            <a:br>
              <a:rPr lang="ar-SA" sz="3000" b="1" dirty="0">
                <a:latin typeface="Times New Roman" panose="02020603050405020304" pitchFamily="18" charset="0"/>
              </a:rPr>
            </a:br>
            <a:r>
              <a:rPr lang="ar-SA" sz="3000" b="1" dirty="0">
                <a:latin typeface="Times New Roman" panose="02020603050405020304" pitchFamily="18" charset="0"/>
              </a:rPr>
              <a:t>كيف حالكم اصدقائي الابطال ؟</a:t>
            </a:r>
          </a:p>
          <a:p>
            <a:pPr algn="ctr"/>
            <a:endParaRPr lang="ar-SA" sz="3000" b="1" dirty="0">
              <a:latin typeface="Times New Roman" panose="02020603050405020304" pitchFamily="18" charset="0"/>
            </a:endParaRPr>
          </a:p>
        </p:txBody>
      </p:sp>
    </p:spTree>
    <p:extLst>
      <p:ext uri="{BB962C8B-B14F-4D97-AF65-F5344CB8AC3E}">
        <p14:creationId xmlns:p14="http://schemas.microsoft.com/office/powerpoint/2010/main" val="36570230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4" name="Google Shape;564;p34"/>
          <p:cNvSpPr txBox="1">
            <a:spLocks noGrp="1"/>
          </p:cNvSpPr>
          <p:nvPr>
            <p:ph type="title"/>
          </p:nvPr>
        </p:nvSpPr>
        <p:spPr>
          <a:xfrm>
            <a:off x="1652632" y="403692"/>
            <a:ext cx="5490805" cy="173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SA" sz="7200" b="1">
                <a:solidFill>
                  <a:srgbClr val="F16F67"/>
                </a:solidFill>
              </a:rPr>
              <a:t>الفصل الثامن</a:t>
            </a:r>
            <a:endParaRPr sz="7200" b="1" dirty="0">
              <a:solidFill>
                <a:srgbClr val="F16F67"/>
              </a:solidFill>
            </a:endParaRPr>
          </a:p>
        </p:txBody>
      </p:sp>
      <p:sp>
        <p:nvSpPr>
          <p:cNvPr id="565" name="Google Shape;565;p34"/>
          <p:cNvSpPr txBox="1">
            <a:spLocks noGrp="1"/>
          </p:cNvSpPr>
          <p:nvPr>
            <p:ph type="subTitle" idx="1"/>
          </p:nvPr>
        </p:nvSpPr>
        <p:spPr>
          <a:xfrm>
            <a:off x="505684" y="2260268"/>
            <a:ext cx="4197237" cy="80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sz="5400" b="1" dirty="0">
                <a:solidFill>
                  <a:srgbClr val="BC5D28"/>
                </a:solidFill>
                <a:cs typeface="+mj-cs"/>
              </a:rPr>
              <a:t>الطقس و الفصول</a:t>
            </a:r>
            <a:endParaRPr sz="5400" b="1" dirty="0">
              <a:solidFill>
                <a:srgbClr val="BC5D28"/>
              </a:solidFill>
              <a:cs typeface="+mj-cs"/>
            </a:endParaRPr>
          </a:p>
        </p:txBody>
      </p:sp>
      <p:sp>
        <p:nvSpPr>
          <p:cNvPr id="566" name="Google Shape;566;p34"/>
          <p:cNvSpPr/>
          <p:nvPr/>
        </p:nvSpPr>
        <p:spPr>
          <a:xfrm rot="-807764">
            <a:off x="642647" y="358082"/>
            <a:ext cx="465383" cy="430175"/>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34"/>
          <p:cNvGrpSpPr/>
          <p:nvPr/>
        </p:nvGrpSpPr>
        <p:grpSpPr>
          <a:xfrm>
            <a:off x="7073894" y="3892774"/>
            <a:ext cx="1021269" cy="510814"/>
            <a:chOff x="3253475" y="1370475"/>
            <a:chExt cx="1000950" cy="500700"/>
          </a:xfrm>
        </p:grpSpPr>
        <p:sp>
          <p:nvSpPr>
            <p:cNvPr id="568" name="Google Shape;568;p34"/>
            <p:cNvSpPr/>
            <p:nvPr/>
          </p:nvSpPr>
          <p:spPr>
            <a:xfrm>
              <a:off x="3253475" y="1370475"/>
              <a:ext cx="1000950" cy="500700"/>
            </a:xfrm>
            <a:custGeom>
              <a:avLst/>
              <a:gdLst/>
              <a:ahLst/>
              <a:cxnLst/>
              <a:rect l="l" t="t" r="r" b="b"/>
              <a:pathLst>
                <a:path w="40038" h="20028" extrusionOk="0">
                  <a:moveTo>
                    <a:pt x="15982" y="0"/>
                  </a:moveTo>
                  <a:cubicBezTo>
                    <a:pt x="15695" y="0"/>
                    <a:pt x="15395" y="30"/>
                    <a:pt x="15081" y="93"/>
                  </a:cubicBezTo>
                  <a:cubicBezTo>
                    <a:pt x="9589" y="1192"/>
                    <a:pt x="11053" y="9799"/>
                    <a:pt x="11384" y="11438"/>
                  </a:cubicBezTo>
                  <a:lnTo>
                    <a:pt x="11384" y="11438"/>
                  </a:lnTo>
                  <a:cubicBezTo>
                    <a:pt x="11137" y="10397"/>
                    <a:pt x="10011" y="6693"/>
                    <a:pt x="6517" y="6693"/>
                  </a:cubicBezTo>
                  <a:cubicBezTo>
                    <a:pt x="6111" y="6693"/>
                    <a:pt x="5673" y="6743"/>
                    <a:pt x="5201" y="6853"/>
                  </a:cubicBezTo>
                  <a:cubicBezTo>
                    <a:pt x="1" y="8067"/>
                    <a:pt x="1907" y="20028"/>
                    <a:pt x="1907" y="20028"/>
                  </a:cubicBezTo>
                  <a:lnTo>
                    <a:pt x="39695" y="19160"/>
                  </a:lnTo>
                  <a:cubicBezTo>
                    <a:pt x="39695" y="19160"/>
                    <a:pt x="40037" y="5119"/>
                    <a:pt x="35616" y="5119"/>
                  </a:cubicBezTo>
                  <a:cubicBezTo>
                    <a:pt x="35589" y="5119"/>
                    <a:pt x="35562" y="5119"/>
                    <a:pt x="35534" y="5120"/>
                  </a:cubicBezTo>
                  <a:cubicBezTo>
                    <a:pt x="31028" y="5294"/>
                    <a:pt x="30681" y="11533"/>
                    <a:pt x="30681" y="11533"/>
                  </a:cubicBezTo>
                  <a:cubicBezTo>
                    <a:pt x="30681" y="11533"/>
                    <a:pt x="30172" y="3038"/>
                    <a:pt x="26124" y="3038"/>
                  </a:cubicBezTo>
                  <a:cubicBezTo>
                    <a:pt x="26084" y="3038"/>
                    <a:pt x="26043" y="3039"/>
                    <a:pt x="26001" y="3040"/>
                  </a:cubicBezTo>
                  <a:cubicBezTo>
                    <a:pt x="21841" y="3214"/>
                    <a:pt x="22014" y="9974"/>
                    <a:pt x="22014" y="9974"/>
                  </a:cubicBezTo>
                  <a:cubicBezTo>
                    <a:pt x="22014" y="9974"/>
                    <a:pt x="21235" y="0"/>
                    <a:pt x="15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4108000" y="1570600"/>
              <a:ext cx="93875" cy="69175"/>
            </a:xfrm>
            <a:custGeom>
              <a:avLst/>
              <a:gdLst/>
              <a:ahLst/>
              <a:cxnLst/>
              <a:rect l="l" t="t" r="r" b="b"/>
              <a:pathLst>
                <a:path w="3755" h="2767" extrusionOk="0">
                  <a:moveTo>
                    <a:pt x="1986" y="0"/>
                  </a:moveTo>
                  <a:cubicBezTo>
                    <a:pt x="61" y="0"/>
                    <a:pt x="0" y="2276"/>
                    <a:pt x="1567" y="2766"/>
                  </a:cubicBezTo>
                  <a:cubicBezTo>
                    <a:pt x="3310" y="2697"/>
                    <a:pt x="3755" y="609"/>
                    <a:pt x="2039" y="1"/>
                  </a:cubicBezTo>
                  <a:cubicBezTo>
                    <a:pt x="2021"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4126675" y="1653150"/>
              <a:ext cx="93900" cy="69200"/>
            </a:xfrm>
            <a:custGeom>
              <a:avLst/>
              <a:gdLst/>
              <a:ahLst/>
              <a:cxnLst/>
              <a:rect l="l" t="t" r="r" b="b"/>
              <a:pathLst>
                <a:path w="3756" h="2768" extrusionOk="0">
                  <a:moveTo>
                    <a:pt x="1988" y="1"/>
                  </a:moveTo>
                  <a:cubicBezTo>
                    <a:pt x="62" y="1"/>
                    <a:pt x="1" y="2277"/>
                    <a:pt x="1568" y="2768"/>
                  </a:cubicBezTo>
                  <a:cubicBezTo>
                    <a:pt x="3312" y="2699"/>
                    <a:pt x="3755" y="610"/>
                    <a:pt x="2040" y="1"/>
                  </a:cubicBezTo>
                  <a:cubicBezTo>
                    <a:pt x="2022" y="1"/>
                    <a:pt x="2005" y="1"/>
                    <a:pt x="19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350725" y="1751350"/>
              <a:ext cx="93875" cy="69175"/>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4053250" y="1646875"/>
              <a:ext cx="68050" cy="50175"/>
            </a:xfrm>
            <a:custGeom>
              <a:avLst/>
              <a:gdLst/>
              <a:ahLst/>
              <a:cxnLst/>
              <a:rect l="l" t="t" r="r" b="b"/>
              <a:pathLst>
                <a:path w="2722" h="2007" extrusionOk="0">
                  <a:moveTo>
                    <a:pt x="1440" y="1"/>
                  </a:moveTo>
                  <a:cubicBezTo>
                    <a:pt x="44" y="1"/>
                    <a:pt x="0" y="1651"/>
                    <a:pt x="1136" y="2007"/>
                  </a:cubicBezTo>
                  <a:cubicBezTo>
                    <a:pt x="2400" y="1956"/>
                    <a:pt x="2721" y="442"/>
                    <a:pt x="1478" y="1"/>
                  </a:cubicBezTo>
                  <a:cubicBezTo>
                    <a:pt x="1465" y="1"/>
                    <a:pt x="1453" y="1"/>
                    <a:pt x="14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3911450" y="1544050"/>
              <a:ext cx="68050" cy="50175"/>
            </a:xfrm>
            <a:custGeom>
              <a:avLst/>
              <a:gdLst/>
              <a:ahLst/>
              <a:cxnLst/>
              <a:rect l="l" t="t" r="r" b="b"/>
              <a:pathLst>
                <a:path w="2722" h="2007" extrusionOk="0">
                  <a:moveTo>
                    <a:pt x="1441" y="1"/>
                  </a:moveTo>
                  <a:cubicBezTo>
                    <a:pt x="44" y="1"/>
                    <a:pt x="0" y="1650"/>
                    <a:pt x="1137" y="2007"/>
                  </a:cubicBezTo>
                  <a:cubicBezTo>
                    <a:pt x="2401" y="1956"/>
                    <a:pt x="2722" y="442"/>
                    <a:pt x="1478" y="1"/>
                  </a:cubicBezTo>
                  <a:cubicBezTo>
                    <a:pt x="1466" y="1"/>
                    <a:pt x="1453"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3538075" y="1708650"/>
              <a:ext cx="68050" cy="50175"/>
            </a:xfrm>
            <a:custGeom>
              <a:avLst/>
              <a:gdLst/>
              <a:ahLst/>
              <a:cxnLst/>
              <a:rect l="l" t="t" r="r" b="b"/>
              <a:pathLst>
                <a:path w="2722" h="2007" extrusionOk="0">
                  <a:moveTo>
                    <a:pt x="1441" y="0"/>
                  </a:moveTo>
                  <a:cubicBezTo>
                    <a:pt x="44" y="0"/>
                    <a:pt x="0" y="1650"/>
                    <a:pt x="1135" y="2006"/>
                  </a:cubicBezTo>
                  <a:cubicBezTo>
                    <a:pt x="2399" y="1956"/>
                    <a:pt x="2722" y="442"/>
                    <a:pt x="1478" y="1"/>
                  </a:cubicBezTo>
                  <a:cubicBezTo>
                    <a:pt x="1466" y="0"/>
                    <a:pt x="1453" y="0"/>
                    <a:pt x="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4076650" y="1780900"/>
              <a:ext cx="68050" cy="50150"/>
            </a:xfrm>
            <a:custGeom>
              <a:avLst/>
              <a:gdLst/>
              <a:ahLst/>
              <a:cxnLst/>
              <a:rect l="l" t="t" r="r" b="b"/>
              <a:pathLst>
                <a:path w="2722" h="2006" extrusionOk="0">
                  <a:moveTo>
                    <a:pt x="1439" y="1"/>
                  </a:moveTo>
                  <a:cubicBezTo>
                    <a:pt x="43" y="1"/>
                    <a:pt x="0" y="1651"/>
                    <a:pt x="1135" y="2006"/>
                  </a:cubicBezTo>
                  <a:cubicBezTo>
                    <a:pt x="2399" y="1956"/>
                    <a:pt x="2721" y="442"/>
                    <a:pt x="1478" y="1"/>
                  </a:cubicBezTo>
                  <a:cubicBezTo>
                    <a:pt x="1465" y="1"/>
                    <a:pt x="1452" y="1"/>
                    <a:pt x="1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3986250" y="1738825"/>
              <a:ext cx="68050" cy="50150"/>
            </a:xfrm>
            <a:custGeom>
              <a:avLst/>
              <a:gdLst/>
              <a:ahLst/>
              <a:cxnLst/>
              <a:rect l="l" t="t" r="r" b="b"/>
              <a:pathLst>
                <a:path w="2722" h="2006" extrusionOk="0">
                  <a:moveTo>
                    <a:pt x="1440" y="0"/>
                  </a:moveTo>
                  <a:cubicBezTo>
                    <a:pt x="44" y="0"/>
                    <a:pt x="0" y="1650"/>
                    <a:pt x="1136" y="2005"/>
                  </a:cubicBezTo>
                  <a:cubicBezTo>
                    <a:pt x="2400" y="1956"/>
                    <a:pt x="2722" y="442"/>
                    <a:pt x="1478" y="1"/>
                  </a:cubicBezTo>
                  <a:cubicBezTo>
                    <a:pt x="1465" y="1"/>
                    <a:pt x="1453" y="0"/>
                    <a:pt x="1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3444550" y="1661875"/>
              <a:ext cx="68075" cy="50175"/>
            </a:xfrm>
            <a:custGeom>
              <a:avLst/>
              <a:gdLst/>
              <a:ahLst/>
              <a:cxnLst/>
              <a:rect l="l" t="t" r="r" b="b"/>
              <a:pathLst>
                <a:path w="2723" h="2007" extrusionOk="0">
                  <a:moveTo>
                    <a:pt x="1441" y="1"/>
                  </a:moveTo>
                  <a:cubicBezTo>
                    <a:pt x="46" y="1"/>
                    <a:pt x="1" y="1651"/>
                    <a:pt x="1137" y="2007"/>
                  </a:cubicBezTo>
                  <a:cubicBezTo>
                    <a:pt x="2401" y="1956"/>
                    <a:pt x="2722" y="442"/>
                    <a:pt x="1479" y="1"/>
                  </a:cubicBezTo>
                  <a:cubicBezTo>
                    <a:pt x="1466" y="1"/>
                    <a:pt x="1454"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34"/>
          <p:cNvSpPr/>
          <p:nvPr/>
        </p:nvSpPr>
        <p:spPr>
          <a:xfrm>
            <a:off x="405543" y="465173"/>
            <a:ext cx="394792" cy="36492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557;p66"/>
          <p:cNvPicPr preferRelativeResize="0"/>
          <p:nvPr/>
        </p:nvPicPr>
        <p:blipFill>
          <a:blip r:embed="rId3">
            <a:alphaModFix/>
          </a:blip>
          <a:stretch>
            <a:fillRect/>
          </a:stretch>
        </p:blipFill>
        <p:spPr>
          <a:xfrm>
            <a:off x="4587609" y="3113129"/>
            <a:ext cx="1789604" cy="1217375"/>
          </a:xfrm>
          <a:prstGeom prst="rect">
            <a:avLst/>
          </a:prstGeom>
          <a:noFill/>
          <a:ln>
            <a:noFill/>
          </a:ln>
        </p:spPr>
      </p:pic>
      <p:pic>
        <p:nvPicPr>
          <p:cNvPr id="31" name="Google Shape;1565;p66"/>
          <p:cNvPicPr preferRelativeResize="0"/>
          <p:nvPr/>
        </p:nvPicPr>
        <p:blipFill>
          <a:blip r:embed="rId3">
            <a:alphaModFix/>
          </a:blip>
          <a:stretch>
            <a:fillRect/>
          </a:stretch>
        </p:blipFill>
        <p:spPr>
          <a:xfrm>
            <a:off x="7143437" y="3512102"/>
            <a:ext cx="1789604" cy="1217375"/>
          </a:xfrm>
          <a:prstGeom prst="rect">
            <a:avLst/>
          </a:prstGeom>
          <a:noFill/>
          <a:ln>
            <a:noFill/>
          </a:ln>
        </p:spPr>
      </p:pic>
      <p:pic>
        <p:nvPicPr>
          <p:cNvPr id="32" name="Google Shape;1566;p66"/>
          <p:cNvPicPr preferRelativeResize="0"/>
          <p:nvPr/>
        </p:nvPicPr>
        <p:blipFill>
          <a:blip r:embed="rId4">
            <a:alphaModFix/>
          </a:blip>
          <a:stretch>
            <a:fillRect/>
          </a:stretch>
        </p:blipFill>
        <p:spPr>
          <a:xfrm>
            <a:off x="5130216" y="3512101"/>
            <a:ext cx="2545099" cy="1217375"/>
          </a:xfrm>
          <a:prstGeom prst="rect">
            <a:avLst/>
          </a:prstGeom>
          <a:noFill/>
          <a:ln>
            <a:noFill/>
          </a:ln>
        </p:spPr>
      </p:pic>
      <p:pic>
        <p:nvPicPr>
          <p:cNvPr id="33" name="Google Shape;835;p45"/>
          <p:cNvPicPr preferRelativeResize="0"/>
          <p:nvPr/>
        </p:nvPicPr>
        <p:blipFill rotWithShape="1">
          <a:blip r:embed="rId5">
            <a:alphaModFix/>
          </a:blip>
          <a:srcRect/>
          <a:stretch/>
        </p:blipFill>
        <p:spPr>
          <a:xfrm>
            <a:off x="6151735" y="126965"/>
            <a:ext cx="1523579" cy="1460810"/>
          </a:xfrm>
          <a:prstGeom prst="rect">
            <a:avLst/>
          </a:prstGeom>
          <a:noFill/>
          <a:ln>
            <a:noFill/>
          </a:ln>
        </p:spPr>
      </p:pic>
      <p:pic>
        <p:nvPicPr>
          <p:cNvPr id="36" name="Google Shape;880;p46"/>
          <p:cNvPicPr preferRelativeResize="0"/>
          <p:nvPr/>
        </p:nvPicPr>
        <p:blipFill>
          <a:blip r:embed="rId4">
            <a:alphaModFix/>
          </a:blip>
          <a:stretch>
            <a:fillRect/>
          </a:stretch>
        </p:blipFill>
        <p:spPr>
          <a:xfrm>
            <a:off x="1540180" y="361946"/>
            <a:ext cx="1218506" cy="642363"/>
          </a:xfrm>
          <a:prstGeom prst="rect">
            <a:avLst/>
          </a:prstGeom>
          <a:noFill/>
          <a:ln>
            <a:noFill/>
          </a:ln>
        </p:spPr>
      </p:pic>
      <p:pic>
        <p:nvPicPr>
          <p:cNvPr id="37" name="Google Shape;878;p46"/>
          <p:cNvPicPr preferRelativeResize="0"/>
          <p:nvPr/>
        </p:nvPicPr>
        <p:blipFill>
          <a:blip r:embed="rId6">
            <a:alphaModFix/>
          </a:blip>
          <a:stretch>
            <a:fillRect/>
          </a:stretch>
        </p:blipFill>
        <p:spPr>
          <a:xfrm>
            <a:off x="1612598" y="900815"/>
            <a:ext cx="917875" cy="719825"/>
          </a:xfrm>
          <a:prstGeom prst="rect">
            <a:avLst/>
          </a:prstGeom>
          <a:noFill/>
          <a:ln>
            <a:noFill/>
          </a:ln>
        </p:spPr>
      </p:pic>
      <p:pic>
        <p:nvPicPr>
          <p:cNvPr id="3" name="صورة 2"/>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1515" b="19596"/>
          <a:stretch/>
        </p:blipFill>
        <p:spPr>
          <a:xfrm>
            <a:off x="4702921" y="1485967"/>
            <a:ext cx="3987610" cy="29667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55"/>
          <p:cNvSpPr/>
          <p:nvPr/>
        </p:nvSpPr>
        <p:spPr>
          <a:xfrm>
            <a:off x="2714724" y="2600687"/>
            <a:ext cx="695664" cy="64303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5"/>
          <p:cNvSpPr/>
          <p:nvPr/>
        </p:nvSpPr>
        <p:spPr>
          <a:xfrm>
            <a:off x="4222462" y="3998512"/>
            <a:ext cx="695664" cy="64303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5"/>
          <p:cNvSpPr/>
          <p:nvPr/>
        </p:nvSpPr>
        <p:spPr>
          <a:xfrm>
            <a:off x="4222449" y="1242887"/>
            <a:ext cx="695664" cy="64303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4" name="Google Shape;1644;p55"/>
          <p:cNvCxnSpPr/>
          <p:nvPr/>
        </p:nvCxnSpPr>
        <p:spPr>
          <a:xfrm>
            <a:off x="4954826" y="1730935"/>
            <a:ext cx="918900" cy="890100"/>
          </a:xfrm>
          <a:prstGeom prst="straightConnector1">
            <a:avLst/>
          </a:prstGeom>
          <a:noFill/>
          <a:ln w="38100" cap="flat" cmpd="sng">
            <a:solidFill>
              <a:schemeClr val="accent2"/>
            </a:solidFill>
            <a:prstDash val="solid"/>
            <a:round/>
            <a:headEnd type="none" w="med" len="med"/>
            <a:tailEnd type="triangle" w="med" len="med"/>
          </a:ln>
        </p:spPr>
      </p:cxnSp>
      <p:cxnSp>
        <p:nvCxnSpPr>
          <p:cNvPr id="1645" name="Google Shape;1645;p55"/>
          <p:cNvCxnSpPr/>
          <p:nvPr/>
        </p:nvCxnSpPr>
        <p:spPr>
          <a:xfrm flipH="1">
            <a:off x="4942653" y="3300900"/>
            <a:ext cx="1013100" cy="974400"/>
          </a:xfrm>
          <a:prstGeom prst="straightConnector1">
            <a:avLst/>
          </a:prstGeom>
          <a:noFill/>
          <a:ln w="38100" cap="flat" cmpd="sng">
            <a:solidFill>
              <a:schemeClr val="accent2"/>
            </a:solidFill>
            <a:prstDash val="solid"/>
            <a:round/>
            <a:headEnd type="none" w="med" len="med"/>
            <a:tailEnd type="triangle" w="med" len="med"/>
          </a:ln>
        </p:spPr>
      </p:cxnSp>
      <p:cxnSp>
        <p:nvCxnSpPr>
          <p:cNvPr id="1646" name="Google Shape;1646;p55"/>
          <p:cNvCxnSpPr/>
          <p:nvPr/>
        </p:nvCxnSpPr>
        <p:spPr>
          <a:xfrm rot="10800000">
            <a:off x="3270081" y="3260529"/>
            <a:ext cx="855900" cy="955800"/>
          </a:xfrm>
          <a:prstGeom prst="straightConnector1">
            <a:avLst/>
          </a:prstGeom>
          <a:noFill/>
          <a:ln w="38100" cap="flat" cmpd="sng">
            <a:solidFill>
              <a:schemeClr val="accent2"/>
            </a:solidFill>
            <a:prstDash val="solid"/>
            <a:round/>
            <a:headEnd type="none" w="med" len="med"/>
            <a:tailEnd type="triangle" w="med" len="med"/>
          </a:ln>
        </p:spPr>
      </p:cxnSp>
      <p:cxnSp>
        <p:nvCxnSpPr>
          <p:cNvPr id="1647" name="Google Shape;1647;p55"/>
          <p:cNvCxnSpPr/>
          <p:nvPr/>
        </p:nvCxnSpPr>
        <p:spPr>
          <a:xfrm rot="10800000" flipH="1">
            <a:off x="3270155" y="1751382"/>
            <a:ext cx="915600" cy="849300"/>
          </a:xfrm>
          <a:prstGeom prst="straightConnector1">
            <a:avLst/>
          </a:prstGeom>
          <a:noFill/>
          <a:ln w="38100" cap="flat" cmpd="sng">
            <a:solidFill>
              <a:schemeClr val="accent2"/>
            </a:solidFill>
            <a:prstDash val="solid"/>
            <a:round/>
            <a:headEnd type="none" w="med" len="med"/>
            <a:tailEnd type="triangle" w="med" len="med"/>
          </a:ln>
        </p:spPr>
      </p:cxnSp>
      <p:grpSp>
        <p:nvGrpSpPr>
          <p:cNvPr id="1701" name="Google Shape;1701;p55"/>
          <p:cNvGrpSpPr/>
          <p:nvPr/>
        </p:nvGrpSpPr>
        <p:grpSpPr>
          <a:xfrm rot="895037">
            <a:off x="7034751" y="1147550"/>
            <a:ext cx="1533367" cy="817546"/>
            <a:chOff x="1323800" y="2506225"/>
            <a:chExt cx="1780500" cy="1118700"/>
          </a:xfrm>
        </p:grpSpPr>
        <p:sp>
          <p:nvSpPr>
            <p:cNvPr id="1702" name="Google Shape;1702;p55"/>
            <p:cNvSpPr/>
            <p:nvPr/>
          </p:nvSpPr>
          <p:spPr>
            <a:xfrm>
              <a:off x="1546900" y="2751250"/>
              <a:ext cx="1279600" cy="869300"/>
            </a:xfrm>
            <a:custGeom>
              <a:avLst/>
              <a:gdLst/>
              <a:ahLst/>
              <a:cxnLst/>
              <a:rect l="l" t="t" r="r" b="b"/>
              <a:pathLst>
                <a:path w="51184" h="34772" extrusionOk="0">
                  <a:moveTo>
                    <a:pt x="27592" y="0"/>
                  </a:moveTo>
                  <a:cubicBezTo>
                    <a:pt x="26335" y="0"/>
                    <a:pt x="25013" y="124"/>
                    <a:pt x="23624" y="386"/>
                  </a:cubicBezTo>
                  <a:cubicBezTo>
                    <a:pt x="0" y="4848"/>
                    <a:pt x="3676" y="34771"/>
                    <a:pt x="3676" y="34771"/>
                  </a:cubicBezTo>
                  <a:lnTo>
                    <a:pt x="10500" y="34421"/>
                  </a:lnTo>
                  <a:cubicBezTo>
                    <a:pt x="10500" y="34421"/>
                    <a:pt x="8635" y="7952"/>
                    <a:pt x="24412" y="5899"/>
                  </a:cubicBezTo>
                  <a:cubicBezTo>
                    <a:pt x="24896" y="5836"/>
                    <a:pt x="25369" y="5805"/>
                    <a:pt x="25832" y="5805"/>
                  </a:cubicBezTo>
                  <a:cubicBezTo>
                    <a:pt x="39497" y="5805"/>
                    <a:pt x="43835" y="32409"/>
                    <a:pt x="43835" y="32409"/>
                  </a:cubicBezTo>
                  <a:lnTo>
                    <a:pt x="51184" y="31622"/>
                  </a:lnTo>
                  <a:cubicBezTo>
                    <a:pt x="51184" y="31622"/>
                    <a:pt x="47697" y="0"/>
                    <a:pt x="27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1836450" y="2941825"/>
              <a:ext cx="769125" cy="669975"/>
            </a:xfrm>
            <a:custGeom>
              <a:avLst/>
              <a:gdLst/>
              <a:ahLst/>
              <a:cxnLst/>
              <a:rect l="l" t="t" r="r" b="b"/>
              <a:pathLst>
                <a:path w="30765" h="26799" extrusionOk="0">
                  <a:moveTo>
                    <a:pt x="13979" y="1"/>
                  </a:moveTo>
                  <a:cubicBezTo>
                    <a:pt x="13353" y="1"/>
                    <a:pt x="12708" y="65"/>
                    <a:pt x="12042" y="200"/>
                  </a:cubicBezTo>
                  <a:cubicBezTo>
                    <a:pt x="0" y="2639"/>
                    <a:pt x="667" y="26798"/>
                    <a:pt x="667" y="26798"/>
                  </a:cubicBezTo>
                  <a:lnTo>
                    <a:pt x="6267" y="26623"/>
                  </a:lnTo>
                  <a:cubicBezTo>
                    <a:pt x="6267" y="26623"/>
                    <a:pt x="6273" y="6039"/>
                    <a:pt x="12392" y="5450"/>
                  </a:cubicBezTo>
                  <a:cubicBezTo>
                    <a:pt x="12575" y="5432"/>
                    <a:pt x="12755" y="5424"/>
                    <a:pt x="12933" y="5424"/>
                  </a:cubicBezTo>
                  <a:cubicBezTo>
                    <a:pt x="21630" y="5424"/>
                    <a:pt x="24991" y="25924"/>
                    <a:pt x="24991" y="25924"/>
                  </a:cubicBezTo>
                  <a:lnTo>
                    <a:pt x="30765" y="25048"/>
                  </a:lnTo>
                  <a:cubicBezTo>
                    <a:pt x="30765" y="25048"/>
                    <a:pt x="26326" y="1"/>
                    <a:pt x="13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1323800" y="2506225"/>
              <a:ext cx="1780500" cy="1118700"/>
            </a:xfrm>
            <a:custGeom>
              <a:avLst/>
              <a:gdLst/>
              <a:ahLst/>
              <a:cxnLst/>
              <a:rect l="l" t="t" r="r" b="b"/>
              <a:pathLst>
                <a:path w="71220" h="44748" extrusionOk="0">
                  <a:moveTo>
                    <a:pt x="33827" y="1"/>
                  </a:moveTo>
                  <a:cubicBezTo>
                    <a:pt x="27762" y="1"/>
                    <a:pt x="21613" y="1712"/>
                    <a:pt x="16274" y="6075"/>
                  </a:cubicBezTo>
                  <a:cubicBezTo>
                    <a:pt x="1" y="19374"/>
                    <a:pt x="4025" y="44747"/>
                    <a:pt x="4025" y="44747"/>
                  </a:cubicBezTo>
                  <a:lnTo>
                    <a:pt x="11199" y="44222"/>
                  </a:lnTo>
                  <a:cubicBezTo>
                    <a:pt x="11199" y="44222"/>
                    <a:pt x="7184" y="14860"/>
                    <a:pt x="31497" y="8524"/>
                  </a:cubicBezTo>
                  <a:cubicBezTo>
                    <a:pt x="33401" y="8028"/>
                    <a:pt x="35193" y="7800"/>
                    <a:pt x="36881" y="7800"/>
                  </a:cubicBezTo>
                  <a:cubicBezTo>
                    <a:pt x="57222" y="7800"/>
                    <a:pt x="62295" y="41073"/>
                    <a:pt x="62295" y="41073"/>
                  </a:cubicBezTo>
                  <a:lnTo>
                    <a:pt x="71220" y="40198"/>
                  </a:lnTo>
                  <a:cubicBezTo>
                    <a:pt x="71220" y="40198"/>
                    <a:pt x="66671" y="15350"/>
                    <a:pt x="57046" y="8000"/>
                  </a:cubicBezTo>
                  <a:cubicBezTo>
                    <a:pt x="51337" y="3640"/>
                    <a:pt x="42672" y="1"/>
                    <a:pt x="33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483;p52"/>
          <p:cNvSpPr txBox="1">
            <a:spLocks noGrp="1"/>
          </p:cNvSpPr>
          <p:nvPr>
            <p:ph type="title" idx="4294967295"/>
          </p:nvPr>
        </p:nvSpPr>
        <p:spPr>
          <a:xfrm>
            <a:off x="1790902" y="1429443"/>
            <a:ext cx="23364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400" b="1" dirty="0"/>
              <a:t>الشتاء</a:t>
            </a:r>
            <a:endParaRPr sz="2400" b="1" dirty="0"/>
          </a:p>
        </p:txBody>
      </p:sp>
      <p:sp>
        <p:nvSpPr>
          <p:cNvPr id="82" name="Google Shape;1484;p52"/>
          <p:cNvSpPr txBox="1">
            <a:spLocks/>
          </p:cNvSpPr>
          <p:nvPr/>
        </p:nvSpPr>
        <p:spPr>
          <a:xfrm>
            <a:off x="1035676" y="1851695"/>
            <a:ext cx="2336400" cy="484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ar-SA" sz="2000" dirty="0">
                <a:solidFill>
                  <a:srgbClr val="34A299"/>
                </a:solidFill>
                <a:cs typeface="+mj-cs"/>
              </a:rPr>
              <a:t>الفصل الذي يأتي بعد الخريف</a:t>
            </a:r>
          </a:p>
        </p:txBody>
      </p:sp>
      <p:sp>
        <p:nvSpPr>
          <p:cNvPr id="83" name="Google Shape;1485;p52"/>
          <p:cNvSpPr txBox="1">
            <a:spLocks noGrp="1"/>
          </p:cNvSpPr>
          <p:nvPr>
            <p:ph type="title" idx="4294967295"/>
          </p:nvPr>
        </p:nvSpPr>
        <p:spPr>
          <a:xfrm>
            <a:off x="1586595" y="3458511"/>
            <a:ext cx="23364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400" b="1" dirty="0"/>
              <a:t>الخريف</a:t>
            </a:r>
            <a:endParaRPr sz="2400" b="1" dirty="0"/>
          </a:p>
        </p:txBody>
      </p:sp>
      <p:sp>
        <p:nvSpPr>
          <p:cNvPr id="84" name="Google Shape;1486;p52"/>
          <p:cNvSpPr txBox="1">
            <a:spLocks/>
          </p:cNvSpPr>
          <p:nvPr/>
        </p:nvSpPr>
        <p:spPr>
          <a:xfrm>
            <a:off x="1119153" y="3876887"/>
            <a:ext cx="2336400" cy="484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ar-SA" sz="2000" dirty="0">
                <a:solidFill>
                  <a:srgbClr val="34A299"/>
                </a:solidFill>
                <a:cs typeface="+mj-cs"/>
              </a:rPr>
              <a:t>الفصل الذي يأتي بعد الصيف</a:t>
            </a:r>
          </a:p>
        </p:txBody>
      </p:sp>
      <p:sp>
        <p:nvSpPr>
          <p:cNvPr id="85" name="Google Shape;1487;p52"/>
          <p:cNvSpPr txBox="1">
            <a:spLocks noGrp="1"/>
          </p:cNvSpPr>
          <p:nvPr>
            <p:ph type="title" idx="4294967295"/>
          </p:nvPr>
        </p:nvSpPr>
        <p:spPr>
          <a:xfrm>
            <a:off x="5260713" y="3461499"/>
            <a:ext cx="23364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2400" b="1" dirty="0"/>
              <a:t>الصيف</a:t>
            </a:r>
            <a:endParaRPr sz="2400" b="1" dirty="0"/>
          </a:p>
        </p:txBody>
      </p:sp>
      <p:sp>
        <p:nvSpPr>
          <p:cNvPr id="86" name="Google Shape;1488;p52"/>
          <p:cNvSpPr txBox="1">
            <a:spLocks/>
          </p:cNvSpPr>
          <p:nvPr/>
        </p:nvSpPr>
        <p:spPr>
          <a:xfrm>
            <a:off x="5414276" y="3830131"/>
            <a:ext cx="2336400" cy="484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ar-SA" sz="2000" dirty="0">
                <a:solidFill>
                  <a:srgbClr val="34A299"/>
                </a:solidFill>
                <a:cs typeface="+mj-cs"/>
              </a:rPr>
              <a:t>الفصل الذي يأتي بعد الربيع </a:t>
            </a:r>
          </a:p>
        </p:txBody>
      </p:sp>
      <p:sp>
        <p:nvSpPr>
          <p:cNvPr id="87" name="Google Shape;1487;p52"/>
          <p:cNvSpPr txBox="1">
            <a:spLocks/>
          </p:cNvSpPr>
          <p:nvPr/>
        </p:nvSpPr>
        <p:spPr>
          <a:xfrm>
            <a:off x="5108407" y="1425800"/>
            <a:ext cx="2336400" cy="452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ar-SA" b="1" dirty="0"/>
              <a:t>الربيع</a:t>
            </a:r>
            <a:endParaRPr lang="en-US" b="1" dirty="0"/>
          </a:p>
        </p:txBody>
      </p:sp>
      <p:sp>
        <p:nvSpPr>
          <p:cNvPr id="88" name="Google Shape;1488;p52"/>
          <p:cNvSpPr txBox="1">
            <a:spLocks/>
          </p:cNvSpPr>
          <p:nvPr/>
        </p:nvSpPr>
        <p:spPr>
          <a:xfrm>
            <a:off x="5280553" y="1894245"/>
            <a:ext cx="23364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r">
              <a:spcAft>
                <a:spcPts val="1200"/>
              </a:spcAft>
            </a:pPr>
            <a:r>
              <a:rPr lang="ar-SA" sz="2000" dirty="0">
                <a:solidFill>
                  <a:srgbClr val="34A299"/>
                </a:solidFill>
                <a:cs typeface="+mj-cs"/>
              </a:rPr>
              <a:t>الفصل الذي يأتي بعد الشتاء </a:t>
            </a:r>
          </a:p>
          <a:p>
            <a:pPr marL="0" indent="0" algn="r">
              <a:spcAft>
                <a:spcPts val="1200"/>
              </a:spcAft>
            </a:pPr>
            <a:endParaRPr lang="en-US" sz="2000" dirty="0">
              <a:solidFill>
                <a:srgbClr val="34A299"/>
              </a:solidFill>
              <a:cs typeface="+mj-cs"/>
            </a:endParaRPr>
          </a:p>
        </p:txBody>
      </p:sp>
      <p:sp>
        <p:nvSpPr>
          <p:cNvPr id="89" name="Google Shape;1467;p52"/>
          <p:cNvSpPr txBox="1">
            <a:spLocks noGrp="1"/>
          </p:cNvSpPr>
          <p:nvPr>
            <p:ph type="title"/>
          </p:nvPr>
        </p:nvSpPr>
        <p:spPr>
          <a:xfrm>
            <a:off x="720000" y="532925"/>
            <a:ext cx="7242900" cy="54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000" b="1" dirty="0">
                <a:solidFill>
                  <a:srgbClr val="F16F67"/>
                </a:solidFill>
              </a:rPr>
              <a:t>مفردات الفكرة العامة </a:t>
            </a:r>
            <a:endParaRPr sz="4000" b="1" dirty="0">
              <a:solidFill>
                <a:srgbClr val="F16F67"/>
              </a:solidFill>
            </a:endParaRPr>
          </a:p>
        </p:txBody>
      </p:sp>
      <p:pic>
        <p:nvPicPr>
          <p:cNvPr id="3" name="صورة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50343" y="1899212"/>
            <a:ext cx="2122154" cy="2229153"/>
          </a:xfrm>
          <a:prstGeom prst="rect">
            <a:avLst/>
          </a:prstGeom>
        </p:spPr>
      </p:pic>
      <p:sp>
        <p:nvSpPr>
          <p:cNvPr id="92" name="Google Shape;1638;p55"/>
          <p:cNvSpPr/>
          <p:nvPr/>
        </p:nvSpPr>
        <p:spPr>
          <a:xfrm>
            <a:off x="5709210" y="2598755"/>
            <a:ext cx="695664" cy="64303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صورة 9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906" t="33401" r="33569" b="33670"/>
          <a:stretch/>
        </p:blipFill>
        <p:spPr>
          <a:xfrm>
            <a:off x="5713158" y="2584865"/>
            <a:ext cx="812977" cy="823076"/>
          </a:xfrm>
          <a:prstGeom prst="rect">
            <a:avLst/>
          </a:prstGeom>
        </p:spPr>
      </p:pic>
      <p:pic>
        <p:nvPicPr>
          <p:cNvPr id="95" name="صورة 9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324" t="1885" r="34180" b="67004"/>
          <a:stretch/>
        </p:blipFill>
        <p:spPr>
          <a:xfrm>
            <a:off x="4279544" y="4141656"/>
            <a:ext cx="521944" cy="550543"/>
          </a:xfrm>
          <a:prstGeom prst="rect">
            <a:avLst/>
          </a:prstGeom>
        </p:spPr>
      </p:pic>
      <p:pic>
        <p:nvPicPr>
          <p:cNvPr id="96" name="صورة 9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638" b="67407"/>
          <a:stretch/>
        </p:blipFill>
        <p:spPr>
          <a:xfrm>
            <a:off x="4212924" y="1174190"/>
            <a:ext cx="784373" cy="789960"/>
          </a:xfrm>
          <a:prstGeom prst="rect">
            <a:avLst/>
          </a:prstGeom>
        </p:spPr>
      </p:pic>
      <p:pic>
        <p:nvPicPr>
          <p:cNvPr id="6" name="صورة 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33" t="71515" r="67374" b="7071"/>
          <a:stretch/>
        </p:blipFill>
        <p:spPr>
          <a:xfrm>
            <a:off x="2678220" y="2662004"/>
            <a:ext cx="706582" cy="516536"/>
          </a:xfrm>
          <a:prstGeom prst="rect">
            <a:avLst/>
          </a:prstGeom>
        </p:spPr>
      </p:pic>
      <p:pic>
        <p:nvPicPr>
          <p:cNvPr id="100" name="صورة 9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0490" t="5479" r="31258" b="28431"/>
          <a:stretch/>
        </p:blipFill>
        <p:spPr>
          <a:xfrm>
            <a:off x="264649" y="314923"/>
            <a:ext cx="1990210" cy="2618695"/>
          </a:xfrm>
          <a:prstGeom prst="rect">
            <a:avLst/>
          </a:prstGeom>
        </p:spPr>
      </p:pic>
    </p:spTree>
    <p:extLst>
      <p:ext uri="{BB962C8B-B14F-4D97-AF65-F5344CB8AC3E}">
        <p14:creationId xmlns:p14="http://schemas.microsoft.com/office/powerpoint/2010/main" val="368648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0"/>
            <a:ext cx="9144000" cy="5143500"/>
          </a:xfrm>
          <a:prstGeom prst="rect">
            <a:avLst/>
          </a:prstGeom>
        </p:spPr>
      </p:pic>
      <p:pic>
        <p:nvPicPr>
          <p:cNvPr id="3" name="صورة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3932"/>
          <a:stretch/>
        </p:blipFill>
        <p:spPr>
          <a:xfrm>
            <a:off x="2764572" y="2755241"/>
            <a:ext cx="3614855" cy="2388259"/>
          </a:xfrm>
          <a:prstGeom prst="rect">
            <a:avLst/>
          </a:prstGeom>
        </p:spPr>
      </p:pic>
    </p:spTree>
    <p:extLst>
      <p:ext uri="{BB962C8B-B14F-4D97-AF65-F5344CB8AC3E}">
        <p14:creationId xmlns:p14="http://schemas.microsoft.com/office/powerpoint/2010/main" val="224139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5" name="Google Shape;565;p34"/>
          <p:cNvSpPr txBox="1">
            <a:spLocks noGrp="1"/>
          </p:cNvSpPr>
          <p:nvPr>
            <p:ph type="subTitle" idx="1"/>
          </p:nvPr>
        </p:nvSpPr>
        <p:spPr>
          <a:xfrm>
            <a:off x="800335" y="2156281"/>
            <a:ext cx="4197237" cy="80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sz="6600" b="1" dirty="0">
                <a:solidFill>
                  <a:srgbClr val="34A299"/>
                </a:solidFill>
                <a:cs typeface="+mj-cs"/>
              </a:rPr>
              <a:t>أنظر وأتساءل</a:t>
            </a:r>
            <a:endParaRPr sz="6600" b="1" dirty="0">
              <a:solidFill>
                <a:srgbClr val="34A299"/>
              </a:solidFill>
              <a:cs typeface="+mj-cs"/>
            </a:endParaRPr>
          </a:p>
        </p:txBody>
      </p:sp>
      <p:sp>
        <p:nvSpPr>
          <p:cNvPr id="566" name="Google Shape;566;p34"/>
          <p:cNvSpPr/>
          <p:nvPr/>
        </p:nvSpPr>
        <p:spPr>
          <a:xfrm rot="-807764">
            <a:off x="642647" y="358082"/>
            <a:ext cx="465383" cy="430175"/>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34"/>
          <p:cNvGrpSpPr/>
          <p:nvPr/>
        </p:nvGrpSpPr>
        <p:grpSpPr>
          <a:xfrm>
            <a:off x="7073894" y="3892774"/>
            <a:ext cx="1021269" cy="510814"/>
            <a:chOff x="3253475" y="1370475"/>
            <a:chExt cx="1000950" cy="500700"/>
          </a:xfrm>
        </p:grpSpPr>
        <p:sp>
          <p:nvSpPr>
            <p:cNvPr id="568" name="Google Shape;568;p34"/>
            <p:cNvSpPr/>
            <p:nvPr/>
          </p:nvSpPr>
          <p:spPr>
            <a:xfrm>
              <a:off x="3253475" y="1370475"/>
              <a:ext cx="1000950" cy="500700"/>
            </a:xfrm>
            <a:custGeom>
              <a:avLst/>
              <a:gdLst/>
              <a:ahLst/>
              <a:cxnLst/>
              <a:rect l="l" t="t" r="r" b="b"/>
              <a:pathLst>
                <a:path w="40038" h="20028" extrusionOk="0">
                  <a:moveTo>
                    <a:pt x="15982" y="0"/>
                  </a:moveTo>
                  <a:cubicBezTo>
                    <a:pt x="15695" y="0"/>
                    <a:pt x="15395" y="30"/>
                    <a:pt x="15081" y="93"/>
                  </a:cubicBezTo>
                  <a:cubicBezTo>
                    <a:pt x="9589" y="1192"/>
                    <a:pt x="11053" y="9799"/>
                    <a:pt x="11384" y="11438"/>
                  </a:cubicBezTo>
                  <a:lnTo>
                    <a:pt x="11384" y="11438"/>
                  </a:lnTo>
                  <a:cubicBezTo>
                    <a:pt x="11137" y="10397"/>
                    <a:pt x="10011" y="6693"/>
                    <a:pt x="6517" y="6693"/>
                  </a:cubicBezTo>
                  <a:cubicBezTo>
                    <a:pt x="6111" y="6693"/>
                    <a:pt x="5673" y="6743"/>
                    <a:pt x="5201" y="6853"/>
                  </a:cubicBezTo>
                  <a:cubicBezTo>
                    <a:pt x="1" y="8067"/>
                    <a:pt x="1907" y="20028"/>
                    <a:pt x="1907" y="20028"/>
                  </a:cubicBezTo>
                  <a:lnTo>
                    <a:pt x="39695" y="19160"/>
                  </a:lnTo>
                  <a:cubicBezTo>
                    <a:pt x="39695" y="19160"/>
                    <a:pt x="40037" y="5119"/>
                    <a:pt x="35616" y="5119"/>
                  </a:cubicBezTo>
                  <a:cubicBezTo>
                    <a:pt x="35589" y="5119"/>
                    <a:pt x="35562" y="5119"/>
                    <a:pt x="35534" y="5120"/>
                  </a:cubicBezTo>
                  <a:cubicBezTo>
                    <a:pt x="31028" y="5294"/>
                    <a:pt x="30681" y="11533"/>
                    <a:pt x="30681" y="11533"/>
                  </a:cubicBezTo>
                  <a:cubicBezTo>
                    <a:pt x="30681" y="11533"/>
                    <a:pt x="30172" y="3038"/>
                    <a:pt x="26124" y="3038"/>
                  </a:cubicBezTo>
                  <a:cubicBezTo>
                    <a:pt x="26084" y="3038"/>
                    <a:pt x="26043" y="3039"/>
                    <a:pt x="26001" y="3040"/>
                  </a:cubicBezTo>
                  <a:cubicBezTo>
                    <a:pt x="21841" y="3214"/>
                    <a:pt x="22014" y="9974"/>
                    <a:pt x="22014" y="9974"/>
                  </a:cubicBezTo>
                  <a:cubicBezTo>
                    <a:pt x="22014" y="9974"/>
                    <a:pt x="21235" y="0"/>
                    <a:pt x="15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4108000" y="1570600"/>
              <a:ext cx="93875" cy="69175"/>
            </a:xfrm>
            <a:custGeom>
              <a:avLst/>
              <a:gdLst/>
              <a:ahLst/>
              <a:cxnLst/>
              <a:rect l="l" t="t" r="r" b="b"/>
              <a:pathLst>
                <a:path w="3755" h="2767" extrusionOk="0">
                  <a:moveTo>
                    <a:pt x="1986" y="0"/>
                  </a:moveTo>
                  <a:cubicBezTo>
                    <a:pt x="61" y="0"/>
                    <a:pt x="0" y="2276"/>
                    <a:pt x="1567" y="2766"/>
                  </a:cubicBezTo>
                  <a:cubicBezTo>
                    <a:pt x="3310" y="2697"/>
                    <a:pt x="3755" y="609"/>
                    <a:pt x="2039" y="1"/>
                  </a:cubicBezTo>
                  <a:cubicBezTo>
                    <a:pt x="2021"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4126675" y="1653150"/>
              <a:ext cx="93900" cy="69200"/>
            </a:xfrm>
            <a:custGeom>
              <a:avLst/>
              <a:gdLst/>
              <a:ahLst/>
              <a:cxnLst/>
              <a:rect l="l" t="t" r="r" b="b"/>
              <a:pathLst>
                <a:path w="3756" h="2768" extrusionOk="0">
                  <a:moveTo>
                    <a:pt x="1988" y="1"/>
                  </a:moveTo>
                  <a:cubicBezTo>
                    <a:pt x="62" y="1"/>
                    <a:pt x="1" y="2277"/>
                    <a:pt x="1568" y="2768"/>
                  </a:cubicBezTo>
                  <a:cubicBezTo>
                    <a:pt x="3312" y="2699"/>
                    <a:pt x="3755" y="610"/>
                    <a:pt x="2040" y="1"/>
                  </a:cubicBezTo>
                  <a:cubicBezTo>
                    <a:pt x="2022" y="1"/>
                    <a:pt x="2005" y="1"/>
                    <a:pt x="19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350725" y="1751350"/>
              <a:ext cx="93875" cy="69175"/>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4053250" y="1646875"/>
              <a:ext cx="68050" cy="50175"/>
            </a:xfrm>
            <a:custGeom>
              <a:avLst/>
              <a:gdLst/>
              <a:ahLst/>
              <a:cxnLst/>
              <a:rect l="l" t="t" r="r" b="b"/>
              <a:pathLst>
                <a:path w="2722" h="2007" extrusionOk="0">
                  <a:moveTo>
                    <a:pt x="1440" y="1"/>
                  </a:moveTo>
                  <a:cubicBezTo>
                    <a:pt x="44" y="1"/>
                    <a:pt x="0" y="1651"/>
                    <a:pt x="1136" y="2007"/>
                  </a:cubicBezTo>
                  <a:cubicBezTo>
                    <a:pt x="2400" y="1956"/>
                    <a:pt x="2721" y="442"/>
                    <a:pt x="1478" y="1"/>
                  </a:cubicBezTo>
                  <a:cubicBezTo>
                    <a:pt x="1465" y="1"/>
                    <a:pt x="1453" y="1"/>
                    <a:pt x="14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3911450" y="1544050"/>
              <a:ext cx="68050" cy="50175"/>
            </a:xfrm>
            <a:custGeom>
              <a:avLst/>
              <a:gdLst/>
              <a:ahLst/>
              <a:cxnLst/>
              <a:rect l="l" t="t" r="r" b="b"/>
              <a:pathLst>
                <a:path w="2722" h="2007" extrusionOk="0">
                  <a:moveTo>
                    <a:pt x="1441" y="1"/>
                  </a:moveTo>
                  <a:cubicBezTo>
                    <a:pt x="44" y="1"/>
                    <a:pt x="0" y="1650"/>
                    <a:pt x="1137" y="2007"/>
                  </a:cubicBezTo>
                  <a:cubicBezTo>
                    <a:pt x="2401" y="1956"/>
                    <a:pt x="2722" y="442"/>
                    <a:pt x="1478" y="1"/>
                  </a:cubicBezTo>
                  <a:cubicBezTo>
                    <a:pt x="1466" y="1"/>
                    <a:pt x="1453"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3538075" y="1708650"/>
              <a:ext cx="68050" cy="50175"/>
            </a:xfrm>
            <a:custGeom>
              <a:avLst/>
              <a:gdLst/>
              <a:ahLst/>
              <a:cxnLst/>
              <a:rect l="l" t="t" r="r" b="b"/>
              <a:pathLst>
                <a:path w="2722" h="2007" extrusionOk="0">
                  <a:moveTo>
                    <a:pt x="1441" y="0"/>
                  </a:moveTo>
                  <a:cubicBezTo>
                    <a:pt x="44" y="0"/>
                    <a:pt x="0" y="1650"/>
                    <a:pt x="1135" y="2006"/>
                  </a:cubicBezTo>
                  <a:cubicBezTo>
                    <a:pt x="2399" y="1956"/>
                    <a:pt x="2722" y="442"/>
                    <a:pt x="1478" y="1"/>
                  </a:cubicBezTo>
                  <a:cubicBezTo>
                    <a:pt x="1466" y="0"/>
                    <a:pt x="1453" y="0"/>
                    <a:pt x="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4076650" y="1780900"/>
              <a:ext cx="68050" cy="50150"/>
            </a:xfrm>
            <a:custGeom>
              <a:avLst/>
              <a:gdLst/>
              <a:ahLst/>
              <a:cxnLst/>
              <a:rect l="l" t="t" r="r" b="b"/>
              <a:pathLst>
                <a:path w="2722" h="2006" extrusionOk="0">
                  <a:moveTo>
                    <a:pt x="1439" y="1"/>
                  </a:moveTo>
                  <a:cubicBezTo>
                    <a:pt x="43" y="1"/>
                    <a:pt x="0" y="1651"/>
                    <a:pt x="1135" y="2006"/>
                  </a:cubicBezTo>
                  <a:cubicBezTo>
                    <a:pt x="2399" y="1956"/>
                    <a:pt x="2721" y="442"/>
                    <a:pt x="1478" y="1"/>
                  </a:cubicBezTo>
                  <a:cubicBezTo>
                    <a:pt x="1465" y="1"/>
                    <a:pt x="1452" y="1"/>
                    <a:pt x="1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3986250" y="1738825"/>
              <a:ext cx="68050" cy="50150"/>
            </a:xfrm>
            <a:custGeom>
              <a:avLst/>
              <a:gdLst/>
              <a:ahLst/>
              <a:cxnLst/>
              <a:rect l="l" t="t" r="r" b="b"/>
              <a:pathLst>
                <a:path w="2722" h="2006" extrusionOk="0">
                  <a:moveTo>
                    <a:pt x="1440" y="0"/>
                  </a:moveTo>
                  <a:cubicBezTo>
                    <a:pt x="44" y="0"/>
                    <a:pt x="0" y="1650"/>
                    <a:pt x="1136" y="2005"/>
                  </a:cubicBezTo>
                  <a:cubicBezTo>
                    <a:pt x="2400" y="1956"/>
                    <a:pt x="2722" y="442"/>
                    <a:pt x="1478" y="1"/>
                  </a:cubicBezTo>
                  <a:cubicBezTo>
                    <a:pt x="1465" y="1"/>
                    <a:pt x="1453" y="0"/>
                    <a:pt x="1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3444550" y="1661875"/>
              <a:ext cx="68075" cy="50175"/>
            </a:xfrm>
            <a:custGeom>
              <a:avLst/>
              <a:gdLst/>
              <a:ahLst/>
              <a:cxnLst/>
              <a:rect l="l" t="t" r="r" b="b"/>
              <a:pathLst>
                <a:path w="2723" h="2007" extrusionOk="0">
                  <a:moveTo>
                    <a:pt x="1441" y="1"/>
                  </a:moveTo>
                  <a:cubicBezTo>
                    <a:pt x="46" y="1"/>
                    <a:pt x="1" y="1651"/>
                    <a:pt x="1137" y="2007"/>
                  </a:cubicBezTo>
                  <a:cubicBezTo>
                    <a:pt x="2401" y="1956"/>
                    <a:pt x="2722" y="442"/>
                    <a:pt x="1479" y="1"/>
                  </a:cubicBezTo>
                  <a:cubicBezTo>
                    <a:pt x="1466" y="1"/>
                    <a:pt x="1454"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34"/>
          <p:cNvSpPr/>
          <p:nvPr/>
        </p:nvSpPr>
        <p:spPr>
          <a:xfrm>
            <a:off x="405543" y="465173"/>
            <a:ext cx="394792" cy="36492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557;p66"/>
          <p:cNvPicPr preferRelativeResize="0"/>
          <p:nvPr/>
        </p:nvPicPr>
        <p:blipFill>
          <a:blip r:embed="rId3">
            <a:alphaModFix/>
          </a:blip>
          <a:stretch>
            <a:fillRect/>
          </a:stretch>
        </p:blipFill>
        <p:spPr>
          <a:xfrm>
            <a:off x="4587609" y="3113129"/>
            <a:ext cx="1789604" cy="1217375"/>
          </a:xfrm>
          <a:prstGeom prst="rect">
            <a:avLst/>
          </a:prstGeom>
          <a:noFill/>
          <a:ln>
            <a:noFill/>
          </a:ln>
        </p:spPr>
      </p:pic>
      <p:pic>
        <p:nvPicPr>
          <p:cNvPr id="31" name="Google Shape;1565;p66"/>
          <p:cNvPicPr preferRelativeResize="0"/>
          <p:nvPr/>
        </p:nvPicPr>
        <p:blipFill>
          <a:blip r:embed="rId3">
            <a:alphaModFix/>
          </a:blip>
          <a:stretch>
            <a:fillRect/>
          </a:stretch>
        </p:blipFill>
        <p:spPr>
          <a:xfrm>
            <a:off x="7143437" y="3512102"/>
            <a:ext cx="1789604" cy="1217375"/>
          </a:xfrm>
          <a:prstGeom prst="rect">
            <a:avLst/>
          </a:prstGeom>
          <a:noFill/>
          <a:ln>
            <a:noFill/>
          </a:ln>
        </p:spPr>
      </p:pic>
      <p:pic>
        <p:nvPicPr>
          <p:cNvPr id="32" name="Google Shape;1566;p66"/>
          <p:cNvPicPr preferRelativeResize="0"/>
          <p:nvPr/>
        </p:nvPicPr>
        <p:blipFill>
          <a:blip r:embed="rId4">
            <a:alphaModFix/>
          </a:blip>
          <a:stretch>
            <a:fillRect/>
          </a:stretch>
        </p:blipFill>
        <p:spPr>
          <a:xfrm>
            <a:off x="5130216" y="3512101"/>
            <a:ext cx="2545099" cy="1217375"/>
          </a:xfrm>
          <a:prstGeom prst="rect">
            <a:avLst/>
          </a:prstGeom>
          <a:noFill/>
          <a:ln>
            <a:noFill/>
          </a:ln>
        </p:spPr>
      </p:pic>
      <p:pic>
        <p:nvPicPr>
          <p:cNvPr id="36" name="Google Shape;880;p46"/>
          <p:cNvPicPr preferRelativeResize="0"/>
          <p:nvPr/>
        </p:nvPicPr>
        <p:blipFill>
          <a:blip r:embed="rId4">
            <a:alphaModFix/>
          </a:blip>
          <a:stretch>
            <a:fillRect/>
          </a:stretch>
        </p:blipFill>
        <p:spPr>
          <a:xfrm>
            <a:off x="598965" y="1243771"/>
            <a:ext cx="1218506" cy="642363"/>
          </a:xfrm>
          <a:prstGeom prst="rect">
            <a:avLst/>
          </a:prstGeom>
          <a:noFill/>
          <a:ln>
            <a:noFill/>
          </a:ln>
        </p:spPr>
      </p:pic>
      <p:pic>
        <p:nvPicPr>
          <p:cNvPr id="37" name="Google Shape;878;p46"/>
          <p:cNvPicPr preferRelativeResize="0"/>
          <p:nvPr/>
        </p:nvPicPr>
        <p:blipFill>
          <a:blip r:embed="rId5">
            <a:alphaModFix/>
          </a:blip>
          <a:stretch>
            <a:fillRect/>
          </a:stretch>
        </p:blipFill>
        <p:spPr>
          <a:xfrm>
            <a:off x="671383" y="1782640"/>
            <a:ext cx="917875" cy="719825"/>
          </a:xfrm>
          <a:prstGeom prst="rect">
            <a:avLst/>
          </a:prstGeom>
          <a:noFill/>
          <a:ln>
            <a:noFill/>
          </a:ln>
        </p:spPr>
      </p:pic>
      <p:pic>
        <p:nvPicPr>
          <p:cNvPr id="3" name="صورة 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515" b="19596"/>
          <a:stretch/>
        </p:blipFill>
        <p:spPr>
          <a:xfrm>
            <a:off x="4702921" y="1485967"/>
            <a:ext cx="3987610" cy="2966782"/>
          </a:xfrm>
          <a:prstGeom prst="rect">
            <a:avLst/>
          </a:prstGeom>
        </p:spPr>
      </p:pic>
    </p:spTree>
    <p:extLst>
      <p:ext uri="{BB962C8B-B14F-4D97-AF65-F5344CB8AC3E}">
        <p14:creationId xmlns:p14="http://schemas.microsoft.com/office/powerpoint/2010/main" val="1072045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58"/>
          <p:cNvSpPr txBox="1">
            <a:spLocks noGrp="1"/>
          </p:cNvSpPr>
          <p:nvPr>
            <p:ph type="title"/>
          </p:nvPr>
        </p:nvSpPr>
        <p:spPr>
          <a:xfrm>
            <a:off x="2787173" y="185720"/>
            <a:ext cx="266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sz="4400" b="1" dirty="0">
                <a:solidFill>
                  <a:srgbClr val="BC5D28"/>
                </a:solidFill>
              </a:rPr>
              <a:t>أنظر وأتساءل</a:t>
            </a:r>
            <a:endParaRPr sz="4400" b="1" dirty="0">
              <a:solidFill>
                <a:srgbClr val="BC5D28"/>
              </a:solidFill>
            </a:endParaRPr>
          </a:p>
        </p:txBody>
      </p:sp>
      <p:grpSp>
        <p:nvGrpSpPr>
          <p:cNvPr id="1771" name="Google Shape;1771;p58"/>
          <p:cNvGrpSpPr/>
          <p:nvPr/>
        </p:nvGrpSpPr>
        <p:grpSpPr>
          <a:xfrm>
            <a:off x="3394033" y="869766"/>
            <a:ext cx="4945532" cy="3955849"/>
            <a:chOff x="4997717" y="1893885"/>
            <a:chExt cx="3000560" cy="2280904"/>
          </a:xfrm>
          <a:solidFill>
            <a:srgbClr val="34A299"/>
          </a:solidFill>
        </p:grpSpPr>
        <p:sp>
          <p:nvSpPr>
            <p:cNvPr id="1772" name="Google Shape;1772;p58"/>
            <p:cNvSpPr/>
            <p:nvPr/>
          </p:nvSpPr>
          <p:spPr>
            <a:xfrm>
              <a:off x="6042168" y="3791933"/>
              <a:ext cx="911639" cy="335696"/>
            </a:xfrm>
            <a:custGeom>
              <a:avLst/>
              <a:gdLst/>
              <a:ahLst/>
              <a:cxnLst/>
              <a:rect l="l" t="t" r="r" b="b"/>
              <a:pathLst>
                <a:path w="41900" h="15429" extrusionOk="0">
                  <a:moveTo>
                    <a:pt x="8158" y="1"/>
                  </a:moveTo>
                  <a:cubicBezTo>
                    <a:pt x="8158" y="1"/>
                    <a:pt x="10489" y="13986"/>
                    <a:pt x="0" y="15429"/>
                  </a:cubicBezTo>
                  <a:lnTo>
                    <a:pt x="41900" y="15429"/>
                  </a:lnTo>
                  <a:cubicBezTo>
                    <a:pt x="31411" y="13986"/>
                    <a:pt x="33742" y="1"/>
                    <a:pt x="337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8"/>
            <p:cNvSpPr/>
            <p:nvPr/>
          </p:nvSpPr>
          <p:spPr>
            <a:xfrm>
              <a:off x="6015602" y="4115586"/>
              <a:ext cx="964771" cy="59202"/>
            </a:xfrm>
            <a:custGeom>
              <a:avLst/>
              <a:gdLst/>
              <a:ahLst/>
              <a:cxnLst/>
              <a:rect l="l" t="t" r="r" b="b"/>
              <a:pathLst>
                <a:path w="44342" h="2721" extrusionOk="0">
                  <a:moveTo>
                    <a:pt x="0" y="1"/>
                  </a:moveTo>
                  <a:lnTo>
                    <a:pt x="0" y="2720"/>
                  </a:lnTo>
                  <a:lnTo>
                    <a:pt x="44342" y="2720"/>
                  </a:lnTo>
                  <a:lnTo>
                    <a:pt x="443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8"/>
            <p:cNvSpPr/>
            <p:nvPr/>
          </p:nvSpPr>
          <p:spPr>
            <a:xfrm>
              <a:off x="4997721" y="1893885"/>
              <a:ext cx="3000555" cy="1922275"/>
            </a:xfrm>
            <a:custGeom>
              <a:avLst/>
              <a:gdLst/>
              <a:ahLst/>
              <a:cxnLst/>
              <a:rect l="l" t="t" r="r" b="b"/>
              <a:pathLst>
                <a:path w="137909" h="88350" extrusionOk="0">
                  <a:moveTo>
                    <a:pt x="3052" y="1"/>
                  </a:moveTo>
                  <a:cubicBezTo>
                    <a:pt x="1332" y="1"/>
                    <a:pt x="0" y="1388"/>
                    <a:pt x="0" y="3053"/>
                  </a:cubicBezTo>
                  <a:lnTo>
                    <a:pt x="0" y="85298"/>
                  </a:lnTo>
                  <a:cubicBezTo>
                    <a:pt x="0" y="87018"/>
                    <a:pt x="1332" y="88350"/>
                    <a:pt x="3052" y="88350"/>
                  </a:cubicBezTo>
                  <a:lnTo>
                    <a:pt x="134856" y="88350"/>
                  </a:lnTo>
                  <a:cubicBezTo>
                    <a:pt x="136576" y="88350"/>
                    <a:pt x="137908" y="87018"/>
                    <a:pt x="137908" y="85298"/>
                  </a:cubicBezTo>
                  <a:lnTo>
                    <a:pt x="137908" y="3053"/>
                  </a:lnTo>
                  <a:cubicBezTo>
                    <a:pt x="137908" y="1388"/>
                    <a:pt x="136576" y="1"/>
                    <a:pt x="1348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8"/>
            <p:cNvSpPr/>
            <p:nvPr/>
          </p:nvSpPr>
          <p:spPr>
            <a:xfrm>
              <a:off x="4997717" y="3597612"/>
              <a:ext cx="3000555" cy="229830"/>
            </a:xfrm>
            <a:custGeom>
              <a:avLst/>
              <a:gdLst/>
              <a:ahLst/>
              <a:cxnLst/>
              <a:rect l="l" t="t" r="r" b="b"/>
              <a:pathLst>
                <a:path w="137909" h="10045" extrusionOk="0">
                  <a:moveTo>
                    <a:pt x="0" y="0"/>
                  </a:moveTo>
                  <a:lnTo>
                    <a:pt x="0" y="6993"/>
                  </a:lnTo>
                  <a:cubicBezTo>
                    <a:pt x="0" y="8713"/>
                    <a:pt x="1332" y="10045"/>
                    <a:pt x="3052" y="10045"/>
                  </a:cubicBezTo>
                  <a:lnTo>
                    <a:pt x="134856" y="10045"/>
                  </a:lnTo>
                  <a:cubicBezTo>
                    <a:pt x="136521" y="10045"/>
                    <a:pt x="137908" y="8713"/>
                    <a:pt x="137908" y="6993"/>
                  </a:cubicBezTo>
                  <a:lnTo>
                    <a:pt x="1379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769;p58"/>
          <p:cNvSpPr txBox="1">
            <a:spLocks/>
          </p:cNvSpPr>
          <p:nvPr/>
        </p:nvSpPr>
        <p:spPr>
          <a:xfrm>
            <a:off x="-46261" y="3222489"/>
            <a:ext cx="359058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Vibur"/>
              <a:buNone/>
              <a:defRPr sz="3000" b="0" i="0" u="none" strike="noStrike" cap="none">
                <a:solidFill>
                  <a:schemeClr val="dk1"/>
                </a:solidFill>
                <a:latin typeface="Vibur"/>
                <a:ea typeface="Vibur"/>
                <a:cs typeface="Vibur"/>
                <a:sym typeface="Vibur"/>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ar-SA" dirty="0"/>
              <a:t>ما الوصف المميز لحالة الطقس في الصورة ؟</a:t>
            </a:r>
          </a:p>
        </p:txBody>
      </p:sp>
      <p:pic>
        <p:nvPicPr>
          <p:cNvPr id="2" name="صورة 1"/>
          <p:cNvPicPr>
            <a:picLocks noChangeAspect="1"/>
          </p:cNvPicPr>
          <p:nvPr/>
        </p:nvPicPr>
        <p:blipFill rotWithShape="1">
          <a:blip r:embed="rId3">
            <a:extLst>
              <a:ext uri="{28A0092B-C50C-407E-A947-70E740481C1C}">
                <a14:useLocalDpi xmlns:a14="http://schemas.microsoft.com/office/drawing/2010/main" val="0"/>
              </a:ext>
            </a:extLst>
          </a:blip>
          <a:srcRect l="8296" t="4848" r="9091"/>
          <a:stretch/>
        </p:blipFill>
        <p:spPr>
          <a:xfrm>
            <a:off x="3544325" y="1012737"/>
            <a:ext cx="4704545" cy="3047923"/>
          </a:xfrm>
          <a:prstGeom prst="rect">
            <a:avLst/>
          </a:prstGeom>
        </p:spPr>
      </p:pic>
      <p:pic>
        <p:nvPicPr>
          <p:cNvPr id="27" name="صورة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5261" y="624167"/>
            <a:ext cx="2843922" cy="2843922"/>
          </a:xfrm>
          <a:prstGeom prst="rect">
            <a:avLst/>
          </a:prstGeom>
        </p:spPr>
      </p:pic>
    </p:spTree>
    <p:extLst>
      <p:ext uri="{BB962C8B-B14F-4D97-AF65-F5344CB8AC3E}">
        <p14:creationId xmlns:p14="http://schemas.microsoft.com/office/powerpoint/2010/main" val="4049381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C40BD49E-8804-443D-A906-83668C822D01}"/>
              </a:ext>
            </a:extLst>
          </p:cNvPr>
          <p:cNvSpPr txBox="1"/>
          <p:nvPr/>
        </p:nvSpPr>
        <p:spPr>
          <a:xfrm>
            <a:off x="1596281" y="1541214"/>
            <a:ext cx="5840600" cy="523220"/>
          </a:xfrm>
          <a:prstGeom prst="rect">
            <a:avLst/>
          </a:prstGeom>
          <a:noFill/>
        </p:spPr>
        <p:txBody>
          <a:bodyPr wrap="square">
            <a:spAutoFit/>
          </a:bodyPr>
          <a:lstStyle/>
          <a:p>
            <a:pPr algn="ctr"/>
            <a:r>
              <a:rPr lang="ar-SA" sz="2800" b="0" i="0" dirty="0">
                <a:solidFill>
                  <a:schemeClr val="tx1">
                    <a:lumMod val="50000"/>
                  </a:schemeClr>
                </a:solidFill>
                <a:effectLst/>
                <a:latin typeface="Lateef"/>
              </a:rPr>
              <a:t>(وَهُوَ الَّذِي يُرْسِلُ الرِّيَاحَ بُشْرًا بَيْنَ يَدَيْ رَحْمَتِهِ)</a:t>
            </a:r>
            <a:endParaRPr lang="ar-SA" sz="2800" dirty="0">
              <a:solidFill>
                <a:schemeClr val="tx1">
                  <a:lumMod val="50000"/>
                </a:schemeClr>
              </a:solidFill>
            </a:endParaRPr>
          </a:p>
        </p:txBody>
      </p:sp>
      <p:sp>
        <p:nvSpPr>
          <p:cNvPr id="4" name="Google Shape;1769;p58">
            <a:extLst>
              <a:ext uri="{FF2B5EF4-FFF2-40B4-BE49-F238E27FC236}">
                <a16:creationId xmlns:a16="http://schemas.microsoft.com/office/drawing/2014/main" id="{FB751DDF-6B89-4C26-8071-5F159641D909}"/>
              </a:ext>
            </a:extLst>
          </p:cNvPr>
          <p:cNvSpPr txBox="1">
            <a:spLocks/>
          </p:cNvSpPr>
          <p:nvPr/>
        </p:nvSpPr>
        <p:spPr>
          <a:xfrm>
            <a:off x="6008354" y="560150"/>
            <a:ext cx="26655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400" b="1" dirty="0">
                <a:solidFill>
                  <a:srgbClr val="C00000"/>
                </a:solidFill>
              </a:rPr>
              <a:t>قال تعالى: </a:t>
            </a:r>
          </a:p>
        </p:txBody>
      </p:sp>
      <p:pic>
        <p:nvPicPr>
          <p:cNvPr id="3074" name="Picture 2" descr="طقس العرب يُنبه من خطر سرعة الرياح - سواليف">
            <a:extLst>
              <a:ext uri="{FF2B5EF4-FFF2-40B4-BE49-F238E27FC236}">
                <a16:creationId xmlns:a16="http://schemas.microsoft.com/office/drawing/2014/main" id="{186CF811-E135-41F9-9525-72598E804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514" y="2232262"/>
            <a:ext cx="4836969" cy="257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760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0"/>
            <a:ext cx="9144000" cy="5143500"/>
          </a:xfrm>
          <a:prstGeom prst="rect">
            <a:avLst/>
          </a:prstGeom>
        </p:spPr>
      </p:pic>
      <p:pic>
        <p:nvPicPr>
          <p:cNvPr id="3" name="صورة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798"/>
          <a:stretch/>
        </p:blipFill>
        <p:spPr>
          <a:xfrm>
            <a:off x="2659207" y="1299910"/>
            <a:ext cx="3825586" cy="3313653"/>
          </a:xfrm>
          <a:prstGeom prst="rect">
            <a:avLst/>
          </a:prstGeom>
        </p:spPr>
      </p:pic>
    </p:spTree>
    <p:extLst>
      <p:ext uri="{BB962C8B-B14F-4D97-AF65-F5344CB8AC3E}">
        <p14:creationId xmlns:p14="http://schemas.microsoft.com/office/powerpoint/2010/main" val="3857389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0"/>
            <a:ext cx="9144000" cy="5143500"/>
          </a:xfrm>
          <a:prstGeom prst="rect">
            <a:avLst/>
          </a:prstGeom>
        </p:spPr>
      </p:pic>
      <p:pic>
        <p:nvPicPr>
          <p:cNvPr id="3" name="صورة 2"/>
          <p:cNvPicPr>
            <a:picLocks noChangeAspect="1"/>
          </p:cNvPicPr>
          <p:nvPr/>
        </p:nvPicPr>
        <p:blipFill rotWithShape="1">
          <a:blip r:embed="rId3"/>
          <a:srcRect l="32169" t="27344" r="36678" b="15194"/>
          <a:stretch/>
        </p:blipFill>
        <p:spPr>
          <a:xfrm>
            <a:off x="3009331" y="1902410"/>
            <a:ext cx="3125337" cy="3241090"/>
          </a:xfrm>
          <a:prstGeom prst="rect">
            <a:avLst/>
          </a:prstGeom>
        </p:spPr>
      </p:pic>
    </p:spTree>
    <p:extLst>
      <p:ext uri="{BB962C8B-B14F-4D97-AF65-F5344CB8AC3E}">
        <p14:creationId xmlns:p14="http://schemas.microsoft.com/office/powerpoint/2010/main" val="133199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6" name="Google Shape;566;p34"/>
          <p:cNvSpPr/>
          <p:nvPr/>
        </p:nvSpPr>
        <p:spPr>
          <a:xfrm rot="-807764">
            <a:off x="642647" y="358082"/>
            <a:ext cx="465383" cy="430175"/>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34"/>
          <p:cNvGrpSpPr/>
          <p:nvPr/>
        </p:nvGrpSpPr>
        <p:grpSpPr>
          <a:xfrm>
            <a:off x="7073894" y="3892774"/>
            <a:ext cx="1021269" cy="510814"/>
            <a:chOff x="3253475" y="1370475"/>
            <a:chExt cx="1000950" cy="500700"/>
          </a:xfrm>
        </p:grpSpPr>
        <p:sp>
          <p:nvSpPr>
            <p:cNvPr id="568" name="Google Shape;568;p34"/>
            <p:cNvSpPr/>
            <p:nvPr/>
          </p:nvSpPr>
          <p:spPr>
            <a:xfrm>
              <a:off x="3253475" y="1370475"/>
              <a:ext cx="1000950" cy="500700"/>
            </a:xfrm>
            <a:custGeom>
              <a:avLst/>
              <a:gdLst/>
              <a:ahLst/>
              <a:cxnLst/>
              <a:rect l="l" t="t" r="r" b="b"/>
              <a:pathLst>
                <a:path w="40038" h="20028" extrusionOk="0">
                  <a:moveTo>
                    <a:pt x="15982" y="0"/>
                  </a:moveTo>
                  <a:cubicBezTo>
                    <a:pt x="15695" y="0"/>
                    <a:pt x="15395" y="30"/>
                    <a:pt x="15081" y="93"/>
                  </a:cubicBezTo>
                  <a:cubicBezTo>
                    <a:pt x="9589" y="1192"/>
                    <a:pt x="11053" y="9799"/>
                    <a:pt x="11384" y="11438"/>
                  </a:cubicBezTo>
                  <a:lnTo>
                    <a:pt x="11384" y="11438"/>
                  </a:lnTo>
                  <a:cubicBezTo>
                    <a:pt x="11137" y="10397"/>
                    <a:pt x="10011" y="6693"/>
                    <a:pt x="6517" y="6693"/>
                  </a:cubicBezTo>
                  <a:cubicBezTo>
                    <a:pt x="6111" y="6693"/>
                    <a:pt x="5673" y="6743"/>
                    <a:pt x="5201" y="6853"/>
                  </a:cubicBezTo>
                  <a:cubicBezTo>
                    <a:pt x="1" y="8067"/>
                    <a:pt x="1907" y="20028"/>
                    <a:pt x="1907" y="20028"/>
                  </a:cubicBezTo>
                  <a:lnTo>
                    <a:pt x="39695" y="19160"/>
                  </a:lnTo>
                  <a:cubicBezTo>
                    <a:pt x="39695" y="19160"/>
                    <a:pt x="40037" y="5119"/>
                    <a:pt x="35616" y="5119"/>
                  </a:cubicBezTo>
                  <a:cubicBezTo>
                    <a:pt x="35589" y="5119"/>
                    <a:pt x="35562" y="5119"/>
                    <a:pt x="35534" y="5120"/>
                  </a:cubicBezTo>
                  <a:cubicBezTo>
                    <a:pt x="31028" y="5294"/>
                    <a:pt x="30681" y="11533"/>
                    <a:pt x="30681" y="11533"/>
                  </a:cubicBezTo>
                  <a:cubicBezTo>
                    <a:pt x="30681" y="11533"/>
                    <a:pt x="30172" y="3038"/>
                    <a:pt x="26124" y="3038"/>
                  </a:cubicBezTo>
                  <a:cubicBezTo>
                    <a:pt x="26084" y="3038"/>
                    <a:pt x="26043" y="3039"/>
                    <a:pt x="26001" y="3040"/>
                  </a:cubicBezTo>
                  <a:cubicBezTo>
                    <a:pt x="21841" y="3214"/>
                    <a:pt x="22014" y="9974"/>
                    <a:pt x="22014" y="9974"/>
                  </a:cubicBezTo>
                  <a:cubicBezTo>
                    <a:pt x="22014" y="9974"/>
                    <a:pt x="21235" y="0"/>
                    <a:pt x="15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4108000" y="1570600"/>
              <a:ext cx="93875" cy="69175"/>
            </a:xfrm>
            <a:custGeom>
              <a:avLst/>
              <a:gdLst/>
              <a:ahLst/>
              <a:cxnLst/>
              <a:rect l="l" t="t" r="r" b="b"/>
              <a:pathLst>
                <a:path w="3755" h="2767" extrusionOk="0">
                  <a:moveTo>
                    <a:pt x="1986" y="0"/>
                  </a:moveTo>
                  <a:cubicBezTo>
                    <a:pt x="61" y="0"/>
                    <a:pt x="0" y="2276"/>
                    <a:pt x="1567" y="2766"/>
                  </a:cubicBezTo>
                  <a:cubicBezTo>
                    <a:pt x="3310" y="2697"/>
                    <a:pt x="3755" y="609"/>
                    <a:pt x="2039" y="1"/>
                  </a:cubicBezTo>
                  <a:cubicBezTo>
                    <a:pt x="2021"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4126675" y="1653150"/>
              <a:ext cx="93900" cy="69200"/>
            </a:xfrm>
            <a:custGeom>
              <a:avLst/>
              <a:gdLst/>
              <a:ahLst/>
              <a:cxnLst/>
              <a:rect l="l" t="t" r="r" b="b"/>
              <a:pathLst>
                <a:path w="3756" h="2768" extrusionOk="0">
                  <a:moveTo>
                    <a:pt x="1988" y="1"/>
                  </a:moveTo>
                  <a:cubicBezTo>
                    <a:pt x="62" y="1"/>
                    <a:pt x="1" y="2277"/>
                    <a:pt x="1568" y="2768"/>
                  </a:cubicBezTo>
                  <a:cubicBezTo>
                    <a:pt x="3312" y="2699"/>
                    <a:pt x="3755" y="610"/>
                    <a:pt x="2040" y="1"/>
                  </a:cubicBezTo>
                  <a:cubicBezTo>
                    <a:pt x="2022" y="1"/>
                    <a:pt x="2005" y="1"/>
                    <a:pt x="19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350725" y="1751350"/>
              <a:ext cx="93875" cy="69175"/>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4053250" y="1646875"/>
              <a:ext cx="68050" cy="50175"/>
            </a:xfrm>
            <a:custGeom>
              <a:avLst/>
              <a:gdLst/>
              <a:ahLst/>
              <a:cxnLst/>
              <a:rect l="l" t="t" r="r" b="b"/>
              <a:pathLst>
                <a:path w="2722" h="2007" extrusionOk="0">
                  <a:moveTo>
                    <a:pt x="1440" y="1"/>
                  </a:moveTo>
                  <a:cubicBezTo>
                    <a:pt x="44" y="1"/>
                    <a:pt x="0" y="1651"/>
                    <a:pt x="1136" y="2007"/>
                  </a:cubicBezTo>
                  <a:cubicBezTo>
                    <a:pt x="2400" y="1956"/>
                    <a:pt x="2721" y="442"/>
                    <a:pt x="1478" y="1"/>
                  </a:cubicBezTo>
                  <a:cubicBezTo>
                    <a:pt x="1465" y="1"/>
                    <a:pt x="1453" y="1"/>
                    <a:pt x="14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3911450" y="1544050"/>
              <a:ext cx="68050" cy="50175"/>
            </a:xfrm>
            <a:custGeom>
              <a:avLst/>
              <a:gdLst/>
              <a:ahLst/>
              <a:cxnLst/>
              <a:rect l="l" t="t" r="r" b="b"/>
              <a:pathLst>
                <a:path w="2722" h="2007" extrusionOk="0">
                  <a:moveTo>
                    <a:pt x="1441" y="1"/>
                  </a:moveTo>
                  <a:cubicBezTo>
                    <a:pt x="44" y="1"/>
                    <a:pt x="0" y="1650"/>
                    <a:pt x="1137" y="2007"/>
                  </a:cubicBezTo>
                  <a:cubicBezTo>
                    <a:pt x="2401" y="1956"/>
                    <a:pt x="2722" y="442"/>
                    <a:pt x="1478" y="1"/>
                  </a:cubicBezTo>
                  <a:cubicBezTo>
                    <a:pt x="1466" y="1"/>
                    <a:pt x="1453"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3538075" y="1708650"/>
              <a:ext cx="68050" cy="50175"/>
            </a:xfrm>
            <a:custGeom>
              <a:avLst/>
              <a:gdLst/>
              <a:ahLst/>
              <a:cxnLst/>
              <a:rect l="l" t="t" r="r" b="b"/>
              <a:pathLst>
                <a:path w="2722" h="2007" extrusionOk="0">
                  <a:moveTo>
                    <a:pt x="1441" y="0"/>
                  </a:moveTo>
                  <a:cubicBezTo>
                    <a:pt x="44" y="0"/>
                    <a:pt x="0" y="1650"/>
                    <a:pt x="1135" y="2006"/>
                  </a:cubicBezTo>
                  <a:cubicBezTo>
                    <a:pt x="2399" y="1956"/>
                    <a:pt x="2722" y="442"/>
                    <a:pt x="1478" y="1"/>
                  </a:cubicBezTo>
                  <a:cubicBezTo>
                    <a:pt x="1466" y="0"/>
                    <a:pt x="1453" y="0"/>
                    <a:pt x="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4076650" y="1780900"/>
              <a:ext cx="68050" cy="50150"/>
            </a:xfrm>
            <a:custGeom>
              <a:avLst/>
              <a:gdLst/>
              <a:ahLst/>
              <a:cxnLst/>
              <a:rect l="l" t="t" r="r" b="b"/>
              <a:pathLst>
                <a:path w="2722" h="2006" extrusionOk="0">
                  <a:moveTo>
                    <a:pt x="1439" y="1"/>
                  </a:moveTo>
                  <a:cubicBezTo>
                    <a:pt x="43" y="1"/>
                    <a:pt x="0" y="1651"/>
                    <a:pt x="1135" y="2006"/>
                  </a:cubicBezTo>
                  <a:cubicBezTo>
                    <a:pt x="2399" y="1956"/>
                    <a:pt x="2721" y="442"/>
                    <a:pt x="1478" y="1"/>
                  </a:cubicBezTo>
                  <a:cubicBezTo>
                    <a:pt x="1465" y="1"/>
                    <a:pt x="1452" y="1"/>
                    <a:pt x="1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3986250" y="1738825"/>
              <a:ext cx="68050" cy="50150"/>
            </a:xfrm>
            <a:custGeom>
              <a:avLst/>
              <a:gdLst/>
              <a:ahLst/>
              <a:cxnLst/>
              <a:rect l="l" t="t" r="r" b="b"/>
              <a:pathLst>
                <a:path w="2722" h="2006" extrusionOk="0">
                  <a:moveTo>
                    <a:pt x="1440" y="0"/>
                  </a:moveTo>
                  <a:cubicBezTo>
                    <a:pt x="44" y="0"/>
                    <a:pt x="0" y="1650"/>
                    <a:pt x="1136" y="2005"/>
                  </a:cubicBezTo>
                  <a:cubicBezTo>
                    <a:pt x="2400" y="1956"/>
                    <a:pt x="2722" y="442"/>
                    <a:pt x="1478" y="1"/>
                  </a:cubicBezTo>
                  <a:cubicBezTo>
                    <a:pt x="1465" y="1"/>
                    <a:pt x="1453" y="0"/>
                    <a:pt x="1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3444550" y="1661875"/>
              <a:ext cx="68075" cy="50175"/>
            </a:xfrm>
            <a:custGeom>
              <a:avLst/>
              <a:gdLst/>
              <a:ahLst/>
              <a:cxnLst/>
              <a:rect l="l" t="t" r="r" b="b"/>
              <a:pathLst>
                <a:path w="2723" h="2007" extrusionOk="0">
                  <a:moveTo>
                    <a:pt x="1441" y="1"/>
                  </a:moveTo>
                  <a:cubicBezTo>
                    <a:pt x="46" y="1"/>
                    <a:pt x="1" y="1651"/>
                    <a:pt x="1137" y="2007"/>
                  </a:cubicBezTo>
                  <a:cubicBezTo>
                    <a:pt x="2401" y="1956"/>
                    <a:pt x="2722" y="442"/>
                    <a:pt x="1479" y="1"/>
                  </a:cubicBezTo>
                  <a:cubicBezTo>
                    <a:pt x="1466" y="1"/>
                    <a:pt x="1454"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34"/>
          <p:cNvSpPr/>
          <p:nvPr/>
        </p:nvSpPr>
        <p:spPr>
          <a:xfrm>
            <a:off x="405543" y="465173"/>
            <a:ext cx="394792" cy="36492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557;p66"/>
          <p:cNvPicPr preferRelativeResize="0"/>
          <p:nvPr/>
        </p:nvPicPr>
        <p:blipFill>
          <a:blip r:embed="rId5">
            <a:alphaModFix/>
          </a:blip>
          <a:stretch>
            <a:fillRect/>
          </a:stretch>
        </p:blipFill>
        <p:spPr>
          <a:xfrm>
            <a:off x="4587609" y="3113129"/>
            <a:ext cx="1789604" cy="1217375"/>
          </a:xfrm>
          <a:prstGeom prst="rect">
            <a:avLst/>
          </a:prstGeom>
          <a:noFill/>
          <a:ln>
            <a:noFill/>
          </a:ln>
        </p:spPr>
      </p:pic>
      <p:pic>
        <p:nvPicPr>
          <p:cNvPr id="31" name="Google Shape;1565;p66"/>
          <p:cNvPicPr preferRelativeResize="0"/>
          <p:nvPr/>
        </p:nvPicPr>
        <p:blipFill>
          <a:blip r:embed="rId5">
            <a:alphaModFix/>
          </a:blip>
          <a:stretch>
            <a:fillRect/>
          </a:stretch>
        </p:blipFill>
        <p:spPr>
          <a:xfrm>
            <a:off x="7173118" y="3728382"/>
            <a:ext cx="1789604" cy="1217375"/>
          </a:xfrm>
          <a:prstGeom prst="rect">
            <a:avLst/>
          </a:prstGeom>
          <a:noFill/>
          <a:ln>
            <a:noFill/>
          </a:ln>
        </p:spPr>
      </p:pic>
      <p:pic>
        <p:nvPicPr>
          <p:cNvPr id="32" name="Google Shape;1566;p66"/>
          <p:cNvPicPr preferRelativeResize="0"/>
          <p:nvPr/>
        </p:nvPicPr>
        <p:blipFill>
          <a:blip r:embed="rId6">
            <a:alphaModFix/>
          </a:blip>
          <a:stretch>
            <a:fillRect/>
          </a:stretch>
        </p:blipFill>
        <p:spPr>
          <a:xfrm>
            <a:off x="5159897" y="3728381"/>
            <a:ext cx="2545099" cy="1217375"/>
          </a:xfrm>
          <a:prstGeom prst="rect">
            <a:avLst/>
          </a:prstGeom>
          <a:noFill/>
          <a:ln>
            <a:noFill/>
          </a:ln>
        </p:spPr>
      </p:pic>
      <p:pic>
        <p:nvPicPr>
          <p:cNvPr id="36" name="Google Shape;880;p46"/>
          <p:cNvPicPr preferRelativeResize="0"/>
          <p:nvPr/>
        </p:nvPicPr>
        <p:blipFill>
          <a:blip r:embed="rId6">
            <a:alphaModFix/>
          </a:blip>
          <a:stretch>
            <a:fillRect/>
          </a:stretch>
        </p:blipFill>
        <p:spPr>
          <a:xfrm>
            <a:off x="3093942" y="448262"/>
            <a:ext cx="1218506" cy="642363"/>
          </a:xfrm>
          <a:prstGeom prst="rect">
            <a:avLst/>
          </a:prstGeom>
          <a:noFill/>
          <a:ln>
            <a:noFill/>
          </a:ln>
        </p:spPr>
      </p:pic>
      <p:pic>
        <p:nvPicPr>
          <p:cNvPr id="37" name="Google Shape;878;p46"/>
          <p:cNvPicPr preferRelativeResize="0"/>
          <p:nvPr/>
        </p:nvPicPr>
        <p:blipFill>
          <a:blip r:embed="rId7">
            <a:alphaModFix/>
          </a:blip>
          <a:stretch>
            <a:fillRect/>
          </a:stretch>
        </p:blipFill>
        <p:spPr>
          <a:xfrm>
            <a:off x="3196511" y="981126"/>
            <a:ext cx="917875" cy="719825"/>
          </a:xfrm>
          <a:prstGeom prst="rect">
            <a:avLst/>
          </a:prstGeom>
          <a:noFill/>
          <a:ln>
            <a:noFill/>
          </a:ln>
        </p:spPr>
      </p:pic>
      <p:grpSp>
        <p:nvGrpSpPr>
          <p:cNvPr id="26" name="Google Shape;677;p46"/>
          <p:cNvGrpSpPr/>
          <p:nvPr/>
        </p:nvGrpSpPr>
        <p:grpSpPr>
          <a:xfrm>
            <a:off x="3864400" y="681453"/>
            <a:ext cx="4886200" cy="3574816"/>
            <a:chOff x="1846816" y="1321450"/>
            <a:chExt cx="4113880" cy="2571617"/>
          </a:xfrm>
        </p:grpSpPr>
        <p:sp>
          <p:nvSpPr>
            <p:cNvPr id="27" name="Google Shape;678;p46"/>
            <p:cNvSpPr/>
            <p:nvPr/>
          </p:nvSpPr>
          <p:spPr>
            <a:xfrm>
              <a:off x="1846816" y="2975317"/>
              <a:ext cx="4113880" cy="917750"/>
            </a:xfrm>
            <a:custGeom>
              <a:avLst/>
              <a:gdLst/>
              <a:ahLst/>
              <a:cxnLst/>
              <a:rect l="l" t="t" r="r" b="b"/>
              <a:pathLst>
                <a:path w="186634" h="36710" extrusionOk="0">
                  <a:moveTo>
                    <a:pt x="17507" y="11785"/>
                  </a:moveTo>
                  <a:cubicBezTo>
                    <a:pt x="19970" y="11785"/>
                    <a:pt x="21986" y="13801"/>
                    <a:pt x="21986" y="16265"/>
                  </a:cubicBezTo>
                  <a:cubicBezTo>
                    <a:pt x="21986" y="18728"/>
                    <a:pt x="19970" y="20744"/>
                    <a:pt x="17507" y="20744"/>
                  </a:cubicBezTo>
                  <a:lnTo>
                    <a:pt x="17507" y="20765"/>
                  </a:lnTo>
                  <a:lnTo>
                    <a:pt x="12992" y="20765"/>
                  </a:lnTo>
                  <a:cubicBezTo>
                    <a:pt x="8612" y="20765"/>
                    <a:pt x="5027" y="24357"/>
                    <a:pt x="5027" y="28738"/>
                  </a:cubicBezTo>
                  <a:cubicBezTo>
                    <a:pt x="5027" y="33125"/>
                    <a:pt x="8612" y="36710"/>
                    <a:pt x="12992" y="36710"/>
                  </a:cubicBezTo>
                  <a:lnTo>
                    <a:pt x="173018" y="36710"/>
                  </a:lnTo>
                  <a:cubicBezTo>
                    <a:pt x="177398" y="36710"/>
                    <a:pt x="180983" y="33125"/>
                    <a:pt x="180983" y="28738"/>
                  </a:cubicBezTo>
                  <a:cubicBezTo>
                    <a:pt x="180983" y="24357"/>
                    <a:pt x="177398" y="20765"/>
                    <a:pt x="173018" y="20765"/>
                  </a:cubicBezTo>
                  <a:lnTo>
                    <a:pt x="166537" y="20765"/>
                  </a:lnTo>
                  <a:lnTo>
                    <a:pt x="166537" y="20744"/>
                  </a:lnTo>
                  <a:cubicBezTo>
                    <a:pt x="164073" y="20744"/>
                    <a:pt x="162057" y="18728"/>
                    <a:pt x="162057" y="16265"/>
                  </a:cubicBezTo>
                  <a:cubicBezTo>
                    <a:pt x="162057" y="13801"/>
                    <a:pt x="164073" y="11785"/>
                    <a:pt x="166537" y="11785"/>
                  </a:cubicBezTo>
                  <a:lnTo>
                    <a:pt x="180742" y="11785"/>
                  </a:lnTo>
                  <a:cubicBezTo>
                    <a:pt x="183979" y="11785"/>
                    <a:pt x="186634" y="9137"/>
                    <a:pt x="186634" y="5893"/>
                  </a:cubicBezTo>
                  <a:cubicBezTo>
                    <a:pt x="186634" y="2656"/>
                    <a:pt x="183979" y="1"/>
                    <a:pt x="180742" y="1"/>
                  </a:cubicBezTo>
                  <a:lnTo>
                    <a:pt x="5893" y="1"/>
                  </a:lnTo>
                  <a:cubicBezTo>
                    <a:pt x="2649" y="1"/>
                    <a:pt x="1" y="2656"/>
                    <a:pt x="1" y="5893"/>
                  </a:cubicBezTo>
                  <a:cubicBezTo>
                    <a:pt x="1" y="9137"/>
                    <a:pt x="2649" y="11785"/>
                    <a:pt x="5893" y="11785"/>
                  </a:cubicBezTo>
                  <a:lnTo>
                    <a:pt x="17507" y="11785"/>
                  </a:lnTo>
                </a:path>
              </a:pathLst>
            </a:custGeom>
            <a:solidFill>
              <a:srgbClr val="F77C36"/>
            </a:solidFill>
            <a:ln>
              <a:noFill/>
            </a:ln>
          </p:spPr>
          <p:txBody>
            <a:bodyPr spcFirstLastPara="1" wrap="square" lIns="53300" tIns="53300" rIns="53300" bIns="53300" anchor="ctr" anchorCtr="0">
              <a:noAutofit/>
            </a:bodyPr>
            <a:lstStyle/>
            <a:p>
              <a:endParaRPr sz="816"/>
            </a:p>
          </p:txBody>
        </p:sp>
        <p:sp>
          <p:nvSpPr>
            <p:cNvPr id="28" name="Google Shape;679;p46"/>
            <p:cNvSpPr/>
            <p:nvPr/>
          </p:nvSpPr>
          <p:spPr>
            <a:xfrm>
              <a:off x="2134075" y="3022000"/>
              <a:ext cx="3539600" cy="733350"/>
            </a:xfrm>
            <a:custGeom>
              <a:avLst/>
              <a:gdLst/>
              <a:ahLst/>
              <a:cxnLst/>
              <a:rect l="l" t="t" r="r" b="b"/>
              <a:pathLst>
                <a:path w="141584" h="29334" extrusionOk="0">
                  <a:moveTo>
                    <a:pt x="123737" y="1449"/>
                  </a:moveTo>
                  <a:cubicBezTo>
                    <a:pt x="123169" y="640"/>
                    <a:pt x="120429" y="1"/>
                    <a:pt x="117632" y="1"/>
                  </a:cubicBezTo>
                  <a:lnTo>
                    <a:pt x="70856" y="1"/>
                  </a:lnTo>
                  <a:lnTo>
                    <a:pt x="24088" y="1"/>
                  </a:lnTo>
                  <a:cubicBezTo>
                    <a:pt x="21291" y="1"/>
                    <a:pt x="18579" y="640"/>
                    <a:pt x="18011" y="1449"/>
                  </a:cubicBezTo>
                  <a:cubicBezTo>
                    <a:pt x="15697" y="4736"/>
                    <a:pt x="13177" y="8321"/>
                    <a:pt x="10415" y="12247"/>
                  </a:cubicBezTo>
                  <a:lnTo>
                    <a:pt x="1705" y="24620"/>
                  </a:lnTo>
                  <a:lnTo>
                    <a:pt x="29" y="24620"/>
                  </a:lnTo>
                  <a:lnTo>
                    <a:pt x="29" y="27318"/>
                  </a:lnTo>
                  <a:lnTo>
                    <a:pt x="29" y="27318"/>
                  </a:lnTo>
                  <a:cubicBezTo>
                    <a:pt x="1" y="28475"/>
                    <a:pt x="2152" y="29334"/>
                    <a:pt x="5453" y="29334"/>
                  </a:cubicBezTo>
                  <a:lnTo>
                    <a:pt x="70771" y="29334"/>
                  </a:lnTo>
                  <a:lnTo>
                    <a:pt x="136103" y="29334"/>
                  </a:lnTo>
                  <a:cubicBezTo>
                    <a:pt x="139397" y="29334"/>
                    <a:pt x="141584" y="28468"/>
                    <a:pt x="141577" y="27318"/>
                  </a:cubicBezTo>
                  <a:lnTo>
                    <a:pt x="141577" y="27318"/>
                  </a:lnTo>
                  <a:lnTo>
                    <a:pt x="141577" y="24620"/>
                  </a:lnTo>
                  <a:lnTo>
                    <a:pt x="139923" y="24620"/>
                  </a:lnTo>
                  <a:lnTo>
                    <a:pt x="131276" y="12247"/>
                  </a:lnTo>
                  <a:cubicBezTo>
                    <a:pt x="128536" y="8321"/>
                    <a:pt x="126030" y="4736"/>
                    <a:pt x="123737" y="1449"/>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29" name="Google Shape;680;p46"/>
            <p:cNvSpPr/>
            <p:nvPr/>
          </p:nvSpPr>
          <p:spPr>
            <a:xfrm>
              <a:off x="2115100" y="2954025"/>
              <a:ext cx="3578100" cy="733550"/>
            </a:xfrm>
            <a:custGeom>
              <a:avLst/>
              <a:gdLst/>
              <a:ahLst/>
              <a:cxnLst/>
              <a:rect l="l" t="t" r="r" b="b"/>
              <a:pathLst>
                <a:path w="143124" h="29342" extrusionOk="0">
                  <a:moveTo>
                    <a:pt x="124496" y="1449"/>
                  </a:moveTo>
                  <a:cubicBezTo>
                    <a:pt x="123928" y="640"/>
                    <a:pt x="121195" y="1"/>
                    <a:pt x="118391" y="1"/>
                  </a:cubicBezTo>
                  <a:lnTo>
                    <a:pt x="71615" y="1"/>
                  </a:lnTo>
                  <a:lnTo>
                    <a:pt x="24847" y="1"/>
                  </a:lnTo>
                  <a:cubicBezTo>
                    <a:pt x="22050" y="1"/>
                    <a:pt x="19338" y="640"/>
                    <a:pt x="18770" y="1449"/>
                  </a:cubicBezTo>
                  <a:cubicBezTo>
                    <a:pt x="16456" y="4736"/>
                    <a:pt x="13936" y="8321"/>
                    <a:pt x="11174" y="12247"/>
                  </a:cubicBezTo>
                  <a:cubicBezTo>
                    <a:pt x="8136" y="16570"/>
                    <a:pt x="4771" y="21348"/>
                    <a:pt x="1037" y="26658"/>
                  </a:cubicBezTo>
                  <a:cubicBezTo>
                    <a:pt x="0" y="28120"/>
                    <a:pt x="2300" y="29341"/>
                    <a:pt x="6212" y="29341"/>
                  </a:cubicBezTo>
                  <a:lnTo>
                    <a:pt x="71530" y="29341"/>
                  </a:lnTo>
                  <a:lnTo>
                    <a:pt x="136862" y="29341"/>
                  </a:lnTo>
                  <a:cubicBezTo>
                    <a:pt x="140774" y="29341"/>
                    <a:pt x="143124" y="28120"/>
                    <a:pt x="142094" y="26658"/>
                  </a:cubicBezTo>
                  <a:cubicBezTo>
                    <a:pt x="138389" y="21348"/>
                    <a:pt x="135052" y="16570"/>
                    <a:pt x="132035" y="12247"/>
                  </a:cubicBezTo>
                  <a:cubicBezTo>
                    <a:pt x="129295" y="8321"/>
                    <a:pt x="126789" y="4736"/>
                    <a:pt x="124496" y="1449"/>
                  </a:cubicBezTo>
                </a:path>
              </a:pathLst>
            </a:custGeom>
            <a:solidFill>
              <a:srgbClr val="83BCD9"/>
            </a:solidFill>
            <a:ln>
              <a:noFill/>
            </a:ln>
          </p:spPr>
          <p:txBody>
            <a:bodyPr spcFirstLastPara="1" wrap="square" lIns="53300" tIns="53300" rIns="53300" bIns="53300" anchor="ctr" anchorCtr="0">
              <a:noAutofit/>
            </a:bodyPr>
            <a:lstStyle/>
            <a:p>
              <a:endParaRPr sz="816"/>
            </a:p>
          </p:txBody>
        </p:sp>
        <p:sp>
          <p:nvSpPr>
            <p:cNvPr id="34" name="Google Shape;681;p46"/>
            <p:cNvSpPr/>
            <p:nvPr/>
          </p:nvSpPr>
          <p:spPr>
            <a:xfrm>
              <a:off x="2514600" y="3014375"/>
              <a:ext cx="2780000" cy="329950"/>
            </a:xfrm>
            <a:custGeom>
              <a:avLst/>
              <a:gdLst/>
              <a:ahLst/>
              <a:cxnLst/>
              <a:rect l="l" t="t" r="r" b="b"/>
              <a:pathLst>
                <a:path w="111200" h="13198" extrusionOk="0">
                  <a:moveTo>
                    <a:pt x="398" y="12033"/>
                  </a:moveTo>
                  <a:cubicBezTo>
                    <a:pt x="1711" y="9960"/>
                    <a:pt x="2961" y="7973"/>
                    <a:pt x="4153" y="6077"/>
                  </a:cubicBezTo>
                  <a:cubicBezTo>
                    <a:pt x="5296" y="4267"/>
                    <a:pt x="6389" y="2528"/>
                    <a:pt x="7440" y="867"/>
                  </a:cubicBezTo>
                  <a:cubicBezTo>
                    <a:pt x="7738" y="384"/>
                    <a:pt x="9272" y="1"/>
                    <a:pt x="10869" y="1"/>
                  </a:cubicBezTo>
                  <a:lnTo>
                    <a:pt x="55628" y="1"/>
                  </a:lnTo>
                  <a:lnTo>
                    <a:pt x="100402" y="1"/>
                  </a:lnTo>
                  <a:cubicBezTo>
                    <a:pt x="101999" y="1"/>
                    <a:pt x="103532" y="391"/>
                    <a:pt x="103831" y="874"/>
                  </a:cubicBezTo>
                  <a:cubicBezTo>
                    <a:pt x="104867" y="2535"/>
                    <a:pt x="105953" y="4267"/>
                    <a:pt x="107082" y="6077"/>
                  </a:cubicBezTo>
                  <a:cubicBezTo>
                    <a:pt x="108267" y="7973"/>
                    <a:pt x="109503" y="9960"/>
                    <a:pt x="110802" y="12033"/>
                  </a:cubicBezTo>
                  <a:cubicBezTo>
                    <a:pt x="111199" y="12672"/>
                    <a:pt x="110014" y="13198"/>
                    <a:pt x="108140" y="13198"/>
                  </a:cubicBezTo>
                  <a:lnTo>
                    <a:pt x="55593" y="13198"/>
                  </a:lnTo>
                  <a:lnTo>
                    <a:pt x="3053" y="13198"/>
                  </a:lnTo>
                  <a:cubicBezTo>
                    <a:pt x="1179" y="13198"/>
                    <a:pt x="0" y="12672"/>
                    <a:pt x="398" y="12033"/>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35" name="Google Shape;682;p46"/>
            <p:cNvSpPr/>
            <p:nvPr/>
          </p:nvSpPr>
          <p:spPr>
            <a:xfrm>
              <a:off x="2763775" y="3033375"/>
              <a:ext cx="159750" cy="27000"/>
            </a:xfrm>
            <a:custGeom>
              <a:avLst/>
              <a:gdLst/>
              <a:ahLst/>
              <a:cxnLst/>
              <a:rect l="l" t="t" r="r" b="b"/>
              <a:pathLst>
                <a:path w="6390" h="1080" extrusionOk="0">
                  <a:moveTo>
                    <a:pt x="5935" y="0"/>
                  </a:moveTo>
                  <a:lnTo>
                    <a:pt x="1093" y="0"/>
                  </a:lnTo>
                  <a:cubicBezTo>
                    <a:pt x="831" y="0"/>
                    <a:pt x="561" y="71"/>
                    <a:pt x="518" y="149"/>
                  </a:cubicBezTo>
                  <a:cubicBezTo>
                    <a:pt x="362" y="405"/>
                    <a:pt x="206" y="667"/>
                    <a:pt x="50" y="930"/>
                  </a:cubicBezTo>
                  <a:cubicBezTo>
                    <a:pt x="0" y="1015"/>
                    <a:pt x="192" y="1079"/>
                    <a:pt x="469" y="1079"/>
                  </a:cubicBezTo>
                  <a:lnTo>
                    <a:pt x="5374" y="1079"/>
                  </a:lnTo>
                  <a:cubicBezTo>
                    <a:pt x="5651" y="1079"/>
                    <a:pt x="5900" y="1015"/>
                    <a:pt x="5942" y="930"/>
                  </a:cubicBezTo>
                  <a:cubicBezTo>
                    <a:pt x="6077" y="667"/>
                    <a:pt x="6212" y="405"/>
                    <a:pt x="6347" y="149"/>
                  </a:cubicBezTo>
                  <a:cubicBezTo>
                    <a:pt x="6389" y="71"/>
                    <a:pt x="6205" y="0"/>
                    <a:pt x="5935"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8" name="Google Shape;683;p46"/>
            <p:cNvSpPr/>
            <p:nvPr/>
          </p:nvSpPr>
          <p:spPr>
            <a:xfrm>
              <a:off x="2958275" y="3033375"/>
              <a:ext cx="156925" cy="27000"/>
            </a:xfrm>
            <a:custGeom>
              <a:avLst/>
              <a:gdLst/>
              <a:ahLst/>
              <a:cxnLst/>
              <a:rect l="l" t="t" r="r" b="b"/>
              <a:pathLst>
                <a:path w="6277" h="1080" extrusionOk="0">
                  <a:moveTo>
                    <a:pt x="5829" y="0"/>
                  </a:moveTo>
                  <a:lnTo>
                    <a:pt x="966" y="0"/>
                  </a:lnTo>
                  <a:cubicBezTo>
                    <a:pt x="711" y="0"/>
                    <a:pt x="462" y="71"/>
                    <a:pt x="420" y="149"/>
                  </a:cubicBezTo>
                  <a:cubicBezTo>
                    <a:pt x="292" y="412"/>
                    <a:pt x="164" y="667"/>
                    <a:pt x="36" y="930"/>
                  </a:cubicBezTo>
                  <a:cubicBezTo>
                    <a:pt x="1" y="1015"/>
                    <a:pt x="185" y="1079"/>
                    <a:pt x="441" y="1079"/>
                  </a:cubicBezTo>
                  <a:lnTo>
                    <a:pt x="5375" y="1079"/>
                  </a:lnTo>
                  <a:cubicBezTo>
                    <a:pt x="5652" y="1079"/>
                    <a:pt x="5886" y="1015"/>
                    <a:pt x="5921" y="930"/>
                  </a:cubicBezTo>
                  <a:cubicBezTo>
                    <a:pt x="6028" y="667"/>
                    <a:pt x="6134" y="412"/>
                    <a:pt x="6241" y="149"/>
                  </a:cubicBezTo>
                  <a:cubicBezTo>
                    <a:pt x="6276" y="71"/>
                    <a:pt x="6099" y="0"/>
                    <a:pt x="58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9" name="Google Shape;684;p46"/>
            <p:cNvSpPr/>
            <p:nvPr/>
          </p:nvSpPr>
          <p:spPr>
            <a:xfrm>
              <a:off x="3152275" y="3033375"/>
              <a:ext cx="154775" cy="27000"/>
            </a:xfrm>
            <a:custGeom>
              <a:avLst/>
              <a:gdLst/>
              <a:ahLst/>
              <a:cxnLst/>
              <a:rect l="l" t="t" r="r" b="b"/>
              <a:pathLst>
                <a:path w="6191" h="1080" extrusionOk="0">
                  <a:moveTo>
                    <a:pt x="5729" y="0"/>
                  </a:moveTo>
                  <a:lnTo>
                    <a:pt x="866" y="0"/>
                  </a:lnTo>
                  <a:cubicBezTo>
                    <a:pt x="611" y="0"/>
                    <a:pt x="369" y="71"/>
                    <a:pt x="334" y="149"/>
                  </a:cubicBezTo>
                  <a:cubicBezTo>
                    <a:pt x="234" y="412"/>
                    <a:pt x="135" y="667"/>
                    <a:pt x="28" y="930"/>
                  </a:cubicBezTo>
                  <a:cubicBezTo>
                    <a:pt x="0" y="1015"/>
                    <a:pt x="192" y="1079"/>
                    <a:pt x="454" y="1079"/>
                  </a:cubicBezTo>
                  <a:lnTo>
                    <a:pt x="5381" y="1079"/>
                  </a:lnTo>
                  <a:cubicBezTo>
                    <a:pt x="5658" y="1079"/>
                    <a:pt x="5899" y="1015"/>
                    <a:pt x="5921" y="930"/>
                  </a:cubicBezTo>
                  <a:cubicBezTo>
                    <a:pt x="6006" y="667"/>
                    <a:pt x="6084" y="412"/>
                    <a:pt x="6169" y="156"/>
                  </a:cubicBezTo>
                  <a:cubicBezTo>
                    <a:pt x="6190" y="71"/>
                    <a:pt x="5999" y="0"/>
                    <a:pt x="57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0" name="Google Shape;685;p46"/>
            <p:cNvSpPr/>
            <p:nvPr/>
          </p:nvSpPr>
          <p:spPr>
            <a:xfrm>
              <a:off x="3346250" y="3033375"/>
              <a:ext cx="152475" cy="27000"/>
            </a:xfrm>
            <a:custGeom>
              <a:avLst/>
              <a:gdLst/>
              <a:ahLst/>
              <a:cxnLst/>
              <a:rect l="l" t="t" r="r" b="b"/>
              <a:pathLst>
                <a:path w="6099" h="1080" extrusionOk="0">
                  <a:moveTo>
                    <a:pt x="5644" y="0"/>
                  </a:moveTo>
                  <a:lnTo>
                    <a:pt x="781" y="0"/>
                  </a:lnTo>
                  <a:cubicBezTo>
                    <a:pt x="511" y="0"/>
                    <a:pt x="277" y="71"/>
                    <a:pt x="249" y="156"/>
                  </a:cubicBezTo>
                  <a:cubicBezTo>
                    <a:pt x="178" y="412"/>
                    <a:pt x="100" y="667"/>
                    <a:pt x="29" y="930"/>
                  </a:cubicBezTo>
                  <a:cubicBezTo>
                    <a:pt x="0" y="1015"/>
                    <a:pt x="199" y="1079"/>
                    <a:pt x="469" y="1079"/>
                  </a:cubicBezTo>
                  <a:lnTo>
                    <a:pt x="5403" y="1079"/>
                  </a:lnTo>
                  <a:cubicBezTo>
                    <a:pt x="5665" y="1079"/>
                    <a:pt x="5900" y="1015"/>
                    <a:pt x="5914" y="930"/>
                  </a:cubicBezTo>
                  <a:cubicBezTo>
                    <a:pt x="5971" y="667"/>
                    <a:pt x="6027" y="412"/>
                    <a:pt x="6084" y="156"/>
                  </a:cubicBezTo>
                  <a:cubicBezTo>
                    <a:pt x="6098" y="71"/>
                    <a:pt x="5900" y="0"/>
                    <a:pt x="5644"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1" name="Google Shape;686;p46"/>
            <p:cNvSpPr/>
            <p:nvPr/>
          </p:nvSpPr>
          <p:spPr>
            <a:xfrm>
              <a:off x="3540575" y="3033375"/>
              <a:ext cx="149825" cy="27000"/>
            </a:xfrm>
            <a:custGeom>
              <a:avLst/>
              <a:gdLst/>
              <a:ahLst/>
              <a:cxnLst/>
              <a:rect l="l" t="t" r="r" b="b"/>
              <a:pathLst>
                <a:path w="5993" h="1080" extrusionOk="0">
                  <a:moveTo>
                    <a:pt x="5531" y="0"/>
                  </a:moveTo>
                  <a:lnTo>
                    <a:pt x="668" y="0"/>
                  </a:lnTo>
                  <a:cubicBezTo>
                    <a:pt x="405" y="0"/>
                    <a:pt x="178" y="71"/>
                    <a:pt x="164" y="156"/>
                  </a:cubicBezTo>
                  <a:cubicBezTo>
                    <a:pt x="114" y="412"/>
                    <a:pt x="65" y="667"/>
                    <a:pt x="15" y="930"/>
                  </a:cubicBezTo>
                  <a:cubicBezTo>
                    <a:pt x="1" y="1015"/>
                    <a:pt x="207" y="1079"/>
                    <a:pt x="469" y="1079"/>
                  </a:cubicBezTo>
                  <a:lnTo>
                    <a:pt x="5396" y="1079"/>
                  </a:lnTo>
                  <a:cubicBezTo>
                    <a:pt x="5673" y="1079"/>
                    <a:pt x="5886" y="1015"/>
                    <a:pt x="5893" y="930"/>
                  </a:cubicBezTo>
                  <a:cubicBezTo>
                    <a:pt x="5928" y="667"/>
                    <a:pt x="5957" y="412"/>
                    <a:pt x="5985" y="156"/>
                  </a:cubicBezTo>
                  <a:cubicBezTo>
                    <a:pt x="5992" y="71"/>
                    <a:pt x="5801" y="0"/>
                    <a:pt x="553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2" name="Google Shape;687;p46"/>
            <p:cNvSpPr/>
            <p:nvPr/>
          </p:nvSpPr>
          <p:spPr>
            <a:xfrm>
              <a:off x="3734550" y="3033375"/>
              <a:ext cx="147875" cy="27000"/>
            </a:xfrm>
            <a:custGeom>
              <a:avLst/>
              <a:gdLst/>
              <a:ahLst/>
              <a:cxnLst/>
              <a:rect l="l" t="t" r="r" b="b"/>
              <a:pathLst>
                <a:path w="5915" h="1080" extrusionOk="0">
                  <a:moveTo>
                    <a:pt x="5432" y="0"/>
                  </a:moveTo>
                  <a:lnTo>
                    <a:pt x="569" y="0"/>
                  </a:lnTo>
                  <a:cubicBezTo>
                    <a:pt x="313" y="0"/>
                    <a:pt x="86" y="71"/>
                    <a:pt x="79" y="156"/>
                  </a:cubicBezTo>
                  <a:cubicBezTo>
                    <a:pt x="58" y="412"/>
                    <a:pt x="36" y="667"/>
                    <a:pt x="8" y="930"/>
                  </a:cubicBezTo>
                  <a:cubicBezTo>
                    <a:pt x="1" y="1015"/>
                    <a:pt x="214" y="1079"/>
                    <a:pt x="477" y="1079"/>
                  </a:cubicBezTo>
                  <a:lnTo>
                    <a:pt x="5410" y="1079"/>
                  </a:lnTo>
                  <a:cubicBezTo>
                    <a:pt x="5680" y="1079"/>
                    <a:pt x="5900" y="1015"/>
                    <a:pt x="5900" y="930"/>
                  </a:cubicBezTo>
                  <a:cubicBezTo>
                    <a:pt x="5907" y="675"/>
                    <a:pt x="5907" y="412"/>
                    <a:pt x="5914" y="156"/>
                  </a:cubicBezTo>
                  <a:cubicBezTo>
                    <a:pt x="5914" y="71"/>
                    <a:pt x="5701" y="0"/>
                    <a:pt x="54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3" name="Google Shape;688;p46"/>
            <p:cNvSpPr/>
            <p:nvPr/>
          </p:nvSpPr>
          <p:spPr>
            <a:xfrm>
              <a:off x="3928375" y="3033375"/>
              <a:ext cx="147675" cy="27000"/>
            </a:xfrm>
            <a:custGeom>
              <a:avLst/>
              <a:gdLst/>
              <a:ahLst/>
              <a:cxnLst/>
              <a:rect l="l" t="t" r="r" b="b"/>
              <a:pathLst>
                <a:path w="5907" h="1080" extrusionOk="0">
                  <a:moveTo>
                    <a:pt x="5353" y="0"/>
                  </a:moveTo>
                  <a:lnTo>
                    <a:pt x="483" y="0"/>
                  </a:lnTo>
                  <a:cubicBezTo>
                    <a:pt x="220" y="0"/>
                    <a:pt x="0" y="71"/>
                    <a:pt x="0" y="156"/>
                  </a:cubicBezTo>
                  <a:cubicBezTo>
                    <a:pt x="7" y="412"/>
                    <a:pt x="7" y="675"/>
                    <a:pt x="14" y="930"/>
                  </a:cubicBezTo>
                  <a:cubicBezTo>
                    <a:pt x="14" y="1015"/>
                    <a:pt x="227" y="1079"/>
                    <a:pt x="504" y="1079"/>
                  </a:cubicBezTo>
                  <a:lnTo>
                    <a:pt x="5431" y="1079"/>
                  </a:lnTo>
                  <a:cubicBezTo>
                    <a:pt x="5693" y="1079"/>
                    <a:pt x="5906" y="1015"/>
                    <a:pt x="5899" y="930"/>
                  </a:cubicBezTo>
                  <a:cubicBezTo>
                    <a:pt x="5878" y="675"/>
                    <a:pt x="5857" y="412"/>
                    <a:pt x="5835" y="156"/>
                  </a:cubicBezTo>
                  <a:cubicBezTo>
                    <a:pt x="5828" y="71"/>
                    <a:pt x="5608" y="7"/>
                    <a:pt x="5353"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4" name="Google Shape;689;p46"/>
            <p:cNvSpPr/>
            <p:nvPr/>
          </p:nvSpPr>
          <p:spPr>
            <a:xfrm>
              <a:off x="4120400" y="3033550"/>
              <a:ext cx="149800" cy="26825"/>
            </a:xfrm>
            <a:custGeom>
              <a:avLst/>
              <a:gdLst/>
              <a:ahLst/>
              <a:cxnLst/>
              <a:rect l="l" t="t" r="r" b="b"/>
              <a:pathLst>
                <a:path w="5992" h="1073" extrusionOk="0">
                  <a:moveTo>
                    <a:pt x="5332" y="0"/>
                  </a:moveTo>
                  <a:lnTo>
                    <a:pt x="469" y="0"/>
                  </a:lnTo>
                  <a:cubicBezTo>
                    <a:pt x="199" y="0"/>
                    <a:pt x="0" y="64"/>
                    <a:pt x="7" y="149"/>
                  </a:cubicBezTo>
                  <a:cubicBezTo>
                    <a:pt x="36" y="405"/>
                    <a:pt x="64" y="668"/>
                    <a:pt x="92" y="923"/>
                  </a:cubicBezTo>
                  <a:cubicBezTo>
                    <a:pt x="100" y="1008"/>
                    <a:pt x="320" y="1072"/>
                    <a:pt x="589" y="1072"/>
                  </a:cubicBezTo>
                  <a:lnTo>
                    <a:pt x="5523" y="1072"/>
                  </a:lnTo>
                  <a:cubicBezTo>
                    <a:pt x="5786" y="1072"/>
                    <a:pt x="5992" y="1008"/>
                    <a:pt x="5970" y="923"/>
                  </a:cubicBezTo>
                  <a:cubicBezTo>
                    <a:pt x="5928" y="668"/>
                    <a:pt x="5878" y="405"/>
                    <a:pt x="5829" y="149"/>
                  </a:cubicBezTo>
                  <a:cubicBezTo>
                    <a:pt x="5814" y="64"/>
                    <a:pt x="5587" y="0"/>
                    <a:pt x="53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5" name="Google Shape;690;p46"/>
            <p:cNvSpPr/>
            <p:nvPr/>
          </p:nvSpPr>
          <p:spPr>
            <a:xfrm>
              <a:off x="4312075" y="3033550"/>
              <a:ext cx="152300" cy="26825"/>
            </a:xfrm>
            <a:custGeom>
              <a:avLst/>
              <a:gdLst/>
              <a:ahLst/>
              <a:cxnLst/>
              <a:rect l="l" t="t" r="r" b="b"/>
              <a:pathLst>
                <a:path w="6092" h="1073" extrusionOk="0">
                  <a:moveTo>
                    <a:pt x="5324" y="0"/>
                  </a:moveTo>
                  <a:lnTo>
                    <a:pt x="462" y="0"/>
                  </a:lnTo>
                  <a:cubicBezTo>
                    <a:pt x="199" y="0"/>
                    <a:pt x="0" y="64"/>
                    <a:pt x="14" y="149"/>
                  </a:cubicBezTo>
                  <a:cubicBezTo>
                    <a:pt x="71" y="405"/>
                    <a:pt x="128" y="668"/>
                    <a:pt x="178" y="923"/>
                  </a:cubicBezTo>
                  <a:cubicBezTo>
                    <a:pt x="199" y="1008"/>
                    <a:pt x="426" y="1072"/>
                    <a:pt x="689" y="1072"/>
                  </a:cubicBezTo>
                  <a:lnTo>
                    <a:pt x="5623" y="1072"/>
                  </a:lnTo>
                  <a:cubicBezTo>
                    <a:pt x="5892" y="1072"/>
                    <a:pt x="6091" y="1008"/>
                    <a:pt x="6070" y="923"/>
                  </a:cubicBezTo>
                  <a:cubicBezTo>
                    <a:pt x="5999" y="668"/>
                    <a:pt x="5921" y="405"/>
                    <a:pt x="5850" y="149"/>
                  </a:cubicBezTo>
                  <a:cubicBezTo>
                    <a:pt x="5828" y="64"/>
                    <a:pt x="5594"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6" name="Google Shape;691;p46"/>
            <p:cNvSpPr/>
            <p:nvPr/>
          </p:nvSpPr>
          <p:spPr>
            <a:xfrm>
              <a:off x="4503750" y="3033550"/>
              <a:ext cx="154775" cy="27000"/>
            </a:xfrm>
            <a:custGeom>
              <a:avLst/>
              <a:gdLst/>
              <a:ahLst/>
              <a:cxnLst/>
              <a:rect l="l" t="t" r="r" b="b"/>
              <a:pathLst>
                <a:path w="6191" h="1080" extrusionOk="0">
                  <a:moveTo>
                    <a:pt x="5324" y="0"/>
                  </a:moveTo>
                  <a:lnTo>
                    <a:pt x="462" y="0"/>
                  </a:lnTo>
                  <a:cubicBezTo>
                    <a:pt x="192" y="0"/>
                    <a:pt x="0" y="64"/>
                    <a:pt x="28" y="149"/>
                  </a:cubicBezTo>
                  <a:cubicBezTo>
                    <a:pt x="107" y="405"/>
                    <a:pt x="185" y="668"/>
                    <a:pt x="263" y="923"/>
                  </a:cubicBezTo>
                  <a:cubicBezTo>
                    <a:pt x="291" y="1008"/>
                    <a:pt x="533" y="1072"/>
                    <a:pt x="802" y="1072"/>
                  </a:cubicBezTo>
                  <a:cubicBezTo>
                    <a:pt x="2442" y="1072"/>
                    <a:pt x="4089" y="1079"/>
                    <a:pt x="5736" y="1079"/>
                  </a:cubicBezTo>
                  <a:cubicBezTo>
                    <a:pt x="5999" y="1079"/>
                    <a:pt x="6190" y="1008"/>
                    <a:pt x="6155" y="923"/>
                  </a:cubicBezTo>
                  <a:cubicBezTo>
                    <a:pt x="6056" y="668"/>
                    <a:pt x="5956" y="405"/>
                    <a:pt x="5857" y="149"/>
                  </a:cubicBezTo>
                  <a:cubicBezTo>
                    <a:pt x="5828" y="64"/>
                    <a:pt x="5587"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7" name="Google Shape;692;p46"/>
            <p:cNvSpPr/>
            <p:nvPr/>
          </p:nvSpPr>
          <p:spPr>
            <a:xfrm>
              <a:off x="4695775" y="3033550"/>
              <a:ext cx="156725" cy="27000"/>
            </a:xfrm>
            <a:custGeom>
              <a:avLst/>
              <a:gdLst/>
              <a:ahLst/>
              <a:cxnLst/>
              <a:rect l="l" t="t" r="r" b="b"/>
              <a:pathLst>
                <a:path w="6269" h="1080" extrusionOk="0">
                  <a:moveTo>
                    <a:pt x="5303" y="0"/>
                  </a:moveTo>
                  <a:lnTo>
                    <a:pt x="440" y="0"/>
                  </a:lnTo>
                  <a:cubicBezTo>
                    <a:pt x="185" y="0"/>
                    <a:pt x="0" y="64"/>
                    <a:pt x="29" y="149"/>
                  </a:cubicBezTo>
                  <a:cubicBezTo>
                    <a:pt x="135" y="405"/>
                    <a:pt x="242" y="668"/>
                    <a:pt x="348" y="923"/>
                  </a:cubicBezTo>
                  <a:cubicBezTo>
                    <a:pt x="384" y="1008"/>
                    <a:pt x="632" y="1079"/>
                    <a:pt x="888" y="1079"/>
                  </a:cubicBezTo>
                  <a:lnTo>
                    <a:pt x="5821" y="1079"/>
                  </a:lnTo>
                  <a:cubicBezTo>
                    <a:pt x="6091" y="1079"/>
                    <a:pt x="6269" y="1008"/>
                    <a:pt x="6226" y="923"/>
                  </a:cubicBezTo>
                  <a:cubicBezTo>
                    <a:pt x="6105" y="668"/>
                    <a:pt x="5978" y="405"/>
                    <a:pt x="5850" y="149"/>
                  </a:cubicBezTo>
                  <a:cubicBezTo>
                    <a:pt x="5814" y="64"/>
                    <a:pt x="5573" y="0"/>
                    <a:pt x="5303"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8" name="Google Shape;693;p46"/>
            <p:cNvSpPr/>
            <p:nvPr/>
          </p:nvSpPr>
          <p:spPr>
            <a:xfrm>
              <a:off x="4887450" y="3033550"/>
              <a:ext cx="159400" cy="27000"/>
            </a:xfrm>
            <a:custGeom>
              <a:avLst/>
              <a:gdLst/>
              <a:ahLst/>
              <a:cxnLst/>
              <a:rect l="l" t="t" r="r" b="b"/>
              <a:pathLst>
                <a:path w="6376" h="1080" extrusionOk="0">
                  <a:moveTo>
                    <a:pt x="5289" y="0"/>
                  </a:moveTo>
                  <a:lnTo>
                    <a:pt x="447" y="0"/>
                  </a:lnTo>
                  <a:cubicBezTo>
                    <a:pt x="178" y="0"/>
                    <a:pt x="0" y="64"/>
                    <a:pt x="36" y="142"/>
                  </a:cubicBezTo>
                  <a:cubicBezTo>
                    <a:pt x="171" y="405"/>
                    <a:pt x="298" y="668"/>
                    <a:pt x="433" y="930"/>
                  </a:cubicBezTo>
                  <a:cubicBezTo>
                    <a:pt x="476" y="1008"/>
                    <a:pt x="731" y="1079"/>
                    <a:pt x="1001" y="1079"/>
                  </a:cubicBezTo>
                  <a:lnTo>
                    <a:pt x="5914" y="1079"/>
                  </a:lnTo>
                  <a:cubicBezTo>
                    <a:pt x="6183" y="1079"/>
                    <a:pt x="6375" y="1015"/>
                    <a:pt x="6325" y="930"/>
                  </a:cubicBezTo>
                  <a:cubicBezTo>
                    <a:pt x="6176" y="668"/>
                    <a:pt x="6020" y="405"/>
                    <a:pt x="5871" y="142"/>
                  </a:cubicBezTo>
                  <a:cubicBezTo>
                    <a:pt x="5821" y="64"/>
                    <a:pt x="5559" y="0"/>
                    <a:pt x="5289"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9" name="Google Shape;694;p46"/>
            <p:cNvSpPr/>
            <p:nvPr/>
          </p:nvSpPr>
          <p:spPr>
            <a:xfrm>
              <a:off x="2730400" y="3075600"/>
              <a:ext cx="171475" cy="41550"/>
            </a:xfrm>
            <a:custGeom>
              <a:avLst/>
              <a:gdLst/>
              <a:ahLst/>
              <a:cxnLst/>
              <a:rect l="l" t="t" r="r" b="b"/>
              <a:pathLst>
                <a:path w="6859" h="1662" extrusionOk="0">
                  <a:moveTo>
                    <a:pt x="6397" y="1"/>
                  </a:moveTo>
                  <a:lnTo>
                    <a:pt x="1449" y="1"/>
                  </a:lnTo>
                  <a:cubicBezTo>
                    <a:pt x="1172" y="1"/>
                    <a:pt x="902" y="65"/>
                    <a:pt x="853" y="150"/>
                  </a:cubicBezTo>
                  <a:cubicBezTo>
                    <a:pt x="590" y="597"/>
                    <a:pt x="327" y="1044"/>
                    <a:pt x="57" y="1499"/>
                  </a:cubicBezTo>
                  <a:cubicBezTo>
                    <a:pt x="1" y="1591"/>
                    <a:pt x="199" y="1662"/>
                    <a:pt x="483" y="1662"/>
                  </a:cubicBezTo>
                  <a:lnTo>
                    <a:pt x="5531" y="1662"/>
                  </a:lnTo>
                  <a:cubicBezTo>
                    <a:pt x="5815" y="1662"/>
                    <a:pt x="6070" y="1591"/>
                    <a:pt x="6120" y="1499"/>
                  </a:cubicBezTo>
                  <a:cubicBezTo>
                    <a:pt x="6354" y="1044"/>
                    <a:pt x="6581" y="597"/>
                    <a:pt x="6816" y="150"/>
                  </a:cubicBezTo>
                  <a:cubicBezTo>
                    <a:pt x="6858" y="65"/>
                    <a:pt x="6674" y="1"/>
                    <a:pt x="639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0" name="Google Shape;695;p46"/>
            <p:cNvSpPr/>
            <p:nvPr/>
          </p:nvSpPr>
          <p:spPr>
            <a:xfrm>
              <a:off x="2930425" y="3075600"/>
              <a:ext cx="167200" cy="41550"/>
            </a:xfrm>
            <a:custGeom>
              <a:avLst/>
              <a:gdLst/>
              <a:ahLst/>
              <a:cxnLst/>
              <a:rect l="l" t="t" r="r" b="b"/>
              <a:pathLst>
                <a:path w="6688" h="1662" extrusionOk="0">
                  <a:moveTo>
                    <a:pt x="6233" y="1"/>
                  </a:moveTo>
                  <a:lnTo>
                    <a:pt x="1264" y="1"/>
                  </a:lnTo>
                  <a:cubicBezTo>
                    <a:pt x="1001" y="1"/>
                    <a:pt x="746" y="72"/>
                    <a:pt x="703" y="157"/>
                  </a:cubicBezTo>
                  <a:cubicBezTo>
                    <a:pt x="490" y="597"/>
                    <a:pt x="270" y="1044"/>
                    <a:pt x="43" y="1499"/>
                  </a:cubicBezTo>
                  <a:cubicBezTo>
                    <a:pt x="0" y="1584"/>
                    <a:pt x="192" y="1662"/>
                    <a:pt x="462" y="1662"/>
                  </a:cubicBezTo>
                  <a:lnTo>
                    <a:pt x="5537" y="1662"/>
                  </a:lnTo>
                  <a:cubicBezTo>
                    <a:pt x="5814" y="1662"/>
                    <a:pt x="6063" y="1584"/>
                    <a:pt x="6098" y="1499"/>
                  </a:cubicBezTo>
                  <a:cubicBezTo>
                    <a:pt x="6283" y="1044"/>
                    <a:pt x="6467" y="597"/>
                    <a:pt x="6652" y="157"/>
                  </a:cubicBezTo>
                  <a:cubicBezTo>
                    <a:pt x="6688" y="72"/>
                    <a:pt x="6510" y="1"/>
                    <a:pt x="6233"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1" name="Google Shape;696;p46"/>
            <p:cNvSpPr/>
            <p:nvPr/>
          </p:nvSpPr>
          <p:spPr>
            <a:xfrm>
              <a:off x="3130075" y="3075600"/>
              <a:ext cx="163650" cy="41550"/>
            </a:xfrm>
            <a:custGeom>
              <a:avLst/>
              <a:gdLst/>
              <a:ahLst/>
              <a:cxnLst/>
              <a:rect l="l" t="t" r="r" b="b"/>
              <a:pathLst>
                <a:path w="6546" h="1662" extrusionOk="0">
                  <a:moveTo>
                    <a:pt x="6077" y="1"/>
                  </a:moveTo>
                  <a:lnTo>
                    <a:pt x="1108" y="1"/>
                  </a:lnTo>
                  <a:cubicBezTo>
                    <a:pt x="845" y="1"/>
                    <a:pt x="597" y="72"/>
                    <a:pt x="561" y="157"/>
                  </a:cubicBezTo>
                  <a:cubicBezTo>
                    <a:pt x="391" y="597"/>
                    <a:pt x="214" y="1044"/>
                    <a:pt x="36" y="1499"/>
                  </a:cubicBezTo>
                  <a:cubicBezTo>
                    <a:pt x="1" y="1584"/>
                    <a:pt x="199" y="1662"/>
                    <a:pt x="469" y="1662"/>
                  </a:cubicBezTo>
                  <a:lnTo>
                    <a:pt x="5545" y="1662"/>
                  </a:lnTo>
                  <a:cubicBezTo>
                    <a:pt x="5829" y="1662"/>
                    <a:pt x="6070" y="1584"/>
                    <a:pt x="6099" y="1499"/>
                  </a:cubicBezTo>
                  <a:cubicBezTo>
                    <a:pt x="6241" y="1044"/>
                    <a:pt x="6383" y="597"/>
                    <a:pt x="6525" y="157"/>
                  </a:cubicBezTo>
                  <a:cubicBezTo>
                    <a:pt x="6546" y="72"/>
                    <a:pt x="6354" y="1"/>
                    <a:pt x="607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2" name="Google Shape;697;p46"/>
            <p:cNvSpPr/>
            <p:nvPr/>
          </p:nvSpPr>
          <p:spPr>
            <a:xfrm>
              <a:off x="3329750" y="3075600"/>
              <a:ext cx="159925" cy="41550"/>
            </a:xfrm>
            <a:custGeom>
              <a:avLst/>
              <a:gdLst/>
              <a:ahLst/>
              <a:cxnLst/>
              <a:rect l="l" t="t" r="r" b="b"/>
              <a:pathLst>
                <a:path w="6397" h="1662" extrusionOk="0">
                  <a:moveTo>
                    <a:pt x="5928" y="1"/>
                  </a:moveTo>
                  <a:lnTo>
                    <a:pt x="958" y="1"/>
                  </a:lnTo>
                  <a:cubicBezTo>
                    <a:pt x="689" y="1"/>
                    <a:pt x="447" y="72"/>
                    <a:pt x="419" y="157"/>
                  </a:cubicBezTo>
                  <a:cubicBezTo>
                    <a:pt x="291" y="597"/>
                    <a:pt x="163" y="1044"/>
                    <a:pt x="28" y="1499"/>
                  </a:cubicBezTo>
                  <a:cubicBezTo>
                    <a:pt x="0" y="1584"/>
                    <a:pt x="206" y="1662"/>
                    <a:pt x="490" y="1662"/>
                  </a:cubicBezTo>
                  <a:lnTo>
                    <a:pt x="5566" y="1662"/>
                  </a:lnTo>
                  <a:cubicBezTo>
                    <a:pt x="5835" y="1662"/>
                    <a:pt x="6070" y="1584"/>
                    <a:pt x="6091" y="1499"/>
                  </a:cubicBezTo>
                  <a:cubicBezTo>
                    <a:pt x="6190" y="1044"/>
                    <a:pt x="6283" y="597"/>
                    <a:pt x="6382" y="157"/>
                  </a:cubicBezTo>
                  <a:cubicBezTo>
                    <a:pt x="6396" y="72"/>
                    <a:pt x="6190" y="1"/>
                    <a:pt x="5928"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3" name="Google Shape;698;p46"/>
            <p:cNvSpPr/>
            <p:nvPr/>
          </p:nvSpPr>
          <p:spPr>
            <a:xfrm>
              <a:off x="3529750" y="3075600"/>
              <a:ext cx="155850" cy="41550"/>
            </a:xfrm>
            <a:custGeom>
              <a:avLst/>
              <a:gdLst/>
              <a:ahLst/>
              <a:cxnLst/>
              <a:rect l="l" t="t" r="r" b="b"/>
              <a:pathLst>
                <a:path w="6234" h="1662" extrusionOk="0">
                  <a:moveTo>
                    <a:pt x="5758" y="1"/>
                  </a:moveTo>
                  <a:lnTo>
                    <a:pt x="789" y="1"/>
                  </a:lnTo>
                  <a:cubicBezTo>
                    <a:pt x="526" y="1"/>
                    <a:pt x="292" y="72"/>
                    <a:pt x="278" y="157"/>
                  </a:cubicBezTo>
                  <a:cubicBezTo>
                    <a:pt x="192" y="597"/>
                    <a:pt x="107" y="1044"/>
                    <a:pt x="22" y="1499"/>
                  </a:cubicBezTo>
                  <a:cubicBezTo>
                    <a:pt x="1" y="1584"/>
                    <a:pt x="214" y="1662"/>
                    <a:pt x="483" y="1662"/>
                  </a:cubicBezTo>
                  <a:lnTo>
                    <a:pt x="5559" y="1662"/>
                  </a:lnTo>
                  <a:cubicBezTo>
                    <a:pt x="5836" y="1662"/>
                    <a:pt x="6056" y="1584"/>
                    <a:pt x="6070" y="1499"/>
                  </a:cubicBezTo>
                  <a:cubicBezTo>
                    <a:pt x="6120" y="1044"/>
                    <a:pt x="6177" y="597"/>
                    <a:pt x="6226" y="157"/>
                  </a:cubicBezTo>
                  <a:cubicBezTo>
                    <a:pt x="6234" y="72"/>
                    <a:pt x="6035" y="1"/>
                    <a:pt x="575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4" name="Google Shape;699;p46"/>
            <p:cNvSpPr/>
            <p:nvPr/>
          </p:nvSpPr>
          <p:spPr>
            <a:xfrm>
              <a:off x="3729425" y="3075600"/>
              <a:ext cx="152275" cy="41550"/>
            </a:xfrm>
            <a:custGeom>
              <a:avLst/>
              <a:gdLst/>
              <a:ahLst/>
              <a:cxnLst/>
              <a:rect l="l" t="t" r="r" b="b"/>
              <a:pathLst>
                <a:path w="6091" h="1662" extrusionOk="0">
                  <a:moveTo>
                    <a:pt x="5601" y="1"/>
                  </a:moveTo>
                  <a:lnTo>
                    <a:pt x="632" y="1"/>
                  </a:lnTo>
                  <a:cubicBezTo>
                    <a:pt x="369" y="1"/>
                    <a:pt x="142" y="72"/>
                    <a:pt x="135" y="157"/>
                  </a:cubicBezTo>
                  <a:cubicBezTo>
                    <a:pt x="92" y="597"/>
                    <a:pt x="50" y="1044"/>
                    <a:pt x="7" y="1499"/>
                  </a:cubicBezTo>
                  <a:cubicBezTo>
                    <a:pt x="0" y="1584"/>
                    <a:pt x="220" y="1662"/>
                    <a:pt x="490" y="1662"/>
                  </a:cubicBezTo>
                  <a:lnTo>
                    <a:pt x="5566" y="1662"/>
                  </a:lnTo>
                  <a:cubicBezTo>
                    <a:pt x="5843" y="1662"/>
                    <a:pt x="6070" y="1584"/>
                    <a:pt x="6070" y="1499"/>
                  </a:cubicBezTo>
                  <a:cubicBezTo>
                    <a:pt x="6077" y="1044"/>
                    <a:pt x="6084" y="597"/>
                    <a:pt x="6091" y="157"/>
                  </a:cubicBezTo>
                  <a:cubicBezTo>
                    <a:pt x="6091" y="72"/>
                    <a:pt x="5878" y="1"/>
                    <a:pt x="5601"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5" name="Google Shape;700;p46"/>
            <p:cNvSpPr/>
            <p:nvPr/>
          </p:nvSpPr>
          <p:spPr>
            <a:xfrm>
              <a:off x="3928725" y="3075600"/>
              <a:ext cx="152125" cy="41550"/>
            </a:xfrm>
            <a:custGeom>
              <a:avLst/>
              <a:gdLst/>
              <a:ahLst/>
              <a:cxnLst/>
              <a:rect l="l" t="t" r="r" b="b"/>
              <a:pathLst>
                <a:path w="6085" h="1662" extrusionOk="0">
                  <a:moveTo>
                    <a:pt x="5467" y="1"/>
                  </a:moveTo>
                  <a:lnTo>
                    <a:pt x="497" y="1"/>
                  </a:lnTo>
                  <a:cubicBezTo>
                    <a:pt x="220" y="1"/>
                    <a:pt x="0" y="72"/>
                    <a:pt x="7" y="157"/>
                  </a:cubicBezTo>
                  <a:cubicBezTo>
                    <a:pt x="7" y="597"/>
                    <a:pt x="14" y="1044"/>
                    <a:pt x="14" y="1499"/>
                  </a:cubicBezTo>
                  <a:cubicBezTo>
                    <a:pt x="22" y="1584"/>
                    <a:pt x="242" y="1662"/>
                    <a:pt x="526" y="1662"/>
                  </a:cubicBezTo>
                  <a:lnTo>
                    <a:pt x="5601" y="1662"/>
                  </a:lnTo>
                  <a:cubicBezTo>
                    <a:pt x="5871" y="1662"/>
                    <a:pt x="6084" y="1584"/>
                    <a:pt x="6077" y="1499"/>
                  </a:cubicBezTo>
                  <a:cubicBezTo>
                    <a:pt x="6042" y="1044"/>
                    <a:pt x="6006" y="597"/>
                    <a:pt x="5963" y="157"/>
                  </a:cubicBezTo>
                  <a:cubicBezTo>
                    <a:pt x="5956" y="72"/>
                    <a:pt x="5729" y="1"/>
                    <a:pt x="546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6" name="Google Shape;701;p46"/>
            <p:cNvSpPr/>
            <p:nvPr/>
          </p:nvSpPr>
          <p:spPr>
            <a:xfrm>
              <a:off x="4125000" y="3075600"/>
              <a:ext cx="155500" cy="41550"/>
            </a:xfrm>
            <a:custGeom>
              <a:avLst/>
              <a:gdLst/>
              <a:ahLst/>
              <a:cxnLst/>
              <a:rect l="l" t="t" r="r" b="b"/>
              <a:pathLst>
                <a:path w="6220" h="1662" extrusionOk="0">
                  <a:moveTo>
                    <a:pt x="5446" y="1"/>
                  </a:moveTo>
                  <a:lnTo>
                    <a:pt x="476" y="1"/>
                  </a:lnTo>
                  <a:cubicBezTo>
                    <a:pt x="200" y="1"/>
                    <a:pt x="1" y="72"/>
                    <a:pt x="8" y="157"/>
                  </a:cubicBezTo>
                  <a:cubicBezTo>
                    <a:pt x="58" y="597"/>
                    <a:pt x="107" y="1044"/>
                    <a:pt x="157" y="1499"/>
                  </a:cubicBezTo>
                  <a:cubicBezTo>
                    <a:pt x="164" y="1584"/>
                    <a:pt x="384" y="1662"/>
                    <a:pt x="668" y="1662"/>
                  </a:cubicBezTo>
                  <a:lnTo>
                    <a:pt x="5744" y="1662"/>
                  </a:lnTo>
                  <a:cubicBezTo>
                    <a:pt x="6014" y="1662"/>
                    <a:pt x="6220" y="1584"/>
                    <a:pt x="6205" y="1499"/>
                  </a:cubicBezTo>
                  <a:cubicBezTo>
                    <a:pt x="6120" y="1044"/>
                    <a:pt x="6042" y="597"/>
                    <a:pt x="5957" y="157"/>
                  </a:cubicBezTo>
                  <a:cubicBezTo>
                    <a:pt x="5943" y="72"/>
                    <a:pt x="5708" y="1"/>
                    <a:pt x="544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7" name="Google Shape;702;p46"/>
            <p:cNvSpPr/>
            <p:nvPr/>
          </p:nvSpPr>
          <p:spPr>
            <a:xfrm>
              <a:off x="4320950" y="3075600"/>
              <a:ext cx="159575" cy="41550"/>
            </a:xfrm>
            <a:custGeom>
              <a:avLst/>
              <a:gdLst/>
              <a:ahLst/>
              <a:cxnLst/>
              <a:rect l="l" t="t" r="r" b="b"/>
              <a:pathLst>
                <a:path w="6383" h="1662" extrusionOk="0">
                  <a:moveTo>
                    <a:pt x="5438" y="1"/>
                  </a:moveTo>
                  <a:lnTo>
                    <a:pt x="469" y="1"/>
                  </a:lnTo>
                  <a:cubicBezTo>
                    <a:pt x="206" y="1"/>
                    <a:pt x="0" y="72"/>
                    <a:pt x="14" y="157"/>
                  </a:cubicBezTo>
                  <a:cubicBezTo>
                    <a:pt x="107" y="597"/>
                    <a:pt x="199" y="1044"/>
                    <a:pt x="298" y="1499"/>
                  </a:cubicBezTo>
                  <a:cubicBezTo>
                    <a:pt x="312" y="1584"/>
                    <a:pt x="554" y="1662"/>
                    <a:pt x="824" y="1662"/>
                  </a:cubicBezTo>
                  <a:lnTo>
                    <a:pt x="5899" y="1662"/>
                  </a:lnTo>
                  <a:cubicBezTo>
                    <a:pt x="6176" y="1662"/>
                    <a:pt x="6382" y="1584"/>
                    <a:pt x="6361" y="1499"/>
                  </a:cubicBezTo>
                  <a:cubicBezTo>
                    <a:pt x="6226" y="1044"/>
                    <a:pt x="6098" y="597"/>
                    <a:pt x="5977" y="157"/>
                  </a:cubicBezTo>
                  <a:cubicBezTo>
                    <a:pt x="5949" y="72"/>
                    <a:pt x="5708" y="1"/>
                    <a:pt x="543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8" name="Google Shape;703;p46"/>
            <p:cNvSpPr/>
            <p:nvPr/>
          </p:nvSpPr>
          <p:spPr>
            <a:xfrm>
              <a:off x="4516700" y="3075600"/>
              <a:ext cx="163475" cy="41550"/>
            </a:xfrm>
            <a:custGeom>
              <a:avLst/>
              <a:gdLst/>
              <a:ahLst/>
              <a:cxnLst/>
              <a:rect l="l" t="t" r="r" b="b"/>
              <a:pathLst>
                <a:path w="6539" h="1662" extrusionOk="0">
                  <a:moveTo>
                    <a:pt x="5445" y="1"/>
                  </a:moveTo>
                  <a:lnTo>
                    <a:pt x="476" y="1"/>
                  </a:lnTo>
                  <a:cubicBezTo>
                    <a:pt x="199" y="1"/>
                    <a:pt x="0" y="72"/>
                    <a:pt x="29" y="157"/>
                  </a:cubicBezTo>
                  <a:cubicBezTo>
                    <a:pt x="164" y="597"/>
                    <a:pt x="306" y="1044"/>
                    <a:pt x="440" y="1499"/>
                  </a:cubicBezTo>
                  <a:cubicBezTo>
                    <a:pt x="469" y="1584"/>
                    <a:pt x="717" y="1662"/>
                    <a:pt x="1001" y="1662"/>
                  </a:cubicBezTo>
                  <a:lnTo>
                    <a:pt x="6077" y="1662"/>
                  </a:lnTo>
                  <a:cubicBezTo>
                    <a:pt x="6340" y="1662"/>
                    <a:pt x="6539" y="1584"/>
                    <a:pt x="6503" y="1499"/>
                  </a:cubicBezTo>
                  <a:cubicBezTo>
                    <a:pt x="6333" y="1044"/>
                    <a:pt x="6162" y="597"/>
                    <a:pt x="5992" y="157"/>
                  </a:cubicBezTo>
                  <a:cubicBezTo>
                    <a:pt x="5956" y="72"/>
                    <a:pt x="5708" y="1"/>
                    <a:pt x="5445"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9" name="Google Shape;704;p46"/>
            <p:cNvSpPr/>
            <p:nvPr/>
          </p:nvSpPr>
          <p:spPr>
            <a:xfrm>
              <a:off x="4712975" y="3075600"/>
              <a:ext cx="166850" cy="41550"/>
            </a:xfrm>
            <a:custGeom>
              <a:avLst/>
              <a:gdLst/>
              <a:ahLst/>
              <a:cxnLst/>
              <a:rect l="l" t="t" r="r" b="b"/>
              <a:pathLst>
                <a:path w="6674" h="1662" extrusionOk="0">
                  <a:moveTo>
                    <a:pt x="5425" y="1"/>
                  </a:moveTo>
                  <a:lnTo>
                    <a:pt x="455" y="1"/>
                  </a:lnTo>
                  <a:cubicBezTo>
                    <a:pt x="193" y="1"/>
                    <a:pt x="1" y="72"/>
                    <a:pt x="36" y="157"/>
                  </a:cubicBezTo>
                  <a:cubicBezTo>
                    <a:pt x="214" y="597"/>
                    <a:pt x="398" y="1044"/>
                    <a:pt x="583" y="1499"/>
                  </a:cubicBezTo>
                  <a:cubicBezTo>
                    <a:pt x="618" y="1584"/>
                    <a:pt x="874" y="1662"/>
                    <a:pt x="1144" y="1662"/>
                  </a:cubicBezTo>
                  <a:lnTo>
                    <a:pt x="6220" y="1662"/>
                  </a:lnTo>
                  <a:cubicBezTo>
                    <a:pt x="6496" y="1662"/>
                    <a:pt x="6674" y="1584"/>
                    <a:pt x="6631" y="1499"/>
                  </a:cubicBezTo>
                  <a:cubicBezTo>
                    <a:pt x="6411" y="1044"/>
                    <a:pt x="6198" y="597"/>
                    <a:pt x="5985" y="157"/>
                  </a:cubicBezTo>
                  <a:cubicBezTo>
                    <a:pt x="5943" y="72"/>
                    <a:pt x="5701" y="1"/>
                    <a:pt x="542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0" name="Google Shape;705;p46"/>
            <p:cNvSpPr/>
            <p:nvPr/>
          </p:nvSpPr>
          <p:spPr>
            <a:xfrm>
              <a:off x="4908750" y="3075600"/>
              <a:ext cx="171100" cy="41550"/>
            </a:xfrm>
            <a:custGeom>
              <a:avLst/>
              <a:gdLst/>
              <a:ahLst/>
              <a:cxnLst/>
              <a:rect l="l" t="t" r="r" b="b"/>
              <a:pathLst>
                <a:path w="6844" h="1662" extrusionOk="0">
                  <a:moveTo>
                    <a:pt x="5410" y="1"/>
                  </a:moveTo>
                  <a:lnTo>
                    <a:pt x="462" y="1"/>
                  </a:lnTo>
                  <a:cubicBezTo>
                    <a:pt x="185" y="1"/>
                    <a:pt x="0" y="72"/>
                    <a:pt x="43" y="157"/>
                  </a:cubicBezTo>
                  <a:cubicBezTo>
                    <a:pt x="270" y="597"/>
                    <a:pt x="497" y="1044"/>
                    <a:pt x="731" y="1499"/>
                  </a:cubicBezTo>
                  <a:cubicBezTo>
                    <a:pt x="774" y="1591"/>
                    <a:pt x="1037" y="1662"/>
                    <a:pt x="1313" y="1662"/>
                  </a:cubicBezTo>
                  <a:lnTo>
                    <a:pt x="6368" y="1662"/>
                  </a:lnTo>
                  <a:cubicBezTo>
                    <a:pt x="6652" y="1662"/>
                    <a:pt x="6844" y="1591"/>
                    <a:pt x="6794" y="1499"/>
                  </a:cubicBezTo>
                  <a:cubicBezTo>
                    <a:pt x="6531" y="1044"/>
                    <a:pt x="6269" y="597"/>
                    <a:pt x="6006" y="157"/>
                  </a:cubicBezTo>
                  <a:cubicBezTo>
                    <a:pt x="5956" y="72"/>
                    <a:pt x="5686" y="1"/>
                    <a:pt x="5410"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1" name="Google Shape;706;p46"/>
            <p:cNvSpPr/>
            <p:nvPr/>
          </p:nvSpPr>
          <p:spPr>
            <a:xfrm>
              <a:off x="2694900" y="3133450"/>
              <a:ext cx="378775" cy="44050"/>
            </a:xfrm>
            <a:custGeom>
              <a:avLst/>
              <a:gdLst/>
              <a:ahLst/>
              <a:cxnLst/>
              <a:rect l="l" t="t" r="r" b="b"/>
              <a:pathLst>
                <a:path w="15151" h="1762" extrusionOk="0">
                  <a:moveTo>
                    <a:pt x="14682" y="1"/>
                  </a:moveTo>
                  <a:lnTo>
                    <a:pt x="6624" y="1"/>
                  </a:lnTo>
                  <a:lnTo>
                    <a:pt x="5907" y="1"/>
                  </a:lnTo>
                  <a:lnTo>
                    <a:pt x="1506" y="1"/>
                  </a:lnTo>
                  <a:cubicBezTo>
                    <a:pt x="1222" y="1"/>
                    <a:pt x="952" y="72"/>
                    <a:pt x="895" y="164"/>
                  </a:cubicBezTo>
                  <a:cubicBezTo>
                    <a:pt x="618" y="640"/>
                    <a:pt x="342" y="1108"/>
                    <a:pt x="58" y="1591"/>
                  </a:cubicBezTo>
                  <a:cubicBezTo>
                    <a:pt x="1" y="1683"/>
                    <a:pt x="185" y="1762"/>
                    <a:pt x="476" y="1762"/>
                  </a:cubicBezTo>
                  <a:lnTo>
                    <a:pt x="4977" y="1762"/>
                  </a:lnTo>
                  <a:lnTo>
                    <a:pt x="5708" y="1762"/>
                  </a:lnTo>
                  <a:lnTo>
                    <a:pt x="13943" y="1762"/>
                  </a:lnTo>
                  <a:cubicBezTo>
                    <a:pt x="14227" y="1762"/>
                    <a:pt x="14483" y="1683"/>
                    <a:pt x="14518" y="1591"/>
                  </a:cubicBezTo>
                  <a:cubicBezTo>
                    <a:pt x="14717" y="1108"/>
                    <a:pt x="14916" y="640"/>
                    <a:pt x="15108" y="164"/>
                  </a:cubicBezTo>
                  <a:cubicBezTo>
                    <a:pt x="15150" y="72"/>
                    <a:pt x="14966" y="1"/>
                    <a:pt x="1468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2" name="Google Shape;707;p46"/>
            <p:cNvSpPr/>
            <p:nvPr/>
          </p:nvSpPr>
          <p:spPr>
            <a:xfrm>
              <a:off x="3106650" y="3133450"/>
              <a:ext cx="168975" cy="44050"/>
            </a:xfrm>
            <a:custGeom>
              <a:avLst/>
              <a:gdLst/>
              <a:ahLst/>
              <a:cxnLst/>
              <a:rect l="l" t="t" r="r" b="b"/>
              <a:pathLst>
                <a:path w="6759" h="1762" extrusionOk="0">
                  <a:moveTo>
                    <a:pt x="6269" y="1"/>
                  </a:moveTo>
                  <a:lnTo>
                    <a:pt x="1158" y="1"/>
                  </a:lnTo>
                  <a:cubicBezTo>
                    <a:pt x="881" y="1"/>
                    <a:pt x="625" y="72"/>
                    <a:pt x="590" y="164"/>
                  </a:cubicBezTo>
                  <a:cubicBezTo>
                    <a:pt x="405" y="640"/>
                    <a:pt x="221" y="1108"/>
                    <a:pt x="36" y="1591"/>
                  </a:cubicBezTo>
                  <a:cubicBezTo>
                    <a:pt x="1" y="1683"/>
                    <a:pt x="199" y="1762"/>
                    <a:pt x="476" y="1762"/>
                  </a:cubicBezTo>
                  <a:lnTo>
                    <a:pt x="5708" y="1762"/>
                  </a:lnTo>
                  <a:cubicBezTo>
                    <a:pt x="5999" y="1762"/>
                    <a:pt x="6255" y="1683"/>
                    <a:pt x="6283" y="1591"/>
                  </a:cubicBezTo>
                  <a:cubicBezTo>
                    <a:pt x="6432" y="1108"/>
                    <a:pt x="6581" y="640"/>
                    <a:pt x="6730" y="164"/>
                  </a:cubicBezTo>
                  <a:cubicBezTo>
                    <a:pt x="6759" y="72"/>
                    <a:pt x="6553" y="1"/>
                    <a:pt x="626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3" name="Google Shape;708;p46"/>
            <p:cNvSpPr/>
            <p:nvPr/>
          </p:nvSpPr>
          <p:spPr>
            <a:xfrm>
              <a:off x="3312350" y="3133450"/>
              <a:ext cx="164900" cy="44050"/>
            </a:xfrm>
            <a:custGeom>
              <a:avLst/>
              <a:gdLst/>
              <a:ahLst/>
              <a:cxnLst/>
              <a:rect l="l" t="t" r="r" b="b"/>
              <a:pathLst>
                <a:path w="6596" h="1762" extrusionOk="0">
                  <a:moveTo>
                    <a:pt x="6113" y="1"/>
                  </a:moveTo>
                  <a:lnTo>
                    <a:pt x="994" y="1"/>
                  </a:lnTo>
                  <a:cubicBezTo>
                    <a:pt x="717" y="1"/>
                    <a:pt x="469" y="72"/>
                    <a:pt x="440" y="164"/>
                  </a:cubicBezTo>
                  <a:cubicBezTo>
                    <a:pt x="306" y="640"/>
                    <a:pt x="164" y="1108"/>
                    <a:pt x="29" y="1591"/>
                  </a:cubicBezTo>
                  <a:cubicBezTo>
                    <a:pt x="0" y="1683"/>
                    <a:pt x="206" y="1762"/>
                    <a:pt x="497" y="1762"/>
                  </a:cubicBezTo>
                  <a:lnTo>
                    <a:pt x="5722" y="1762"/>
                  </a:lnTo>
                  <a:cubicBezTo>
                    <a:pt x="6006" y="1762"/>
                    <a:pt x="6255" y="1683"/>
                    <a:pt x="6269" y="1591"/>
                  </a:cubicBezTo>
                  <a:cubicBezTo>
                    <a:pt x="6375" y="1108"/>
                    <a:pt x="6475" y="640"/>
                    <a:pt x="6574" y="164"/>
                  </a:cubicBezTo>
                  <a:cubicBezTo>
                    <a:pt x="6595" y="72"/>
                    <a:pt x="6389" y="1"/>
                    <a:pt x="6113"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4" name="Google Shape;709;p46"/>
            <p:cNvSpPr/>
            <p:nvPr/>
          </p:nvSpPr>
          <p:spPr>
            <a:xfrm>
              <a:off x="3518400" y="3133450"/>
              <a:ext cx="160625" cy="44050"/>
            </a:xfrm>
            <a:custGeom>
              <a:avLst/>
              <a:gdLst/>
              <a:ahLst/>
              <a:cxnLst/>
              <a:rect l="l" t="t" r="r" b="b"/>
              <a:pathLst>
                <a:path w="6425" h="1762" extrusionOk="0">
                  <a:moveTo>
                    <a:pt x="5935" y="1"/>
                  </a:moveTo>
                  <a:lnTo>
                    <a:pt x="817" y="1"/>
                  </a:lnTo>
                  <a:cubicBezTo>
                    <a:pt x="540" y="1"/>
                    <a:pt x="306" y="72"/>
                    <a:pt x="284" y="164"/>
                  </a:cubicBezTo>
                  <a:cubicBezTo>
                    <a:pt x="199" y="640"/>
                    <a:pt x="107" y="1108"/>
                    <a:pt x="15" y="1591"/>
                  </a:cubicBezTo>
                  <a:cubicBezTo>
                    <a:pt x="0" y="1683"/>
                    <a:pt x="213" y="1762"/>
                    <a:pt x="490" y="1762"/>
                  </a:cubicBezTo>
                  <a:lnTo>
                    <a:pt x="5722" y="1762"/>
                  </a:lnTo>
                  <a:cubicBezTo>
                    <a:pt x="6006" y="1762"/>
                    <a:pt x="6240" y="1683"/>
                    <a:pt x="6247" y="1591"/>
                  </a:cubicBezTo>
                  <a:cubicBezTo>
                    <a:pt x="6304" y="1108"/>
                    <a:pt x="6354" y="640"/>
                    <a:pt x="6411" y="164"/>
                  </a:cubicBezTo>
                  <a:cubicBezTo>
                    <a:pt x="6425" y="72"/>
                    <a:pt x="6212" y="1"/>
                    <a:pt x="593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5" name="Google Shape;710;p46"/>
            <p:cNvSpPr/>
            <p:nvPr/>
          </p:nvSpPr>
          <p:spPr>
            <a:xfrm>
              <a:off x="3724100" y="3133450"/>
              <a:ext cx="156725" cy="44050"/>
            </a:xfrm>
            <a:custGeom>
              <a:avLst/>
              <a:gdLst/>
              <a:ahLst/>
              <a:cxnLst/>
              <a:rect l="l" t="t" r="r" b="b"/>
              <a:pathLst>
                <a:path w="6269" h="1762" extrusionOk="0">
                  <a:moveTo>
                    <a:pt x="5764" y="1"/>
                  </a:moveTo>
                  <a:lnTo>
                    <a:pt x="646" y="1"/>
                  </a:lnTo>
                  <a:cubicBezTo>
                    <a:pt x="376" y="1"/>
                    <a:pt x="142" y="72"/>
                    <a:pt x="135" y="164"/>
                  </a:cubicBezTo>
                  <a:cubicBezTo>
                    <a:pt x="92" y="640"/>
                    <a:pt x="50" y="1108"/>
                    <a:pt x="7" y="1591"/>
                  </a:cubicBezTo>
                  <a:cubicBezTo>
                    <a:pt x="0" y="1683"/>
                    <a:pt x="220" y="1762"/>
                    <a:pt x="497" y="1762"/>
                  </a:cubicBezTo>
                  <a:lnTo>
                    <a:pt x="5729" y="1762"/>
                  </a:lnTo>
                  <a:cubicBezTo>
                    <a:pt x="6013" y="1762"/>
                    <a:pt x="6247" y="1683"/>
                    <a:pt x="6247" y="1591"/>
                  </a:cubicBezTo>
                  <a:cubicBezTo>
                    <a:pt x="6254" y="1108"/>
                    <a:pt x="6261" y="640"/>
                    <a:pt x="6269" y="164"/>
                  </a:cubicBezTo>
                  <a:cubicBezTo>
                    <a:pt x="6269" y="72"/>
                    <a:pt x="6048" y="1"/>
                    <a:pt x="576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6" name="Google Shape;711;p46"/>
            <p:cNvSpPr/>
            <p:nvPr/>
          </p:nvSpPr>
          <p:spPr>
            <a:xfrm>
              <a:off x="3929250" y="3133450"/>
              <a:ext cx="156725" cy="44050"/>
            </a:xfrm>
            <a:custGeom>
              <a:avLst/>
              <a:gdLst/>
              <a:ahLst/>
              <a:cxnLst/>
              <a:rect l="l" t="t" r="r" b="b"/>
              <a:pathLst>
                <a:path w="6269" h="1762" extrusionOk="0">
                  <a:moveTo>
                    <a:pt x="5630" y="1"/>
                  </a:moveTo>
                  <a:lnTo>
                    <a:pt x="512" y="1"/>
                  </a:lnTo>
                  <a:cubicBezTo>
                    <a:pt x="228" y="1"/>
                    <a:pt x="1" y="72"/>
                    <a:pt x="8" y="164"/>
                  </a:cubicBezTo>
                  <a:cubicBezTo>
                    <a:pt x="8" y="640"/>
                    <a:pt x="15" y="1108"/>
                    <a:pt x="15" y="1591"/>
                  </a:cubicBezTo>
                  <a:cubicBezTo>
                    <a:pt x="22" y="1683"/>
                    <a:pt x="249" y="1762"/>
                    <a:pt x="540" y="1762"/>
                  </a:cubicBezTo>
                  <a:lnTo>
                    <a:pt x="5765" y="1762"/>
                  </a:lnTo>
                  <a:cubicBezTo>
                    <a:pt x="6049" y="1762"/>
                    <a:pt x="6269" y="1683"/>
                    <a:pt x="6262" y="1591"/>
                  </a:cubicBezTo>
                  <a:cubicBezTo>
                    <a:pt x="6219" y="1108"/>
                    <a:pt x="6184" y="640"/>
                    <a:pt x="6141" y="164"/>
                  </a:cubicBezTo>
                  <a:cubicBezTo>
                    <a:pt x="6134" y="72"/>
                    <a:pt x="5900" y="1"/>
                    <a:pt x="5630"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7" name="Google Shape;712;p46"/>
            <p:cNvSpPr/>
            <p:nvPr/>
          </p:nvSpPr>
          <p:spPr>
            <a:xfrm>
              <a:off x="4131225" y="3133450"/>
              <a:ext cx="160450" cy="44050"/>
            </a:xfrm>
            <a:custGeom>
              <a:avLst/>
              <a:gdLst/>
              <a:ahLst/>
              <a:cxnLst/>
              <a:rect l="l" t="t" r="r" b="b"/>
              <a:pathLst>
                <a:path w="6418" h="1762" extrusionOk="0">
                  <a:moveTo>
                    <a:pt x="5608" y="1"/>
                  </a:moveTo>
                  <a:lnTo>
                    <a:pt x="490" y="1"/>
                  </a:lnTo>
                  <a:cubicBezTo>
                    <a:pt x="213" y="1"/>
                    <a:pt x="0" y="72"/>
                    <a:pt x="14" y="164"/>
                  </a:cubicBezTo>
                  <a:cubicBezTo>
                    <a:pt x="64" y="640"/>
                    <a:pt x="114" y="1108"/>
                    <a:pt x="171" y="1591"/>
                  </a:cubicBezTo>
                  <a:cubicBezTo>
                    <a:pt x="178" y="1683"/>
                    <a:pt x="405" y="1762"/>
                    <a:pt x="696" y="1762"/>
                  </a:cubicBezTo>
                  <a:lnTo>
                    <a:pt x="5928" y="1762"/>
                  </a:lnTo>
                  <a:cubicBezTo>
                    <a:pt x="6205" y="1762"/>
                    <a:pt x="6418" y="1683"/>
                    <a:pt x="6404" y="1591"/>
                  </a:cubicBezTo>
                  <a:cubicBezTo>
                    <a:pt x="6311" y="1108"/>
                    <a:pt x="6226" y="640"/>
                    <a:pt x="6141" y="164"/>
                  </a:cubicBezTo>
                  <a:cubicBezTo>
                    <a:pt x="6120" y="72"/>
                    <a:pt x="5885" y="1"/>
                    <a:pt x="560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8" name="Google Shape;713;p46"/>
            <p:cNvSpPr/>
            <p:nvPr/>
          </p:nvSpPr>
          <p:spPr>
            <a:xfrm>
              <a:off x="4333000" y="3133450"/>
              <a:ext cx="164725" cy="44050"/>
            </a:xfrm>
            <a:custGeom>
              <a:avLst/>
              <a:gdLst/>
              <a:ahLst/>
              <a:cxnLst/>
              <a:rect l="l" t="t" r="r" b="b"/>
              <a:pathLst>
                <a:path w="6589" h="1762" extrusionOk="0">
                  <a:moveTo>
                    <a:pt x="5602" y="1"/>
                  </a:moveTo>
                  <a:lnTo>
                    <a:pt x="484" y="1"/>
                  </a:lnTo>
                  <a:cubicBezTo>
                    <a:pt x="214" y="1"/>
                    <a:pt x="1" y="72"/>
                    <a:pt x="22" y="164"/>
                  </a:cubicBezTo>
                  <a:cubicBezTo>
                    <a:pt x="114" y="640"/>
                    <a:pt x="214" y="1108"/>
                    <a:pt x="320" y="1591"/>
                  </a:cubicBezTo>
                  <a:cubicBezTo>
                    <a:pt x="334" y="1683"/>
                    <a:pt x="583" y="1762"/>
                    <a:pt x="860" y="1762"/>
                  </a:cubicBezTo>
                  <a:lnTo>
                    <a:pt x="6092" y="1762"/>
                  </a:lnTo>
                  <a:cubicBezTo>
                    <a:pt x="6376" y="1762"/>
                    <a:pt x="6589" y="1683"/>
                    <a:pt x="6560" y="1591"/>
                  </a:cubicBezTo>
                  <a:cubicBezTo>
                    <a:pt x="6425" y="1108"/>
                    <a:pt x="6291" y="640"/>
                    <a:pt x="6156" y="164"/>
                  </a:cubicBezTo>
                  <a:cubicBezTo>
                    <a:pt x="6127" y="72"/>
                    <a:pt x="5879" y="1"/>
                    <a:pt x="560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9" name="Google Shape;714;p46"/>
            <p:cNvSpPr/>
            <p:nvPr/>
          </p:nvSpPr>
          <p:spPr>
            <a:xfrm>
              <a:off x="4534625" y="3133450"/>
              <a:ext cx="168800" cy="44050"/>
            </a:xfrm>
            <a:custGeom>
              <a:avLst/>
              <a:gdLst/>
              <a:ahLst/>
              <a:cxnLst/>
              <a:rect l="l" t="t" r="r" b="b"/>
              <a:pathLst>
                <a:path w="6752" h="1762" extrusionOk="0">
                  <a:moveTo>
                    <a:pt x="5609" y="1"/>
                  </a:moveTo>
                  <a:lnTo>
                    <a:pt x="490" y="1"/>
                  </a:lnTo>
                  <a:cubicBezTo>
                    <a:pt x="206" y="1"/>
                    <a:pt x="0" y="72"/>
                    <a:pt x="29" y="164"/>
                  </a:cubicBezTo>
                  <a:cubicBezTo>
                    <a:pt x="178" y="640"/>
                    <a:pt x="320" y="1108"/>
                    <a:pt x="469" y="1591"/>
                  </a:cubicBezTo>
                  <a:cubicBezTo>
                    <a:pt x="497" y="1683"/>
                    <a:pt x="753" y="1762"/>
                    <a:pt x="1044" y="1762"/>
                  </a:cubicBezTo>
                  <a:lnTo>
                    <a:pt x="6269" y="1762"/>
                  </a:lnTo>
                  <a:cubicBezTo>
                    <a:pt x="6546" y="1762"/>
                    <a:pt x="6752" y="1683"/>
                    <a:pt x="6716" y="1591"/>
                  </a:cubicBezTo>
                  <a:cubicBezTo>
                    <a:pt x="6531" y="1108"/>
                    <a:pt x="6347" y="640"/>
                    <a:pt x="6169" y="164"/>
                  </a:cubicBezTo>
                  <a:cubicBezTo>
                    <a:pt x="6134" y="72"/>
                    <a:pt x="5878" y="1"/>
                    <a:pt x="560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0" name="Google Shape;715;p46"/>
            <p:cNvSpPr/>
            <p:nvPr/>
          </p:nvSpPr>
          <p:spPr>
            <a:xfrm>
              <a:off x="4736600" y="3133450"/>
              <a:ext cx="378575" cy="44050"/>
            </a:xfrm>
            <a:custGeom>
              <a:avLst/>
              <a:gdLst/>
              <a:ahLst/>
              <a:cxnLst/>
              <a:rect l="l" t="t" r="r" b="b"/>
              <a:pathLst>
                <a:path w="15143" h="1762" extrusionOk="0">
                  <a:moveTo>
                    <a:pt x="13644" y="1"/>
                  </a:moveTo>
                  <a:lnTo>
                    <a:pt x="5587" y="1"/>
                  </a:lnTo>
                  <a:lnTo>
                    <a:pt x="4181" y="1"/>
                  </a:lnTo>
                  <a:lnTo>
                    <a:pt x="469" y="1"/>
                  </a:lnTo>
                  <a:cubicBezTo>
                    <a:pt x="199" y="1"/>
                    <a:pt x="0" y="72"/>
                    <a:pt x="43" y="164"/>
                  </a:cubicBezTo>
                  <a:cubicBezTo>
                    <a:pt x="234" y="640"/>
                    <a:pt x="426" y="1108"/>
                    <a:pt x="625" y="1591"/>
                  </a:cubicBezTo>
                  <a:cubicBezTo>
                    <a:pt x="660" y="1683"/>
                    <a:pt x="923" y="1762"/>
                    <a:pt x="1200" y="1762"/>
                  </a:cubicBezTo>
                  <a:lnTo>
                    <a:pt x="4998" y="1762"/>
                  </a:lnTo>
                  <a:lnTo>
                    <a:pt x="6432" y="1762"/>
                  </a:lnTo>
                  <a:lnTo>
                    <a:pt x="14667" y="1762"/>
                  </a:lnTo>
                  <a:cubicBezTo>
                    <a:pt x="14951" y="1762"/>
                    <a:pt x="15142" y="1683"/>
                    <a:pt x="15085" y="1591"/>
                  </a:cubicBezTo>
                  <a:cubicBezTo>
                    <a:pt x="14801" y="1108"/>
                    <a:pt x="14525" y="640"/>
                    <a:pt x="14255" y="164"/>
                  </a:cubicBezTo>
                  <a:cubicBezTo>
                    <a:pt x="14198" y="72"/>
                    <a:pt x="13928" y="1"/>
                    <a:pt x="1364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1" name="Google Shape;716;p46"/>
            <p:cNvSpPr/>
            <p:nvPr/>
          </p:nvSpPr>
          <p:spPr>
            <a:xfrm>
              <a:off x="3186700" y="3194325"/>
              <a:ext cx="172525" cy="46700"/>
            </a:xfrm>
            <a:custGeom>
              <a:avLst/>
              <a:gdLst/>
              <a:ahLst/>
              <a:cxnLst/>
              <a:rect l="l" t="t" r="r" b="b"/>
              <a:pathLst>
                <a:path w="6901" h="1868" extrusionOk="0">
                  <a:moveTo>
                    <a:pt x="6389" y="1"/>
                  </a:moveTo>
                  <a:lnTo>
                    <a:pt x="1122" y="1"/>
                  </a:lnTo>
                  <a:cubicBezTo>
                    <a:pt x="845" y="1"/>
                    <a:pt x="582" y="79"/>
                    <a:pt x="547" y="178"/>
                  </a:cubicBezTo>
                  <a:cubicBezTo>
                    <a:pt x="376" y="675"/>
                    <a:pt x="206" y="1172"/>
                    <a:pt x="36" y="1683"/>
                  </a:cubicBezTo>
                  <a:cubicBezTo>
                    <a:pt x="0" y="1790"/>
                    <a:pt x="213" y="1868"/>
                    <a:pt x="497" y="1868"/>
                  </a:cubicBezTo>
                  <a:lnTo>
                    <a:pt x="5885" y="1868"/>
                  </a:lnTo>
                  <a:cubicBezTo>
                    <a:pt x="6183" y="1868"/>
                    <a:pt x="6446" y="1790"/>
                    <a:pt x="6475" y="1683"/>
                  </a:cubicBezTo>
                  <a:cubicBezTo>
                    <a:pt x="6609" y="1172"/>
                    <a:pt x="6737" y="675"/>
                    <a:pt x="6872" y="178"/>
                  </a:cubicBezTo>
                  <a:cubicBezTo>
                    <a:pt x="6900" y="79"/>
                    <a:pt x="6688" y="1"/>
                    <a:pt x="638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2" name="Google Shape;717;p46"/>
            <p:cNvSpPr/>
            <p:nvPr/>
          </p:nvSpPr>
          <p:spPr>
            <a:xfrm>
              <a:off x="3398775" y="3194325"/>
              <a:ext cx="168100" cy="46700"/>
            </a:xfrm>
            <a:custGeom>
              <a:avLst/>
              <a:gdLst/>
              <a:ahLst/>
              <a:cxnLst/>
              <a:rect l="l" t="t" r="r" b="b"/>
              <a:pathLst>
                <a:path w="6724" h="1868" extrusionOk="0">
                  <a:moveTo>
                    <a:pt x="6212" y="1"/>
                  </a:moveTo>
                  <a:lnTo>
                    <a:pt x="952" y="1"/>
                  </a:lnTo>
                  <a:cubicBezTo>
                    <a:pt x="661" y="1"/>
                    <a:pt x="412" y="79"/>
                    <a:pt x="384" y="178"/>
                  </a:cubicBezTo>
                  <a:cubicBezTo>
                    <a:pt x="263" y="675"/>
                    <a:pt x="143" y="1172"/>
                    <a:pt x="22" y="1683"/>
                  </a:cubicBezTo>
                  <a:cubicBezTo>
                    <a:pt x="1" y="1790"/>
                    <a:pt x="214" y="1868"/>
                    <a:pt x="512" y="1868"/>
                  </a:cubicBezTo>
                  <a:lnTo>
                    <a:pt x="5893" y="1868"/>
                  </a:lnTo>
                  <a:cubicBezTo>
                    <a:pt x="6191" y="1868"/>
                    <a:pt x="6439" y="1790"/>
                    <a:pt x="6461" y="1683"/>
                  </a:cubicBezTo>
                  <a:cubicBezTo>
                    <a:pt x="6546" y="1172"/>
                    <a:pt x="6624" y="675"/>
                    <a:pt x="6709" y="178"/>
                  </a:cubicBezTo>
                  <a:cubicBezTo>
                    <a:pt x="6723" y="79"/>
                    <a:pt x="6503" y="1"/>
                    <a:pt x="621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3" name="Google Shape;718;p46"/>
            <p:cNvSpPr/>
            <p:nvPr/>
          </p:nvSpPr>
          <p:spPr>
            <a:xfrm>
              <a:off x="3610675" y="3194325"/>
              <a:ext cx="164025" cy="46700"/>
            </a:xfrm>
            <a:custGeom>
              <a:avLst/>
              <a:gdLst/>
              <a:ahLst/>
              <a:cxnLst/>
              <a:rect l="l" t="t" r="r" b="b"/>
              <a:pathLst>
                <a:path w="6561" h="1868" extrusionOk="0">
                  <a:moveTo>
                    <a:pt x="6049" y="1"/>
                  </a:moveTo>
                  <a:lnTo>
                    <a:pt x="782" y="1"/>
                  </a:lnTo>
                  <a:cubicBezTo>
                    <a:pt x="491" y="1"/>
                    <a:pt x="242" y="79"/>
                    <a:pt x="228" y="178"/>
                  </a:cubicBezTo>
                  <a:cubicBezTo>
                    <a:pt x="164" y="675"/>
                    <a:pt x="93" y="1172"/>
                    <a:pt x="15" y="1683"/>
                  </a:cubicBezTo>
                  <a:cubicBezTo>
                    <a:pt x="1" y="1790"/>
                    <a:pt x="228" y="1868"/>
                    <a:pt x="526" y="1868"/>
                  </a:cubicBezTo>
                  <a:lnTo>
                    <a:pt x="5921" y="1868"/>
                  </a:lnTo>
                  <a:cubicBezTo>
                    <a:pt x="6205" y="1868"/>
                    <a:pt x="6447" y="1790"/>
                    <a:pt x="6454" y="1683"/>
                  </a:cubicBezTo>
                  <a:cubicBezTo>
                    <a:pt x="6489" y="1172"/>
                    <a:pt x="6518" y="675"/>
                    <a:pt x="6553" y="178"/>
                  </a:cubicBezTo>
                  <a:cubicBezTo>
                    <a:pt x="6560" y="79"/>
                    <a:pt x="6333" y="1"/>
                    <a:pt x="604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4" name="Google Shape;719;p46"/>
            <p:cNvSpPr/>
            <p:nvPr/>
          </p:nvSpPr>
          <p:spPr>
            <a:xfrm>
              <a:off x="3823125" y="3194325"/>
              <a:ext cx="161175" cy="46700"/>
            </a:xfrm>
            <a:custGeom>
              <a:avLst/>
              <a:gdLst/>
              <a:ahLst/>
              <a:cxnLst/>
              <a:rect l="l" t="t" r="r" b="b"/>
              <a:pathLst>
                <a:path w="6447" h="1868" extrusionOk="0">
                  <a:moveTo>
                    <a:pt x="5857" y="1"/>
                  </a:moveTo>
                  <a:lnTo>
                    <a:pt x="582" y="1"/>
                  </a:lnTo>
                  <a:cubicBezTo>
                    <a:pt x="306" y="1"/>
                    <a:pt x="71" y="79"/>
                    <a:pt x="64" y="178"/>
                  </a:cubicBezTo>
                  <a:cubicBezTo>
                    <a:pt x="43" y="675"/>
                    <a:pt x="22" y="1172"/>
                    <a:pt x="0" y="1683"/>
                  </a:cubicBezTo>
                  <a:cubicBezTo>
                    <a:pt x="0" y="1790"/>
                    <a:pt x="235" y="1868"/>
                    <a:pt x="519" y="1868"/>
                  </a:cubicBezTo>
                  <a:lnTo>
                    <a:pt x="5907" y="1868"/>
                  </a:lnTo>
                  <a:cubicBezTo>
                    <a:pt x="6205" y="1868"/>
                    <a:pt x="6446" y="1790"/>
                    <a:pt x="6439" y="1683"/>
                  </a:cubicBezTo>
                  <a:cubicBezTo>
                    <a:pt x="6425" y="1172"/>
                    <a:pt x="6404" y="675"/>
                    <a:pt x="6389" y="178"/>
                  </a:cubicBezTo>
                  <a:cubicBezTo>
                    <a:pt x="6382" y="79"/>
                    <a:pt x="6148" y="1"/>
                    <a:pt x="585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5" name="Google Shape;720;p46"/>
            <p:cNvSpPr/>
            <p:nvPr/>
          </p:nvSpPr>
          <p:spPr>
            <a:xfrm>
              <a:off x="4032550" y="3194325"/>
              <a:ext cx="163650" cy="46700"/>
            </a:xfrm>
            <a:custGeom>
              <a:avLst/>
              <a:gdLst/>
              <a:ahLst/>
              <a:cxnLst/>
              <a:rect l="l" t="t" r="r" b="b"/>
              <a:pathLst>
                <a:path w="6546" h="1868" extrusionOk="0">
                  <a:moveTo>
                    <a:pt x="5786" y="1"/>
                  </a:moveTo>
                  <a:lnTo>
                    <a:pt x="511" y="1"/>
                  </a:lnTo>
                  <a:cubicBezTo>
                    <a:pt x="234" y="1"/>
                    <a:pt x="0" y="79"/>
                    <a:pt x="7" y="178"/>
                  </a:cubicBezTo>
                  <a:cubicBezTo>
                    <a:pt x="36" y="675"/>
                    <a:pt x="71" y="1172"/>
                    <a:pt x="100" y="1683"/>
                  </a:cubicBezTo>
                  <a:cubicBezTo>
                    <a:pt x="107" y="1790"/>
                    <a:pt x="348" y="1868"/>
                    <a:pt x="632" y="1868"/>
                  </a:cubicBezTo>
                  <a:lnTo>
                    <a:pt x="6020" y="1868"/>
                  </a:lnTo>
                  <a:cubicBezTo>
                    <a:pt x="6318" y="1868"/>
                    <a:pt x="6545" y="1790"/>
                    <a:pt x="6531" y="1683"/>
                  </a:cubicBezTo>
                  <a:cubicBezTo>
                    <a:pt x="6467" y="1172"/>
                    <a:pt x="6396" y="675"/>
                    <a:pt x="6333" y="178"/>
                  </a:cubicBezTo>
                  <a:cubicBezTo>
                    <a:pt x="6318" y="79"/>
                    <a:pt x="6077" y="1"/>
                    <a:pt x="578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6" name="Google Shape;721;p46"/>
            <p:cNvSpPr/>
            <p:nvPr/>
          </p:nvSpPr>
          <p:spPr>
            <a:xfrm>
              <a:off x="4240375" y="3194325"/>
              <a:ext cx="167900" cy="46700"/>
            </a:xfrm>
            <a:custGeom>
              <a:avLst/>
              <a:gdLst/>
              <a:ahLst/>
              <a:cxnLst/>
              <a:rect l="l" t="t" r="r" b="b"/>
              <a:pathLst>
                <a:path w="6716" h="1868" extrusionOk="0">
                  <a:moveTo>
                    <a:pt x="5786" y="1"/>
                  </a:moveTo>
                  <a:lnTo>
                    <a:pt x="511" y="1"/>
                  </a:lnTo>
                  <a:cubicBezTo>
                    <a:pt x="220" y="1"/>
                    <a:pt x="0" y="79"/>
                    <a:pt x="14" y="178"/>
                  </a:cubicBezTo>
                  <a:cubicBezTo>
                    <a:pt x="92" y="675"/>
                    <a:pt x="178" y="1172"/>
                    <a:pt x="256" y="1683"/>
                  </a:cubicBezTo>
                  <a:cubicBezTo>
                    <a:pt x="270" y="1790"/>
                    <a:pt x="525" y="1868"/>
                    <a:pt x="824" y="1868"/>
                  </a:cubicBezTo>
                  <a:lnTo>
                    <a:pt x="6212" y="1868"/>
                  </a:lnTo>
                  <a:cubicBezTo>
                    <a:pt x="6496" y="1868"/>
                    <a:pt x="6716" y="1790"/>
                    <a:pt x="6695" y="1683"/>
                  </a:cubicBezTo>
                  <a:cubicBezTo>
                    <a:pt x="6574" y="1172"/>
                    <a:pt x="6453" y="675"/>
                    <a:pt x="6340" y="178"/>
                  </a:cubicBezTo>
                  <a:cubicBezTo>
                    <a:pt x="6318" y="79"/>
                    <a:pt x="6063" y="1"/>
                    <a:pt x="578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7" name="Google Shape;722;p46"/>
            <p:cNvSpPr/>
            <p:nvPr/>
          </p:nvSpPr>
          <p:spPr>
            <a:xfrm>
              <a:off x="4448725" y="3194325"/>
              <a:ext cx="172175" cy="46700"/>
            </a:xfrm>
            <a:custGeom>
              <a:avLst/>
              <a:gdLst/>
              <a:ahLst/>
              <a:cxnLst/>
              <a:rect l="l" t="t" r="r" b="b"/>
              <a:pathLst>
                <a:path w="6887" h="1868" extrusionOk="0">
                  <a:moveTo>
                    <a:pt x="5779" y="1"/>
                  </a:moveTo>
                  <a:lnTo>
                    <a:pt x="504" y="1"/>
                  </a:lnTo>
                  <a:cubicBezTo>
                    <a:pt x="213" y="1"/>
                    <a:pt x="0" y="79"/>
                    <a:pt x="29" y="178"/>
                  </a:cubicBezTo>
                  <a:cubicBezTo>
                    <a:pt x="157" y="675"/>
                    <a:pt x="284" y="1172"/>
                    <a:pt x="419" y="1683"/>
                  </a:cubicBezTo>
                  <a:cubicBezTo>
                    <a:pt x="441" y="1790"/>
                    <a:pt x="703" y="1868"/>
                    <a:pt x="1001" y="1868"/>
                  </a:cubicBezTo>
                  <a:lnTo>
                    <a:pt x="6390" y="1868"/>
                  </a:lnTo>
                  <a:cubicBezTo>
                    <a:pt x="6673" y="1868"/>
                    <a:pt x="6886" y="1790"/>
                    <a:pt x="6851" y="1683"/>
                  </a:cubicBezTo>
                  <a:cubicBezTo>
                    <a:pt x="6681" y="1172"/>
                    <a:pt x="6517" y="675"/>
                    <a:pt x="6347" y="178"/>
                  </a:cubicBezTo>
                  <a:cubicBezTo>
                    <a:pt x="6319" y="79"/>
                    <a:pt x="6056" y="1"/>
                    <a:pt x="577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8" name="Google Shape;723;p46"/>
            <p:cNvSpPr/>
            <p:nvPr/>
          </p:nvSpPr>
          <p:spPr>
            <a:xfrm>
              <a:off x="4667725" y="3194325"/>
              <a:ext cx="484525" cy="46700"/>
            </a:xfrm>
            <a:custGeom>
              <a:avLst/>
              <a:gdLst/>
              <a:ahLst/>
              <a:cxnLst/>
              <a:rect l="l" t="t" r="r" b="b"/>
              <a:pathLst>
                <a:path w="19381" h="1868" extrusionOk="0">
                  <a:moveTo>
                    <a:pt x="17812" y="1"/>
                  </a:moveTo>
                  <a:lnTo>
                    <a:pt x="412" y="1"/>
                  </a:lnTo>
                  <a:cubicBezTo>
                    <a:pt x="164" y="1"/>
                    <a:pt x="1" y="65"/>
                    <a:pt x="29" y="143"/>
                  </a:cubicBezTo>
                  <a:cubicBezTo>
                    <a:pt x="221" y="661"/>
                    <a:pt x="412" y="1186"/>
                    <a:pt x="604" y="1719"/>
                  </a:cubicBezTo>
                  <a:cubicBezTo>
                    <a:pt x="632" y="1797"/>
                    <a:pt x="852" y="1868"/>
                    <a:pt x="1101" y="1868"/>
                  </a:cubicBezTo>
                  <a:lnTo>
                    <a:pt x="18891" y="1868"/>
                  </a:lnTo>
                  <a:cubicBezTo>
                    <a:pt x="19189" y="1868"/>
                    <a:pt x="19381" y="1790"/>
                    <a:pt x="19317" y="1683"/>
                  </a:cubicBezTo>
                  <a:cubicBezTo>
                    <a:pt x="19026" y="1172"/>
                    <a:pt x="18728" y="675"/>
                    <a:pt x="18437" y="178"/>
                  </a:cubicBezTo>
                  <a:cubicBezTo>
                    <a:pt x="18380" y="79"/>
                    <a:pt x="18103" y="1"/>
                    <a:pt x="1781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9" name="Google Shape;724;p46"/>
            <p:cNvSpPr/>
            <p:nvPr/>
          </p:nvSpPr>
          <p:spPr>
            <a:xfrm>
              <a:off x="2657275" y="3194325"/>
              <a:ext cx="484725" cy="46700"/>
            </a:xfrm>
            <a:custGeom>
              <a:avLst/>
              <a:gdLst/>
              <a:ahLst/>
              <a:cxnLst/>
              <a:rect l="l" t="t" r="r" b="b"/>
              <a:pathLst>
                <a:path w="19389" h="1868" extrusionOk="0">
                  <a:moveTo>
                    <a:pt x="18906" y="1"/>
                  </a:moveTo>
                  <a:cubicBezTo>
                    <a:pt x="13099" y="1"/>
                    <a:pt x="7292" y="1"/>
                    <a:pt x="1499" y="1"/>
                  </a:cubicBezTo>
                  <a:cubicBezTo>
                    <a:pt x="1264" y="1"/>
                    <a:pt x="1023" y="65"/>
                    <a:pt x="980" y="143"/>
                  </a:cubicBezTo>
                  <a:cubicBezTo>
                    <a:pt x="675" y="661"/>
                    <a:pt x="363" y="1186"/>
                    <a:pt x="51" y="1719"/>
                  </a:cubicBezTo>
                  <a:cubicBezTo>
                    <a:pt x="1" y="1797"/>
                    <a:pt x="164" y="1868"/>
                    <a:pt x="405" y="1868"/>
                  </a:cubicBezTo>
                  <a:lnTo>
                    <a:pt x="18203" y="1868"/>
                  </a:lnTo>
                  <a:cubicBezTo>
                    <a:pt x="18494" y="1868"/>
                    <a:pt x="18756" y="1790"/>
                    <a:pt x="18799" y="1683"/>
                  </a:cubicBezTo>
                  <a:cubicBezTo>
                    <a:pt x="18984" y="1172"/>
                    <a:pt x="19168" y="675"/>
                    <a:pt x="19353" y="178"/>
                  </a:cubicBezTo>
                  <a:cubicBezTo>
                    <a:pt x="19388" y="79"/>
                    <a:pt x="19189" y="1"/>
                    <a:pt x="1890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0" name="Google Shape;725;p46"/>
            <p:cNvSpPr/>
            <p:nvPr/>
          </p:nvSpPr>
          <p:spPr>
            <a:xfrm>
              <a:off x="2611850" y="3259300"/>
              <a:ext cx="195250" cy="59475"/>
            </a:xfrm>
            <a:custGeom>
              <a:avLst/>
              <a:gdLst/>
              <a:ahLst/>
              <a:cxnLst/>
              <a:rect l="l" t="t" r="r" b="b"/>
              <a:pathLst>
                <a:path w="7810" h="2379" extrusionOk="0">
                  <a:moveTo>
                    <a:pt x="7327" y="0"/>
                  </a:moveTo>
                  <a:lnTo>
                    <a:pt x="1889" y="0"/>
                  </a:lnTo>
                  <a:cubicBezTo>
                    <a:pt x="1591" y="0"/>
                    <a:pt x="1300" y="78"/>
                    <a:pt x="1236" y="185"/>
                  </a:cubicBezTo>
                  <a:cubicBezTo>
                    <a:pt x="852" y="838"/>
                    <a:pt x="462" y="1505"/>
                    <a:pt x="57" y="2180"/>
                  </a:cubicBezTo>
                  <a:cubicBezTo>
                    <a:pt x="0" y="2286"/>
                    <a:pt x="192" y="2378"/>
                    <a:pt x="497" y="2378"/>
                  </a:cubicBezTo>
                  <a:lnTo>
                    <a:pt x="6084" y="2378"/>
                  </a:lnTo>
                  <a:cubicBezTo>
                    <a:pt x="6383" y="2378"/>
                    <a:pt x="6681" y="2286"/>
                    <a:pt x="6730" y="2180"/>
                  </a:cubicBezTo>
                  <a:cubicBezTo>
                    <a:pt x="7078" y="1505"/>
                    <a:pt x="7419" y="838"/>
                    <a:pt x="7760" y="185"/>
                  </a:cubicBezTo>
                  <a:cubicBezTo>
                    <a:pt x="7809" y="78"/>
                    <a:pt x="7611" y="0"/>
                    <a:pt x="7327"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1" name="Google Shape;726;p46"/>
            <p:cNvSpPr/>
            <p:nvPr/>
          </p:nvSpPr>
          <p:spPr>
            <a:xfrm>
              <a:off x="2831925" y="3259300"/>
              <a:ext cx="189575" cy="59475"/>
            </a:xfrm>
            <a:custGeom>
              <a:avLst/>
              <a:gdLst/>
              <a:ahLst/>
              <a:cxnLst/>
              <a:rect l="l" t="t" r="r" b="b"/>
              <a:pathLst>
                <a:path w="7583" h="2379" extrusionOk="0">
                  <a:moveTo>
                    <a:pt x="7085" y="0"/>
                  </a:moveTo>
                  <a:lnTo>
                    <a:pt x="1647" y="0"/>
                  </a:lnTo>
                  <a:cubicBezTo>
                    <a:pt x="1363" y="0"/>
                    <a:pt x="1079" y="78"/>
                    <a:pt x="1030" y="185"/>
                  </a:cubicBezTo>
                  <a:cubicBezTo>
                    <a:pt x="710" y="838"/>
                    <a:pt x="384" y="1505"/>
                    <a:pt x="50" y="2180"/>
                  </a:cubicBezTo>
                  <a:cubicBezTo>
                    <a:pt x="0" y="2286"/>
                    <a:pt x="199" y="2378"/>
                    <a:pt x="497" y="2378"/>
                  </a:cubicBezTo>
                  <a:lnTo>
                    <a:pt x="6084" y="2378"/>
                  </a:lnTo>
                  <a:cubicBezTo>
                    <a:pt x="6396" y="2378"/>
                    <a:pt x="6666" y="2286"/>
                    <a:pt x="6709" y="2180"/>
                  </a:cubicBezTo>
                  <a:cubicBezTo>
                    <a:pt x="6986" y="1505"/>
                    <a:pt x="7263" y="838"/>
                    <a:pt x="7532" y="185"/>
                  </a:cubicBezTo>
                  <a:cubicBezTo>
                    <a:pt x="7582" y="78"/>
                    <a:pt x="7383" y="0"/>
                    <a:pt x="708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2" name="Google Shape;727;p46"/>
            <p:cNvSpPr/>
            <p:nvPr/>
          </p:nvSpPr>
          <p:spPr>
            <a:xfrm>
              <a:off x="3051625" y="3259300"/>
              <a:ext cx="184250" cy="59475"/>
            </a:xfrm>
            <a:custGeom>
              <a:avLst/>
              <a:gdLst/>
              <a:ahLst/>
              <a:cxnLst/>
              <a:rect l="l" t="t" r="r" b="b"/>
              <a:pathLst>
                <a:path w="7370" h="2379" extrusionOk="0">
                  <a:moveTo>
                    <a:pt x="6859" y="0"/>
                  </a:moveTo>
                  <a:lnTo>
                    <a:pt x="1421" y="0"/>
                  </a:lnTo>
                  <a:cubicBezTo>
                    <a:pt x="1137" y="0"/>
                    <a:pt x="860" y="78"/>
                    <a:pt x="824" y="185"/>
                  </a:cubicBezTo>
                  <a:cubicBezTo>
                    <a:pt x="562" y="838"/>
                    <a:pt x="306" y="1505"/>
                    <a:pt x="43" y="2180"/>
                  </a:cubicBezTo>
                  <a:cubicBezTo>
                    <a:pt x="1" y="2286"/>
                    <a:pt x="214" y="2378"/>
                    <a:pt x="512" y="2378"/>
                  </a:cubicBezTo>
                  <a:lnTo>
                    <a:pt x="6092" y="2378"/>
                  </a:lnTo>
                  <a:cubicBezTo>
                    <a:pt x="6404" y="2378"/>
                    <a:pt x="6681" y="2286"/>
                    <a:pt x="6717" y="2180"/>
                  </a:cubicBezTo>
                  <a:cubicBezTo>
                    <a:pt x="6922" y="1505"/>
                    <a:pt x="7135" y="838"/>
                    <a:pt x="7341" y="185"/>
                  </a:cubicBezTo>
                  <a:cubicBezTo>
                    <a:pt x="7370" y="78"/>
                    <a:pt x="7157" y="0"/>
                    <a:pt x="685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3" name="Google Shape;728;p46"/>
            <p:cNvSpPr/>
            <p:nvPr/>
          </p:nvSpPr>
          <p:spPr>
            <a:xfrm>
              <a:off x="3271350" y="3259300"/>
              <a:ext cx="178925" cy="59475"/>
            </a:xfrm>
            <a:custGeom>
              <a:avLst/>
              <a:gdLst/>
              <a:ahLst/>
              <a:cxnLst/>
              <a:rect l="l" t="t" r="r" b="b"/>
              <a:pathLst>
                <a:path w="7157" h="2379" extrusionOk="0">
                  <a:moveTo>
                    <a:pt x="6645" y="0"/>
                  </a:moveTo>
                  <a:lnTo>
                    <a:pt x="1207" y="0"/>
                  </a:lnTo>
                  <a:cubicBezTo>
                    <a:pt x="909" y="0"/>
                    <a:pt x="646" y="78"/>
                    <a:pt x="611" y="185"/>
                  </a:cubicBezTo>
                  <a:cubicBezTo>
                    <a:pt x="419" y="838"/>
                    <a:pt x="228" y="1505"/>
                    <a:pt x="36" y="2180"/>
                  </a:cubicBezTo>
                  <a:cubicBezTo>
                    <a:pt x="0" y="2286"/>
                    <a:pt x="221" y="2378"/>
                    <a:pt x="533" y="2378"/>
                  </a:cubicBezTo>
                  <a:lnTo>
                    <a:pt x="6120" y="2378"/>
                  </a:lnTo>
                  <a:cubicBezTo>
                    <a:pt x="6411" y="2378"/>
                    <a:pt x="6681" y="2286"/>
                    <a:pt x="6702" y="2180"/>
                  </a:cubicBezTo>
                  <a:cubicBezTo>
                    <a:pt x="6851" y="1505"/>
                    <a:pt x="6993" y="838"/>
                    <a:pt x="7135" y="185"/>
                  </a:cubicBezTo>
                  <a:cubicBezTo>
                    <a:pt x="7156" y="78"/>
                    <a:pt x="6929" y="0"/>
                    <a:pt x="664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4" name="Google Shape;729;p46"/>
            <p:cNvSpPr/>
            <p:nvPr/>
          </p:nvSpPr>
          <p:spPr>
            <a:xfrm>
              <a:off x="3491425" y="3259300"/>
              <a:ext cx="826350" cy="59475"/>
            </a:xfrm>
            <a:custGeom>
              <a:avLst/>
              <a:gdLst/>
              <a:ahLst/>
              <a:cxnLst/>
              <a:rect l="l" t="t" r="r" b="b"/>
              <a:pathLst>
                <a:path w="33054" h="2379" extrusionOk="0">
                  <a:moveTo>
                    <a:pt x="32102" y="0"/>
                  </a:moveTo>
                  <a:lnTo>
                    <a:pt x="29958" y="0"/>
                  </a:lnTo>
                  <a:lnTo>
                    <a:pt x="26664" y="0"/>
                  </a:lnTo>
                  <a:lnTo>
                    <a:pt x="23541" y="0"/>
                  </a:lnTo>
                  <a:lnTo>
                    <a:pt x="18103" y="0"/>
                  </a:lnTo>
                  <a:lnTo>
                    <a:pt x="14965" y="0"/>
                  </a:lnTo>
                  <a:lnTo>
                    <a:pt x="9527" y="0"/>
                  </a:lnTo>
                  <a:lnTo>
                    <a:pt x="966" y="0"/>
                  </a:lnTo>
                  <a:cubicBezTo>
                    <a:pt x="675" y="0"/>
                    <a:pt x="419" y="78"/>
                    <a:pt x="405" y="185"/>
                  </a:cubicBezTo>
                  <a:cubicBezTo>
                    <a:pt x="277" y="838"/>
                    <a:pt x="149" y="1505"/>
                    <a:pt x="22" y="2180"/>
                  </a:cubicBezTo>
                  <a:cubicBezTo>
                    <a:pt x="0" y="2286"/>
                    <a:pt x="235" y="2378"/>
                    <a:pt x="526" y="2378"/>
                  </a:cubicBezTo>
                  <a:lnTo>
                    <a:pt x="9328" y="2378"/>
                  </a:lnTo>
                  <a:lnTo>
                    <a:pt x="14915" y="2378"/>
                  </a:lnTo>
                  <a:lnTo>
                    <a:pt x="18138" y="2378"/>
                  </a:lnTo>
                  <a:lnTo>
                    <a:pt x="23725" y="2378"/>
                  </a:lnTo>
                  <a:lnTo>
                    <a:pt x="26941" y="2378"/>
                  </a:lnTo>
                  <a:lnTo>
                    <a:pt x="30327" y="2378"/>
                  </a:lnTo>
                  <a:lnTo>
                    <a:pt x="32528" y="2378"/>
                  </a:lnTo>
                  <a:cubicBezTo>
                    <a:pt x="32819" y="2378"/>
                    <a:pt x="33053" y="2286"/>
                    <a:pt x="33032" y="2180"/>
                  </a:cubicBezTo>
                  <a:cubicBezTo>
                    <a:pt x="32911" y="1505"/>
                    <a:pt x="32784" y="838"/>
                    <a:pt x="32663" y="185"/>
                  </a:cubicBezTo>
                  <a:cubicBezTo>
                    <a:pt x="32649" y="78"/>
                    <a:pt x="32393" y="0"/>
                    <a:pt x="3210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5" name="Google Shape;730;p46"/>
            <p:cNvSpPr/>
            <p:nvPr/>
          </p:nvSpPr>
          <p:spPr>
            <a:xfrm>
              <a:off x="4359275" y="3259300"/>
              <a:ext cx="178575" cy="59475"/>
            </a:xfrm>
            <a:custGeom>
              <a:avLst/>
              <a:gdLst/>
              <a:ahLst/>
              <a:cxnLst/>
              <a:rect l="l" t="t" r="r" b="b"/>
              <a:pathLst>
                <a:path w="7143" h="2379" extrusionOk="0">
                  <a:moveTo>
                    <a:pt x="5949" y="0"/>
                  </a:moveTo>
                  <a:lnTo>
                    <a:pt x="512" y="0"/>
                  </a:lnTo>
                  <a:cubicBezTo>
                    <a:pt x="228" y="0"/>
                    <a:pt x="0" y="78"/>
                    <a:pt x="22" y="185"/>
                  </a:cubicBezTo>
                  <a:cubicBezTo>
                    <a:pt x="164" y="838"/>
                    <a:pt x="299" y="1505"/>
                    <a:pt x="441" y="2180"/>
                  </a:cubicBezTo>
                  <a:cubicBezTo>
                    <a:pt x="462" y="2286"/>
                    <a:pt x="725" y="2378"/>
                    <a:pt x="1023" y="2378"/>
                  </a:cubicBezTo>
                  <a:lnTo>
                    <a:pt x="6610" y="2378"/>
                  </a:lnTo>
                  <a:cubicBezTo>
                    <a:pt x="6922" y="2378"/>
                    <a:pt x="7142" y="2286"/>
                    <a:pt x="7114" y="2180"/>
                  </a:cubicBezTo>
                  <a:cubicBezTo>
                    <a:pt x="6922" y="1505"/>
                    <a:pt x="6730" y="838"/>
                    <a:pt x="6546" y="185"/>
                  </a:cubicBezTo>
                  <a:cubicBezTo>
                    <a:pt x="6510" y="78"/>
                    <a:pt x="6248" y="0"/>
                    <a:pt x="594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6" name="Google Shape;731;p46"/>
            <p:cNvSpPr/>
            <p:nvPr/>
          </p:nvSpPr>
          <p:spPr>
            <a:xfrm>
              <a:off x="4573500" y="3259300"/>
              <a:ext cx="184050" cy="59475"/>
            </a:xfrm>
            <a:custGeom>
              <a:avLst/>
              <a:gdLst/>
              <a:ahLst/>
              <a:cxnLst/>
              <a:rect l="l" t="t" r="r" b="b"/>
              <a:pathLst>
                <a:path w="7362" h="2379" extrusionOk="0">
                  <a:moveTo>
                    <a:pt x="5956" y="0"/>
                  </a:moveTo>
                  <a:lnTo>
                    <a:pt x="518" y="0"/>
                  </a:lnTo>
                  <a:cubicBezTo>
                    <a:pt x="220" y="0"/>
                    <a:pt x="0" y="78"/>
                    <a:pt x="36" y="185"/>
                  </a:cubicBezTo>
                  <a:cubicBezTo>
                    <a:pt x="234" y="838"/>
                    <a:pt x="440" y="1505"/>
                    <a:pt x="653" y="2180"/>
                  </a:cubicBezTo>
                  <a:cubicBezTo>
                    <a:pt x="682" y="2286"/>
                    <a:pt x="958" y="2378"/>
                    <a:pt x="1271" y="2378"/>
                  </a:cubicBezTo>
                  <a:lnTo>
                    <a:pt x="6851" y="2378"/>
                  </a:lnTo>
                  <a:cubicBezTo>
                    <a:pt x="7149" y="2378"/>
                    <a:pt x="7362" y="2286"/>
                    <a:pt x="7319" y="2180"/>
                  </a:cubicBezTo>
                  <a:cubicBezTo>
                    <a:pt x="7064" y="1505"/>
                    <a:pt x="6808" y="838"/>
                    <a:pt x="6552" y="185"/>
                  </a:cubicBezTo>
                  <a:cubicBezTo>
                    <a:pt x="6517" y="78"/>
                    <a:pt x="6240" y="0"/>
                    <a:pt x="595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7" name="Google Shape;732;p46"/>
            <p:cNvSpPr/>
            <p:nvPr/>
          </p:nvSpPr>
          <p:spPr>
            <a:xfrm>
              <a:off x="4788050" y="3259300"/>
              <a:ext cx="189225" cy="59475"/>
            </a:xfrm>
            <a:custGeom>
              <a:avLst/>
              <a:gdLst/>
              <a:ahLst/>
              <a:cxnLst/>
              <a:rect l="l" t="t" r="r" b="b"/>
              <a:pathLst>
                <a:path w="7569" h="2379" extrusionOk="0">
                  <a:moveTo>
                    <a:pt x="5936" y="0"/>
                  </a:moveTo>
                  <a:lnTo>
                    <a:pt x="498" y="0"/>
                  </a:lnTo>
                  <a:cubicBezTo>
                    <a:pt x="214" y="0"/>
                    <a:pt x="1" y="78"/>
                    <a:pt x="43" y="185"/>
                  </a:cubicBezTo>
                  <a:cubicBezTo>
                    <a:pt x="313" y="838"/>
                    <a:pt x="583" y="1505"/>
                    <a:pt x="860" y="2180"/>
                  </a:cubicBezTo>
                  <a:cubicBezTo>
                    <a:pt x="902" y="2286"/>
                    <a:pt x="1186" y="2378"/>
                    <a:pt x="1484" y="2378"/>
                  </a:cubicBezTo>
                  <a:lnTo>
                    <a:pt x="7071" y="2378"/>
                  </a:lnTo>
                  <a:cubicBezTo>
                    <a:pt x="7384" y="2378"/>
                    <a:pt x="7568" y="2286"/>
                    <a:pt x="7519" y="2180"/>
                  </a:cubicBezTo>
                  <a:cubicBezTo>
                    <a:pt x="7192" y="1505"/>
                    <a:pt x="6873" y="838"/>
                    <a:pt x="6553" y="185"/>
                  </a:cubicBezTo>
                  <a:cubicBezTo>
                    <a:pt x="6503" y="78"/>
                    <a:pt x="6234" y="0"/>
                    <a:pt x="593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8" name="Google Shape;733;p46"/>
            <p:cNvSpPr/>
            <p:nvPr/>
          </p:nvSpPr>
          <p:spPr>
            <a:xfrm>
              <a:off x="5002450" y="3259300"/>
              <a:ext cx="195075" cy="59475"/>
            </a:xfrm>
            <a:custGeom>
              <a:avLst/>
              <a:gdLst/>
              <a:ahLst/>
              <a:cxnLst/>
              <a:rect l="l" t="t" r="r" b="b"/>
              <a:pathLst>
                <a:path w="7803" h="2379" extrusionOk="0">
                  <a:moveTo>
                    <a:pt x="5921" y="0"/>
                  </a:moveTo>
                  <a:lnTo>
                    <a:pt x="490" y="0"/>
                  </a:lnTo>
                  <a:cubicBezTo>
                    <a:pt x="199" y="0"/>
                    <a:pt x="0" y="78"/>
                    <a:pt x="50" y="185"/>
                  </a:cubicBezTo>
                  <a:cubicBezTo>
                    <a:pt x="384" y="838"/>
                    <a:pt x="724" y="1505"/>
                    <a:pt x="1065" y="2180"/>
                  </a:cubicBezTo>
                  <a:cubicBezTo>
                    <a:pt x="1122" y="2286"/>
                    <a:pt x="1413" y="2378"/>
                    <a:pt x="1711" y="2378"/>
                  </a:cubicBezTo>
                  <a:lnTo>
                    <a:pt x="7298" y="2378"/>
                  </a:lnTo>
                  <a:cubicBezTo>
                    <a:pt x="7603" y="2378"/>
                    <a:pt x="7802" y="2286"/>
                    <a:pt x="7738" y="2180"/>
                  </a:cubicBezTo>
                  <a:cubicBezTo>
                    <a:pt x="7341" y="1505"/>
                    <a:pt x="6957" y="838"/>
                    <a:pt x="6574" y="185"/>
                  </a:cubicBezTo>
                  <a:cubicBezTo>
                    <a:pt x="6510" y="78"/>
                    <a:pt x="6226" y="0"/>
                    <a:pt x="592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9" name="Google Shape;734;p46"/>
            <p:cNvSpPr/>
            <p:nvPr/>
          </p:nvSpPr>
          <p:spPr>
            <a:xfrm>
              <a:off x="3346425" y="3378025"/>
              <a:ext cx="1114575" cy="260200"/>
            </a:xfrm>
            <a:custGeom>
              <a:avLst/>
              <a:gdLst/>
              <a:ahLst/>
              <a:cxnLst/>
              <a:rect l="l" t="t" r="r" b="b"/>
              <a:pathLst>
                <a:path w="44583" h="10408" extrusionOk="0">
                  <a:moveTo>
                    <a:pt x="39727" y="0"/>
                  </a:moveTo>
                  <a:lnTo>
                    <a:pt x="22313" y="0"/>
                  </a:lnTo>
                  <a:lnTo>
                    <a:pt x="4913" y="0"/>
                  </a:lnTo>
                  <a:cubicBezTo>
                    <a:pt x="3571" y="0"/>
                    <a:pt x="2379" y="384"/>
                    <a:pt x="2258" y="866"/>
                  </a:cubicBezTo>
                  <a:cubicBezTo>
                    <a:pt x="1931" y="2166"/>
                    <a:pt x="1598" y="3507"/>
                    <a:pt x="1250" y="4892"/>
                  </a:cubicBezTo>
                  <a:cubicBezTo>
                    <a:pt x="895" y="6319"/>
                    <a:pt x="526" y="7802"/>
                    <a:pt x="149" y="9328"/>
                  </a:cubicBezTo>
                  <a:cubicBezTo>
                    <a:pt x="0" y="9925"/>
                    <a:pt x="1115" y="10408"/>
                    <a:pt x="2627" y="10408"/>
                  </a:cubicBezTo>
                  <a:lnTo>
                    <a:pt x="22277" y="10408"/>
                  </a:lnTo>
                  <a:lnTo>
                    <a:pt x="41948" y="10408"/>
                  </a:lnTo>
                  <a:cubicBezTo>
                    <a:pt x="43461" y="10408"/>
                    <a:pt x="44582" y="9925"/>
                    <a:pt x="44433" y="9328"/>
                  </a:cubicBezTo>
                  <a:cubicBezTo>
                    <a:pt x="44064" y="7802"/>
                    <a:pt x="43702" y="6319"/>
                    <a:pt x="43354" y="4892"/>
                  </a:cubicBezTo>
                  <a:cubicBezTo>
                    <a:pt x="43013" y="3507"/>
                    <a:pt x="42687" y="2166"/>
                    <a:pt x="42374" y="866"/>
                  </a:cubicBezTo>
                  <a:cubicBezTo>
                    <a:pt x="42254" y="384"/>
                    <a:pt x="41068" y="0"/>
                    <a:pt x="39727" y="0"/>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90" name="Google Shape;735;p46"/>
            <p:cNvSpPr/>
            <p:nvPr/>
          </p:nvSpPr>
          <p:spPr>
            <a:xfrm>
              <a:off x="2603675" y="1321450"/>
              <a:ext cx="2601125" cy="1653900"/>
            </a:xfrm>
            <a:custGeom>
              <a:avLst/>
              <a:gdLst/>
              <a:ahLst/>
              <a:cxnLst/>
              <a:rect l="l" t="t" r="r" b="b"/>
              <a:pathLst>
                <a:path w="104045" h="66156" extrusionOk="0">
                  <a:moveTo>
                    <a:pt x="99920" y="62031"/>
                  </a:moveTo>
                  <a:lnTo>
                    <a:pt x="4118" y="62031"/>
                  </a:lnTo>
                  <a:lnTo>
                    <a:pt x="4118" y="4125"/>
                  </a:lnTo>
                  <a:lnTo>
                    <a:pt x="99920" y="4125"/>
                  </a:lnTo>
                  <a:close/>
                  <a:moveTo>
                    <a:pt x="100750" y="0"/>
                  </a:moveTo>
                  <a:lnTo>
                    <a:pt x="3288" y="0"/>
                  </a:lnTo>
                  <a:cubicBezTo>
                    <a:pt x="1478" y="0"/>
                    <a:pt x="1" y="1484"/>
                    <a:pt x="1" y="3294"/>
                  </a:cubicBezTo>
                  <a:lnTo>
                    <a:pt x="1" y="62869"/>
                  </a:lnTo>
                  <a:cubicBezTo>
                    <a:pt x="1" y="64679"/>
                    <a:pt x="1478" y="66156"/>
                    <a:pt x="3288" y="66156"/>
                  </a:cubicBezTo>
                  <a:lnTo>
                    <a:pt x="100750" y="66156"/>
                  </a:lnTo>
                  <a:cubicBezTo>
                    <a:pt x="102561" y="66156"/>
                    <a:pt x="104044" y="64679"/>
                    <a:pt x="104044" y="62869"/>
                  </a:cubicBezTo>
                  <a:lnTo>
                    <a:pt x="104044" y="3294"/>
                  </a:lnTo>
                  <a:cubicBezTo>
                    <a:pt x="104044" y="1484"/>
                    <a:pt x="102561" y="0"/>
                    <a:pt x="100750" y="0"/>
                  </a:cubicBezTo>
                  <a:close/>
                </a:path>
              </a:pathLst>
            </a:custGeom>
            <a:solidFill>
              <a:srgbClr val="AB67A5"/>
            </a:solidFill>
            <a:ln>
              <a:noFill/>
            </a:ln>
          </p:spPr>
          <p:txBody>
            <a:bodyPr spcFirstLastPara="1" wrap="square" lIns="53300" tIns="53300" rIns="53300" bIns="53300" anchor="ctr" anchorCtr="0">
              <a:noAutofit/>
            </a:bodyPr>
            <a:lstStyle/>
            <a:p>
              <a:endParaRPr sz="816"/>
            </a:p>
          </p:txBody>
        </p:sp>
        <p:sp>
          <p:nvSpPr>
            <p:cNvPr id="91" name="Google Shape;736;p46"/>
            <p:cNvSpPr/>
            <p:nvPr/>
          </p:nvSpPr>
          <p:spPr>
            <a:xfrm>
              <a:off x="3096900" y="2945875"/>
              <a:ext cx="1614500" cy="58225"/>
            </a:xfrm>
            <a:custGeom>
              <a:avLst/>
              <a:gdLst/>
              <a:ahLst/>
              <a:cxnLst/>
              <a:rect l="l" t="t" r="r" b="b"/>
              <a:pathLst>
                <a:path w="64580" h="2329" extrusionOk="0">
                  <a:moveTo>
                    <a:pt x="1164" y="0"/>
                  </a:moveTo>
                  <a:lnTo>
                    <a:pt x="63416" y="0"/>
                  </a:lnTo>
                  <a:cubicBezTo>
                    <a:pt x="64055" y="0"/>
                    <a:pt x="64580" y="519"/>
                    <a:pt x="64580" y="1165"/>
                  </a:cubicBezTo>
                  <a:lnTo>
                    <a:pt x="64580" y="1165"/>
                  </a:lnTo>
                  <a:cubicBezTo>
                    <a:pt x="64580" y="1803"/>
                    <a:pt x="64055" y="2329"/>
                    <a:pt x="63416" y="2329"/>
                  </a:cubicBezTo>
                  <a:lnTo>
                    <a:pt x="1164" y="2329"/>
                  </a:lnTo>
                  <a:cubicBezTo>
                    <a:pt x="525" y="2329"/>
                    <a:pt x="0" y="1803"/>
                    <a:pt x="0" y="1165"/>
                  </a:cubicBezTo>
                  <a:lnTo>
                    <a:pt x="0" y="1165"/>
                  </a:lnTo>
                  <a:cubicBezTo>
                    <a:pt x="0" y="519"/>
                    <a:pt x="525" y="0"/>
                    <a:pt x="1164" y="0"/>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grpSp>
      <p:grpSp>
        <p:nvGrpSpPr>
          <p:cNvPr id="92" name="Google Shape;737;p46"/>
          <p:cNvGrpSpPr/>
          <p:nvPr/>
        </p:nvGrpSpPr>
        <p:grpSpPr>
          <a:xfrm>
            <a:off x="3931676" y="2091302"/>
            <a:ext cx="610221" cy="556872"/>
            <a:chOff x="5584700" y="2217400"/>
            <a:chExt cx="469200" cy="469200"/>
          </a:xfrm>
        </p:grpSpPr>
        <p:sp>
          <p:nvSpPr>
            <p:cNvPr id="93" name="Google Shape;738;p46"/>
            <p:cNvSpPr/>
            <p:nvPr/>
          </p:nvSpPr>
          <p:spPr>
            <a:xfrm>
              <a:off x="5584700" y="2217400"/>
              <a:ext cx="469200" cy="469200"/>
            </a:xfrm>
            <a:prstGeom prst="ellipse">
              <a:avLst/>
            </a:prstGeom>
            <a:solidFill>
              <a:srgbClr val="595959">
                <a:alpha val="54750"/>
              </a:srgbClr>
            </a:solidFill>
            <a:ln>
              <a:noFill/>
            </a:ln>
          </p:spPr>
          <p:txBody>
            <a:bodyPr spcFirstLastPara="1" wrap="square" lIns="53300" tIns="53300" rIns="53300" bIns="53300" anchor="ctr" anchorCtr="0">
              <a:noAutofit/>
            </a:bodyPr>
            <a:lstStyle/>
            <a:p>
              <a:endParaRPr sz="816"/>
            </a:p>
          </p:txBody>
        </p:sp>
        <p:sp>
          <p:nvSpPr>
            <p:cNvPr id="94" name="Google Shape;739;p46"/>
            <p:cNvSpPr/>
            <p:nvPr/>
          </p:nvSpPr>
          <p:spPr>
            <a:xfrm rot="5400000">
              <a:off x="5736884" y="2368900"/>
              <a:ext cx="192300" cy="166200"/>
            </a:xfrm>
            <a:prstGeom prst="triangle">
              <a:avLst>
                <a:gd name="adj" fmla="val 50000"/>
              </a:avLst>
            </a:prstGeom>
            <a:solidFill>
              <a:schemeClr val="accent4"/>
            </a:solidFill>
            <a:ln>
              <a:noFill/>
            </a:ln>
          </p:spPr>
          <p:txBody>
            <a:bodyPr spcFirstLastPara="1" wrap="square" lIns="53300" tIns="53300" rIns="53300" bIns="53300" anchor="ctr" anchorCtr="0">
              <a:noAutofit/>
            </a:bodyPr>
            <a:lstStyle/>
            <a:p>
              <a:endParaRPr sz="816"/>
            </a:p>
          </p:txBody>
        </p:sp>
      </p:grpSp>
      <p:pic>
        <p:nvPicPr>
          <p:cNvPr id="95" name="صورة 94"/>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4067" y="1319115"/>
            <a:ext cx="3488083" cy="3300263"/>
          </a:xfrm>
          <a:prstGeom prst="rect">
            <a:avLst/>
          </a:prstGeom>
        </p:spPr>
      </p:pic>
      <p:pic>
        <p:nvPicPr>
          <p:cNvPr id="96" name="Google Shape;1566;p66"/>
          <p:cNvPicPr preferRelativeResize="0"/>
          <p:nvPr/>
        </p:nvPicPr>
        <p:blipFill>
          <a:blip r:embed="rId6">
            <a:alphaModFix/>
          </a:blip>
          <a:stretch>
            <a:fillRect/>
          </a:stretch>
        </p:blipFill>
        <p:spPr>
          <a:xfrm>
            <a:off x="2884159" y="3755598"/>
            <a:ext cx="2545099" cy="1217375"/>
          </a:xfrm>
          <a:prstGeom prst="rect">
            <a:avLst/>
          </a:prstGeom>
          <a:noFill/>
          <a:ln>
            <a:noFill/>
          </a:ln>
        </p:spPr>
      </p:pic>
      <p:sp>
        <p:nvSpPr>
          <p:cNvPr id="97" name="Google Shape;490;p31"/>
          <p:cNvSpPr txBox="1">
            <a:spLocks noGrp="1"/>
          </p:cNvSpPr>
          <p:nvPr>
            <p:ph type="subTitle" idx="1"/>
          </p:nvPr>
        </p:nvSpPr>
        <p:spPr>
          <a:xfrm>
            <a:off x="111817" y="830889"/>
            <a:ext cx="351654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4000" b="1" dirty="0">
                <a:solidFill>
                  <a:srgbClr val="F16F67"/>
                </a:solidFill>
                <a:cs typeface="+mj-cs"/>
              </a:rPr>
              <a:t>هيا نشاهد الفيديو </a:t>
            </a:r>
            <a:endParaRPr sz="4000" b="1" dirty="0">
              <a:solidFill>
                <a:srgbClr val="F16F67"/>
              </a:solidFill>
              <a:cs typeface="+mj-cs"/>
            </a:endParaRPr>
          </a:p>
        </p:txBody>
      </p:sp>
      <p:pic>
        <p:nvPicPr>
          <p:cNvPr id="2" name="y2mate.com - احوال الطقس للأطفال باللغة العربية Weather for kids in Arabic_v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8262" y="980819"/>
            <a:ext cx="2981382" cy="1677027"/>
          </a:xfrm>
          <a:prstGeom prst="rect">
            <a:avLst/>
          </a:prstGeom>
        </p:spPr>
      </p:pic>
    </p:spTree>
    <p:extLst>
      <p:ext uri="{BB962C8B-B14F-4D97-AF65-F5344CB8AC3E}">
        <p14:creationId xmlns:p14="http://schemas.microsoft.com/office/powerpoint/2010/main" val="185996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0"/>
            <a:ext cx="9144000" cy="5143500"/>
          </a:xfrm>
          <a:prstGeom prst="rect">
            <a:avLst/>
          </a:prstGeom>
        </p:spPr>
      </p:pic>
      <p:pic>
        <p:nvPicPr>
          <p:cNvPr id="3" name="صورة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798"/>
          <a:stretch/>
        </p:blipFill>
        <p:spPr>
          <a:xfrm>
            <a:off x="2659207" y="1299910"/>
            <a:ext cx="3825586" cy="3313653"/>
          </a:xfrm>
          <a:prstGeom prst="rect">
            <a:avLst/>
          </a:prstGeom>
        </p:spPr>
      </p:pic>
      <p:sp>
        <p:nvSpPr>
          <p:cNvPr id="4" name="مستطيل 3"/>
          <p:cNvSpPr/>
          <p:nvPr/>
        </p:nvSpPr>
        <p:spPr>
          <a:xfrm>
            <a:off x="2238233" y="769974"/>
            <a:ext cx="4722125" cy="1099770"/>
          </a:xfrm>
          <a:prstGeom prst="rect">
            <a:avLst/>
          </a:prstGeom>
          <a:solidFill>
            <a:srgbClr val="EE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65;p34"/>
          <p:cNvSpPr txBox="1">
            <a:spLocks/>
          </p:cNvSpPr>
          <p:nvPr/>
        </p:nvSpPr>
        <p:spPr>
          <a:xfrm>
            <a:off x="520184" y="769973"/>
            <a:ext cx="8103632" cy="803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4000" b="1" dirty="0">
                <a:solidFill>
                  <a:schemeClr val="tx1"/>
                </a:solidFill>
                <a:cs typeface="+mj-cs"/>
              </a:rPr>
              <a:t>هيا نختبر قوة ذاكرتنا ونختبر حالة الطقس من الصورة ؟</a:t>
            </a:r>
          </a:p>
        </p:txBody>
      </p:sp>
    </p:spTree>
    <p:extLst>
      <p:ext uri="{BB962C8B-B14F-4D97-AF65-F5344CB8AC3E}">
        <p14:creationId xmlns:p14="http://schemas.microsoft.com/office/powerpoint/2010/main" val="2460110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صورة 117">
            <a:extLst>
              <a:ext uri="{FF2B5EF4-FFF2-40B4-BE49-F238E27FC236}">
                <a16:creationId xmlns:a16="http://schemas.microsoft.com/office/drawing/2014/main" id="{8B4F0E82-A1D5-46BA-86D5-ED5854F241CC}"/>
              </a:ext>
            </a:extLst>
          </p:cNvPr>
          <p:cNvPicPr>
            <a:picLocks noChangeAspect="1"/>
          </p:cNvPicPr>
          <p:nvPr/>
        </p:nvPicPr>
        <p:blipFill rotWithShape="1">
          <a:blip r:embed="rId2">
            <a:extLst>
              <a:ext uri="{28A0092B-C50C-407E-A947-70E740481C1C}">
                <a14:useLocalDpi xmlns:a14="http://schemas.microsoft.com/office/drawing/2010/main" val="0"/>
              </a:ext>
            </a:extLst>
          </a:blip>
          <a:srcRect l="3863" r="5500"/>
          <a:stretch/>
        </p:blipFill>
        <p:spPr>
          <a:xfrm>
            <a:off x="0" y="0"/>
            <a:ext cx="9125326" cy="5143500"/>
          </a:xfrm>
          <a:prstGeom prst="rect">
            <a:avLst/>
          </a:prstGeom>
        </p:spPr>
      </p:pic>
      <p:grpSp>
        <p:nvGrpSpPr>
          <p:cNvPr id="6" name="Google Shape;1465;p64">
            <a:extLst>
              <a:ext uri="{FF2B5EF4-FFF2-40B4-BE49-F238E27FC236}">
                <a16:creationId xmlns:a16="http://schemas.microsoft.com/office/drawing/2014/main" id="{385863F5-052E-44EA-AF53-5100DDC99261}"/>
              </a:ext>
            </a:extLst>
          </p:cNvPr>
          <p:cNvGrpSpPr/>
          <p:nvPr/>
        </p:nvGrpSpPr>
        <p:grpSpPr>
          <a:xfrm>
            <a:off x="2602322" y="1443754"/>
            <a:ext cx="4636227" cy="2383751"/>
            <a:chOff x="2146400" y="1752675"/>
            <a:chExt cx="5849275" cy="2993910"/>
          </a:xfrm>
        </p:grpSpPr>
        <p:grpSp>
          <p:nvGrpSpPr>
            <p:cNvPr id="7" name="Google Shape;1466;p64">
              <a:extLst>
                <a:ext uri="{FF2B5EF4-FFF2-40B4-BE49-F238E27FC236}">
                  <a16:creationId xmlns:a16="http://schemas.microsoft.com/office/drawing/2014/main" id="{4CD68D16-F19F-4D83-8310-5BE2AEDD89E6}"/>
                </a:ext>
              </a:extLst>
            </p:cNvPr>
            <p:cNvGrpSpPr/>
            <p:nvPr/>
          </p:nvGrpSpPr>
          <p:grpSpPr>
            <a:xfrm>
              <a:off x="2146400" y="1752675"/>
              <a:ext cx="5849275" cy="513000"/>
              <a:chOff x="2146400" y="1752675"/>
              <a:chExt cx="5849275" cy="513000"/>
            </a:xfrm>
          </p:grpSpPr>
          <p:sp>
            <p:nvSpPr>
              <p:cNvPr id="41" name="Google Shape;1468;p64">
                <a:extLst>
                  <a:ext uri="{FF2B5EF4-FFF2-40B4-BE49-F238E27FC236}">
                    <a16:creationId xmlns:a16="http://schemas.microsoft.com/office/drawing/2014/main" id="{23D5472F-3CDF-43F8-9C70-A69577EA61D6}"/>
                  </a:ext>
                </a:extLst>
              </p:cNvPr>
              <p:cNvSpPr/>
              <p:nvPr/>
            </p:nvSpPr>
            <p:spPr>
              <a:xfrm>
                <a:off x="2146400"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42" name="Google Shape;1469;p64">
                <a:extLst>
                  <a:ext uri="{FF2B5EF4-FFF2-40B4-BE49-F238E27FC236}">
                    <a16:creationId xmlns:a16="http://schemas.microsoft.com/office/drawing/2014/main" id="{9518B8BD-7F2D-43FA-AB1B-5D6ECE54E39F}"/>
                  </a:ext>
                </a:extLst>
              </p:cNvPr>
              <p:cNvSpPr/>
              <p:nvPr/>
            </p:nvSpPr>
            <p:spPr>
              <a:xfrm>
                <a:off x="3144475"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43" name="Google Shape;1470;p64">
                <a:extLst>
                  <a:ext uri="{FF2B5EF4-FFF2-40B4-BE49-F238E27FC236}">
                    <a16:creationId xmlns:a16="http://schemas.microsoft.com/office/drawing/2014/main" id="{0DF97BD2-8DDD-40C9-AED4-7B0B12BD371F}"/>
                  </a:ext>
                </a:extLst>
              </p:cNvPr>
              <p:cNvSpPr/>
              <p:nvPr/>
            </p:nvSpPr>
            <p:spPr>
              <a:xfrm>
                <a:off x="4142550"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44" name="Google Shape;1471;p64">
                <a:extLst>
                  <a:ext uri="{FF2B5EF4-FFF2-40B4-BE49-F238E27FC236}">
                    <a16:creationId xmlns:a16="http://schemas.microsoft.com/office/drawing/2014/main" id="{1F952FB9-BF42-417D-8398-D28AAF046E5C}"/>
                  </a:ext>
                </a:extLst>
              </p:cNvPr>
              <p:cNvSpPr/>
              <p:nvPr/>
            </p:nvSpPr>
            <p:spPr>
              <a:xfrm>
                <a:off x="5140625"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45" name="Google Shape;1472;p64">
                <a:extLst>
                  <a:ext uri="{FF2B5EF4-FFF2-40B4-BE49-F238E27FC236}">
                    <a16:creationId xmlns:a16="http://schemas.microsoft.com/office/drawing/2014/main" id="{F28333CC-E930-4FDA-9944-454DA73D4CBA}"/>
                  </a:ext>
                </a:extLst>
              </p:cNvPr>
              <p:cNvSpPr/>
              <p:nvPr/>
            </p:nvSpPr>
            <p:spPr>
              <a:xfrm>
                <a:off x="6138700"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46" name="Google Shape;1473;p64">
                <a:extLst>
                  <a:ext uri="{FF2B5EF4-FFF2-40B4-BE49-F238E27FC236}">
                    <a16:creationId xmlns:a16="http://schemas.microsoft.com/office/drawing/2014/main" id="{B7D82331-1F6E-4CF0-8D31-680C1CF2ACC2}"/>
                  </a:ext>
                </a:extLst>
              </p:cNvPr>
              <p:cNvSpPr/>
              <p:nvPr/>
            </p:nvSpPr>
            <p:spPr>
              <a:xfrm>
                <a:off x="7136775" y="175267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grpSp>
        <p:grpSp>
          <p:nvGrpSpPr>
            <p:cNvPr id="8" name="Google Shape;1474;p64">
              <a:extLst>
                <a:ext uri="{FF2B5EF4-FFF2-40B4-BE49-F238E27FC236}">
                  <a16:creationId xmlns:a16="http://schemas.microsoft.com/office/drawing/2014/main" id="{D160B9CF-A90F-4A40-B18C-7B9252DD0C64}"/>
                </a:ext>
              </a:extLst>
            </p:cNvPr>
            <p:cNvGrpSpPr/>
            <p:nvPr/>
          </p:nvGrpSpPr>
          <p:grpSpPr>
            <a:xfrm>
              <a:off x="2146400" y="2372903"/>
              <a:ext cx="5849275" cy="513000"/>
              <a:chOff x="2146400" y="2372903"/>
              <a:chExt cx="5849275" cy="513000"/>
            </a:xfrm>
          </p:grpSpPr>
          <p:sp>
            <p:nvSpPr>
              <p:cNvPr id="34" name="Google Shape;1476;p64">
                <a:extLst>
                  <a:ext uri="{FF2B5EF4-FFF2-40B4-BE49-F238E27FC236}">
                    <a16:creationId xmlns:a16="http://schemas.microsoft.com/office/drawing/2014/main" id="{7FBD4CD5-69DA-4D5D-B00D-DD82459EFAEE}"/>
                  </a:ext>
                </a:extLst>
              </p:cNvPr>
              <p:cNvSpPr/>
              <p:nvPr/>
            </p:nvSpPr>
            <p:spPr>
              <a:xfrm>
                <a:off x="2146400"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35" name="Google Shape;1477;p64">
                <a:extLst>
                  <a:ext uri="{FF2B5EF4-FFF2-40B4-BE49-F238E27FC236}">
                    <a16:creationId xmlns:a16="http://schemas.microsoft.com/office/drawing/2014/main" id="{212BC5FE-A6C0-46E2-9F73-189ECE947056}"/>
                  </a:ext>
                </a:extLst>
              </p:cNvPr>
              <p:cNvSpPr/>
              <p:nvPr/>
            </p:nvSpPr>
            <p:spPr>
              <a:xfrm>
                <a:off x="3144475"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36" name="Google Shape;1478;p64">
                <a:extLst>
                  <a:ext uri="{FF2B5EF4-FFF2-40B4-BE49-F238E27FC236}">
                    <a16:creationId xmlns:a16="http://schemas.microsoft.com/office/drawing/2014/main" id="{AC8B52A1-5CB1-4F41-8904-46A7D393858F}"/>
                  </a:ext>
                </a:extLst>
              </p:cNvPr>
              <p:cNvSpPr/>
              <p:nvPr/>
            </p:nvSpPr>
            <p:spPr>
              <a:xfrm>
                <a:off x="4142550"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37" name="Google Shape;1479;p64">
                <a:extLst>
                  <a:ext uri="{FF2B5EF4-FFF2-40B4-BE49-F238E27FC236}">
                    <a16:creationId xmlns:a16="http://schemas.microsoft.com/office/drawing/2014/main" id="{EC111B81-457B-475D-95BA-1D30396311F7}"/>
                  </a:ext>
                </a:extLst>
              </p:cNvPr>
              <p:cNvSpPr/>
              <p:nvPr/>
            </p:nvSpPr>
            <p:spPr>
              <a:xfrm>
                <a:off x="5140625"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dirty="0">
                  <a:solidFill>
                    <a:schemeClr val="tx1">
                      <a:lumMod val="50000"/>
                    </a:schemeClr>
                  </a:solidFill>
                </a:endParaRPr>
              </a:p>
            </p:txBody>
          </p:sp>
          <p:sp>
            <p:nvSpPr>
              <p:cNvPr id="38" name="Google Shape;1480;p64">
                <a:extLst>
                  <a:ext uri="{FF2B5EF4-FFF2-40B4-BE49-F238E27FC236}">
                    <a16:creationId xmlns:a16="http://schemas.microsoft.com/office/drawing/2014/main" id="{6B645429-943A-4C57-87C6-AF4DD862875A}"/>
                  </a:ext>
                </a:extLst>
              </p:cNvPr>
              <p:cNvSpPr/>
              <p:nvPr/>
            </p:nvSpPr>
            <p:spPr>
              <a:xfrm>
                <a:off x="6138700"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39" name="Google Shape;1481;p64">
                <a:extLst>
                  <a:ext uri="{FF2B5EF4-FFF2-40B4-BE49-F238E27FC236}">
                    <a16:creationId xmlns:a16="http://schemas.microsoft.com/office/drawing/2014/main" id="{61EDD3B6-0277-4637-9BC4-6769D4F44B93}"/>
                  </a:ext>
                </a:extLst>
              </p:cNvPr>
              <p:cNvSpPr/>
              <p:nvPr/>
            </p:nvSpPr>
            <p:spPr>
              <a:xfrm>
                <a:off x="7136775" y="2372903"/>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grpSp>
        <p:grpSp>
          <p:nvGrpSpPr>
            <p:cNvPr id="9" name="Google Shape;1482;p64">
              <a:extLst>
                <a:ext uri="{FF2B5EF4-FFF2-40B4-BE49-F238E27FC236}">
                  <a16:creationId xmlns:a16="http://schemas.microsoft.com/office/drawing/2014/main" id="{14AB7C20-C408-44FE-BB2A-CD7147E89BA5}"/>
                </a:ext>
              </a:extLst>
            </p:cNvPr>
            <p:cNvGrpSpPr/>
            <p:nvPr/>
          </p:nvGrpSpPr>
          <p:grpSpPr>
            <a:xfrm>
              <a:off x="2146400" y="2993130"/>
              <a:ext cx="5849275" cy="513000"/>
              <a:chOff x="2146400" y="2993130"/>
              <a:chExt cx="5849275" cy="513000"/>
            </a:xfrm>
          </p:grpSpPr>
          <p:sp>
            <p:nvSpPr>
              <p:cNvPr id="27" name="Google Shape;1484;p64">
                <a:extLst>
                  <a:ext uri="{FF2B5EF4-FFF2-40B4-BE49-F238E27FC236}">
                    <a16:creationId xmlns:a16="http://schemas.microsoft.com/office/drawing/2014/main" id="{C743EAD8-F821-4367-9656-EC9DD8972F8C}"/>
                  </a:ext>
                </a:extLst>
              </p:cNvPr>
              <p:cNvSpPr/>
              <p:nvPr/>
            </p:nvSpPr>
            <p:spPr>
              <a:xfrm>
                <a:off x="2146400"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28" name="Google Shape;1485;p64">
                <a:extLst>
                  <a:ext uri="{FF2B5EF4-FFF2-40B4-BE49-F238E27FC236}">
                    <a16:creationId xmlns:a16="http://schemas.microsoft.com/office/drawing/2014/main" id="{0C2C07F7-A968-4D2E-8A63-57CD91DBBD04}"/>
                  </a:ext>
                </a:extLst>
              </p:cNvPr>
              <p:cNvSpPr/>
              <p:nvPr/>
            </p:nvSpPr>
            <p:spPr>
              <a:xfrm>
                <a:off x="3144475"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29" name="Google Shape;1486;p64">
                <a:extLst>
                  <a:ext uri="{FF2B5EF4-FFF2-40B4-BE49-F238E27FC236}">
                    <a16:creationId xmlns:a16="http://schemas.microsoft.com/office/drawing/2014/main" id="{05EF57BD-5ECD-483A-9084-D6B5249AFB63}"/>
                  </a:ext>
                </a:extLst>
              </p:cNvPr>
              <p:cNvSpPr/>
              <p:nvPr/>
            </p:nvSpPr>
            <p:spPr>
              <a:xfrm>
                <a:off x="4142550"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30" name="Google Shape;1487;p64">
                <a:extLst>
                  <a:ext uri="{FF2B5EF4-FFF2-40B4-BE49-F238E27FC236}">
                    <a16:creationId xmlns:a16="http://schemas.microsoft.com/office/drawing/2014/main" id="{C323AAD5-1D5F-4A9A-ADEC-6210DAD59D4F}"/>
                  </a:ext>
                </a:extLst>
              </p:cNvPr>
              <p:cNvSpPr/>
              <p:nvPr/>
            </p:nvSpPr>
            <p:spPr>
              <a:xfrm>
                <a:off x="5140625"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dirty="0">
                  <a:solidFill>
                    <a:schemeClr val="tx1">
                      <a:lumMod val="50000"/>
                    </a:schemeClr>
                  </a:solidFill>
                </a:endParaRPr>
              </a:p>
            </p:txBody>
          </p:sp>
          <p:sp>
            <p:nvSpPr>
              <p:cNvPr id="31" name="Google Shape;1488;p64">
                <a:extLst>
                  <a:ext uri="{FF2B5EF4-FFF2-40B4-BE49-F238E27FC236}">
                    <a16:creationId xmlns:a16="http://schemas.microsoft.com/office/drawing/2014/main" id="{7B6B23F0-4C74-4E2B-8C66-55FFBC5242B4}"/>
                  </a:ext>
                </a:extLst>
              </p:cNvPr>
              <p:cNvSpPr/>
              <p:nvPr/>
            </p:nvSpPr>
            <p:spPr>
              <a:xfrm>
                <a:off x="6138700"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32" name="Google Shape;1489;p64">
                <a:extLst>
                  <a:ext uri="{FF2B5EF4-FFF2-40B4-BE49-F238E27FC236}">
                    <a16:creationId xmlns:a16="http://schemas.microsoft.com/office/drawing/2014/main" id="{6A47AB6A-95A6-497F-8ADB-814589D4D39A}"/>
                  </a:ext>
                </a:extLst>
              </p:cNvPr>
              <p:cNvSpPr/>
              <p:nvPr/>
            </p:nvSpPr>
            <p:spPr>
              <a:xfrm>
                <a:off x="7136775" y="2993130"/>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grpSp>
        <p:grpSp>
          <p:nvGrpSpPr>
            <p:cNvPr id="10" name="Google Shape;1490;p64">
              <a:extLst>
                <a:ext uri="{FF2B5EF4-FFF2-40B4-BE49-F238E27FC236}">
                  <a16:creationId xmlns:a16="http://schemas.microsoft.com/office/drawing/2014/main" id="{9FB11870-D3AF-4F5E-948C-397C00363A35}"/>
                </a:ext>
              </a:extLst>
            </p:cNvPr>
            <p:cNvGrpSpPr/>
            <p:nvPr/>
          </p:nvGrpSpPr>
          <p:grpSpPr>
            <a:xfrm>
              <a:off x="2146400" y="3613357"/>
              <a:ext cx="5849275" cy="513000"/>
              <a:chOff x="2146400" y="3613357"/>
              <a:chExt cx="5849275" cy="513000"/>
            </a:xfrm>
          </p:grpSpPr>
          <p:sp>
            <p:nvSpPr>
              <p:cNvPr id="20" name="Google Shape;1492;p64">
                <a:extLst>
                  <a:ext uri="{FF2B5EF4-FFF2-40B4-BE49-F238E27FC236}">
                    <a16:creationId xmlns:a16="http://schemas.microsoft.com/office/drawing/2014/main" id="{D4ACEFFC-F3BA-4100-B414-B2193421F541}"/>
                  </a:ext>
                </a:extLst>
              </p:cNvPr>
              <p:cNvSpPr/>
              <p:nvPr/>
            </p:nvSpPr>
            <p:spPr>
              <a:xfrm>
                <a:off x="2146400"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21" name="Google Shape;1493;p64">
                <a:extLst>
                  <a:ext uri="{FF2B5EF4-FFF2-40B4-BE49-F238E27FC236}">
                    <a16:creationId xmlns:a16="http://schemas.microsoft.com/office/drawing/2014/main" id="{081F20E3-7F09-49D4-A146-7A41D52641AB}"/>
                  </a:ext>
                </a:extLst>
              </p:cNvPr>
              <p:cNvSpPr/>
              <p:nvPr/>
            </p:nvSpPr>
            <p:spPr>
              <a:xfrm>
                <a:off x="3144475"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22" name="Google Shape;1494;p64">
                <a:extLst>
                  <a:ext uri="{FF2B5EF4-FFF2-40B4-BE49-F238E27FC236}">
                    <a16:creationId xmlns:a16="http://schemas.microsoft.com/office/drawing/2014/main" id="{A86C5730-86D9-44A2-8946-A4435A1FF9CB}"/>
                  </a:ext>
                </a:extLst>
              </p:cNvPr>
              <p:cNvSpPr/>
              <p:nvPr/>
            </p:nvSpPr>
            <p:spPr>
              <a:xfrm>
                <a:off x="4142550"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23" name="Google Shape;1495;p64">
                <a:extLst>
                  <a:ext uri="{FF2B5EF4-FFF2-40B4-BE49-F238E27FC236}">
                    <a16:creationId xmlns:a16="http://schemas.microsoft.com/office/drawing/2014/main" id="{1D48E47C-4663-4FB1-BE28-9C97F95314F0}"/>
                  </a:ext>
                </a:extLst>
              </p:cNvPr>
              <p:cNvSpPr/>
              <p:nvPr/>
            </p:nvSpPr>
            <p:spPr>
              <a:xfrm>
                <a:off x="5140625"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24" name="Google Shape;1496;p64">
                <a:extLst>
                  <a:ext uri="{FF2B5EF4-FFF2-40B4-BE49-F238E27FC236}">
                    <a16:creationId xmlns:a16="http://schemas.microsoft.com/office/drawing/2014/main" id="{041D61B3-3BE0-45CE-B036-2828718D7B63}"/>
                  </a:ext>
                </a:extLst>
              </p:cNvPr>
              <p:cNvSpPr/>
              <p:nvPr/>
            </p:nvSpPr>
            <p:spPr>
              <a:xfrm>
                <a:off x="6138700"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25" name="Google Shape;1497;p64">
                <a:extLst>
                  <a:ext uri="{FF2B5EF4-FFF2-40B4-BE49-F238E27FC236}">
                    <a16:creationId xmlns:a16="http://schemas.microsoft.com/office/drawing/2014/main" id="{C235E3A2-B77B-4E59-ABA2-045D5BE09F3A}"/>
                  </a:ext>
                </a:extLst>
              </p:cNvPr>
              <p:cNvSpPr/>
              <p:nvPr/>
            </p:nvSpPr>
            <p:spPr>
              <a:xfrm>
                <a:off x="7136775" y="3613357"/>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grpSp>
        <p:grpSp>
          <p:nvGrpSpPr>
            <p:cNvPr id="11" name="Google Shape;1498;p64">
              <a:extLst>
                <a:ext uri="{FF2B5EF4-FFF2-40B4-BE49-F238E27FC236}">
                  <a16:creationId xmlns:a16="http://schemas.microsoft.com/office/drawing/2014/main" id="{87156A9F-3176-440B-8E9D-70E5699B9C9E}"/>
                </a:ext>
              </a:extLst>
            </p:cNvPr>
            <p:cNvGrpSpPr/>
            <p:nvPr/>
          </p:nvGrpSpPr>
          <p:grpSpPr>
            <a:xfrm>
              <a:off x="2146400" y="4233585"/>
              <a:ext cx="5849275" cy="513000"/>
              <a:chOff x="2146400" y="4233585"/>
              <a:chExt cx="5849275" cy="513000"/>
            </a:xfrm>
          </p:grpSpPr>
          <p:sp>
            <p:nvSpPr>
              <p:cNvPr id="13" name="Google Shape;1500;p64">
                <a:extLst>
                  <a:ext uri="{FF2B5EF4-FFF2-40B4-BE49-F238E27FC236}">
                    <a16:creationId xmlns:a16="http://schemas.microsoft.com/office/drawing/2014/main" id="{74E3903F-5718-4A01-8556-4AE2818D2A2F}"/>
                  </a:ext>
                </a:extLst>
              </p:cNvPr>
              <p:cNvSpPr/>
              <p:nvPr/>
            </p:nvSpPr>
            <p:spPr>
              <a:xfrm>
                <a:off x="2146400"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14" name="Google Shape;1501;p64">
                <a:extLst>
                  <a:ext uri="{FF2B5EF4-FFF2-40B4-BE49-F238E27FC236}">
                    <a16:creationId xmlns:a16="http://schemas.microsoft.com/office/drawing/2014/main" id="{A7D10759-71D1-4D07-9B1A-CAB7B548093B}"/>
                  </a:ext>
                </a:extLst>
              </p:cNvPr>
              <p:cNvSpPr/>
              <p:nvPr/>
            </p:nvSpPr>
            <p:spPr>
              <a:xfrm>
                <a:off x="3144475"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15" name="Google Shape;1502;p64">
                <a:extLst>
                  <a:ext uri="{FF2B5EF4-FFF2-40B4-BE49-F238E27FC236}">
                    <a16:creationId xmlns:a16="http://schemas.microsoft.com/office/drawing/2014/main" id="{178610A5-D060-4045-984A-A22F3F6A8522}"/>
                  </a:ext>
                </a:extLst>
              </p:cNvPr>
              <p:cNvSpPr/>
              <p:nvPr/>
            </p:nvSpPr>
            <p:spPr>
              <a:xfrm>
                <a:off x="4142550"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16" name="Google Shape;1503;p64">
                <a:extLst>
                  <a:ext uri="{FF2B5EF4-FFF2-40B4-BE49-F238E27FC236}">
                    <a16:creationId xmlns:a16="http://schemas.microsoft.com/office/drawing/2014/main" id="{9D1A7C65-CBA7-45D7-BB70-8963EB2F6DD0}"/>
                  </a:ext>
                </a:extLst>
              </p:cNvPr>
              <p:cNvSpPr/>
              <p:nvPr/>
            </p:nvSpPr>
            <p:spPr>
              <a:xfrm>
                <a:off x="5140625"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17" name="Google Shape;1504;p64">
                <a:extLst>
                  <a:ext uri="{FF2B5EF4-FFF2-40B4-BE49-F238E27FC236}">
                    <a16:creationId xmlns:a16="http://schemas.microsoft.com/office/drawing/2014/main" id="{C99B9542-DB1A-42A0-9E86-03B9F38BF041}"/>
                  </a:ext>
                </a:extLst>
              </p:cNvPr>
              <p:cNvSpPr/>
              <p:nvPr/>
            </p:nvSpPr>
            <p:spPr>
              <a:xfrm>
                <a:off x="6138700"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18" name="Google Shape;1505;p64">
                <a:extLst>
                  <a:ext uri="{FF2B5EF4-FFF2-40B4-BE49-F238E27FC236}">
                    <a16:creationId xmlns:a16="http://schemas.microsoft.com/office/drawing/2014/main" id="{52B54B20-9E39-4DAF-A3DB-B13BCEEB0C3A}"/>
                  </a:ext>
                </a:extLst>
              </p:cNvPr>
              <p:cNvSpPr/>
              <p:nvPr/>
            </p:nvSpPr>
            <p:spPr>
              <a:xfrm>
                <a:off x="7136775" y="4233585"/>
                <a:ext cx="858900" cy="513000"/>
              </a:xfrm>
              <a:prstGeom prst="roundRect">
                <a:avLst>
                  <a:gd name="adj" fmla="val 21572"/>
                </a:avLst>
              </a:prstGeom>
              <a:solidFill>
                <a:schemeClr val="lt2"/>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grpSp>
      </p:grpSp>
      <p:sp>
        <p:nvSpPr>
          <p:cNvPr id="47" name="مستطيل: زوايا مستديرة 46">
            <a:extLst>
              <a:ext uri="{FF2B5EF4-FFF2-40B4-BE49-F238E27FC236}">
                <a16:creationId xmlns:a16="http://schemas.microsoft.com/office/drawing/2014/main" id="{DBA49090-3C79-4E6B-9161-0AD4EDA81780}"/>
              </a:ext>
            </a:extLst>
          </p:cNvPr>
          <p:cNvSpPr/>
          <p:nvPr/>
        </p:nvSpPr>
        <p:spPr>
          <a:xfrm>
            <a:off x="7510939" y="443694"/>
            <a:ext cx="1427984" cy="365923"/>
          </a:xfrm>
          <a:prstGeom prst="roundRect">
            <a:avLst/>
          </a:prstGeom>
          <a:solidFill>
            <a:srgbClr val="D1C4E9"/>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lumMod val="50000"/>
                  </a:schemeClr>
                </a:solidFill>
              </a:rPr>
              <a:t>الأحد</a:t>
            </a:r>
          </a:p>
        </p:txBody>
      </p:sp>
      <p:sp>
        <p:nvSpPr>
          <p:cNvPr id="48" name="مستطيل 47">
            <a:extLst>
              <a:ext uri="{FF2B5EF4-FFF2-40B4-BE49-F238E27FC236}">
                <a16:creationId xmlns:a16="http://schemas.microsoft.com/office/drawing/2014/main" id="{1671F0E9-A062-4175-9469-E2083CB0F75D}"/>
              </a:ext>
            </a:extLst>
          </p:cNvPr>
          <p:cNvSpPr/>
          <p:nvPr/>
        </p:nvSpPr>
        <p:spPr>
          <a:xfrm>
            <a:off x="7790196" y="37080"/>
            <a:ext cx="869470" cy="300082"/>
          </a:xfrm>
          <a:prstGeom prst="rect">
            <a:avLst/>
          </a:prstGeom>
          <a:noFill/>
        </p:spPr>
        <p:txBody>
          <a:bodyPr wrap="none" lIns="68580" tIns="34290" rIns="68580" bIns="34290">
            <a:spAutoFit/>
          </a:bodyPr>
          <a:lstStyle/>
          <a:p>
            <a:pPr algn="ctr"/>
            <a:r>
              <a:rPr lang="ar-SA" sz="1500" dirty="0">
                <a:ln w="0"/>
                <a:solidFill>
                  <a:schemeClr val="tx1">
                    <a:lumMod val="50000"/>
                  </a:schemeClr>
                </a:solidFill>
                <a:effectLst>
                  <a:outerShdw blurRad="38100" dist="19050" dir="2700000" algn="tl" rotWithShape="0">
                    <a:schemeClr val="dk1">
                      <a:alpha val="40000"/>
                    </a:schemeClr>
                  </a:outerShdw>
                </a:effectLst>
              </a:rPr>
              <a:t>أيام الاسبوع</a:t>
            </a:r>
          </a:p>
        </p:txBody>
      </p:sp>
      <p:sp>
        <p:nvSpPr>
          <p:cNvPr id="49" name="مستطيل: زوايا مستديرة 48">
            <a:extLst>
              <a:ext uri="{FF2B5EF4-FFF2-40B4-BE49-F238E27FC236}">
                <a16:creationId xmlns:a16="http://schemas.microsoft.com/office/drawing/2014/main" id="{26BD259E-3CD7-41F6-B981-4AAD25070B0E}"/>
              </a:ext>
            </a:extLst>
          </p:cNvPr>
          <p:cNvSpPr/>
          <p:nvPr/>
        </p:nvSpPr>
        <p:spPr>
          <a:xfrm>
            <a:off x="7510939" y="892665"/>
            <a:ext cx="1427984" cy="365923"/>
          </a:xfrm>
          <a:prstGeom prst="roundRect">
            <a:avLst/>
          </a:prstGeom>
          <a:solidFill>
            <a:srgbClr val="C8E6C9"/>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lumMod val="50000"/>
                  </a:schemeClr>
                </a:solidFill>
              </a:rPr>
              <a:t>الأثنين</a:t>
            </a:r>
          </a:p>
        </p:txBody>
      </p:sp>
      <p:sp>
        <p:nvSpPr>
          <p:cNvPr id="50" name="مستطيل: زوايا مستديرة 49">
            <a:extLst>
              <a:ext uri="{FF2B5EF4-FFF2-40B4-BE49-F238E27FC236}">
                <a16:creationId xmlns:a16="http://schemas.microsoft.com/office/drawing/2014/main" id="{9D9ABC08-A6AA-497E-A1E8-BCCBD29C1466}"/>
              </a:ext>
            </a:extLst>
          </p:cNvPr>
          <p:cNvSpPr/>
          <p:nvPr/>
        </p:nvSpPr>
        <p:spPr>
          <a:xfrm>
            <a:off x="7510939" y="1370595"/>
            <a:ext cx="1427984" cy="365923"/>
          </a:xfrm>
          <a:prstGeom prst="roundRect">
            <a:avLst/>
          </a:prstGeom>
          <a:solidFill>
            <a:srgbClr val="FFECB3"/>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lumMod val="50000"/>
                  </a:schemeClr>
                </a:solidFill>
              </a:rPr>
              <a:t>الثلاثاء</a:t>
            </a:r>
          </a:p>
        </p:txBody>
      </p:sp>
      <p:sp>
        <p:nvSpPr>
          <p:cNvPr id="51" name="مستطيل: زوايا مستديرة 50">
            <a:extLst>
              <a:ext uri="{FF2B5EF4-FFF2-40B4-BE49-F238E27FC236}">
                <a16:creationId xmlns:a16="http://schemas.microsoft.com/office/drawing/2014/main" id="{5F1485D0-4BC4-41D3-81E0-5FA4FD82BF87}"/>
              </a:ext>
            </a:extLst>
          </p:cNvPr>
          <p:cNvSpPr/>
          <p:nvPr/>
        </p:nvSpPr>
        <p:spPr>
          <a:xfrm>
            <a:off x="7510939" y="1867853"/>
            <a:ext cx="1427984" cy="365923"/>
          </a:xfrm>
          <a:prstGeom prst="roundRect">
            <a:avLst/>
          </a:prstGeom>
          <a:solidFill>
            <a:srgbClr val="F48FB1"/>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lumMod val="50000"/>
                  </a:schemeClr>
                </a:solidFill>
              </a:rPr>
              <a:t>الأربعاء</a:t>
            </a:r>
          </a:p>
        </p:txBody>
      </p:sp>
      <p:sp>
        <p:nvSpPr>
          <p:cNvPr id="52" name="مستطيل: زوايا مستديرة 51">
            <a:extLst>
              <a:ext uri="{FF2B5EF4-FFF2-40B4-BE49-F238E27FC236}">
                <a16:creationId xmlns:a16="http://schemas.microsoft.com/office/drawing/2014/main" id="{89244A5A-A932-43FD-BAFF-D8C410A430E4}"/>
              </a:ext>
            </a:extLst>
          </p:cNvPr>
          <p:cNvSpPr/>
          <p:nvPr/>
        </p:nvSpPr>
        <p:spPr>
          <a:xfrm>
            <a:off x="7510939" y="2370373"/>
            <a:ext cx="1427984" cy="365923"/>
          </a:xfrm>
          <a:prstGeom prst="roundRect">
            <a:avLst/>
          </a:prstGeom>
          <a:solidFill>
            <a:srgbClr val="82B1FF"/>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lumMod val="50000"/>
                  </a:schemeClr>
                </a:solidFill>
              </a:rPr>
              <a:t>الخميس</a:t>
            </a:r>
          </a:p>
        </p:txBody>
      </p:sp>
      <p:sp>
        <p:nvSpPr>
          <p:cNvPr id="53" name="مستطيل: زوايا مستديرة 52">
            <a:extLst>
              <a:ext uri="{FF2B5EF4-FFF2-40B4-BE49-F238E27FC236}">
                <a16:creationId xmlns:a16="http://schemas.microsoft.com/office/drawing/2014/main" id="{9FC70920-D9F4-430A-8678-EBEA8C994C48}"/>
              </a:ext>
            </a:extLst>
          </p:cNvPr>
          <p:cNvSpPr/>
          <p:nvPr/>
        </p:nvSpPr>
        <p:spPr>
          <a:xfrm>
            <a:off x="7498601" y="2801612"/>
            <a:ext cx="1427984" cy="365923"/>
          </a:xfrm>
          <a:prstGeom prst="roundRect">
            <a:avLst/>
          </a:prstGeom>
          <a:solidFill>
            <a:srgbClr val="A1887F"/>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lumMod val="50000"/>
                  </a:schemeClr>
                </a:solidFill>
              </a:rPr>
              <a:t>الجمعة</a:t>
            </a:r>
            <a:r>
              <a:rPr lang="ar-SA" sz="900" b="1" dirty="0">
                <a:solidFill>
                  <a:schemeClr val="tx1">
                    <a:lumMod val="50000"/>
                  </a:schemeClr>
                </a:solidFill>
              </a:rPr>
              <a:t> </a:t>
            </a:r>
          </a:p>
        </p:txBody>
      </p:sp>
      <p:sp>
        <p:nvSpPr>
          <p:cNvPr id="54" name="مستطيل: زوايا مستديرة 53">
            <a:extLst>
              <a:ext uri="{FF2B5EF4-FFF2-40B4-BE49-F238E27FC236}">
                <a16:creationId xmlns:a16="http://schemas.microsoft.com/office/drawing/2014/main" id="{F47206C8-FB54-4FC0-B808-DBD9BA7BEB96}"/>
              </a:ext>
            </a:extLst>
          </p:cNvPr>
          <p:cNvSpPr/>
          <p:nvPr/>
        </p:nvSpPr>
        <p:spPr>
          <a:xfrm>
            <a:off x="7498600" y="3244713"/>
            <a:ext cx="1427984" cy="365923"/>
          </a:xfrm>
          <a:prstGeom prst="roundRect">
            <a:avLst/>
          </a:prstGeom>
          <a:solidFill>
            <a:srgbClr val="A1887F"/>
          </a:solidFill>
          <a:ln>
            <a:solidFill>
              <a:srgbClr val="FFACC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b="1" dirty="0">
                <a:solidFill>
                  <a:schemeClr val="tx1">
                    <a:lumMod val="50000"/>
                  </a:schemeClr>
                </a:solidFill>
              </a:rPr>
              <a:t>السبت</a:t>
            </a:r>
          </a:p>
        </p:txBody>
      </p:sp>
      <p:sp>
        <p:nvSpPr>
          <p:cNvPr id="60" name="مستطيل 59">
            <a:extLst>
              <a:ext uri="{FF2B5EF4-FFF2-40B4-BE49-F238E27FC236}">
                <a16:creationId xmlns:a16="http://schemas.microsoft.com/office/drawing/2014/main" id="{55F96BC8-0B28-4CE1-8613-0AF137CE9702}"/>
              </a:ext>
            </a:extLst>
          </p:cNvPr>
          <p:cNvSpPr/>
          <p:nvPr/>
        </p:nvSpPr>
        <p:spPr>
          <a:xfrm>
            <a:off x="6598361" y="137835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a:t>
            </a:r>
          </a:p>
        </p:txBody>
      </p:sp>
      <p:sp>
        <p:nvSpPr>
          <p:cNvPr id="66" name="مستطيل 65">
            <a:extLst>
              <a:ext uri="{FF2B5EF4-FFF2-40B4-BE49-F238E27FC236}">
                <a16:creationId xmlns:a16="http://schemas.microsoft.com/office/drawing/2014/main" id="{A108749E-A5C0-4A60-A4C4-B8D31B95B37F}"/>
              </a:ext>
            </a:extLst>
          </p:cNvPr>
          <p:cNvSpPr/>
          <p:nvPr/>
        </p:nvSpPr>
        <p:spPr>
          <a:xfrm>
            <a:off x="5815069" y="141025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a:t>
            </a:r>
          </a:p>
        </p:txBody>
      </p:sp>
      <p:sp>
        <p:nvSpPr>
          <p:cNvPr id="67" name="مستطيل 66">
            <a:extLst>
              <a:ext uri="{FF2B5EF4-FFF2-40B4-BE49-F238E27FC236}">
                <a16:creationId xmlns:a16="http://schemas.microsoft.com/office/drawing/2014/main" id="{1C77FD7B-98FD-4A57-9DC3-F0C7D5007FE3}"/>
              </a:ext>
            </a:extLst>
          </p:cNvPr>
          <p:cNvSpPr/>
          <p:nvPr/>
        </p:nvSpPr>
        <p:spPr>
          <a:xfrm>
            <a:off x="5045980" y="1406249"/>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3</a:t>
            </a:r>
          </a:p>
        </p:txBody>
      </p:sp>
      <p:sp>
        <p:nvSpPr>
          <p:cNvPr id="68" name="مستطيل 67">
            <a:extLst>
              <a:ext uri="{FF2B5EF4-FFF2-40B4-BE49-F238E27FC236}">
                <a16:creationId xmlns:a16="http://schemas.microsoft.com/office/drawing/2014/main" id="{5F4683E0-5F86-4EA2-9259-BB2F6397087C}"/>
              </a:ext>
            </a:extLst>
          </p:cNvPr>
          <p:cNvSpPr/>
          <p:nvPr/>
        </p:nvSpPr>
        <p:spPr>
          <a:xfrm>
            <a:off x="4230737" y="137499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4</a:t>
            </a:r>
          </a:p>
        </p:txBody>
      </p:sp>
      <p:sp>
        <p:nvSpPr>
          <p:cNvPr id="69" name="مستطيل 68">
            <a:extLst>
              <a:ext uri="{FF2B5EF4-FFF2-40B4-BE49-F238E27FC236}">
                <a16:creationId xmlns:a16="http://schemas.microsoft.com/office/drawing/2014/main" id="{91AB287E-B454-4E9F-97D2-87549C10B571}"/>
              </a:ext>
            </a:extLst>
          </p:cNvPr>
          <p:cNvSpPr/>
          <p:nvPr/>
        </p:nvSpPr>
        <p:spPr>
          <a:xfrm>
            <a:off x="3450426" y="1376724"/>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5</a:t>
            </a:r>
          </a:p>
        </p:txBody>
      </p:sp>
      <p:sp>
        <p:nvSpPr>
          <p:cNvPr id="70" name="مستطيل 69">
            <a:extLst>
              <a:ext uri="{FF2B5EF4-FFF2-40B4-BE49-F238E27FC236}">
                <a16:creationId xmlns:a16="http://schemas.microsoft.com/office/drawing/2014/main" id="{A8AEF4E3-EC7E-4825-ACE0-9DCC26C4AE4A}"/>
              </a:ext>
            </a:extLst>
          </p:cNvPr>
          <p:cNvSpPr/>
          <p:nvPr/>
        </p:nvSpPr>
        <p:spPr>
          <a:xfrm>
            <a:off x="2667629" y="1392002"/>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6</a:t>
            </a:r>
          </a:p>
        </p:txBody>
      </p:sp>
      <p:sp>
        <p:nvSpPr>
          <p:cNvPr id="76" name="مستطيل 75">
            <a:extLst>
              <a:ext uri="{FF2B5EF4-FFF2-40B4-BE49-F238E27FC236}">
                <a16:creationId xmlns:a16="http://schemas.microsoft.com/office/drawing/2014/main" id="{0EB159C4-88DA-48E9-A2D7-B01BD0824389}"/>
              </a:ext>
            </a:extLst>
          </p:cNvPr>
          <p:cNvSpPr/>
          <p:nvPr/>
        </p:nvSpPr>
        <p:spPr>
          <a:xfrm>
            <a:off x="6625693" y="1886127"/>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7</a:t>
            </a:r>
          </a:p>
        </p:txBody>
      </p:sp>
      <p:sp>
        <p:nvSpPr>
          <p:cNvPr id="77" name="مستطيل 76">
            <a:extLst>
              <a:ext uri="{FF2B5EF4-FFF2-40B4-BE49-F238E27FC236}">
                <a16:creationId xmlns:a16="http://schemas.microsoft.com/office/drawing/2014/main" id="{481C5F41-2E14-4ADE-B926-798AD4021774}"/>
              </a:ext>
            </a:extLst>
          </p:cNvPr>
          <p:cNvSpPr/>
          <p:nvPr/>
        </p:nvSpPr>
        <p:spPr>
          <a:xfrm>
            <a:off x="5837024" y="1877481"/>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8</a:t>
            </a:r>
          </a:p>
        </p:txBody>
      </p:sp>
      <p:sp>
        <p:nvSpPr>
          <p:cNvPr id="78" name="مستطيل 77">
            <a:extLst>
              <a:ext uri="{FF2B5EF4-FFF2-40B4-BE49-F238E27FC236}">
                <a16:creationId xmlns:a16="http://schemas.microsoft.com/office/drawing/2014/main" id="{DBAB5EE9-6E64-4EB9-9524-63A975ABADE7}"/>
              </a:ext>
            </a:extLst>
          </p:cNvPr>
          <p:cNvSpPr/>
          <p:nvPr/>
        </p:nvSpPr>
        <p:spPr>
          <a:xfrm>
            <a:off x="5049611" y="1898469"/>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9</a:t>
            </a:r>
          </a:p>
        </p:txBody>
      </p:sp>
      <p:sp>
        <p:nvSpPr>
          <p:cNvPr id="79" name="مستطيل 78">
            <a:extLst>
              <a:ext uri="{FF2B5EF4-FFF2-40B4-BE49-F238E27FC236}">
                <a16:creationId xmlns:a16="http://schemas.microsoft.com/office/drawing/2014/main" id="{E00AE709-ADB2-4A08-8F6C-EF260261CD5B}"/>
              </a:ext>
            </a:extLst>
          </p:cNvPr>
          <p:cNvSpPr/>
          <p:nvPr/>
        </p:nvSpPr>
        <p:spPr>
          <a:xfrm>
            <a:off x="4215656" y="1857887"/>
            <a:ext cx="67102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10</a:t>
            </a:r>
          </a:p>
        </p:txBody>
      </p:sp>
      <p:sp>
        <p:nvSpPr>
          <p:cNvPr id="84" name="مستطيل 83">
            <a:extLst>
              <a:ext uri="{FF2B5EF4-FFF2-40B4-BE49-F238E27FC236}">
                <a16:creationId xmlns:a16="http://schemas.microsoft.com/office/drawing/2014/main" id="{27420922-7A74-4B49-A0F2-72B75E9C9B20}"/>
              </a:ext>
            </a:extLst>
          </p:cNvPr>
          <p:cNvSpPr/>
          <p:nvPr/>
        </p:nvSpPr>
        <p:spPr>
          <a:xfrm>
            <a:off x="3426649" y="1876001"/>
            <a:ext cx="66961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11</a:t>
            </a:r>
          </a:p>
        </p:txBody>
      </p:sp>
      <p:sp>
        <p:nvSpPr>
          <p:cNvPr id="85" name="مستطيل 84">
            <a:extLst>
              <a:ext uri="{FF2B5EF4-FFF2-40B4-BE49-F238E27FC236}">
                <a16:creationId xmlns:a16="http://schemas.microsoft.com/office/drawing/2014/main" id="{58AA91B8-3B22-4980-B913-C53523BDB8BB}"/>
              </a:ext>
            </a:extLst>
          </p:cNvPr>
          <p:cNvSpPr/>
          <p:nvPr/>
        </p:nvSpPr>
        <p:spPr>
          <a:xfrm>
            <a:off x="2617435" y="1867208"/>
            <a:ext cx="63670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12</a:t>
            </a:r>
          </a:p>
        </p:txBody>
      </p:sp>
      <p:sp>
        <p:nvSpPr>
          <p:cNvPr id="86" name="مستطيل 85">
            <a:extLst>
              <a:ext uri="{FF2B5EF4-FFF2-40B4-BE49-F238E27FC236}">
                <a16:creationId xmlns:a16="http://schemas.microsoft.com/office/drawing/2014/main" id="{0631DEF0-F9B8-4BD5-AE06-D8F09D474E3C}"/>
              </a:ext>
            </a:extLst>
          </p:cNvPr>
          <p:cNvSpPr/>
          <p:nvPr/>
        </p:nvSpPr>
        <p:spPr>
          <a:xfrm>
            <a:off x="6576971" y="2385394"/>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13</a:t>
            </a:r>
          </a:p>
        </p:txBody>
      </p:sp>
      <p:sp>
        <p:nvSpPr>
          <p:cNvPr id="87" name="مستطيل 86">
            <a:extLst>
              <a:ext uri="{FF2B5EF4-FFF2-40B4-BE49-F238E27FC236}">
                <a16:creationId xmlns:a16="http://schemas.microsoft.com/office/drawing/2014/main" id="{8F5825CE-65EE-4AEE-86FE-11C1E3558366}"/>
              </a:ext>
            </a:extLst>
          </p:cNvPr>
          <p:cNvSpPr/>
          <p:nvPr/>
        </p:nvSpPr>
        <p:spPr>
          <a:xfrm>
            <a:off x="5796221" y="2368193"/>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14</a:t>
            </a:r>
          </a:p>
        </p:txBody>
      </p:sp>
      <p:sp>
        <p:nvSpPr>
          <p:cNvPr id="88" name="مستطيل 87">
            <a:extLst>
              <a:ext uri="{FF2B5EF4-FFF2-40B4-BE49-F238E27FC236}">
                <a16:creationId xmlns:a16="http://schemas.microsoft.com/office/drawing/2014/main" id="{0F373289-8FF1-4DED-A757-4B9B9F501C10}"/>
              </a:ext>
            </a:extLst>
          </p:cNvPr>
          <p:cNvSpPr/>
          <p:nvPr/>
        </p:nvSpPr>
        <p:spPr>
          <a:xfrm>
            <a:off x="4998677" y="2371148"/>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15</a:t>
            </a:r>
          </a:p>
        </p:txBody>
      </p:sp>
      <p:sp>
        <p:nvSpPr>
          <p:cNvPr id="89" name="مستطيل 88">
            <a:extLst>
              <a:ext uri="{FF2B5EF4-FFF2-40B4-BE49-F238E27FC236}">
                <a16:creationId xmlns:a16="http://schemas.microsoft.com/office/drawing/2014/main" id="{50661A8F-38FD-4383-9C49-E8AB64DDE9A4}"/>
              </a:ext>
            </a:extLst>
          </p:cNvPr>
          <p:cNvSpPr/>
          <p:nvPr/>
        </p:nvSpPr>
        <p:spPr>
          <a:xfrm>
            <a:off x="4160353" y="2362070"/>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16</a:t>
            </a:r>
          </a:p>
        </p:txBody>
      </p:sp>
      <p:sp>
        <p:nvSpPr>
          <p:cNvPr id="96" name="مستطيل 95">
            <a:extLst>
              <a:ext uri="{FF2B5EF4-FFF2-40B4-BE49-F238E27FC236}">
                <a16:creationId xmlns:a16="http://schemas.microsoft.com/office/drawing/2014/main" id="{F97A3BDD-F0E2-4DFF-9452-A21EE678C11A}"/>
              </a:ext>
            </a:extLst>
          </p:cNvPr>
          <p:cNvSpPr/>
          <p:nvPr/>
        </p:nvSpPr>
        <p:spPr>
          <a:xfrm>
            <a:off x="3398975" y="2373924"/>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17</a:t>
            </a:r>
          </a:p>
        </p:txBody>
      </p:sp>
      <p:sp>
        <p:nvSpPr>
          <p:cNvPr id="97" name="مستطيل 96">
            <a:extLst>
              <a:ext uri="{FF2B5EF4-FFF2-40B4-BE49-F238E27FC236}">
                <a16:creationId xmlns:a16="http://schemas.microsoft.com/office/drawing/2014/main" id="{A96A0692-5E97-4BF4-B4DE-36A3E2C31837}"/>
              </a:ext>
            </a:extLst>
          </p:cNvPr>
          <p:cNvSpPr/>
          <p:nvPr/>
        </p:nvSpPr>
        <p:spPr>
          <a:xfrm>
            <a:off x="2617205" y="2359625"/>
            <a:ext cx="6615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18</a:t>
            </a:r>
          </a:p>
        </p:txBody>
      </p:sp>
      <p:sp>
        <p:nvSpPr>
          <p:cNvPr id="98" name="مستطيل 97">
            <a:extLst>
              <a:ext uri="{FF2B5EF4-FFF2-40B4-BE49-F238E27FC236}">
                <a16:creationId xmlns:a16="http://schemas.microsoft.com/office/drawing/2014/main" id="{7D165EE2-3217-4023-9537-3CE0A945AE5F}"/>
              </a:ext>
            </a:extLst>
          </p:cNvPr>
          <p:cNvSpPr/>
          <p:nvPr/>
        </p:nvSpPr>
        <p:spPr>
          <a:xfrm>
            <a:off x="6549276" y="2881388"/>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19</a:t>
            </a:r>
          </a:p>
        </p:txBody>
      </p:sp>
      <p:sp>
        <p:nvSpPr>
          <p:cNvPr id="99" name="مستطيل 98">
            <a:extLst>
              <a:ext uri="{FF2B5EF4-FFF2-40B4-BE49-F238E27FC236}">
                <a16:creationId xmlns:a16="http://schemas.microsoft.com/office/drawing/2014/main" id="{32CC0CC8-1EF6-4837-9A4C-22C2C208DCAD}"/>
              </a:ext>
            </a:extLst>
          </p:cNvPr>
          <p:cNvSpPr/>
          <p:nvPr/>
        </p:nvSpPr>
        <p:spPr>
          <a:xfrm>
            <a:off x="5793659" y="2837384"/>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20</a:t>
            </a:r>
          </a:p>
        </p:txBody>
      </p:sp>
      <p:sp>
        <p:nvSpPr>
          <p:cNvPr id="100" name="مستطيل 99">
            <a:extLst>
              <a:ext uri="{FF2B5EF4-FFF2-40B4-BE49-F238E27FC236}">
                <a16:creationId xmlns:a16="http://schemas.microsoft.com/office/drawing/2014/main" id="{E7133102-320B-46D7-8E02-C3FC0548C79F}"/>
              </a:ext>
            </a:extLst>
          </p:cNvPr>
          <p:cNvSpPr/>
          <p:nvPr/>
        </p:nvSpPr>
        <p:spPr>
          <a:xfrm>
            <a:off x="4970192" y="2877856"/>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21</a:t>
            </a:r>
          </a:p>
        </p:txBody>
      </p:sp>
      <p:sp>
        <p:nvSpPr>
          <p:cNvPr id="101" name="مستطيل 100">
            <a:extLst>
              <a:ext uri="{FF2B5EF4-FFF2-40B4-BE49-F238E27FC236}">
                <a16:creationId xmlns:a16="http://schemas.microsoft.com/office/drawing/2014/main" id="{1EE8FE06-F664-489F-9576-4B32726914B5}"/>
              </a:ext>
            </a:extLst>
          </p:cNvPr>
          <p:cNvSpPr/>
          <p:nvPr/>
        </p:nvSpPr>
        <p:spPr>
          <a:xfrm>
            <a:off x="4173822" y="2855521"/>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22</a:t>
            </a:r>
          </a:p>
        </p:txBody>
      </p:sp>
      <p:sp>
        <p:nvSpPr>
          <p:cNvPr id="102" name="مستطيل 101">
            <a:extLst>
              <a:ext uri="{FF2B5EF4-FFF2-40B4-BE49-F238E27FC236}">
                <a16:creationId xmlns:a16="http://schemas.microsoft.com/office/drawing/2014/main" id="{EAA1A448-22B8-40B4-9C21-EB8E8F8FA8C0}"/>
              </a:ext>
            </a:extLst>
          </p:cNvPr>
          <p:cNvSpPr/>
          <p:nvPr/>
        </p:nvSpPr>
        <p:spPr>
          <a:xfrm>
            <a:off x="3377041" y="2853128"/>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23</a:t>
            </a:r>
          </a:p>
        </p:txBody>
      </p:sp>
      <p:sp>
        <p:nvSpPr>
          <p:cNvPr id="103" name="مستطيل 102">
            <a:extLst>
              <a:ext uri="{FF2B5EF4-FFF2-40B4-BE49-F238E27FC236}">
                <a16:creationId xmlns:a16="http://schemas.microsoft.com/office/drawing/2014/main" id="{A609D672-ABEF-48D5-AF1B-899985684FE1}"/>
              </a:ext>
            </a:extLst>
          </p:cNvPr>
          <p:cNvSpPr/>
          <p:nvPr/>
        </p:nvSpPr>
        <p:spPr>
          <a:xfrm>
            <a:off x="2597611" y="2859454"/>
            <a:ext cx="71696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24</a:t>
            </a:r>
          </a:p>
        </p:txBody>
      </p:sp>
      <p:sp>
        <p:nvSpPr>
          <p:cNvPr id="104" name="مستطيل 103">
            <a:extLst>
              <a:ext uri="{FF2B5EF4-FFF2-40B4-BE49-F238E27FC236}">
                <a16:creationId xmlns:a16="http://schemas.microsoft.com/office/drawing/2014/main" id="{61F85093-1EB9-4538-929C-DE23781321E1}"/>
              </a:ext>
            </a:extLst>
          </p:cNvPr>
          <p:cNvSpPr/>
          <p:nvPr/>
        </p:nvSpPr>
        <p:spPr>
          <a:xfrm>
            <a:off x="6515418" y="3377381"/>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25</a:t>
            </a:r>
          </a:p>
        </p:txBody>
      </p:sp>
      <p:sp>
        <p:nvSpPr>
          <p:cNvPr id="105" name="مستطيل 104">
            <a:extLst>
              <a:ext uri="{FF2B5EF4-FFF2-40B4-BE49-F238E27FC236}">
                <a16:creationId xmlns:a16="http://schemas.microsoft.com/office/drawing/2014/main" id="{31F1ECAF-6238-4ADE-9082-FDB548E52F7E}"/>
              </a:ext>
            </a:extLst>
          </p:cNvPr>
          <p:cNvSpPr/>
          <p:nvPr/>
        </p:nvSpPr>
        <p:spPr>
          <a:xfrm>
            <a:off x="5767043" y="3377216"/>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26</a:t>
            </a:r>
            <a:endParaRPr lang="ar-SA" sz="2400" b="1" dirty="0">
              <a:solidFill>
                <a:schemeClr val="tx1">
                  <a:lumMod val="50000"/>
                </a:schemeClr>
              </a:solidFill>
            </a:endParaRPr>
          </a:p>
        </p:txBody>
      </p:sp>
      <p:sp>
        <p:nvSpPr>
          <p:cNvPr id="106" name="مستطيل 105">
            <a:extLst>
              <a:ext uri="{FF2B5EF4-FFF2-40B4-BE49-F238E27FC236}">
                <a16:creationId xmlns:a16="http://schemas.microsoft.com/office/drawing/2014/main" id="{AA3AA12A-DBA2-48FA-88F7-656D4D7A2B7D}"/>
              </a:ext>
            </a:extLst>
          </p:cNvPr>
          <p:cNvSpPr/>
          <p:nvPr/>
        </p:nvSpPr>
        <p:spPr>
          <a:xfrm>
            <a:off x="4949067" y="3401185"/>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27</a:t>
            </a:r>
          </a:p>
        </p:txBody>
      </p:sp>
      <p:sp>
        <p:nvSpPr>
          <p:cNvPr id="107" name="مستطيل 106">
            <a:extLst>
              <a:ext uri="{FF2B5EF4-FFF2-40B4-BE49-F238E27FC236}">
                <a16:creationId xmlns:a16="http://schemas.microsoft.com/office/drawing/2014/main" id="{11A85438-F4F3-4B80-873D-85B5F02CCE64}"/>
              </a:ext>
            </a:extLst>
          </p:cNvPr>
          <p:cNvSpPr/>
          <p:nvPr/>
        </p:nvSpPr>
        <p:spPr>
          <a:xfrm>
            <a:off x="4163389" y="3352636"/>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28</a:t>
            </a:r>
          </a:p>
        </p:txBody>
      </p:sp>
      <p:sp>
        <p:nvSpPr>
          <p:cNvPr id="108" name="مستطيل 107">
            <a:extLst>
              <a:ext uri="{FF2B5EF4-FFF2-40B4-BE49-F238E27FC236}">
                <a16:creationId xmlns:a16="http://schemas.microsoft.com/office/drawing/2014/main" id="{17C83E4E-759F-4868-A17E-B37721599BBD}"/>
              </a:ext>
            </a:extLst>
          </p:cNvPr>
          <p:cNvSpPr/>
          <p:nvPr/>
        </p:nvSpPr>
        <p:spPr>
          <a:xfrm>
            <a:off x="3392640" y="3346953"/>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29</a:t>
            </a:r>
          </a:p>
        </p:txBody>
      </p:sp>
      <p:sp>
        <p:nvSpPr>
          <p:cNvPr id="109" name="مستطيل 108">
            <a:extLst>
              <a:ext uri="{FF2B5EF4-FFF2-40B4-BE49-F238E27FC236}">
                <a16:creationId xmlns:a16="http://schemas.microsoft.com/office/drawing/2014/main" id="{D9F4476D-ACC7-4576-96E8-B1EBCD691DD4}"/>
              </a:ext>
            </a:extLst>
          </p:cNvPr>
          <p:cNvSpPr/>
          <p:nvPr/>
        </p:nvSpPr>
        <p:spPr>
          <a:xfrm>
            <a:off x="2581835" y="3362465"/>
            <a:ext cx="714837"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chemeClr val="tx1">
                    <a:lumMod val="50000"/>
                  </a:schemeClr>
                </a:solidFill>
              </a:rPr>
              <a:t>30</a:t>
            </a:r>
          </a:p>
        </p:txBody>
      </p:sp>
      <p:sp>
        <p:nvSpPr>
          <p:cNvPr id="124" name="مستطيل: زوايا مستديرة 103">
            <a:extLst>
              <a:ext uri="{FF2B5EF4-FFF2-40B4-BE49-F238E27FC236}">
                <a16:creationId xmlns:a16="http://schemas.microsoft.com/office/drawing/2014/main" id="{27B8954C-C379-4B36-890B-ED98CE7C7067}"/>
              </a:ext>
            </a:extLst>
          </p:cNvPr>
          <p:cNvSpPr/>
          <p:nvPr/>
        </p:nvSpPr>
        <p:spPr>
          <a:xfrm>
            <a:off x="1415992" y="475539"/>
            <a:ext cx="1068875" cy="427234"/>
          </a:xfrm>
          <a:prstGeom prst="roundRect">
            <a:avLst/>
          </a:prstGeom>
          <a:solidFill>
            <a:srgbClr val="D1C4E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1 محرم </a:t>
            </a:r>
          </a:p>
        </p:txBody>
      </p:sp>
      <p:sp>
        <p:nvSpPr>
          <p:cNvPr id="125" name="مستطيل: زوايا مستديرة 104">
            <a:extLst>
              <a:ext uri="{FF2B5EF4-FFF2-40B4-BE49-F238E27FC236}">
                <a16:creationId xmlns:a16="http://schemas.microsoft.com/office/drawing/2014/main" id="{EAF0837D-1D36-4C67-BD2B-CA9209B395BF}"/>
              </a:ext>
            </a:extLst>
          </p:cNvPr>
          <p:cNvSpPr/>
          <p:nvPr/>
        </p:nvSpPr>
        <p:spPr>
          <a:xfrm>
            <a:off x="1415992" y="972492"/>
            <a:ext cx="1068875" cy="427234"/>
          </a:xfrm>
          <a:prstGeom prst="roundRect">
            <a:avLst/>
          </a:prstGeom>
          <a:solidFill>
            <a:srgbClr val="C8E6C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2 صفر</a:t>
            </a:r>
          </a:p>
        </p:txBody>
      </p:sp>
      <p:sp>
        <p:nvSpPr>
          <p:cNvPr id="126" name="مستطيل: زوايا مستديرة 105">
            <a:extLst>
              <a:ext uri="{FF2B5EF4-FFF2-40B4-BE49-F238E27FC236}">
                <a16:creationId xmlns:a16="http://schemas.microsoft.com/office/drawing/2014/main" id="{0B231EBC-F0BE-477F-A6FD-23BF68E2E5BE}"/>
              </a:ext>
            </a:extLst>
          </p:cNvPr>
          <p:cNvSpPr/>
          <p:nvPr/>
        </p:nvSpPr>
        <p:spPr>
          <a:xfrm>
            <a:off x="1416982" y="1495887"/>
            <a:ext cx="1080151" cy="427234"/>
          </a:xfrm>
          <a:prstGeom prst="roundRect">
            <a:avLst/>
          </a:prstGeom>
          <a:solidFill>
            <a:srgbClr val="FFECB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3 ربيع أول </a:t>
            </a:r>
          </a:p>
        </p:txBody>
      </p:sp>
      <p:sp>
        <p:nvSpPr>
          <p:cNvPr id="127" name="مستطيل: زوايا مستديرة 106">
            <a:extLst>
              <a:ext uri="{FF2B5EF4-FFF2-40B4-BE49-F238E27FC236}">
                <a16:creationId xmlns:a16="http://schemas.microsoft.com/office/drawing/2014/main" id="{9FB3B058-6424-4E9A-945C-181F830FD485}"/>
              </a:ext>
            </a:extLst>
          </p:cNvPr>
          <p:cNvSpPr/>
          <p:nvPr/>
        </p:nvSpPr>
        <p:spPr>
          <a:xfrm>
            <a:off x="1429824" y="2973951"/>
            <a:ext cx="1080151" cy="42723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6 جُماد الاخر</a:t>
            </a:r>
          </a:p>
        </p:txBody>
      </p:sp>
      <p:sp>
        <p:nvSpPr>
          <p:cNvPr id="128" name="مستطيل: زوايا مستديرة 107">
            <a:extLst>
              <a:ext uri="{FF2B5EF4-FFF2-40B4-BE49-F238E27FC236}">
                <a16:creationId xmlns:a16="http://schemas.microsoft.com/office/drawing/2014/main" id="{811D2CE7-3A63-46DC-8611-E55317394822}"/>
              </a:ext>
            </a:extLst>
          </p:cNvPr>
          <p:cNvSpPr/>
          <p:nvPr/>
        </p:nvSpPr>
        <p:spPr>
          <a:xfrm>
            <a:off x="1428834" y="2476163"/>
            <a:ext cx="1080151" cy="427234"/>
          </a:xfrm>
          <a:prstGeom prst="roundRect">
            <a:avLst/>
          </a:prstGeom>
          <a:solidFill>
            <a:srgbClr val="82B1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5 جُماد أول </a:t>
            </a:r>
            <a:endParaRPr lang="ar-SA" sz="1500" dirty="0">
              <a:solidFill>
                <a:schemeClr val="tx1">
                  <a:lumMod val="50000"/>
                </a:schemeClr>
              </a:solidFill>
            </a:endParaRPr>
          </a:p>
        </p:txBody>
      </p:sp>
      <p:sp>
        <p:nvSpPr>
          <p:cNvPr id="129" name="مستطيل: زوايا مستديرة 108">
            <a:extLst>
              <a:ext uri="{FF2B5EF4-FFF2-40B4-BE49-F238E27FC236}">
                <a16:creationId xmlns:a16="http://schemas.microsoft.com/office/drawing/2014/main" id="{32A3A19F-9DD7-4D8F-A1AB-7BE472D4A91F}"/>
              </a:ext>
            </a:extLst>
          </p:cNvPr>
          <p:cNvSpPr/>
          <p:nvPr/>
        </p:nvSpPr>
        <p:spPr>
          <a:xfrm>
            <a:off x="1416981" y="1983651"/>
            <a:ext cx="1080151" cy="427234"/>
          </a:xfrm>
          <a:prstGeom prst="roundRect">
            <a:avLst/>
          </a:prstGeom>
          <a:solidFill>
            <a:srgbClr val="F48FB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4 ربيع الاخر</a:t>
            </a:r>
          </a:p>
        </p:txBody>
      </p:sp>
      <p:sp>
        <p:nvSpPr>
          <p:cNvPr id="130" name="مستطيل: زوايا مستديرة 109">
            <a:extLst>
              <a:ext uri="{FF2B5EF4-FFF2-40B4-BE49-F238E27FC236}">
                <a16:creationId xmlns:a16="http://schemas.microsoft.com/office/drawing/2014/main" id="{B25810AC-A192-4FE8-AECF-93F2D595BA2A}"/>
              </a:ext>
            </a:extLst>
          </p:cNvPr>
          <p:cNvSpPr/>
          <p:nvPr/>
        </p:nvSpPr>
        <p:spPr>
          <a:xfrm>
            <a:off x="95046" y="449996"/>
            <a:ext cx="1080151" cy="42723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7 رجب</a:t>
            </a:r>
          </a:p>
        </p:txBody>
      </p:sp>
      <p:sp>
        <p:nvSpPr>
          <p:cNvPr id="131" name="مستطيل: زوايا مستديرة 110">
            <a:extLst>
              <a:ext uri="{FF2B5EF4-FFF2-40B4-BE49-F238E27FC236}">
                <a16:creationId xmlns:a16="http://schemas.microsoft.com/office/drawing/2014/main" id="{FFE3F5C3-2C02-4E56-AF02-D4CBE1D3A072}"/>
              </a:ext>
            </a:extLst>
          </p:cNvPr>
          <p:cNvSpPr/>
          <p:nvPr/>
        </p:nvSpPr>
        <p:spPr>
          <a:xfrm>
            <a:off x="118389" y="970479"/>
            <a:ext cx="1080151" cy="427234"/>
          </a:xfrm>
          <a:prstGeom prst="roundRect">
            <a:avLst/>
          </a:prstGeom>
          <a:solidFill>
            <a:srgbClr val="82B1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8 شعبان</a:t>
            </a:r>
          </a:p>
        </p:txBody>
      </p:sp>
      <p:sp>
        <p:nvSpPr>
          <p:cNvPr id="132" name="مستطيل: زوايا مستديرة 111">
            <a:extLst>
              <a:ext uri="{FF2B5EF4-FFF2-40B4-BE49-F238E27FC236}">
                <a16:creationId xmlns:a16="http://schemas.microsoft.com/office/drawing/2014/main" id="{94BA99F8-CCB5-407F-8507-4ACE2B797481}"/>
              </a:ext>
            </a:extLst>
          </p:cNvPr>
          <p:cNvSpPr/>
          <p:nvPr/>
        </p:nvSpPr>
        <p:spPr>
          <a:xfrm>
            <a:off x="127979" y="1491616"/>
            <a:ext cx="1080151" cy="427234"/>
          </a:xfrm>
          <a:prstGeom prst="roundRect">
            <a:avLst/>
          </a:prstGeom>
          <a:solidFill>
            <a:srgbClr val="D1C4E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500" b="1" dirty="0">
                <a:solidFill>
                  <a:schemeClr val="tx1">
                    <a:lumMod val="50000"/>
                  </a:schemeClr>
                </a:solidFill>
              </a:rPr>
              <a:t>9 رمضان</a:t>
            </a:r>
          </a:p>
        </p:txBody>
      </p:sp>
      <p:sp>
        <p:nvSpPr>
          <p:cNvPr id="133" name="مستطيل: زوايا مستديرة 112">
            <a:extLst>
              <a:ext uri="{FF2B5EF4-FFF2-40B4-BE49-F238E27FC236}">
                <a16:creationId xmlns:a16="http://schemas.microsoft.com/office/drawing/2014/main" id="{497B7036-6340-4270-AF53-A13865DD9C26}"/>
              </a:ext>
            </a:extLst>
          </p:cNvPr>
          <p:cNvSpPr/>
          <p:nvPr/>
        </p:nvSpPr>
        <p:spPr>
          <a:xfrm>
            <a:off x="55305" y="3003440"/>
            <a:ext cx="1263994" cy="427234"/>
          </a:xfrm>
          <a:prstGeom prst="roundRect">
            <a:avLst/>
          </a:prstGeom>
          <a:solidFill>
            <a:srgbClr val="F48FB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1500" b="1" dirty="0">
                <a:solidFill>
                  <a:schemeClr val="tx1">
                    <a:lumMod val="50000"/>
                  </a:schemeClr>
                </a:solidFill>
              </a:rPr>
              <a:t>1</a:t>
            </a:r>
            <a:r>
              <a:rPr lang="ar-SA" sz="1500" b="1" dirty="0">
                <a:solidFill>
                  <a:schemeClr val="tx1">
                    <a:lumMod val="50000"/>
                  </a:schemeClr>
                </a:solidFill>
                <a:latin typeface="Times New Roman" panose="02020603050405020304" pitchFamily="18" charset="0"/>
                <a:cs typeface="Times New Roman" panose="02020603050405020304" pitchFamily="18" charset="0"/>
              </a:rPr>
              <a:t>2</a:t>
            </a:r>
            <a:r>
              <a:rPr lang="ar-SA" sz="1500" b="1" dirty="0">
                <a:solidFill>
                  <a:schemeClr val="tx1">
                    <a:lumMod val="50000"/>
                  </a:schemeClr>
                </a:solidFill>
              </a:rPr>
              <a:t> ذو الحجة</a:t>
            </a:r>
          </a:p>
        </p:txBody>
      </p:sp>
      <p:sp>
        <p:nvSpPr>
          <p:cNvPr id="134" name="مستطيل: زوايا مستديرة 113">
            <a:extLst>
              <a:ext uri="{FF2B5EF4-FFF2-40B4-BE49-F238E27FC236}">
                <a16:creationId xmlns:a16="http://schemas.microsoft.com/office/drawing/2014/main" id="{C689C6D2-D1FF-4AFF-B217-67A539CC99CA}"/>
              </a:ext>
            </a:extLst>
          </p:cNvPr>
          <p:cNvSpPr/>
          <p:nvPr/>
        </p:nvSpPr>
        <p:spPr>
          <a:xfrm>
            <a:off x="85248" y="2522679"/>
            <a:ext cx="1164344" cy="42723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1500" b="1" dirty="0">
                <a:solidFill>
                  <a:schemeClr val="tx1">
                    <a:lumMod val="50000"/>
                  </a:schemeClr>
                </a:solidFill>
              </a:rPr>
              <a:t>11 ذو القعدة </a:t>
            </a:r>
          </a:p>
        </p:txBody>
      </p:sp>
      <p:sp>
        <p:nvSpPr>
          <p:cNvPr id="135" name="مستطيل: زوايا مستديرة 114">
            <a:extLst>
              <a:ext uri="{FF2B5EF4-FFF2-40B4-BE49-F238E27FC236}">
                <a16:creationId xmlns:a16="http://schemas.microsoft.com/office/drawing/2014/main" id="{CA4CFC6A-CF0B-4324-9B95-E816D631A36C}"/>
              </a:ext>
            </a:extLst>
          </p:cNvPr>
          <p:cNvSpPr/>
          <p:nvPr/>
        </p:nvSpPr>
        <p:spPr>
          <a:xfrm>
            <a:off x="130355" y="1996341"/>
            <a:ext cx="1080151" cy="427234"/>
          </a:xfrm>
          <a:prstGeom prst="roundRect">
            <a:avLst/>
          </a:prstGeom>
          <a:solidFill>
            <a:srgbClr val="C8E6C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1500" b="1" dirty="0">
                <a:solidFill>
                  <a:schemeClr val="tx1">
                    <a:lumMod val="50000"/>
                  </a:schemeClr>
                </a:solidFill>
              </a:rPr>
              <a:t>10 شوال</a:t>
            </a:r>
          </a:p>
        </p:txBody>
      </p:sp>
      <p:sp>
        <p:nvSpPr>
          <p:cNvPr id="136" name="مستطيل 135">
            <a:extLst>
              <a:ext uri="{FF2B5EF4-FFF2-40B4-BE49-F238E27FC236}">
                <a16:creationId xmlns:a16="http://schemas.microsoft.com/office/drawing/2014/main" id="{9EF10D4F-24EA-4B6B-88E4-AA3C1428A5B8}"/>
              </a:ext>
            </a:extLst>
          </p:cNvPr>
          <p:cNvSpPr/>
          <p:nvPr/>
        </p:nvSpPr>
        <p:spPr>
          <a:xfrm>
            <a:off x="514234" y="68789"/>
            <a:ext cx="1372813" cy="300082"/>
          </a:xfrm>
          <a:prstGeom prst="rect">
            <a:avLst/>
          </a:prstGeom>
          <a:noFill/>
        </p:spPr>
        <p:txBody>
          <a:bodyPr wrap="none" lIns="68580" tIns="34290" rIns="68580" bIns="34290">
            <a:spAutoFit/>
          </a:bodyPr>
          <a:lstStyle/>
          <a:p>
            <a:pPr algn="ctr"/>
            <a:r>
              <a:rPr lang="ar-SA" sz="1500" dirty="0">
                <a:ln w="0"/>
                <a:solidFill>
                  <a:schemeClr val="tx1">
                    <a:lumMod val="50000"/>
                  </a:schemeClr>
                </a:solidFill>
                <a:effectLst>
                  <a:outerShdw blurRad="38100" dist="19050" dir="2700000" algn="tl" rotWithShape="0">
                    <a:schemeClr val="dk1">
                      <a:alpha val="40000"/>
                    </a:schemeClr>
                  </a:outerShdw>
                </a:effectLst>
              </a:rPr>
              <a:t>شهور السنة الهجرية</a:t>
            </a:r>
          </a:p>
        </p:txBody>
      </p:sp>
      <p:sp>
        <p:nvSpPr>
          <p:cNvPr id="140" name="Google Shape;1004;p52">
            <a:extLst>
              <a:ext uri="{FF2B5EF4-FFF2-40B4-BE49-F238E27FC236}">
                <a16:creationId xmlns:a16="http://schemas.microsoft.com/office/drawing/2014/main" id="{11090CE4-1507-4CE3-A61B-8F68F5F57BA7}"/>
              </a:ext>
            </a:extLst>
          </p:cNvPr>
          <p:cNvSpPr/>
          <p:nvPr/>
        </p:nvSpPr>
        <p:spPr>
          <a:xfrm>
            <a:off x="4318516" y="3957766"/>
            <a:ext cx="4788135" cy="1147008"/>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rgbClr val="E1BEE7"/>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141" name="Google Shape;1005;p52">
            <a:extLst>
              <a:ext uri="{FF2B5EF4-FFF2-40B4-BE49-F238E27FC236}">
                <a16:creationId xmlns:a16="http://schemas.microsoft.com/office/drawing/2014/main" id="{76EFE1E0-1EEB-4A35-9E4E-D82D5D298044}"/>
              </a:ext>
            </a:extLst>
          </p:cNvPr>
          <p:cNvSpPr/>
          <p:nvPr/>
        </p:nvSpPr>
        <p:spPr>
          <a:xfrm>
            <a:off x="-243560" y="3968858"/>
            <a:ext cx="4788135" cy="1129315"/>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rgbClr val="C5E1A5"/>
          </a:solidFill>
          <a:ln>
            <a:noFill/>
          </a:ln>
        </p:spPr>
        <p:txBody>
          <a:bodyPr spcFirstLastPara="1" wrap="square" lIns="68569" tIns="68569" rIns="68569" bIns="68569" anchor="ctr" anchorCtr="0">
            <a:noAutofit/>
          </a:bodyPr>
          <a:lstStyle/>
          <a:p>
            <a:endParaRPr sz="1050">
              <a:solidFill>
                <a:schemeClr val="tx1">
                  <a:lumMod val="50000"/>
                </a:schemeClr>
              </a:solidFill>
            </a:endParaRPr>
          </a:p>
        </p:txBody>
      </p:sp>
      <p:sp>
        <p:nvSpPr>
          <p:cNvPr id="143" name="مربع نص 142">
            <a:extLst>
              <a:ext uri="{FF2B5EF4-FFF2-40B4-BE49-F238E27FC236}">
                <a16:creationId xmlns:a16="http://schemas.microsoft.com/office/drawing/2014/main" id="{964E7E50-C2FC-48D4-AE38-5EEB1566BBF7}"/>
              </a:ext>
            </a:extLst>
          </p:cNvPr>
          <p:cNvSpPr txBox="1"/>
          <p:nvPr/>
        </p:nvSpPr>
        <p:spPr>
          <a:xfrm>
            <a:off x="3852748" y="592583"/>
            <a:ext cx="1588055" cy="323165"/>
          </a:xfrm>
          <a:prstGeom prst="rect">
            <a:avLst/>
          </a:prstGeom>
          <a:noFill/>
        </p:spPr>
        <p:txBody>
          <a:bodyPr wrap="square" rtlCol="1">
            <a:spAutoFit/>
          </a:bodyPr>
          <a:lstStyle/>
          <a:p>
            <a:pPr algn="ctr"/>
            <a:r>
              <a:rPr lang="ar-SA" sz="1500" b="1" dirty="0">
                <a:solidFill>
                  <a:schemeClr val="tx1">
                    <a:lumMod val="50000"/>
                  </a:schemeClr>
                </a:solidFill>
              </a:rPr>
              <a:t>هيا نكتب التاريخ </a:t>
            </a:r>
          </a:p>
        </p:txBody>
      </p:sp>
      <p:sp>
        <p:nvSpPr>
          <p:cNvPr id="144" name="مربع نص 143">
            <a:extLst>
              <a:ext uri="{FF2B5EF4-FFF2-40B4-BE49-F238E27FC236}">
                <a16:creationId xmlns:a16="http://schemas.microsoft.com/office/drawing/2014/main" id="{0B7874A7-9C98-44DD-9119-9EF69092C4FB}"/>
              </a:ext>
            </a:extLst>
          </p:cNvPr>
          <p:cNvSpPr txBox="1"/>
          <p:nvPr/>
        </p:nvSpPr>
        <p:spPr>
          <a:xfrm>
            <a:off x="2787647" y="829165"/>
            <a:ext cx="3377952" cy="523220"/>
          </a:xfrm>
          <a:prstGeom prst="rect">
            <a:avLst/>
          </a:prstGeom>
          <a:noFill/>
        </p:spPr>
        <p:txBody>
          <a:bodyPr wrap="square" rtlCol="1">
            <a:spAutoFit/>
          </a:bodyPr>
          <a:lstStyle/>
          <a:p>
            <a:pPr algn="ctr"/>
            <a:r>
              <a:rPr lang="ar-SA" sz="2800" b="1" dirty="0">
                <a:solidFill>
                  <a:schemeClr val="tx1">
                    <a:lumMod val="50000"/>
                  </a:schemeClr>
                </a:solidFill>
              </a:rPr>
              <a:t>      /         /  1444 هـ</a:t>
            </a:r>
          </a:p>
        </p:txBody>
      </p:sp>
      <p:sp>
        <p:nvSpPr>
          <p:cNvPr id="146" name="مستطيل 145">
            <a:extLst>
              <a:ext uri="{FF2B5EF4-FFF2-40B4-BE49-F238E27FC236}">
                <a16:creationId xmlns:a16="http://schemas.microsoft.com/office/drawing/2014/main" id="{A971B6F7-366F-4685-9B1B-BB1E50C38EE7}"/>
              </a:ext>
            </a:extLst>
          </p:cNvPr>
          <p:cNvSpPr/>
          <p:nvPr/>
        </p:nvSpPr>
        <p:spPr>
          <a:xfrm>
            <a:off x="666169" y="3546786"/>
            <a:ext cx="1804020" cy="300082"/>
          </a:xfrm>
          <a:prstGeom prst="rect">
            <a:avLst/>
          </a:prstGeom>
          <a:noFill/>
        </p:spPr>
        <p:txBody>
          <a:bodyPr wrap="none" lIns="68580" tIns="34290" rIns="68580" bIns="34290">
            <a:spAutoFit/>
          </a:bodyPr>
          <a:lstStyle/>
          <a:p>
            <a:pPr algn="ctr"/>
            <a:r>
              <a:rPr lang="ar-SA" sz="1500" dirty="0">
                <a:ln w="0"/>
                <a:solidFill>
                  <a:schemeClr val="tx1">
                    <a:lumMod val="50000"/>
                  </a:schemeClr>
                </a:solidFill>
                <a:effectLst>
                  <a:outerShdw blurRad="38100" dist="19050" dir="2700000" algn="tl" rotWithShape="0">
                    <a:schemeClr val="dk1">
                      <a:alpha val="40000"/>
                    </a:schemeClr>
                  </a:outerShdw>
                </a:effectLst>
              </a:rPr>
              <a:t>في أي فصول السنة نكون ؟</a:t>
            </a:r>
          </a:p>
        </p:txBody>
      </p:sp>
      <p:pic>
        <p:nvPicPr>
          <p:cNvPr id="148" name="صورة 147">
            <a:extLst>
              <a:ext uri="{FF2B5EF4-FFF2-40B4-BE49-F238E27FC236}">
                <a16:creationId xmlns:a16="http://schemas.microsoft.com/office/drawing/2014/main" id="{4C50E732-0C36-46D3-B438-23F83E1D41E1}"/>
              </a:ext>
            </a:extLst>
          </p:cNvPr>
          <p:cNvPicPr>
            <a:picLocks noChangeAspect="1"/>
          </p:cNvPicPr>
          <p:nvPr/>
        </p:nvPicPr>
        <p:blipFill rotWithShape="1">
          <a:blip r:embed="rId3">
            <a:clrChange>
              <a:clrFrom>
                <a:srgbClr val="FFFFFF"/>
              </a:clrFrom>
              <a:clrTo>
                <a:srgbClr val="FFFFFF">
                  <a:alpha val="0"/>
                </a:srgbClr>
              </a:clrTo>
            </a:clrChange>
          </a:blip>
          <a:srcRect l="34194" t="27127" r="48119" b="50000"/>
          <a:stretch/>
        </p:blipFill>
        <p:spPr>
          <a:xfrm>
            <a:off x="6846072" y="3972044"/>
            <a:ext cx="1006179" cy="731590"/>
          </a:xfrm>
          <a:prstGeom prst="rect">
            <a:avLst/>
          </a:prstGeom>
        </p:spPr>
      </p:pic>
      <p:pic>
        <p:nvPicPr>
          <p:cNvPr id="150" name="صورة 149">
            <a:extLst>
              <a:ext uri="{FF2B5EF4-FFF2-40B4-BE49-F238E27FC236}">
                <a16:creationId xmlns:a16="http://schemas.microsoft.com/office/drawing/2014/main" id="{90DA9ACC-6ED8-4204-85D5-5F5948E85AFE}"/>
              </a:ext>
            </a:extLst>
          </p:cNvPr>
          <p:cNvPicPr>
            <a:picLocks noChangeAspect="1"/>
          </p:cNvPicPr>
          <p:nvPr/>
        </p:nvPicPr>
        <p:blipFill rotWithShape="1">
          <a:blip r:embed="rId3">
            <a:clrChange>
              <a:clrFrom>
                <a:srgbClr val="FFFFFF"/>
              </a:clrFrom>
              <a:clrTo>
                <a:srgbClr val="FFFFFF">
                  <a:alpha val="0"/>
                </a:srgbClr>
              </a:clrTo>
            </a:clrChange>
          </a:blip>
          <a:srcRect l="38360" t="49187" r="48015" b="26147"/>
          <a:stretch/>
        </p:blipFill>
        <p:spPr>
          <a:xfrm>
            <a:off x="8052244" y="3990382"/>
            <a:ext cx="810848" cy="825297"/>
          </a:xfrm>
          <a:prstGeom prst="rect">
            <a:avLst/>
          </a:prstGeom>
        </p:spPr>
      </p:pic>
      <p:pic>
        <p:nvPicPr>
          <p:cNvPr id="152" name="صورة 151">
            <a:extLst>
              <a:ext uri="{FF2B5EF4-FFF2-40B4-BE49-F238E27FC236}">
                <a16:creationId xmlns:a16="http://schemas.microsoft.com/office/drawing/2014/main" id="{222C315C-154F-4C60-9E9E-7E5469D6C698}"/>
              </a:ext>
            </a:extLst>
          </p:cNvPr>
          <p:cNvPicPr>
            <a:picLocks noChangeAspect="1"/>
          </p:cNvPicPr>
          <p:nvPr/>
        </p:nvPicPr>
        <p:blipFill rotWithShape="1">
          <a:blip r:embed="rId3">
            <a:clrChange>
              <a:clrFrom>
                <a:srgbClr val="FFFFFF"/>
              </a:clrFrom>
              <a:clrTo>
                <a:srgbClr val="FFFFFF">
                  <a:alpha val="0"/>
                </a:srgbClr>
              </a:clrTo>
            </a:clrChange>
          </a:blip>
          <a:srcRect l="17363" t="49186" r="67360" b="25436"/>
          <a:stretch/>
        </p:blipFill>
        <p:spPr>
          <a:xfrm>
            <a:off x="4836731" y="4029538"/>
            <a:ext cx="815979" cy="762038"/>
          </a:xfrm>
          <a:prstGeom prst="rect">
            <a:avLst/>
          </a:prstGeom>
        </p:spPr>
      </p:pic>
      <p:pic>
        <p:nvPicPr>
          <p:cNvPr id="154" name="صورة 153">
            <a:extLst>
              <a:ext uri="{FF2B5EF4-FFF2-40B4-BE49-F238E27FC236}">
                <a16:creationId xmlns:a16="http://schemas.microsoft.com/office/drawing/2014/main" id="{B7C9DEE3-1D93-4051-8566-0623FC1ED6EB}"/>
              </a:ext>
            </a:extLst>
          </p:cNvPr>
          <p:cNvPicPr>
            <a:picLocks noChangeAspect="1"/>
          </p:cNvPicPr>
          <p:nvPr/>
        </p:nvPicPr>
        <p:blipFill rotWithShape="1">
          <a:blip r:embed="rId3">
            <a:clrChange>
              <a:clrFrom>
                <a:srgbClr val="FFFFFF"/>
              </a:clrFrom>
              <a:clrTo>
                <a:srgbClr val="FFFFFF">
                  <a:alpha val="0"/>
                </a:srgbClr>
              </a:clrTo>
            </a:clrChange>
          </a:blip>
          <a:srcRect l="17362" t="29552" r="66035" b="50000"/>
          <a:stretch/>
        </p:blipFill>
        <p:spPr>
          <a:xfrm>
            <a:off x="5851149" y="4023775"/>
            <a:ext cx="1032484" cy="714961"/>
          </a:xfrm>
          <a:prstGeom prst="rect">
            <a:avLst/>
          </a:prstGeom>
        </p:spPr>
      </p:pic>
      <p:sp>
        <p:nvSpPr>
          <p:cNvPr id="159" name="مربع نص 158">
            <a:extLst>
              <a:ext uri="{FF2B5EF4-FFF2-40B4-BE49-F238E27FC236}">
                <a16:creationId xmlns:a16="http://schemas.microsoft.com/office/drawing/2014/main" id="{A9EA4C9C-9F71-4026-8062-6E993118242A}"/>
              </a:ext>
            </a:extLst>
          </p:cNvPr>
          <p:cNvSpPr txBox="1"/>
          <p:nvPr/>
        </p:nvSpPr>
        <p:spPr>
          <a:xfrm>
            <a:off x="7775176" y="4692453"/>
            <a:ext cx="1350150" cy="323165"/>
          </a:xfrm>
          <a:prstGeom prst="rect">
            <a:avLst/>
          </a:prstGeom>
          <a:noFill/>
        </p:spPr>
        <p:txBody>
          <a:bodyPr wrap="square" rtlCol="1">
            <a:spAutoFit/>
          </a:bodyPr>
          <a:lstStyle/>
          <a:p>
            <a:pPr algn="ctr"/>
            <a:r>
              <a:rPr lang="ar-SA" sz="1500" b="1" dirty="0">
                <a:solidFill>
                  <a:schemeClr val="tx1">
                    <a:lumMod val="50000"/>
                  </a:schemeClr>
                </a:solidFill>
              </a:rPr>
              <a:t>مشمس</a:t>
            </a:r>
          </a:p>
        </p:txBody>
      </p:sp>
      <p:sp>
        <p:nvSpPr>
          <p:cNvPr id="160" name="مربع نص 159">
            <a:extLst>
              <a:ext uri="{FF2B5EF4-FFF2-40B4-BE49-F238E27FC236}">
                <a16:creationId xmlns:a16="http://schemas.microsoft.com/office/drawing/2014/main" id="{7454DBC7-24D1-4056-9AA3-E174286B3805}"/>
              </a:ext>
            </a:extLst>
          </p:cNvPr>
          <p:cNvSpPr txBox="1"/>
          <p:nvPr/>
        </p:nvSpPr>
        <p:spPr>
          <a:xfrm>
            <a:off x="6521550" y="4680744"/>
            <a:ext cx="1757362" cy="323165"/>
          </a:xfrm>
          <a:prstGeom prst="rect">
            <a:avLst/>
          </a:prstGeom>
          <a:noFill/>
        </p:spPr>
        <p:txBody>
          <a:bodyPr wrap="square" rtlCol="1">
            <a:spAutoFit/>
          </a:bodyPr>
          <a:lstStyle/>
          <a:p>
            <a:pPr algn="ctr"/>
            <a:r>
              <a:rPr lang="ar-SA" sz="1500" b="1" dirty="0">
                <a:solidFill>
                  <a:schemeClr val="tx1">
                    <a:lumMod val="50000"/>
                  </a:schemeClr>
                </a:solidFill>
              </a:rPr>
              <a:t>غائم جزئي</a:t>
            </a:r>
          </a:p>
        </p:txBody>
      </p:sp>
      <p:sp>
        <p:nvSpPr>
          <p:cNvPr id="161" name="مربع نص 160">
            <a:extLst>
              <a:ext uri="{FF2B5EF4-FFF2-40B4-BE49-F238E27FC236}">
                <a16:creationId xmlns:a16="http://schemas.microsoft.com/office/drawing/2014/main" id="{63356656-3A75-4806-9EBF-3A0A2CCBEBBC}"/>
              </a:ext>
            </a:extLst>
          </p:cNvPr>
          <p:cNvSpPr txBox="1"/>
          <p:nvPr/>
        </p:nvSpPr>
        <p:spPr>
          <a:xfrm>
            <a:off x="4718805" y="4680744"/>
            <a:ext cx="1074428" cy="323165"/>
          </a:xfrm>
          <a:prstGeom prst="rect">
            <a:avLst/>
          </a:prstGeom>
          <a:noFill/>
        </p:spPr>
        <p:txBody>
          <a:bodyPr wrap="square" rtlCol="1">
            <a:spAutoFit/>
          </a:bodyPr>
          <a:lstStyle/>
          <a:p>
            <a:pPr algn="ctr"/>
            <a:r>
              <a:rPr lang="ar-SA" sz="1500" b="1" dirty="0">
                <a:solidFill>
                  <a:schemeClr val="tx1">
                    <a:lumMod val="50000"/>
                  </a:schemeClr>
                </a:solidFill>
              </a:rPr>
              <a:t>ممطر</a:t>
            </a:r>
          </a:p>
        </p:txBody>
      </p:sp>
      <p:sp>
        <p:nvSpPr>
          <p:cNvPr id="162" name="مربع نص 161">
            <a:extLst>
              <a:ext uri="{FF2B5EF4-FFF2-40B4-BE49-F238E27FC236}">
                <a16:creationId xmlns:a16="http://schemas.microsoft.com/office/drawing/2014/main" id="{17874BC3-976D-4BBA-8073-72D5DCC90846}"/>
              </a:ext>
            </a:extLst>
          </p:cNvPr>
          <p:cNvSpPr txBox="1"/>
          <p:nvPr/>
        </p:nvSpPr>
        <p:spPr>
          <a:xfrm>
            <a:off x="5844952" y="4692453"/>
            <a:ext cx="1074428" cy="323165"/>
          </a:xfrm>
          <a:prstGeom prst="rect">
            <a:avLst/>
          </a:prstGeom>
          <a:noFill/>
        </p:spPr>
        <p:txBody>
          <a:bodyPr wrap="square" rtlCol="1">
            <a:spAutoFit/>
          </a:bodyPr>
          <a:lstStyle/>
          <a:p>
            <a:pPr algn="ctr"/>
            <a:r>
              <a:rPr lang="ar-SA" sz="1500" b="1" dirty="0">
                <a:solidFill>
                  <a:schemeClr val="tx1">
                    <a:lumMod val="50000"/>
                  </a:schemeClr>
                </a:solidFill>
              </a:rPr>
              <a:t>غائم</a:t>
            </a:r>
          </a:p>
        </p:txBody>
      </p:sp>
      <p:cxnSp>
        <p:nvCxnSpPr>
          <p:cNvPr id="164" name="رابط مستقيم 163">
            <a:extLst>
              <a:ext uri="{FF2B5EF4-FFF2-40B4-BE49-F238E27FC236}">
                <a16:creationId xmlns:a16="http://schemas.microsoft.com/office/drawing/2014/main" id="{DFFA099B-CBF5-42B4-A392-49E834B6BA18}"/>
              </a:ext>
            </a:extLst>
          </p:cNvPr>
          <p:cNvCxnSpPr/>
          <p:nvPr/>
        </p:nvCxnSpPr>
        <p:spPr>
          <a:xfrm>
            <a:off x="7972566" y="3991837"/>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رابط مستقيم 164">
            <a:extLst>
              <a:ext uri="{FF2B5EF4-FFF2-40B4-BE49-F238E27FC236}">
                <a16:creationId xmlns:a16="http://schemas.microsoft.com/office/drawing/2014/main" id="{D26263FB-B953-4EA1-A66B-F7E2F36D5971}"/>
              </a:ext>
            </a:extLst>
          </p:cNvPr>
          <p:cNvCxnSpPr/>
          <p:nvPr/>
        </p:nvCxnSpPr>
        <p:spPr>
          <a:xfrm>
            <a:off x="6846072" y="4008912"/>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رابط مستقيم 165">
            <a:extLst>
              <a:ext uri="{FF2B5EF4-FFF2-40B4-BE49-F238E27FC236}">
                <a16:creationId xmlns:a16="http://schemas.microsoft.com/office/drawing/2014/main" id="{EBEAA9E1-7F14-4614-86CD-FC3EC5539B33}"/>
              </a:ext>
            </a:extLst>
          </p:cNvPr>
          <p:cNvCxnSpPr/>
          <p:nvPr/>
        </p:nvCxnSpPr>
        <p:spPr>
          <a:xfrm>
            <a:off x="5757138" y="3991837"/>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مستطيل 144">
            <a:extLst>
              <a:ext uri="{FF2B5EF4-FFF2-40B4-BE49-F238E27FC236}">
                <a16:creationId xmlns:a16="http://schemas.microsoft.com/office/drawing/2014/main" id="{9456F129-A10D-4DDA-9EDF-609215414BF9}"/>
              </a:ext>
            </a:extLst>
          </p:cNvPr>
          <p:cNvSpPr/>
          <p:nvPr/>
        </p:nvSpPr>
        <p:spPr>
          <a:xfrm>
            <a:off x="7107588" y="3617134"/>
            <a:ext cx="1515479" cy="300082"/>
          </a:xfrm>
          <a:prstGeom prst="rect">
            <a:avLst/>
          </a:prstGeom>
          <a:noFill/>
        </p:spPr>
        <p:txBody>
          <a:bodyPr wrap="none" lIns="68580" tIns="34290" rIns="68580" bIns="34290">
            <a:spAutoFit/>
          </a:bodyPr>
          <a:lstStyle/>
          <a:p>
            <a:pPr algn="ctr"/>
            <a:r>
              <a:rPr lang="ar-SA" sz="1500" dirty="0">
                <a:ln w="0"/>
                <a:solidFill>
                  <a:schemeClr val="tx1">
                    <a:lumMod val="50000"/>
                  </a:schemeClr>
                </a:solidFill>
                <a:effectLst>
                  <a:outerShdw blurRad="38100" dist="19050" dir="2700000" algn="tl" rotWithShape="0">
                    <a:schemeClr val="dk1">
                      <a:alpha val="40000"/>
                    </a:schemeClr>
                  </a:outerShdw>
                </a:effectLst>
              </a:rPr>
              <a:t>ما حال الطقس اليوم ؟ </a:t>
            </a:r>
          </a:p>
        </p:txBody>
      </p:sp>
      <p:pic>
        <p:nvPicPr>
          <p:cNvPr id="179" name="صورة 178">
            <a:extLst>
              <a:ext uri="{FF2B5EF4-FFF2-40B4-BE49-F238E27FC236}">
                <a16:creationId xmlns:a16="http://schemas.microsoft.com/office/drawing/2014/main" id="{6102798D-39F6-47EE-B935-50CEBD64DB7E}"/>
              </a:ext>
            </a:extLst>
          </p:cNvPr>
          <p:cNvPicPr>
            <a:picLocks noChangeAspect="1"/>
          </p:cNvPicPr>
          <p:nvPr/>
        </p:nvPicPr>
        <p:blipFill rotWithShape="1">
          <a:blip r:embed="rId4">
            <a:clrChange>
              <a:clrFrom>
                <a:srgbClr val="FFFFFF"/>
              </a:clrFrom>
              <a:clrTo>
                <a:srgbClr val="FFFFFF">
                  <a:alpha val="0"/>
                </a:srgbClr>
              </a:clrTo>
            </a:clrChange>
          </a:blip>
          <a:srcRect l="18291" t="27420" r="67384" b="50850"/>
          <a:stretch/>
        </p:blipFill>
        <p:spPr>
          <a:xfrm>
            <a:off x="3429302" y="3940965"/>
            <a:ext cx="952646" cy="812509"/>
          </a:xfrm>
          <a:prstGeom prst="ellipse">
            <a:avLst/>
          </a:prstGeom>
        </p:spPr>
      </p:pic>
      <p:pic>
        <p:nvPicPr>
          <p:cNvPr id="181" name="صورة 180">
            <a:extLst>
              <a:ext uri="{FF2B5EF4-FFF2-40B4-BE49-F238E27FC236}">
                <a16:creationId xmlns:a16="http://schemas.microsoft.com/office/drawing/2014/main" id="{D7D0089E-5182-431D-81DC-26E478AD1ED7}"/>
              </a:ext>
            </a:extLst>
          </p:cNvPr>
          <p:cNvPicPr>
            <a:picLocks noChangeAspect="1"/>
          </p:cNvPicPr>
          <p:nvPr/>
        </p:nvPicPr>
        <p:blipFill rotWithShape="1">
          <a:blip r:embed="rId4">
            <a:clrChange>
              <a:clrFrom>
                <a:srgbClr val="FFFFFF"/>
              </a:clrFrom>
              <a:clrTo>
                <a:srgbClr val="FFFFFF">
                  <a:alpha val="0"/>
                </a:srgbClr>
              </a:clrTo>
            </a:clrChange>
          </a:blip>
          <a:srcRect l="17171" t="52403" r="67212" b="27379"/>
          <a:stretch/>
        </p:blipFill>
        <p:spPr>
          <a:xfrm>
            <a:off x="2286744" y="3963082"/>
            <a:ext cx="1180152" cy="858992"/>
          </a:xfrm>
          <a:prstGeom prst="rect">
            <a:avLst/>
          </a:prstGeom>
        </p:spPr>
      </p:pic>
      <p:pic>
        <p:nvPicPr>
          <p:cNvPr id="183" name="صورة 182">
            <a:extLst>
              <a:ext uri="{FF2B5EF4-FFF2-40B4-BE49-F238E27FC236}">
                <a16:creationId xmlns:a16="http://schemas.microsoft.com/office/drawing/2014/main" id="{D10D82EC-A3DE-4583-B44F-1F546555CEF9}"/>
              </a:ext>
            </a:extLst>
          </p:cNvPr>
          <p:cNvPicPr>
            <a:picLocks noChangeAspect="1"/>
          </p:cNvPicPr>
          <p:nvPr/>
        </p:nvPicPr>
        <p:blipFill rotWithShape="1">
          <a:blip r:embed="rId4">
            <a:clrChange>
              <a:clrFrom>
                <a:srgbClr val="FFFFFF"/>
              </a:clrFrom>
              <a:clrTo>
                <a:srgbClr val="FFFFFF">
                  <a:alpha val="0"/>
                </a:srgbClr>
              </a:clrTo>
            </a:clrChange>
          </a:blip>
          <a:srcRect l="38097" t="28231" r="48293" b="50000"/>
          <a:stretch/>
        </p:blipFill>
        <p:spPr>
          <a:xfrm>
            <a:off x="196929" y="3890772"/>
            <a:ext cx="1028516" cy="924907"/>
          </a:xfrm>
          <a:prstGeom prst="rect">
            <a:avLst/>
          </a:prstGeom>
        </p:spPr>
      </p:pic>
      <p:pic>
        <p:nvPicPr>
          <p:cNvPr id="185" name="صورة 184">
            <a:extLst>
              <a:ext uri="{FF2B5EF4-FFF2-40B4-BE49-F238E27FC236}">
                <a16:creationId xmlns:a16="http://schemas.microsoft.com/office/drawing/2014/main" id="{66162A73-D230-4B77-8FFD-B34F89FA8037}"/>
              </a:ext>
            </a:extLst>
          </p:cNvPr>
          <p:cNvPicPr>
            <a:picLocks noChangeAspect="1"/>
          </p:cNvPicPr>
          <p:nvPr/>
        </p:nvPicPr>
        <p:blipFill rotWithShape="1">
          <a:blip r:embed="rId4">
            <a:clrChange>
              <a:clrFrom>
                <a:srgbClr val="FFFFFF"/>
              </a:clrFrom>
              <a:clrTo>
                <a:srgbClr val="FFFFFF">
                  <a:alpha val="0"/>
                </a:srgbClr>
              </a:clrTo>
            </a:clrChange>
          </a:blip>
          <a:srcRect l="38097" t="51461" r="49487" b="25246"/>
          <a:stretch/>
        </p:blipFill>
        <p:spPr>
          <a:xfrm>
            <a:off x="1234345" y="3870922"/>
            <a:ext cx="938231" cy="989633"/>
          </a:xfrm>
          <a:prstGeom prst="rect">
            <a:avLst/>
          </a:prstGeom>
        </p:spPr>
      </p:pic>
      <p:cxnSp>
        <p:nvCxnSpPr>
          <p:cNvPr id="186" name="رابط مستقيم 185">
            <a:extLst>
              <a:ext uri="{FF2B5EF4-FFF2-40B4-BE49-F238E27FC236}">
                <a16:creationId xmlns:a16="http://schemas.microsoft.com/office/drawing/2014/main" id="{B84BE030-31EF-4331-81CC-BF9425F8FD5C}"/>
              </a:ext>
            </a:extLst>
          </p:cNvPr>
          <p:cNvCxnSpPr/>
          <p:nvPr/>
        </p:nvCxnSpPr>
        <p:spPr>
          <a:xfrm>
            <a:off x="3380827" y="3998438"/>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رابط مستقيم 186">
            <a:extLst>
              <a:ext uri="{FF2B5EF4-FFF2-40B4-BE49-F238E27FC236}">
                <a16:creationId xmlns:a16="http://schemas.microsoft.com/office/drawing/2014/main" id="{1A214A98-C767-4CF1-AEEE-79EE0BA677BF}"/>
              </a:ext>
            </a:extLst>
          </p:cNvPr>
          <p:cNvCxnSpPr/>
          <p:nvPr/>
        </p:nvCxnSpPr>
        <p:spPr>
          <a:xfrm>
            <a:off x="2254333" y="4015513"/>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رابط مستقيم 187">
            <a:extLst>
              <a:ext uri="{FF2B5EF4-FFF2-40B4-BE49-F238E27FC236}">
                <a16:creationId xmlns:a16="http://schemas.microsoft.com/office/drawing/2014/main" id="{EA1E9464-DE1F-4C6E-B854-1AA01D8D7302}"/>
              </a:ext>
            </a:extLst>
          </p:cNvPr>
          <p:cNvCxnSpPr/>
          <p:nvPr/>
        </p:nvCxnSpPr>
        <p:spPr>
          <a:xfrm>
            <a:off x="1165399" y="3998438"/>
            <a:ext cx="0" cy="11063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9" name="مربع نص 188">
            <a:extLst>
              <a:ext uri="{FF2B5EF4-FFF2-40B4-BE49-F238E27FC236}">
                <a16:creationId xmlns:a16="http://schemas.microsoft.com/office/drawing/2014/main" id="{3E57AC9E-63E7-42F9-97FD-321FD365386A}"/>
              </a:ext>
            </a:extLst>
          </p:cNvPr>
          <p:cNvSpPr txBox="1"/>
          <p:nvPr/>
        </p:nvSpPr>
        <p:spPr>
          <a:xfrm>
            <a:off x="3448621" y="4745955"/>
            <a:ext cx="857501" cy="323165"/>
          </a:xfrm>
          <a:prstGeom prst="rect">
            <a:avLst/>
          </a:prstGeom>
          <a:noFill/>
        </p:spPr>
        <p:txBody>
          <a:bodyPr wrap="square" rtlCol="1">
            <a:spAutoFit/>
          </a:bodyPr>
          <a:lstStyle/>
          <a:p>
            <a:pPr algn="ctr"/>
            <a:r>
              <a:rPr lang="ar-SA" sz="1500" b="1" dirty="0">
                <a:solidFill>
                  <a:schemeClr val="tx1">
                    <a:lumMod val="50000"/>
                  </a:schemeClr>
                </a:solidFill>
              </a:rPr>
              <a:t>الربيع </a:t>
            </a:r>
          </a:p>
        </p:txBody>
      </p:sp>
      <p:sp>
        <p:nvSpPr>
          <p:cNvPr id="190" name="مربع نص 189">
            <a:extLst>
              <a:ext uri="{FF2B5EF4-FFF2-40B4-BE49-F238E27FC236}">
                <a16:creationId xmlns:a16="http://schemas.microsoft.com/office/drawing/2014/main" id="{C4B2C1EC-A6F5-4E2B-AA71-CE110FFB4CE3}"/>
              </a:ext>
            </a:extLst>
          </p:cNvPr>
          <p:cNvSpPr txBox="1"/>
          <p:nvPr/>
        </p:nvSpPr>
        <p:spPr>
          <a:xfrm>
            <a:off x="2357503" y="4746278"/>
            <a:ext cx="868259" cy="323165"/>
          </a:xfrm>
          <a:prstGeom prst="rect">
            <a:avLst/>
          </a:prstGeom>
          <a:noFill/>
        </p:spPr>
        <p:txBody>
          <a:bodyPr wrap="square" rtlCol="1">
            <a:spAutoFit/>
          </a:bodyPr>
          <a:lstStyle/>
          <a:p>
            <a:pPr algn="ctr"/>
            <a:r>
              <a:rPr lang="ar-SA" sz="1500" b="1" dirty="0">
                <a:solidFill>
                  <a:schemeClr val="tx1">
                    <a:lumMod val="50000"/>
                  </a:schemeClr>
                </a:solidFill>
              </a:rPr>
              <a:t>الخريف</a:t>
            </a:r>
          </a:p>
        </p:txBody>
      </p:sp>
      <p:sp>
        <p:nvSpPr>
          <p:cNvPr id="191" name="مربع نص 190">
            <a:extLst>
              <a:ext uri="{FF2B5EF4-FFF2-40B4-BE49-F238E27FC236}">
                <a16:creationId xmlns:a16="http://schemas.microsoft.com/office/drawing/2014/main" id="{AD133109-436E-43AA-BF33-B6FD62D315C4}"/>
              </a:ext>
            </a:extLst>
          </p:cNvPr>
          <p:cNvSpPr txBox="1"/>
          <p:nvPr/>
        </p:nvSpPr>
        <p:spPr>
          <a:xfrm>
            <a:off x="68041" y="4783684"/>
            <a:ext cx="1074428" cy="323165"/>
          </a:xfrm>
          <a:prstGeom prst="rect">
            <a:avLst/>
          </a:prstGeom>
          <a:noFill/>
        </p:spPr>
        <p:txBody>
          <a:bodyPr wrap="square" rtlCol="1">
            <a:spAutoFit/>
          </a:bodyPr>
          <a:lstStyle/>
          <a:p>
            <a:pPr algn="ctr"/>
            <a:r>
              <a:rPr lang="ar-SA" sz="1500" b="1" dirty="0">
                <a:solidFill>
                  <a:schemeClr val="tx1">
                    <a:lumMod val="50000"/>
                  </a:schemeClr>
                </a:solidFill>
              </a:rPr>
              <a:t>الشتاء</a:t>
            </a:r>
          </a:p>
        </p:txBody>
      </p:sp>
      <p:sp>
        <p:nvSpPr>
          <p:cNvPr id="192" name="مربع نص 191">
            <a:extLst>
              <a:ext uri="{FF2B5EF4-FFF2-40B4-BE49-F238E27FC236}">
                <a16:creationId xmlns:a16="http://schemas.microsoft.com/office/drawing/2014/main" id="{103B3B49-3562-4D4A-8103-CAA2976979D8}"/>
              </a:ext>
            </a:extLst>
          </p:cNvPr>
          <p:cNvSpPr txBox="1"/>
          <p:nvPr/>
        </p:nvSpPr>
        <p:spPr>
          <a:xfrm>
            <a:off x="1218252" y="4757987"/>
            <a:ext cx="995186" cy="323165"/>
          </a:xfrm>
          <a:prstGeom prst="rect">
            <a:avLst/>
          </a:prstGeom>
          <a:noFill/>
        </p:spPr>
        <p:txBody>
          <a:bodyPr wrap="square" rtlCol="1">
            <a:spAutoFit/>
          </a:bodyPr>
          <a:lstStyle/>
          <a:p>
            <a:pPr algn="ctr"/>
            <a:r>
              <a:rPr lang="ar-SA" sz="1500" b="1" dirty="0">
                <a:solidFill>
                  <a:schemeClr val="tx1">
                    <a:lumMod val="50000"/>
                  </a:schemeClr>
                </a:solidFill>
              </a:rPr>
              <a:t>الصيف</a:t>
            </a:r>
          </a:p>
        </p:txBody>
      </p:sp>
      <p:sp>
        <p:nvSpPr>
          <p:cNvPr id="172" name="مربع نص 171">
            <a:extLst>
              <a:ext uri="{FF2B5EF4-FFF2-40B4-BE49-F238E27FC236}">
                <a16:creationId xmlns:a16="http://schemas.microsoft.com/office/drawing/2014/main" id="{D7479A58-7D7A-4F2A-85D0-97DC502334AA}"/>
              </a:ext>
            </a:extLst>
          </p:cNvPr>
          <p:cNvSpPr txBox="1"/>
          <p:nvPr/>
        </p:nvSpPr>
        <p:spPr>
          <a:xfrm>
            <a:off x="3856803" y="18903"/>
            <a:ext cx="1588055" cy="323165"/>
          </a:xfrm>
          <a:prstGeom prst="rect">
            <a:avLst/>
          </a:prstGeom>
          <a:noFill/>
        </p:spPr>
        <p:txBody>
          <a:bodyPr wrap="square" rtlCol="1">
            <a:spAutoFit/>
          </a:bodyPr>
          <a:lstStyle/>
          <a:p>
            <a:pPr algn="ctr"/>
            <a:r>
              <a:rPr lang="ar-SA" sz="1500" b="1" dirty="0">
                <a:solidFill>
                  <a:schemeClr val="tx1">
                    <a:lumMod val="50000"/>
                  </a:schemeClr>
                </a:solidFill>
              </a:rPr>
              <a:t>يومنا اليوم هو :</a:t>
            </a:r>
          </a:p>
        </p:txBody>
      </p:sp>
    </p:spTree>
    <p:extLst>
      <p:ext uri="{BB962C8B-B14F-4D97-AF65-F5344CB8AC3E}">
        <p14:creationId xmlns:p14="http://schemas.microsoft.com/office/powerpoint/2010/main" val="3291475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p:cTn id="61" dur="500" fill="hold"/>
                                        <p:tgtEl>
                                          <p:spTgt spid="66"/>
                                        </p:tgtEl>
                                        <p:attrNameLst>
                                          <p:attrName>ppt_w</p:attrName>
                                        </p:attrNameLst>
                                      </p:cBhvr>
                                      <p:tavLst>
                                        <p:tav tm="0">
                                          <p:val>
                                            <p:fltVal val="0"/>
                                          </p:val>
                                        </p:tav>
                                        <p:tav tm="100000">
                                          <p:val>
                                            <p:strVal val="#ppt_w"/>
                                          </p:val>
                                        </p:tav>
                                      </p:tavLst>
                                    </p:anim>
                                    <p:anim calcmode="lin" valueType="num">
                                      <p:cBhvr>
                                        <p:cTn id="62" dur="500" fill="hold"/>
                                        <p:tgtEl>
                                          <p:spTgt spid="66"/>
                                        </p:tgtEl>
                                        <p:attrNameLst>
                                          <p:attrName>ppt_h</p:attrName>
                                        </p:attrNameLst>
                                      </p:cBhvr>
                                      <p:tavLst>
                                        <p:tav tm="0">
                                          <p:val>
                                            <p:fltVal val="0"/>
                                          </p:val>
                                        </p:tav>
                                        <p:tav tm="100000">
                                          <p:val>
                                            <p:strVal val="#ppt_h"/>
                                          </p:val>
                                        </p:tav>
                                      </p:tavLst>
                                    </p:anim>
                                    <p:animEffect transition="in" filter="fade">
                                      <p:cBhvr>
                                        <p:cTn id="63" dur="500"/>
                                        <p:tgtEl>
                                          <p:spTgt spid="6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 calcmode="lin" valueType="num">
                                      <p:cBhvr>
                                        <p:cTn id="66" dur="500" fill="hold"/>
                                        <p:tgtEl>
                                          <p:spTgt spid="67"/>
                                        </p:tgtEl>
                                        <p:attrNameLst>
                                          <p:attrName>ppt_w</p:attrName>
                                        </p:attrNameLst>
                                      </p:cBhvr>
                                      <p:tavLst>
                                        <p:tav tm="0">
                                          <p:val>
                                            <p:fltVal val="0"/>
                                          </p:val>
                                        </p:tav>
                                        <p:tav tm="100000">
                                          <p:val>
                                            <p:strVal val="#ppt_w"/>
                                          </p:val>
                                        </p:tav>
                                      </p:tavLst>
                                    </p:anim>
                                    <p:anim calcmode="lin" valueType="num">
                                      <p:cBhvr>
                                        <p:cTn id="67" dur="500" fill="hold"/>
                                        <p:tgtEl>
                                          <p:spTgt spid="67"/>
                                        </p:tgtEl>
                                        <p:attrNameLst>
                                          <p:attrName>ppt_h</p:attrName>
                                        </p:attrNameLst>
                                      </p:cBhvr>
                                      <p:tavLst>
                                        <p:tav tm="0">
                                          <p:val>
                                            <p:fltVal val="0"/>
                                          </p:val>
                                        </p:tav>
                                        <p:tav tm="100000">
                                          <p:val>
                                            <p:strVal val="#ppt_h"/>
                                          </p:val>
                                        </p:tav>
                                      </p:tavLst>
                                    </p:anim>
                                    <p:animEffect transition="in" filter="fade">
                                      <p:cBhvr>
                                        <p:cTn id="68" dur="500"/>
                                        <p:tgtEl>
                                          <p:spTgt spid="6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p:cTn id="71" dur="500" fill="hold"/>
                                        <p:tgtEl>
                                          <p:spTgt spid="68"/>
                                        </p:tgtEl>
                                        <p:attrNameLst>
                                          <p:attrName>ppt_w</p:attrName>
                                        </p:attrNameLst>
                                      </p:cBhvr>
                                      <p:tavLst>
                                        <p:tav tm="0">
                                          <p:val>
                                            <p:fltVal val="0"/>
                                          </p:val>
                                        </p:tav>
                                        <p:tav tm="100000">
                                          <p:val>
                                            <p:strVal val="#ppt_w"/>
                                          </p:val>
                                        </p:tav>
                                      </p:tavLst>
                                    </p:anim>
                                    <p:anim calcmode="lin" valueType="num">
                                      <p:cBhvr>
                                        <p:cTn id="72" dur="500" fill="hold"/>
                                        <p:tgtEl>
                                          <p:spTgt spid="68"/>
                                        </p:tgtEl>
                                        <p:attrNameLst>
                                          <p:attrName>ppt_h</p:attrName>
                                        </p:attrNameLst>
                                      </p:cBhvr>
                                      <p:tavLst>
                                        <p:tav tm="0">
                                          <p:val>
                                            <p:fltVal val="0"/>
                                          </p:val>
                                        </p:tav>
                                        <p:tav tm="100000">
                                          <p:val>
                                            <p:strVal val="#ppt_h"/>
                                          </p:val>
                                        </p:tav>
                                      </p:tavLst>
                                    </p:anim>
                                    <p:animEffect transition="in" filter="fade">
                                      <p:cBhvr>
                                        <p:cTn id="73" dur="500"/>
                                        <p:tgtEl>
                                          <p:spTgt spid="6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p:cTn id="76" dur="500" fill="hold"/>
                                        <p:tgtEl>
                                          <p:spTgt spid="69"/>
                                        </p:tgtEl>
                                        <p:attrNameLst>
                                          <p:attrName>ppt_w</p:attrName>
                                        </p:attrNameLst>
                                      </p:cBhvr>
                                      <p:tavLst>
                                        <p:tav tm="0">
                                          <p:val>
                                            <p:fltVal val="0"/>
                                          </p:val>
                                        </p:tav>
                                        <p:tav tm="100000">
                                          <p:val>
                                            <p:strVal val="#ppt_w"/>
                                          </p:val>
                                        </p:tav>
                                      </p:tavLst>
                                    </p:anim>
                                    <p:anim calcmode="lin" valueType="num">
                                      <p:cBhvr>
                                        <p:cTn id="77" dur="500" fill="hold"/>
                                        <p:tgtEl>
                                          <p:spTgt spid="69"/>
                                        </p:tgtEl>
                                        <p:attrNameLst>
                                          <p:attrName>ppt_h</p:attrName>
                                        </p:attrNameLst>
                                      </p:cBhvr>
                                      <p:tavLst>
                                        <p:tav tm="0">
                                          <p:val>
                                            <p:fltVal val="0"/>
                                          </p:val>
                                        </p:tav>
                                        <p:tav tm="100000">
                                          <p:val>
                                            <p:strVal val="#ppt_h"/>
                                          </p:val>
                                        </p:tav>
                                      </p:tavLst>
                                    </p:anim>
                                    <p:animEffect transition="in" filter="fade">
                                      <p:cBhvr>
                                        <p:cTn id="78" dur="500"/>
                                        <p:tgtEl>
                                          <p:spTgt spid="6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animEffect transition="in" filter="fade">
                                      <p:cBhvr>
                                        <p:cTn id="83" dur="500"/>
                                        <p:tgtEl>
                                          <p:spTgt spid="7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anim calcmode="lin" valueType="num">
                                      <p:cBhvr>
                                        <p:cTn id="86" dur="500" fill="hold"/>
                                        <p:tgtEl>
                                          <p:spTgt spid="76"/>
                                        </p:tgtEl>
                                        <p:attrNameLst>
                                          <p:attrName>ppt_w</p:attrName>
                                        </p:attrNameLst>
                                      </p:cBhvr>
                                      <p:tavLst>
                                        <p:tav tm="0">
                                          <p:val>
                                            <p:fltVal val="0"/>
                                          </p:val>
                                        </p:tav>
                                        <p:tav tm="100000">
                                          <p:val>
                                            <p:strVal val="#ppt_w"/>
                                          </p:val>
                                        </p:tav>
                                      </p:tavLst>
                                    </p:anim>
                                    <p:anim calcmode="lin" valueType="num">
                                      <p:cBhvr>
                                        <p:cTn id="87" dur="500" fill="hold"/>
                                        <p:tgtEl>
                                          <p:spTgt spid="76"/>
                                        </p:tgtEl>
                                        <p:attrNameLst>
                                          <p:attrName>ppt_h</p:attrName>
                                        </p:attrNameLst>
                                      </p:cBhvr>
                                      <p:tavLst>
                                        <p:tav tm="0">
                                          <p:val>
                                            <p:fltVal val="0"/>
                                          </p:val>
                                        </p:tav>
                                        <p:tav tm="100000">
                                          <p:val>
                                            <p:strVal val="#ppt_h"/>
                                          </p:val>
                                        </p:tav>
                                      </p:tavLst>
                                    </p:anim>
                                    <p:animEffect transition="in" filter="fade">
                                      <p:cBhvr>
                                        <p:cTn id="88" dur="500"/>
                                        <p:tgtEl>
                                          <p:spTgt spid="7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 calcmode="lin" valueType="num">
                                      <p:cBhvr>
                                        <p:cTn id="96" dur="500" fill="hold"/>
                                        <p:tgtEl>
                                          <p:spTgt spid="78"/>
                                        </p:tgtEl>
                                        <p:attrNameLst>
                                          <p:attrName>ppt_w</p:attrName>
                                        </p:attrNameLst>
                                      </p:cBhvr>
                                      <p:tavLst>
                                        <p:tav tm="0">
                                          <p:val>
                                            <p:fltVal val="0"/>
                                          </p:val>
                                        </p:tav>
                                        <p:tav tm="100000">
                                          <p:val>
                                            <p:strVal val="#ppt_w"/>
                                          </p:val>
                                        </p:tav>
                                      </p:tavLst>
                                    </p:anim>
                                    <p:anim calcmode="lin" valueType="num">
                                      <p:cBhvr>
                                        <p:cTn id="97" dur="500" fill="hold"/>
                                        <p:tgtEl>
                                          <p:spTgt spid="78"/>
                                        </p:tgtEl>
                                        <p:attrNameLst>
                                          <p:attrName>ppt_h</p:attrName>
                                        </p:attrNameLst>
                                      </p:cBhvr>
                                      <p:tavLst>
                                        <p:tav tm="0">
                                          <p:val>
                                            <p:fltVal val="0"/>
                                          </p:val>
                                        </p:tav>
                                        <p:tav tm="100000">
                                          <p:val>
                                            <p:strVal val="#ppt_h"/>
                                          </p:val>
                                        </p:tav>
                                      </p:tavLst>
                                    </p:anim>
                                    <p:animEffect transition="in" filter="fade">
                                      <p:cBhvr>
                                        <p:cTn id="98" dur="500"/>
                                        <p:tgtEl>
                                          <p:spTgt spid="7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p:cTn id="101" dur="500" fill="hold"/>
                                        <p:tgtEl>
                                          <p:spTgt spid="79"/>
                                        </p:tgtEl>
                                        <p:attrNameLst>
                                          <p:attrName>ppt_w</p:attrName>
                                        </p:attrNameLst>
                                      </p:cBhvr>
                                      <p:tavLst>
                                        <p:tav tm="0">
                                          <p:val>
                                            <p:fltVal val="0"/>
                                          </p:val>
                                        </p:tav>
                                        <p:tav tm="100000">
                                          <p:val>
                                            <p:strVal val="#ppt_w"/>
                                          </p:val>
                                        </p:tav>
                                      </p:tavLst>
                                    </p:anim>
                                    <p:anim calcmode="lin" valueType="num">
                                      <p:cBhvr>
                                        <p:cTn id="102" dur="500" fill="hold"/>
                                        <p:tgtEl>
                                          <p:spTgt spid="79"/>
                                        </p:tgtEl>
                                        <p:attrNameLst>
                                          <p:attrName>ppt_h</p:attrName>
                                        </p:attrNameLst>
                                      </p:cBhvr>
                                      <p:tavLst>
                                        <p:tav tm="0">
                                          <p:val>
                                            <p:fltVal val="0"/>
                                          </p:val>
                                        </p:tav>
                                        <p:tav tm="100000">
                                          <p:val>
                                            <p:strVal val="#ppt_h"/>
                                          </p:val>
                                        </p:tav>
                                      </p:tavLst>
                                    </p:anim>
                                    <p:animEffect transition="in" filter="fade">
                                      <p:cBhvr>
                                        <p:cTn id="103" dur="500"/>
                                        <p:tgtEl>
                                          <p:spTgt spid="7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89"/>
                                        </p:tgtEl>
                                        <p:attrNameLst>
                                          <p:attrName>style.visibility</p:attrName>
                                        </p:attrNameLst>
                                      </p:cBhvr>
                                      <p:to>
                                        <p:strVal val="visible"/>
                                      </p:to>
                                    </p:set>
                                    <p:anim calcmode="lin" valueType="num">
                                      <p:cBhvr>
                                        <p:cTn id="106" dur="500" fill="hold"/>
                                        <p:tgtEl>
                                          <p:spTgt spid="89"/>
                                        </p:tgtEl>
                                        <p:attrNameLst>
                                          <p:attrName>ppt_w</p:attrName>
                                        </p:attrNameLst>
                                      </p:cBhvr>
                                      <p:tavLst>
                                        <p:tav tm="0">
                                          <p:val>
                                            <p:fltVal val="0"/>
                                          </p:val>
                                        </p:tav>
                                        <p:tav tm="100000">
                                          <p:val>
                                            <p:strVal val="#ppt_w"/>
                                          </p:val>
                                        </p:tav>
                                      </p:tavLst>
                                    </p:anim>
                                    <p:anim calcmode="lin" valueType="num">
                                      <p:cBhvr>
                                        <p:cTn id="107" dur="500" fill="hold"/>
                                        <p:tgtEl>
                                          <p:spTgt spid="89"/>
                                        </p:tgtEl>
                                        <p:attrNameLst>
                                          <p:attrName>ppt_h</p:attrName>
                                        </p:attrNameLst>
                                      </p:cBhvr>
                                      <p:tavLst>
                                        <p:tav tm="0">
                                          <p:val>
                                            <p:fltVal val="0"/>
                                          </p:val>
                                        </p:tav>
                                        <p:tav tm="100000">
                                          <p:val>
                                            <p:strVal val="#ppt_h"/>
                                          </p:val>
                                        </p:tav>
                                      </p:tavLst>
                                    </p:anim>
                                    <p:animEffect transition="in" filter="fade">
                                      <p:cBhvr>
                                        <p:cTn id="108" dur="500"/>
                                        <p:tgtEl>
                                          <p:spTgt spid="8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88"/>
                                        </p:tgtEl>
                                        <p:attrNameLst>
                                          <p:attrName>style.visibility</p:attrName>
                                        </p:attrNameLst>
                                      </p:cBhvr>
                                      <p:to>
                                        <p:strVal val="visible"/>
                                      </p:to>
                                    </p:set>
                                    <p:anim calcmode="lin" valueType="num">
                                      <p:cBhvr>
                                        <p:cTn id="111" dur="500" fill="hold"/>
                                        <p:tgtEl>
                                          <p:spTgt spid="88"/>
                                        </p:tgtEl>
                                        <p:attrNameLst>
                                          <p:attrName>ppt_w</p:attrName>
                                        </p:attrNameLst>
                                      </p:cBhvr>
                                      <p:tavLst>
                                        <p:tav tm="0">
                                          <p:val>
                                            <p:fltVal val="0"/>
                                          </p:val>
                                        </p:tav>
                                        <p:tav tm="100000">
                                          <p:val>
                                            <p:strVal val="#ppt_w"/>
                                          </p:val>
                                        </p:tav>
                                      </p:tavLst>
                                    </p:anim>
                                    <p:anim calcmode="lin" valueType="num">
                                      <p:cBhvr>
                                        <p:cTn id="112" dur="500" fill="hold"/>
                                        <p:tgtEl>
                                          <p:spTgt spid="88"/>
                                        </p:tgtEl>
                                        <p:attrNameLst>
                                          <p:attrName>ppt_h</p:attrName>
                                        </p:attrNameLst>
                                      </p:cBhvr>
                                      <p:tavLst>
                                        <p:tav tm="0">
                                          <p:val>
                                            <p:fltVal val="0"/>
                                          </p:val>
                                        </p:tav>
                                        <p:tav tm="100000">
                                          <p:val>
                                            <p:strVal val="#ppt_h"/>
                                          </p:val>
                                        </p:tav>
                                      </p:tavLst>
                                    </p:anim>
                                    <p:animEffect transition="in" filter="fade">
                                      <p:cBhvr>
                                        <p:cTn id="113" dur="500"/>
                                        <p:tgtEl>
                                          <p:spTgt spid="88"/>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 calcmode="lin" valueType="num">
                                      <p:cBhvr>
                                        <p:cTn id="116" dur="500" fill="hold"/>
                                        <p:tgtEl>
                                          <p:spTgt spid="87"/>
                                        </p:tgtEl>
                                        <p:attrNameLst>
                                          <p:attrName>ppt_w</p:attrName>
                                        </p:attrNameLst>
                                      </p:cBhvr>
                                      <p:tavLst>
                                        <p:tav tm="0">
                                          <p:val>
                                            <p:fltVal val="0"/>
                                          </p:val>
                                        </p:tav>
                                        <p:tav tm="100000">
                                          <p:val>
                                            <p:strVal val="#ppt_w"/>
                                          </p:val>
                                        </p:tav>
                                      </p:tavLst>
                                    </p:anim>
                                    <p:anim calcmode="lin" valueType="num">
                                      <p:cBhvr>
                                        <p:cTn id="117" dur="500" fill="hold"/>
                                        <p:tgtEl>
                                          <p:spTgt spid="87"/>
                                        </p:tgtEl>
                                        <p:attrNameLst>
                                          <p:attrName>ppt_h</p:attrName>
                                        </p:attrNameLst>
                                      </p:cBhvr>
                                      <p:tavLst>
                                        <p:tav tm="0">
                                          <p:val>
                                            <p:fltVal val="0"/>
                                          </p:val>
                                        </p:tav>
                                        <p:tav tm="100000">
                                          <p:val>
                                            <p:strVal val="#ppt_h"/>
                                          </p:val>
                                        </p:tav>
                                      </p:tavLst>
                                    </p:anim>
                                    <p:animEffect transition="in" filter="fade">
                                      <p:cBhvr>
                                        <p:cTn id="118" dur="500"/>
                                        <p:tgtEl>
                                          <p:spTgt spid="87"/>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86"/>
                                        </p:tgtEl>
                                        <p:attrNameLst>
                                          <p:attrName>style.visibility</p:attrName>
                                        </p:attrNameLst>
                                      </p:cBhvr>
                                      <p:to>
                                        <p:strVal val="visible"/>
                                      </p:to>
                                    </p:set>
                                    <p:anim calcmode="lin" valueType="num">
                                      <p:cBhvr>
                                        <p:cTn id="121" dur="500" fill="hold"/>
                                        <p:tgtEl>
                                          <p:spTgt spid="86"/>
                                        </p:tgtEl>
                                        <p:attrNameLst>
                                          <p:attrName>ppt_w</p:attrName>
                                        </p:attrNameLst>
                                      </p:cBhvr>
                                      <p:tavLst>
                                        <p:tav tm="0">
                                          <p:val>
                                            <p:fltVal val="0"/>
                                          </p:val>
                                        </p:tav>
                                        <p:tav tm="100000">
                                          <p:val>
                                            <p:strVal val="#ppt_w"/>
                                          </p:val>
                                        </p:tav>
                                      </p:tavLst>
                                    </p:anim>
                                    <p:anim calcmode="lin" valueType="num">
                                      <p:cBhvr>
                                        <p:cTn id="122" dur="500" fill="hold"/>
                                        <p:tgtEl>
                                          <p:spTgt spid="86"/>
                                        </p:tgtEl>
                                        <p:attrNameLst>
                                          <p:attrName>ppt_h</p:attrName>
                                        </p:attrNameLst>
                                      </p:cBhvr>
                                      <p:tavLst>
                                        <p:tav tm="0">
                                          <p:val>
                                            <p:fltVal val="0"/>
                                          </p:val>
                                        </p:tav>
                                        <p:tav tm="100000">
                                          <p:val>
                                            <p:strVal val="#ppt_h"/>
                                          </p:val>
                                        </p:tav>
                                      </p:tavLst>
                                    </p:anim>
                                    <p:animEffect transition="in" filter="fade">
                                      <p:cBhvr>
                                        <p:cTn id="123" dur="500"/>
                                        <p:tgtEl>
                                          <p:spTgt spid="86"/>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84"/>
                                        </p:tgtEl>
                                        <p:attrNameLst>
                                          <p:attrName>style.visibility</p:attrName>
                                        </p:attrNameLst>
                                      </p:cBhvr>
                                      <p:to>
                                        <p:strVal val="visible"/>
                                      </p:to>
                                    </p:set>
                                    <p:anim calcmode="lin" valueType="num">
                                      <p:cBhvr>
                                        <p:cTn id="126" dur="500" fill="hold"/>
                                        <p:tgtEl>
                                          <p:spTgt spid="84"/>
                                        </p:tgtEl>
                                        <p:attrNameLst>
                                          <p:attrName>ppt_w</p:attrName>
                                        </p:attrNameLst>
                                      </p:cBhvr>
                                      <p:tavLst>
                                        <p:tav tm="0">
                                          <p:val>
                                            <p:fltVal val="0"/>
                                          </p:val>
                                        </p:tav>
                                        <p:tav tm="100000">
                                          <p:val>
                                            <p:strVal val="#ppt_w"/>
                                          </p:val>
                                        </p:tav>
                                      </p:tavLst>
                                    </p:anim>
                                    <p:anim calcmode="lin" valueType="num">
                                      <p:cBhvr>
                                        <p:cTn id="127" dur="500" fill="hold"/>
                                        <p:tgtEl>
                                          <p:spTgt spid="84"/>
                                        </p:tgtEl>
                                        <p:attrNameLst>
                                          <p:attrName>ppt_h</p:attrName>
                                        </p:attrNameLst>
                                      </p:cBhvr>
                                      <p:tavLst>
                                        <p:tav tm="0">
                                          <p:val>
                                            <p:fltVal val="0"/>
                                          </p:val>
                                        </p:tav>
                                        <p:tav tm="100000">
                                          <p:val>
                                            <p:strVal val="#ppt_h"/>
                                          </p:val>
                                        </p:tav>
                                      </p:tavLst>
                                    </p:anim>
                                    <p:animEffect transition="in" filter="fade">
                                      <p:cBhvr>
                                        <p:cTn id="128" dur="500"/>
                                        <p:tgtEl>
                                          <p:spTgt spid="84"/>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 calcmode="lin" valueType="num">
                                      <p:cBhvr>
                                        <p:cTn id="131" dur="500" fill="hold"/>
                                        <p:tgtEl>
                                          <p:spTgt spid="85"/>
                                        </p:tgtEl>
                                        <p:attrNameLst>
                                          <p:attrName>ppt_w</p:attrName>
                                        </p:attrNameLst>
                                      </p:cBhvr>
                                      <p:tavLst>
                                        <p:tav tm="0">
                                          <p:val>
                                            <p:fltVal val="0"/>
                                          </p:val>
                                        </p:tav>
                                        <p:tav tm="100000">
                                          <p:val>
                                            <p:strVal val="#ppt_w"/>
                                          </p:val>
                                        </p:tav>
                                      </p:tavLst>
                                    </p:anim>
                                    <p:anim calcmode="lin" valueType="num">
                                      <p:cBhvr>
                                        <p:cTn id="132" dur="500" fill="hold"/>
                                        <p:tgtEl>
                                          <p:spTgt spid="85"/>
                                        </p:tgtEl>
                                        <p:attrNameLst>
                                          <p:attrName>ppt_h</p:attrName>
                                        </p:attrNameLst>
                                      </p:cBhvr>
                                      <p:tavLst>
                                        <p:tav tm="0">
                                          <p:val>
                                            <p:fltVal val="0"/>
                                          </p:val>
                                        </p:tav>
                                        <p:tav tm="100000">
                                          <p:val>
                                            <p:strVal val="#ppt_h"/>
                                          </p:val>
                                        </p:tav>
                                      </p:tavLst>
                                    </p:anim>
                                    <p:animEffect transition="in" filter="fade">
                                      <p:cBhvr>
                                        <p:cTn id="133" dur="500"/>
                                        <p:tgtEl>
                                          <p:spTgt spid="85"/>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99"/>
                                        </p:tgtEl>
                                        <p:attrNameLst>
                                          <p:attrName>style.visibility</p:attrName>
                                        </p:attrNameLst>
                                      </p:cBhvr>
                                      <p:to>
                                        <p:strVal val="visible"/>
                                      </p:to>
                                    </p:set>
                                    <p:anim calcmode="lin" valueType="num">
                                      <p:cBhvr>
                                        <p:cTn id="136" dur="500" fill="hold"/>
                                        <p:tgtEl>
                                          <p:spTgt spid="99"/>
                                        </p:tgtEl>
                                        <p:attrNameLst>
                                          <p:attrName>ppt_w</p:attrName>
                                        </p:attrNameLst>
                                      </p:cBhvr>
                                      <p:tavLst>
                                        <p:tav tm="0">
                                          <p:val>
                                            <p:fltVal val="0"/>
                                          </p:val>
                                        </p:tav>
                                        <p:tav tm="100000">
                                          <p:val>
                                            <p:strVal val="#ppt_w"/>
                                          </p:val>
                                        </p:tav>
                                      </p:tavLst>
                                    </p:anim>
                                    <p:anim calcmode="lin" valueType="num">
                                      <p:cBhvr>
                                        <p:cTn id="137" dur="500" fill="hold"/>
                                        <p:tgtEl>
                                          <p:spTgt spid="99"/>
                                        </p:tgtEl>
                                        <p:attrNameLst>
                                          <p:attrName>ppt_h</p:attrName>
                                        </p:attrNameLst>
                                      </p:cBhvr>
                                      <p:tavLst>
                                        <p:tav tm="0">
                                          <p:val>
                                            <p:fltVal val="0"/>
                                          </p:val>
                                        </p:tav>
                                        <p:tav tm="100000">
                                          <p:val>
                                            <p:strVal val="#ppt_h"/>
                                          </p:val>
                                        </p:tav>
                                      </p:tavLst>
                                    </p:anim>
                                    <p:animEffect transition="in" filter="fade">
                                      <p:cBhvr>
                                        <p:cTn id="138" dur="500"/>
                                        <p:tgtEl>
                                          <p:spTgt spid="99"/>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98"/>
                                        </p:tgtEl>
                                        <p:attrNameLst>
                                          <p:attrName>style.visibility</p:attrName>
                                        </p:attrNameLst>
                                      </p:cBhvr>
                                      <p:to>
                                        <p:strVal val="visible"/>
                                      </p:to>
                                    </p:set>
                                    <p:anim calcmode="lin" valueType="num">
                                      <p:cBhvr>
                                        <p:cTn id="141" dur="500" fill="hold"/>
                                        <p:tgtEl>
                                          <p:spTgt spid="98"/>
                                        </p:tgtEl>
                                        <p:attrNameLst>
                                          <p:attrName>ppt_w</p:attrName>
                                        </p:attrNameLst>
                                      </p:cBhvr>
                                      <p:tavLst>
                                        <p:tav tm="0">
                                          <p:val>
                                            <p:fltVal val="0"/>
                                          </p:val>
                                        </p:tav>
                                        <p:tav tm="100000">
                                          <p:val>
                                            <p:strVal val="#ppt_w"/>
                                          </p:val>
                                        </p:tav>
                                      </p:tavLst>
                                    </p:anim>
                                    <p:anim calcmode="lin" valueType="num">
                                      <p:cBhvr>
                                        <p:cTn id="142" dur="500" fill="hold"/>
                                        <p:tgtEl>
                                          <p:spTgt spid="98"/>
                                        </p:tgtEl>
                                        <p:attrNameLst>
                                          <p:attrName>ppt_h</p:attrName>
                                        </p:attrNameLst>
                                      </p:cBhvr>
                                      <p:tavLst>
                                        <p:tav tm="0">
                                          <p:val>
                                            <p:fltVal val="0"/>
                                          </p:val>
                                        </p:tav>
                                        <p:tav tm="100000">
                                          <p:val>
                                            <p:strVal val="#ppt_h"/>
                                          </p:val>
                                        </p:tav>
                                      </p:tavLst>
                                    </p:anim>
                                    <p:animEffect transition="in" filter="fade">
                                      <p:cBhvr>
                                        <p:cTn id="143" dur="500"/>
                                        <p:tgtEl>
                                          <p:spTgt spid="98"/>
                                        </p:tgtEl>
                                      </p:cBhvr>
                                    </p:animEffect>
                                  </p:childTnLst>
                                </p:cTn>
                              </p:par>
                              <p:par>
                                <p:cTn id="144" presetID="53" presetClass="entr" presetSubtype="16" fill="hold" grpId="0" nodeType="withEffect">
                                  <p:stCondLst>
                                    <p:cond delay="0"/>
                                  </p:stCondLst>
                                  <p:childTnLst>
                                    <p:set>
                                      <p:cBhvr>
                                        <p:cTn id="145" dur="1" fill="hold">
                                          <p:stCondLst>
                                            <p:cond delay="0"/>
                                          </p:stCondLst>
                                        </p:cTn>
                                        <p:tgtEl>
                                          <p:spTgt spid="97"/>
                                        </p:tgtEl>
                                        <p:attrNameLst>
                                          <p:attrName>style.visibility</p:attrName>
                                        </p:attrNameLst>
                                      </p:cBhvr>
                                      <p:to>
                                        <p:strVal val="visible"/>
                                      </p:to>
                                    </p:set>
                                    <p:anim calcmode="lin" valueType="num">
                                      <p:cBhvr>
                                        <p:cTn id="146" dur="500" fill="hold"/>
                                        <p:tgtEl>
                                          <p:spTgt spid="97"/>
                                        </p:tgtEl>
                                        <p:attrNameLst>
                                          <p:attrName>ppt_w</p:attrName>
                                        </p:attrNameLst>
                                      </p:cBhvr>
                                      <p:tavLst>
                                        <p:tav tm="0">
                                          <p:val>
                                            <p:fltVal val="0"/>
                                          </p:val>
                                        </p:tav>
                                        <p:tav tm="100000">
                                          <p:val>
                                            <p:strVal val="#ppt_w"/>
                                          </p:val>
                                        </p:tav>
                                      </p:tavLst>
                                    </p:anim>
                                    <p:anim calcmode="lin" valueType="num">
                                      <p:cBhvr>
                                        <p:cTn id="147" dur="500" fill="hold"/>
                                        <p:tgtEl>
                                          <p:spTgt spid="97"/>
                                        </p:tgtEl>
                                        <p:attrNameLst>
                                          <p:attrName>ppt_h</p:attrName>
                                        </p:attrNameLst>
                                      </p:cBhvr>
                                      <p:tavLst>
                                        <p:tav tm="0">
                                          <p:val>
                                            <p:fltVal val="0"/>
                                          </p:val>
                                        </p:tav>
                                        <p:tav tm="100000">
                                          <p:val>
                                            <p:strVal val="#ppt_h"/>
                                          </p:val>
                                        </p:tav>
                                      </p:tavLst>
                                    </p:anim>
                                    <p:animEffect transition="in" filter="fade">
                                      <p:cBhvr>
                                        <p:cTn id="148" dur="500"/>
                                        <p:tgtEl>
                                          <p:spTgt spid="97"/>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96"/>
                                        </p:tgtEl>
                                        <p:attrNameLst>
                                          <p:attrName>style.visibility</p:attrName>
                                        </p:attrNameLst>
                                      </p:cBhvr>
                                      <p:to>
                                        <p:strVal val="visible"/>
                                      </p:to>
                                    </p:set>
                                    <p:anim calcmode="lin" valueType="num">
                                      <p:cBhvr>
                                        <p:cTn id="151" dur="500" fill="hold"/>
                                        <p:tgtEl>
                                          <p:spTgt spid="96"/>
                                        </p:tgtEl>
                                        <p:attrNameLst>
                                          <p:attrName>ppt_w</p:attrName>
                                        </p:attrNameLst>
                                      </p:cBhvr>
                                      <p:tavLst>
                                        <p:tav tm="0">
                                          <p:val>
                                            <p:fltVal val="0"/>
                                          </p:val>
                                        </p:tav>
                                        <p:tav tm="100000">
                                          <p:val>
                                            <p:strVal val="#ppt_w"/>
                                          </p:val>
                                        </p:tav>
                                      </p:tavLst>
                                    </p:anim>
                                    <p:anim calcmode="lin" valueType="num">
                                      <p:cBhvr>
                                        <p:cTn id="152" dur="500" fill="hold"/>
                                        <p:tgtEl>
                                          <p:spTgt spid="96"/>
                                        </p:tgtEl>
                                        <p:attrNameLst>
                                          <p:attrName>ppt_h</p:attrName>
                                        </p:attrNameLst>
                                      </p:cBhvr>
                                      <p:tavLst>
                                        <p:tav tm="0">
                                          <p:val>
                                            <p:fltVal val="0"/>
                                          </p:val>
                                        </p:tav>
                                        <p:tav tm="100000">
                                          <p:val>
                                            <p:strVal val="#ppt_h"/>
                                          </p:val>
                                        </p:tav>
                                      </p:tavLst>
                                    </p:anim>
                                    <p:animEffect transition="in" filter="fade">
                                      <p:cBhvr>
                                        <p:cTn id="153" dur="500"/>
                                        <p:tgtEl>
                                          <p:spTgt spid="96"/>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100"/>
                                        </p:tgtEl>
                                        <p:attrNameLst>
                                          <p:attrName>style.visibility</p:attrName>
                                        </p:attrNameLst>
                                      </p:cBhvr>
                                      <p:to>
                                        <p:strVal val="visible"/>
                                      </p:to>
                                    </p:set>
                                    <p:anim calcmode="lin" valueType="num">
                                      <p:cBhvr>
                                        <p:cTn id="156" dur="500" fill="hold"/>
                                        <p:tgtEl>
                                          <p:spTgt spid="100"/>
                                        </p:tgtEl>
                                        <p:attrNameLst>
                                          <p:attrName>ppt_w</p:attrName>
                                        </p:attrNameLst>
                                      </p:cBhvr>
                                      <p:tavLst>
                                        <p:tav tm="0">
                                          <p:val>
                                            <p:fltVal val="0"/>
                                          </p:val>
                                        </p:tav>
                                        <p:tav tm="100000">
                                          <p:val>
                                            <p:strVal val="#ppt_w"/>
                                          </p:val>
                                        </p:tav>
                                      </p:tavLst>
                                    </p:anim>
                                    <p:anim calcmode="lin" valueType="num">
                                      <p:cBhvr>
                                        <p:cTn id="157" dur="500" fill="hold"/>
                                        <p:tgtEl>
                                          <p:spTgt spid="100"/>
                                        </p:tgtEl>
                                        <p:attrNameLst>
                                          <p:attrName>ppt_h</p:attrName>
                                        </p:attrNameLst>
                                      </p:cBhvr>
                                      <p:tavLst>
                                        <p:tav tm="0">
                                          <p:val>
                                            <p:fltVal val="0"/>
                                          </p:val>
                                        </p:tav>
                                        <p:tav tm="100000">
                                          <p:val>
                                            <p:strVal val="#ppt_h"/>
                                          </p:val>
                                        </p:tav>
                                      </p:tavLst>
                                    </p:anim>
                                    <p:animEffect transition="in" filter="fade">
                                      <p:cBhvr>
                                        <p:cTn id="158" dur="500"/>
                                        <p:tgtEl>
                                          <p:spTgt spid="100"/>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101"/>
                                        </p:tgtEl>
                                        <p:attrNameLst>
                                          <p:attrName>style.visibility</p:attrName>
                                        </p:attrNameLst>
                                      </p:cBhvr>
                                      <p:to>
                                        <p:strVal val="visible"/>
                                      </p:to>
                                    </p:set>
                                    <p:anim calcmode="lin" valueType="num">
                                      <p:cBhvr>
                                        <p:cTn id="161" dur="500" fill="hold"/>
                                        <p:tgtEl>
                                          <p:spTgt spid="101"/>
                                        </p:tgtEl>
                                        <p:attrNameLst>
                                          <p:attrName>ppt_w</p:attrName>
                                        </p:attrNameLst>
                                      </p:cBhvr>
                                      <p:tavLst>
                                        <p:tav tm="0">
                                          <p:val>
                                            <p:fltVal val="0"/>
                                          </p:val>
                                        </p:tav>
                                        <p:tav tm="100000">
                                          <p:val>
                                            <p:strVal val="#ppt_w"/>
                                          </p:val>
                                        </p:tav>
                                      </p:tavLst>
                                    </p:anim>
                                    <p:anim calcmode="lin" valueType="num">
                                      <p:cBhvr>
                                        <p:cTn id="162" dur="500" fill="hold"/>
                                        <p:tgtEl>
                                          <p:spTgt spid="101"/>
                                        </p:tgtEl>
                                        <p:attrNameLst>
                                          <p:attrName>ppt_h</p:attrName>
                                        </p:attrNameLst>
                                      </p:cBhvr>
                                      <p:tavLst>
                                        <p:tav tm="0">
                                          <p:val>
                                            <p:fltVal val="0"/>
                                          </p:val>
                                        </p:tav>
                                        <p:tav tm="100000">
                                          <p:val>
                                            <p:strVal val="#ppt_h"/>
                                          </p:val>
                                        </p:tav>
                                      </p:tavLst>
                                    </p:anim>
                                    <p:animEffect transition="in" filter="fade">
                                      <p:cBhvr>
                                        <p:cTn id="163" dur="500"/>
                                        <p:tgtEl>
                                          <p:spTgt spid="101"/>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102"/>
                                        </p:tgtEl>
                                        <p:attrNameLst>
                                          <p:attrName>style.visibility</p:attrName>
                                        </p:attrNameLst>
                                      </p:cBhvr>
                                      <p:to>
                                        <p:strVal val="visible"/>
                                      </p:to>
                                    </p:set>
                                    <p:anim calcmode="lin" valueType="num">
                                      <p:cBhvr>
                                        <p:cTn id="166" dur="500" fill="hold"/>
                                        <p:tgtEl>
                                          <p:spTgt spid="102"/>
                                        </p:tgtEl>
                                        <p:attrNameLst>
                                          <p:attrName>ppt_w</p:attrName>
                                        </p:attrNameLst>
                                      </p:cBhvr>
                                      <p:tavLst>
                                        <p:tav tm="0">
                                          <p:val>
                                            <p:fltVal val="0"/>
                                          </p:val>
                                        </p:tav>
                                        <p:tav tm="100000">
                                          <p:val>
                                            <p:strVal val="#ppt_w"/>
                                          </p:val>
                                        </p:tav>
                                      </p:tavLst>
                                    </p:anim>
                                    <p:anim calcmode="lin" valueType="num">
                                      <p:cBhvr>
                                        <p:cTn id="167" dur="500" fill="hold"/>
                                        <p:tgtEl>
                                          <p:spTgt spid="102"/>
                                        </p:tgtEl>
                                        <p:attrNameLst>
                                          <p:attrName>ppt_h</p:attrName>
                                        </p:attrNameLst>
                                      </p:cBhvr>
                                      <p:tavLst>
                                        <p:tav tm="0">
                                          <p:val>
                                            <p:fltVal val="0"/>
                                          </p:val>
                                        </p:tav>
                                        <p:tav tm="100000">
                                          <p:val>
                                            <p:strVal val="#ppt_h"/>
                                          </p:val>
                                        </p:tav>
                                      </p:tavLst>
                                    </p:anim>
                                    <p:animEffect transition="in" filter="fade">
                                      <p:cBhvr>
                                        <p:cTn id="168" dur="500"/>
                                        <p:tgtEl>
                                          <p:spTgt spid="102"/>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103"/>
                                        </p:tgtEl>
                                        <p:attrNameLst>
                                          <p:attrName>style.visibility</p:attrName>
                                        </p:attrNameLst>
                                      </p:cBhvr>
                                      <p:to>
                                        <p:strVal val="visible"/>
                                      </p:to>
                                    </p:set>
                                    <p:anim calcmode="lin" valueType="num">
                                      <p:cBhvr>
                                        <p:cTn id="171" dur="500" fill="hold"/>
                                        <p:tgtEl>
                                          <p:spTgt spid="103"/>
                                        </p:tgtEl>
                                        <p:attrNameLst>
                                          <p:attrName>ppt_w</p:attrName>
                                        </p:attrNameLst>
                                      </p:cBhvr>
                                      <p:tavLst>
                                        <p:tav tm="0">
                                          <p:val>
                                            <p:fltVal val="0"/>
                                          </p:val>
                                        </p:tav>
                                        <p:tav tm="100000">
                                          <p:val>
                                            <p:strVal val="#ppt_w"/>
                                          </p:val>
                                        </p:tav>
                                      </p:tavLst>
                                    </p:anim>
                                    <p:anim calcmode="lin" valueType="num">
                                      <p:cBhvr>
                                        <p:cTn id="172" dur="500" fill="hold"/>
                                        <p:tgtEl>
                                          <p:spTgt spid="103"/>
                                        </p:tgtEl>
                                        <p:attrNameLst>
                                          <p:attrName>ppt_h</p:attrName>
                                        </p:attrNameLst>
                                      </p:cBhvr>
                                      <p:tavLst>
                                        <p:tav tm="0">
                                          <p:val>
                                            <p:fltVal val="0"/>
                                          </p:val>
                                        </p:tav>
                                        <p:tav tm="100000">
                                          <p:val>
                                            <p:strVal val="#ppt_h"/>
                                          </p:val>
                                        </p:tav>
                                      </p:tavLst>
                                    </p:anim>
                                    <p:animEffect transition="in" filter="fade">
                                      <p:cBhvr>
                                        <p:cTn id="173" dur="500"/>
                                        <p:tgtEl>
                                          <p:spTgt spid="103"/>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104"/>
                                        </p:tgtEl>
                                        <p:attrNameLst>
                                          <p:attrName>style.visibility</p:attrName>
                                        </p:attrNameLst>
                                      </p:cBhvr>
                                      <p:to>
                                        <p:strVal val="visible"/>
                                      </p:to>
                                    </p:set>
                                    <p:anim calcmode="lin" valueType="num">
                                      <p:cBhvr>
                                        <p:cTn id="176" dur="500" fill="hold"/>
                                        <p:tgtEl>
                                          <p:spTgt spid="104"/>
                                        </p:tgtEl>
                                        <p:attrNameLst>
                                          <p:attrName>ppt_w</p:attrName>
                                        </p:attrNameLst>
                                      </p:cBhvr>
                                      <p:tavLst>
                                        <p:tav tm="0">
                                          <p:val>
                                            <p:fltVal val="0"/>
                                          </p:val>
                                        </p:tav>
                                        <p:tav tm="100000">
                                          <p:val>
                                            <p:strVal val="#ppt_w"/>
                                          </p:val>
                                        </p:tav>
                                      </p:tavLst>
                                    </p:anim>
                                    <p:anim calcmode="lin" valueType="num">
                                      <p:cBhvr>
                                        <p:cTn id="177" dur="500" fill="hold"/>
                                        <p:tgtEl>
                                          <p:spTgt spid="104"/>
                                        </p:tgtEl>
                                        <p:attrNameLst>
                                          <p:attrName>ppt_h</p:attrName>
                                        </p:attrNameLst>
                                      </p:cBhvr>
                                      <p:tavLst>
                                        <p:tav tm="0">
                                          <p:val>
                                            <p:fltVal val="0"/>
                                          </p:val>
                                        </p:tav>
                                        <p:tav tm="100000">
                                          <p:val>
                                            <p:strVal val="#ppt_h"/>
                                          </p:val>
                                        </p:tav>
                                      </p:tavLst>
                                    </p:anim>
                                    <p:animEffect transition="in" filter="fade">
                                      <p:cBhvr>
                                        <p:cTn id="178" dur="500"/>
                                        <p:tgtEl>
                                          <p:spTgt spid="104"/>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105"/>
                                        </p:tgtEl>
                                        <p:attrNameLst>
                                          <p:attrName>style.visibility</p:attrName>
                                        </p:attrNameLst>
                                      </p:cBhvr>
                                      <p:to>
                                        <p:strVal val="visible"/>
                                      </p:to>
                                    </p:set>
                                    <p:anim calcmode="lin" valueType="num">
                                      <p:cBhvr>
                                        <p:cTn id="181" dur="500" fill="hold"/>
                                        <p:tgtEl>
                                          <p:spTgt spid="105"/>
                                        </p:tgtEl>
                                        <p:attrNameLst>
                                          <p:attrName>ppt_w</p:attrName>
                                        </p:attrNameLst>
                                      </p:cBhvr>
                                      <p:tavLst>
                                        <p:tav tm="0">
                                          <p:val>
                                            <p:fltVal val="0"/>
                                          </p:val>
                                        </p:tav>
                                        <p:tav tm="100000">
                                          <p:val>
                                            <p:strVal val="#ppt_w"/>
                                          </p:val>
                                        </p:tav>
                                      </p:tavLst>
                                    </p:anim>
                                    <p:anim calcmode="lin" valueType="num">
                                      <p:cBhvr>
                                        <p:cTn id="182" dur="500" fill="hold"/>
                                        <p:tgtEl>
                                          <p:spTgt spid="105"/>
                                        </p:tgtEl>
                                        <p:attrNameLst>
                                          <p:attrName>ppt_h</p:attrName>
                                        </p:attrNameLst>
                                      </p:cBhvr>
                                      <p:tavLst>
                                        <p:tav tm="0">
                                          <p:val>
                                            <p:fltVal val="0"/>
                                          </p:val>
                                        </p:tav>
                                        <p:tav tm="100000">
                                          <p:val>
                                            <p:strVal val="#ppt_h"/>
                                          </p:val>
                                        </p:tav>
                                      </p:tavLst>
                                    </p:anim>
                                    <p:animEffect transition="in" filter="fade">
                                      <p:cBhvr>
                                        <p:cTn id="183" dur="500"/>
                                        <p:tgtEl>
                                          <p:spTgt spid="105"/>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106"/>
                                        </p:tgtEl>
                                        <p:attrNameLst>
                                          <p:attrName>style.visibility</p:attrName>
                                        </p:attrNameLst>
                                      </p:cBhvr>
                                      <p:to>
                                        <p:strVal val="visible"/>
                                      </p:to>
                                    </p:set>
                                    <p:anim calcmode="lin" valueType="num">
                                      <p:cBhvr>
                                        <p:cTn id="186" dur="500" fill="hold"/>
                                        <p:tgtEl>
                                          <p:spTgt spid="106"/>
                                        </p:tgtEl>
                                        <p:attrNameLst>
                                          <p:attrName>ppt_w</p:attrName>
                                        </p:attrNameLst>
                                      </p:cBhvr>
                                      <p:tavLst>
                                        <p:tav tm="0">
                                          <p:val>
                                            <p:fltVal val="0"/>
                                          </p:val>
                                        </p:tav>
                                        <p:tav tm="100000">
                                          <p:val>
                                            <p:strVal val="#ppt_w"/>
                                          </p:val>
                                        </p:tav>
                                      </p:tavLst>
                                    </p:anim>
                                    <p:anim calcmode="lin" valueType="num">
                                      <p:cBhvr>
                                        <p:cTn id="187" dur="500" fill="hold"/>
                                        <p:tgtEl>
                                          <p:spTgt spid="106"/>
                                        </p:tgtEl>
                                        <p:attrNameLst>
                                          <p:attrName>ppt_h</p:attrName>
                                        </p:attrNameLst>
                                      </p:cBhvr>
                                      <p:tavLst>
                                        <p:tav tm="0">
                                          <p:val>
                                            <p:fltVal val="0"/>
                                          </p:val>
                                        </p:tav>
                                        <p:tav tm="100000">
                                          <p:val>
                                            <p:strVal val="#ppt_h"/>
                                          </p:val>
                                        </p:tav>
                                      </p:tavLst>
                                    </p:anim>
                                    <p:animEffect transition="in" filter="fade">
                                      <p:cBhvr>
                                        <p:cTn id="188" dur="500"/>
                                        <p:tgtEl>
                                          <p:spTgt spid="106"/>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107"/>
                                        </p:tgtEl>
                                        <p:attrNameLst>
                                          <p:attrName>style.visibility</p:attrName>
                                        </p:attrNameLst>
                                      </p:cBhvr>
                                      <p:to>
                                        <p:strVal val="visible"/>
                                      </p:to>
                                    </p:set>
                                    <p:anim calcmode="lin" valueType="num">
                                      <p:cBhvr>
                                        <p:cTn id="191" dur="500" fill="hold"/>
                                        <p:tgtEl>
                                          <p:spTgt spid="107"/>
                                        </p:tgtEl>
                                        <p:attrNameLst>
                                          <p:attrName>ppt_w</p:attrName>
                                        </p:attrNameLst>
                                      </p:cBhvr>
                                      <p:tavLst>
                                        <p:tav tm="0">
                                          <p:val>
                                            <p:fltVal val="0"/>
                                          </p:val>
                                        </p:tav>
                                        <p:tav tm="100000">
                                          <p:val>
                                            <p:strVal val="#ppt_w"/>
                                          </p:val>
                                        </p:tav>
                                      </p:tavLst>
                                    </p:anim>
                                    <p:anim calcmode="lin" valueType="num">
                                      <p:cBhvr>
                                        <p:cTn id="192" dur="500" fill="hold"/>
                                        <p:tgtEl>
                                          <p:spTgt spid="107"/>
                                        </p:tgtEl>
                                        <p:attrNameLst>
                                          <p:attrName>ppt_h</p:attrName>
                                        </p:attrNameLst>
                                      </p:cBhvr>
                                      <p:tavLst>
                                        <p:tav tm="0">
                                          <p:val>
                                            <p:fltVal val="0"/>
                                          </p:val>
                                        </p:tav>
                                        <p:tav tm="100000">
                                          <p:val>
                                            <p:strVal val="#ppt_h"/>
                                          </p:val>
                                        </p:tav>
                                      </p:tavLst>
                                    </p:anim>
                                    <p:animEffect transition="in" filter="fade">
                                      <p:cBhvr>
                                        <p:cTn id="193" dur="500"/>
                                        <p:tgtEl>
                                          <p:spTgt spid="107"/>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08"/>
                                        </p:tgtEl>
                                        <p:attrNameLst>
                                          <p:attrName>style.visibility</p:attrName>
                                        </p:attrNameLst>
                                      </p:cBhvr>
                                      <p:to>
                                        <p:strVal val="visible"/>
                                      </p:to>
                                    </p:set>
                                    <p:anim calcmode="lin" valueType="num">
                                      <p:cBhvr>
                                        <p:cTn id="196" dur="500" fill="hold"/>
                                        <p:tgtEl>
                                          <p:spTgt spid="108"/>
                                        </p:tgtEl>
                                        <p:attrNameLst>
                                          <p:attrName>ppt_w</p:attrName>
                                        </p:attrNameLst>
                                      </p:cBhvr>
                                      <p:tavLst>
                                        <p:tav tm="0">
                                          <p:val>
                                            <p:fltVal val="0"/>
                                          </p:val>
                                        </p:tav>
                                        <p:tav tm="100000">
                                          <p:val>
                                            <p:strVal val="#ppt_w"/>
                                          </p:val>
                                        </p:tav>
                                      </p:tavLst>
                                    </p:anim>
                                    <p:anim calcmode="lin" valueType="num">
                                      <p:cBhvr>
                                        <p:cTn id="197" dur="500" fill="hold"/>
                                        <p:tgtEl>
                                          <p:spTgt spid="108"/>
                                        </p:tgtEl>
                                        <p:attrNameLst>
                                          <p:attrName>ppt_h</p:attrName>
                                        </p:attrNameLst>
                                      </p:cBhvr>
                                      <p:tavLst>
                                        <p:tav tm="0">
                                          <p:val>
                                            <p:fltVal val="0"/>
                                          </p:val>
                                        </p:tav>
                                        <p:tav tm="100000">
                                          <p:val>
                                            <p:strVal val="#ppt_h"/>
                                          </p:val>
                                        </p:tav>
                                      </p:tavLst>
                                    </p:anim>
                                    <p:animEffect transition="in" filter="fade">
                                      <p:cBhvr>
                                        <p:cTn id="198" dur="500"/>
                                        <p:tgtEl>
                                          <p:spTgt spid="108"/>
                                        </p:tgtEl>
                                      </p:cBhvr>
                                    </p:animEffect>
                                  </p:childTnLst>
                                </p:cTn>
                              </p:par>
                              <p:par>
                                <p:cTn id="199" presetID="53" presetClass="entr" presetSubtype="16" fill="hold" grpId="0" nodeType="withEffect">
                                  <p:stCondLst>
                                    <p:cond delay="0"/>
                                  </p:stCondLst>
                                  <p:childTnLst>
                                    <p:set>
                                      <p:cBhvr>
                                        <p:cTn id="200" dur="1" fill="hold">
                                          <p:stCondLst>
                                            <p:cond delay="0"/>
                                          </p:stCondLst>
                                        </p:cTn>
                                        <p:tgtEl>
                                          <p:spTgt spid="109"/>
                                        </p:tgtEl>
                                        <p:attrNameLst>
                                          <p:attrName>style.visibility</p:attrName>
                                        </p:attrNameLst>
                                      </p:cBhvr>
                                      <p:to>
                                        <p:strVal val="visible"/>
                                      </p:to>
                                    </p:set>
                                    <p:anim calcmode="lin" valueType="num">
                                      <p:cBhvr>
                                        <p:cTn id="201" dur="500" fill="hold"/>
                                        <p:tgtEl>
                                          <p:spTgt spid="109"/>
                                        </p:tgtEl>
                                        <p:attrNameLst>
                                          <p:attrName>ppt_w</p:attrName>
                                        </p:attrNameLst>
                                      </p:cBhvr>
                                      <p:tavLst>
                                        <p:tav tm="0">
                                          <p:val>
                                            <p:fltVal val="0"/>
                                          </p:val>
                                        </p:tav>
                                        <p:tav tm="100000">
                                          <p:val>
                                            <p:strVal val="#ppt_w"/>
                                          </p:val>
                                        </p:tav>
                                      </p:tavLst>
                                    </p:anim>
                                    <p:anim calcmode="lin" valueType="num">
                                      <p:cBhvr>
                                        <p:cTn id="202" dur="500" fill="hold"/>
                                        <p:tgtEl>
                                          <p:spTgt spid="109"/>
                                        </p:tgtEl>
                                        <p:attrNameLst>
                                          <p:attrName>ppt_h</p:attrName>
                                        </p:attrNameLst>
                                      </p:cBhvr>
                                      <p:tavLst>
                                        <p:tav tm="0">
                                          <p:val>
                                            <p:fltVal val="0"/>
                                          </p:val>
                                        </p:tav>
                                        <p:tav tm="100000">
                                          <p:val>
                                            <p:strVal val="#ppt_h"/>
                                          </p:val>
                                        </p:tav>
                                      </p:tavLst>
                                    </p:anim>
                                    <p:animEffect transition="in" filter="fade">
                                      <p:cBhvr>
                                        <p:cTn id="203" dur="500"/>
                                        <p:tgtEl>
                                          <p:spTgt spid="109"/>
                                        </p:tgtEl>
                                      </p:cBhvr>
                                    </p:animEffect>
                                  </p:childTnLst>
                                </p:cTn>
                              </p:par>
                            </p:childTnLst>
                          </p:cTn>
                        </p:par>
                      </p:childTnLst>
                    </p:cTn>
                  </p:par>
                  <p:par>
                    <p:cTn id="204" fill="hold">
                      <p:stCondLst>
                        <p:cond delay="indefinite"/>
                      </p:stCondLst>
                      <p:childTnLst>
                        <p:par>
                          <p:cTn id="205" fill="hold">
                            <p:stCondLst>
                              <p:cond delay="0"/>
                            </p:stCondLst>
                            <p:childTnLst>
                              <p:par>
                                <p:cTn id="206" presetID="31" presetClass="entr" presetSubtype="0" fill="hold" grpId="0" nodeType="clickEffect">
                                  <p:stCondLst>
                                    <p:cond delay="0"/>
                                  </p:stCondLst>
                                  <p:childTnLst>
                                    <p:set>
                                      <p:cBhvr>
                                        <p:cTn id="207" dur="1" fill="hold">
                                          <p:stCondLst>
                                            <p:cond delay="0"/>
                                          </p:stCondLst>
                                        </p:cTn>
                                        <p:tgtEl>
                                          <p:spTgt spid="124"/>
                                        </p:tgtEl>
                                        <p:attrNameLst>
                                          <p:attrName>style.visibility</p:attrName>
                                        </p:attrNameLst>
                                      </p:cBhvr>
                                      <p:to>
                                        <p:strVal val="visible"/>
                                      </p:to>
                                    </p:set>
                                    <p:anim calcmode="lin" valueType="num">
                                      <p:cBhvr>
                                        <p:cTn id="208" dur="1000" fill="hold"/>
                                        <p:tgtEl>
                                          <p:spTgt spid="124"/>
                                        </p:tgtEl>
                                        <p:attrNameLst>
                                          <p:attrName>ppt_w</p:attrName>
                                        </p:attrNameLst>
                                      </p:cBhvr>
                                      <p:tavLst>
                                        <p:tav tm="0">
                                          <p:val>
                                            <p:fltVal val="0"/>
                                          </p:val>
                                        </p:tav>
                                        <p:tav tm="100000">
                                          <p:val>
                                            <p:strVal val="#ppt_w"/>
                                          </p:val>
                                        </p:tav>
                                      </p:tavLst>
                                    </p:anim>
                                    <p:anim calcmode="lin" valueType="num">
                                      <p:cBhvr>
                                        <p:cTn id="209" dur="1000" fill="hold"/>
                                        <p:tgtEl>
                                          <p:spTgt spid="124"/>
                                        </p:tgtEl>
                                        <p:attrNameLst>
                                          <p:attrName>ppt_h</p:attrName>
                                        </p:attrNameLst>
                                      </p:cBhvr>
                                      <p:tavLst>
                                        <p:tav tm="0">
                                          <p:val>
                                            <p:fltVal val="0"/>
                                          </p:val>
                                        </p:tav>
                                        <p:tav tm="100000">
                                          <p:val>
                                            <p:strVal val="#ppt_h"/>
                                          </p:val>
                                        </p:tav>
                                      </p:tavLst>
                                    </p:anim>
                                    <p:anim calcmode="lin" valueType="num">
                                      <p:cBhvr>
                                        <p:cTn id="210" dur="1000" fill="hold"/>
                                        <p:tgtEl>
                                          <p:spTgt spid="124"/>
                                        </p:tgtEl>
                                        <p:attrNameLst>
                                          <p:attrName>style.rotation</p:attrName>
                                        </p:attrNameLst>
                                      </p:cBhvr>
                                      <p:tavLst>
                                        <p:tav tm="0">
                                          <p:val>
                                            <p:fltVal val="90"/>
                                          </p:val>
                                        </p:tav>
                                        <p:tav tm="100000">
                                          <p:val>
                                            <p:fltVal val="0"/>
                                          </p:val>
                                        </p:tav>
                                      </p:tavLst>
                                    </p:anim>
                                    <p:animEffect transition="in" filter="fade">
                                      <p:cBhvr>
                                        <p:cTn id="211" dur="1000"/>
                                        <p:tgtEl>
                                          <p:spTgt spid="124"/>
                                        </p:tgtEl>
                                      </p:cBhvr>
                                    </p:animEffect>
                                  </p:childTnLst>
                                </p:cTn>
                              </p:par>
                              <p:par>
                                <p:cTn id="212" presetID="31" presetClass="entr" presetSubtype="0" fill="hold" grpId="0" nodeType="withEffect">
                                  <p:stCondLst>
                                    <p:cond delay="0"/>
                                  </p:stCondLst>
                                  <p:childTnLst>
                                    <p:set>
                                      <p:cBhvr>
                                        <p:cTn id="213" dur="1" fill="hold">
                                          <p:stCondLst>
                                            <p:cond delay="0"/>
                                          </p:stCondLst>
                                        </p:cTn>
                                        <p:tgtEl>
                                          <p:spTgt spid="125"/>
                                        </p:tgtEl>
                                        <p:attrNameLst>
                                          <p:attrName>style.visibility</p:attrName>
                                        </p:attrNameLst>
                                      </p:cBhvr>
                                      <p:to>
                                        <p:strVal val="visible"/>
                                      </p:to>
                                    </p:set>
                                    <p:anim calcmode="lin" valueType="num">
                                      <p:cBhvr>
                                        <p:cTn id="214" dur="1000" fill="hold"/>
                                        <p:tgtEl>
                                          <p:spTgt spid="125"/>
                                        </p:tgtEl>
                                        <p:attrNameLst>
                                          <p:attrName>ppt_w</p:attrName>
                                        </p:attrNameLst>
                                      </p:cBhvr>
                                      <p:tavLst>
                                        <p:tav tm="0">
                                          <p:val>
                                            <p:fltVal val="0"/>
                                          </p:val>
                                        </p:tav>
                                        <p:tav tm="100000">
                                          <p:val>
                                            <p:strVal val="#ppt_w"/>
                                          </p:val>
                                        </p:tav>
                                      </p:tavLst>
                                    </p:anim>
                                    <p:anim calcmode="lin" valueType="num">
                                      <p:cBhvr>
                                        <p:cTn id="215" dur="1000" fill="hold"/>
                                        <p:tgtEl>
                                          <p:spTgt spid="125"/>
                                        </p:tgtEl>
                                        <p:attrNameLst>
                                          <p:attrName>ppt_h</p:attrName>
                                        </p:attrNameLst>
                                      </p:cBhvr>
                                      <p:tavLst>
                                        <p:tav tm="0">
                                          <p:val>
                                            <p:fltVal val="0"/>
                                          </p:val>
                                        </p:tav>
                                        <p:tav tm="100000">
                                          <p:val>
                                            <p:strVal val="#ppt_h"/>
                                          </p:val>
                                        </p:tav>
                                      </p:tavLst>
                                    </p:anim>
                                    <p:anim calcmode="lin" valueType="num">
                                      <p:cBhvr>
                                        <p:cTn id="216" dur="1000" fill="hold"/>
                                        <p:tgtEl>
                                          <p:spTgt spid="125"/>
                                        </p:tgtEl>
                                        <p:attrNameLst>
                                          <p:attrName>style.rotation</p:attrName>
                                        </p:attrNameLst>
                                      </p:cBhvr>
                                      <p:tavLst>
                                        <p:tav tm="0">
                                          <p:val>
                                            <p:fltVal val="90"/>
                                          </p:val>
                                        </p:tav>
                                        <p:tav tm="100000">
                                          <p:val>
                                            <p:fltVal val="0"/>
                                          </p:val>
                                        </p:tav>
                                      </p:tavLst>
                                    </p:anim>
                                    <p:animEffect transition="in" filter="fade">
                                      <p:cBhvr>
                                        <p:cTn id="217" dur="1000"/>
                                        <p:tgtEl>
                                          <p:spTgt spid="125"/>
                                        </p:tgtEl>
                                      </p:cBhvr>
                                    </p:animEffect>
                                  </p:childTnLst>
                                </p:cTn>
                              </p:par>
                              <p:par>
                                <p:cTn id="218" presetID="31" presetClass="entr" presetSubtype="0" fill="hold" grpId="0" nodeType="withEffect">
                                  <p:stCondLst>
                                    <p:cond delay="0"/>
                                  </p:stCondLst>
                                  <p:childTnLst>
                                    <p:set>
                                      <p:cBhvr>
                                        <p:cTn id="219" dur="1" fill="hold">
                                          <p:stCondLst>
                                            <p:cond delay="0"/>
                                          </p:stCondLst>
                                        </p:cTn>
                                        <p:tgtEl>
                                          <p:spTgt spid="126"/>
                                        </p:tgtEl>
                                        <p:attrNameLst>
                                          <p:attrName>style.visibility</p:attrName>
                                        </p:attrNameLst>
                                      </p:cBhvr>
                                      <p:to>
                                        <p:strVal val="visible"/>
                                      </p:to>
                                    </p:set>
                                    <p:anim calcmode="lin" valueType="num">
                                      <p:cBhvr>
                                        <p:cTn id="220" dur="1000" fill="hold"/>
                                        <p:tgtEl>
                                          <p:spTgt spid="126"/>
                                        </p:tgtEl>
                                        <p:attrNameLst>
                                          <p:attrName>ppt_w</p:attrName>
                                        </p:attrNameLst>
                                      </p:cBhvr>
                                      <p:tavLst>
                                        <p:tav tm="0">
                                          <p:val>
                                            <p:fltVal val="0"/>
                                          </p:val>
                                        </p:tav>
                                        <p:tav tm="100000">
                                          <p:val>
                                            <p:strVal val="#ppt_w"/>
                                          </p:val>
                                        </p:tav>
                                      </p:tavLst>
                                    </p:anim>
                                    <p:anim calcmode="lin" valueType="num">
                                      <p:cBhvr>
                                        <p:cTn id="221" dur="1000" fill="hold"/>
                                        <p:tgtEl>
                                          <p:spTgt spid="126"/>
                                        </p:tgtEl>
                                        <p:attrNameLst>
                                          <p:attrName>ppt_h</p:attrName>
                                        </p:attrNameLst>
                                      </p:cBhvr>
                                      <p:tavLst>
                                        <p:tav tm="0">
                                          <p:val>
                                            <p:fltVal val="0"/>
                                          </p:val>
                                        </p:tav>
                                        <p:tav tm="100000">
                                          <p:val>
                                            <p:strVal val="#ppt_h"/>
                                          </p:val>
                                        </p:tav>
                                      </p:tavLst>
                                    </p:anim>
                                    <p:anim calcmode="lin" valueType="num">
                                      <p:cBhvr>
                                        <p:cTn id="222" dur="1000" fill="hold"/>
                                        <p:tgtEl>
                                          <p:spTgt spid="126"/>
                                        </p:tgtEl>
                                        <p:attrNameLst>
                                          <p:attrName>style.rotation</p:attrName>
                                        </p:attrNameLst>
                                      </p:cBhvr>
                                      <p:tavLst>
                                        <p:tav tm="0">
                                          <p:val>
                                            <p:fltVal val="90"/>
                                          </p:val>
                                        </p:tav>
                                        <p:tav tm="100000">
                                          <p:val>
                                            <p:fltVal val="0"/>
                                          </p:val>
                                        </p:tav>
                                      </p:tavLst>
                                    </p:anim>
                                    <p:animEffect transition="in" filter="fade">
                                      <p:cBhvr>
                                        <p:cTn id="223" dur="1000"/>
                                        <p:tgtEl>
                                          <p:spTgt spid="126"/>
                                        </p:tgtEl>
                                      </p:cBhvr>
                                    </p:animEffect>
                                  </p:childTnLst>
                                </p:cTn>
                              </p:par>
                              <p:par>
                                <p:cTn id="224" presetID="31" presetClass="entr" presetSubtype="0" fill="hold" grpId="0" nodeType="withEffect">
                                  <p:stCondLst>
                                    <p:cond delay="0"/>
                                  </p:stCondLst>
                                  <p:childTnLst>
                                    <p:set>
                                      <p:cBhvr>
                                        <p:cTn id="225" dur="1" fill="hold">
                                          <p:stCondLst>
                                            <p:cond delay="0"/>
                                          </p:stCondLst>
                                        </p:cTn>
                                        <p:tgtEl>
                                          <p:spTgt spid="127"/>
                                        </p:tgtEl>
                                        <p:attrNameLst>
                                          <p:attrName>style.visibility</p:attrName>
                                        </p:attrNameLst>
                                      </p:cBhvr>
                                      <p:to>
                                        <p:strVal val="visible"/>
                                      </p:to>
                                    </p:set>
                                    <p:anim calcmode="lin" valueType="num">
                                      <p:cBhvr>
                                        <p:cTn id="226" dur="1000" fill="hold"/>
                                        <p:tgtEl>
                                          <p:spTgt spid="127"/>
                                        </p:tgtEl>
                                        <p:attrNameLst>
                                          <p:attrName>ppt_w</p:attrName>
                                        </p:attrNameLst>
                                      </p:cBhvr>
                                      <p:tavLst>
                                        <p:tav tm="0">
                                          <p:val>
                                            <p:fltVal val="0"/>
                                          </p:val>
                                        </p:tav>
                                        <p:tav tm="100000">
                                          <p:val>
                                            <p:strVal val="#ppt_w"/>
                                          </p:val>
                                        </p:tav>
                                      </p:tavLst>
                                    </p:anim>
                                    <p:anim calcmode="lin" valueType="num">
                                      <p:cBhvr>
                                        <p:cTn id="227" dur="1000" fill="hold"/>
                                        <p:tgtEl>
                                          <p:spTgt spid="127"/>
                                        </p:tgtEl>
                                        <p:attrNameLst>
                                          <p:attrName>ppt_h</p:attrName>
                                        </p:attrNameLst>
                                      </p:cBhvr>
                                      <p:tavLst>
                                        <p:tav tm="0">
                                          <p:val>
                                            <p:fltVal val="0"/>
                                          </p:val>
                                        </p:tav>
                                        <p:tav tm="100000">
                                          <p:val>
                                            <p:strVal val="#ppt_h"/>
                                          </p:val>
                                        </p:tav>
                                      </p:tavLst>
                                    </p:anim>
                                    <p:anim calcmode="lin" valueType="num">
                                      <p:cBhvr>
                                        <p:cTn id="228" dur="1000" fill="hold"/>
                                        <p:tgtEl>
                                          <p:spTgt spid="127"/>
                                        </p:tgtEl>
                                        <p:attrNameLst>
                                          <p:attrName>style.rotation</p:attrName>
                                        </p:attrNameLst>
                                      </p:cBhvr>
                                      <p:tavLst>
                                        <p:tav tm="0">
                                          <p:val>
                                            <p:fltVal val="90"/>
                                          </p:val>
                                        </p:tav>
                                        <p:tav tm="100000">
                                          <p:val>
                                            <p:fltVal val="0"/>
                                          </p:val>
                                        </p:tav>
                                      </p:tavLst>
                                    </p:anim>
                                    <p:animEffect transition="in" filter="fade">
                                      <p:cBhvr>
                                        <p:cTn id="229" dur="1000"/>
                                        <p:tgtEl>
                                          <p:spTgt spid="127"/>
                                        </p:tgtEl>
                                      </p:cBhvr>
                                    </p:animEffect>
                                  </p:childTnLst>
                                </p:cTn>
                              </p:par>
                              <p:par>
                                <p:cTn id="230" presetID="31" presetClass="entr" presetSubtype="0" fill="hold" grpId="0" nodeType="withEffect">
                                  <p:stCondLst>
                                    <p:cond delay="0"/>
                                  </p:stCondLst>
                                  <p:childTnLst>
                                    <p:set>
                                      <p:cBhvr>
                                        <p:cTn id="231" dur="1" fill="hold">
                                          <p:stCondLst>
                                            <p:cond delay="0"/>
                                          </p:stCondLst>
                                        </p:cTn>
                                        <p:tgtEl>
                                          <p:spTgt spid="128"/>
                                        </p:tgtEl>
                                        <p:attrNameLst>
                                          <p:attrName>style.visibility</p:attrName>
                                        </p:attrNameLst>
                                      </p:cBhvr>
                                      <p:to>
                                        <p:strVal val="visible"/>
                                      </p:to>
                                    </p:set>
                                    <p:anim calcmode="lin" valueType="num">
                                      <p:cBhvr>
                                        <p:cTn id="232" dur="1000" fill="hold"/>
                                        <p:tgtEl>
                                          <p:spTgt spid="128"/>
                                        </p:tgtEl>
                                        <p:attrNameLst>
                                          <p:attrName>ppt_w</p:attrName>
                                        </p:attrNameLst>
                                      </p:cBhvr>
                                      <p:tavLst>
                                        <p:tav tm="0">
                                          <p:val>
                                            <p:fltVal val="0"/>
                                          </p:val>
                                        </p:tav>
                                        <p:tav tm="100000">
                                          <p:val>
                                            <p:strVal val="#ppt_w"/>
                                          </p:val>
                                        </p:tav>
                                      </p:tavLst>
                                    </p:anim>
                                    <p:anim calcmode="lin" valueType="num">
                                      <p:cBhvr>
                                        <p:cTn id="233" dur="1000" fill="hold"/>
                                        <p:tgtEl>
                                          <p:spTgt spid="128"/>
                                        </p:tgtEl>
                                        <p:attrNameLst>
                                          <p:attrName>ppt_h</p:attrName>
                                        </p:attrNameLst>
                                      </p:cBhvr>
                                      <p:tavLst>
                                        <p:tav tm="0">
                                          <p:val>
                                            <p:fltVal val="0"/>
                                          </p:val>
                                        </p:tav>
                                        <p:tav tm="100000">
                                          <p:val>
                                            <p:strVal val="#ppt_h"/>
                                          </p:val>
                                        </p:tav>
                                      </p:tavLst>
                                    </p:anim>
                                    <p:anim calcmode="lin" valueType="num">
                                      <p:cBhvr>
                                        <p:cTn id="234" dur="1000" fill="hold"/>
                                        <p:tgtEl>
                                          <p:spTgt spid="128"/>
                                        </p:tgtEl>
                                        <p:attrNameLst>
                                          <p:attrName>style.rotation</p:attrName>
                                        </p:attrNameLst>
                                      </p:cBhvr>
                                      <p:tavLst>
                                        <p:tav tm="0">
                                          <p:val>
                                            <p:fltVal val="90"/>
                                          </p:val>
                                        </p:tav>
                                        <p:tav tm="100000">
                                          <p:val>
                                            <p:fltVal val="0"/>
                                          </p:val>
                                        </p:tav>
                                      </p:tavLst>
                                    </p:anim>
                                    <p:animEffect transition="in" filter="fade">
                                      <p:cBhvr>
                                        <p:cTn id="235" dur="1000"/>
                                        <p:tgtEl>
                                          <p:spTgt spid="128"/>
                                        </p:tgtEl>
                                      </p:cBhvr>
                                    </p:animEffect>
                                  </p:childTnLst>
                                </p:cTn>
                              </p:par>
                              <p:par>
                                <p:cTn id="236" presetID="31" presetClass="entr" presetSubtype="0" fill="hold" grpId="0" nodeType="withEffect">
                                  <p:stCondLst>
                                    <p:cond delay="0"/>
                                  </p:stCondLst>
                                  <p:childTnLst>
                                    <p:set>
                                      <p:cBhvr>
                                        <p:cTn id="237" dur="1" fill="hold">
                                          <p:stCondLst>
                                            <p:cond delay="0"/>
                                          </p:stCondLst>
                                        </p:cTn>
                                        <p:tgtEl>
                                          <p:spTgt spid="129"/>
                                        </p:tgtEl>
                                        <p:attrNameLst>
                                          <p:attrName>style.visibility</p:attrName>
                                        </p:attrNameLst>
                                      </p:cBhvr>
                                      <p:to>
                                        <p:strVal val="visible"/>
                                      </p:to>
                                    </p:set>
                                    <p:anim calcmode="lin" valueType="num">
                                      <p:cBhvr>
                                        <p:cTn id="238" dur="1000" fill="hold"/>
                                        <p:tgtEl>
                                          <p:spTgt spid="129"/>
                                        </p:tgtEl>
                                        <p:attrNameLst>
                                          <p:attrName>ppt_w</p:attrName>
                                        </p:attrNameLst>
                                      </p:cBhvr>
                                      <p:tavLst>
                                        <p:tav tm="0">
                                          <p:val>
                                            <p:fltVal val="0"/>
                                          </p:val>
                                        </p:tav>
                                        <p:tav tm="100000">
                                          <p:val>
                                            <p:strVal val="#ppt_w"/>
                                          </p:val>
                                        </p:tav>
                                      </p:tavLst>
                                    </p:anim>
                                    <p:anim calcmode="lin" valueType="num">
                                      <p:cBhvr>
                                        <p:cTn id="239" dur="1000" fill="hold"/>
                                        <p:tgtEl>
                                          <p:spTgt spid="129"/>
                                        </p:tgtEl>
                                        <p:attrNameLst>
                                          <p:attrName>ppt_h</p:attrName>
                                        </p:attrNameLst>
                                      </p:cBhvr>
                                      <p:tavLst>
                                        <p:tav tm="0">
                                          <p:val>
                                            <p:fltVal val="0"/>
                                          </p:val>
                                        </p:tav>
                                        <p:tav tm="100000">
                                          <p:val>
                                            <p:strVal val="#ppt_h"/>
                                          </p:val>
                                        </p:tav>
                                      </p:tavLst>
                                    </p:anim>
                                    <p:anim calcmode="lin" valueType="num">
                                      <p:cBhvr>
                                        <p:cTn id="240" dur="1000" fill="hold"/>
                                        <p:tgtEl>
                                          <p:spTgt spid="129"/>
                                        </p:tgtEl>
                                        <p:attrNameLst>
                                          <p:attrName>style.rotation</p:attrName>
                                        </p:attrNameLst>
                                      </p:cBhvr>
                                      <p:tavLst>
                                        <p:tav tm="0">
                                          <p:val>
                                            <p:fltVal val="90"/>
                                          </p:val>
                                        </p:tav>
                                        <p:tav tm="100000">
                                          <p:val>
                                            <p:fltVal val="0"/>
                                          </p:val>
                                        </p:tav>
                                      </p:tavLst>
                                    </p:anim>
                                    <p:animEffect transition="in" filter="fade">
                                      <p:cBhvr>
                                        <p:cTn id="241" dur="1000"/>
                                        <p:tgtEl>
                                          <p:spTgt spid="129"/>
                                        </p:tgtEl>
                                      </p:cBhvr>
                                    </p:animEffect>
                                  </p:childTnLst>
                                </p:cTn>
                              </p:par>
                              <p:par>
                                <p:cTn id="242" presetID="31" presetClass="entr" presetSubtype="0" fill="hold" grpId="0" nodeType="withEffect">
                                  <p:stCondLst>
                                    <p:cond delay="0"/>
                                  </p:stCondLst>
                                  <p:childTnLst>
                                    <p:set>
                                      <p:cBhvr>
                                        <p:cTn id="243" dur="1" fill="hold">
                                          <p:stCondLst>
                                            <p:cond delay="0"/>
                                          </p:stCondLst>
                                        </p:cTn>
                                        <p:tgtEl>
                                          <p:spTgt spid="130"/>
                                        </p:tgtEl>
                                        <p:attrNameLst>
                                          <p:attrName>style.visibility</p:attrName>
                                        </p:attrNameLst>
                                      </p:cBhvr>
                                      <p:to>
                                        <p:strVal val="visible"/>
                                      </p:to>
                                    </p:set>
                                    <p:anim calcmode="lin" valueType="num">
                                      <p:cBhvr>
                                        <p:cTn id="244" dur="1000" fill="hold"/>
                                        <p:tgtEl>
                                          <p:spTgt spid="130"/>
                                        </p:tgtEl>
                                        <p:attrNameLst>
                                          <p:attrName>ppt_w</p:attrName>
                                        </p:attrNameLst>
                                      </p:cBhvr>
                                      <p:tavLst>
                                        <p:tav tm="0">
                                          <p:val>
                                            <p:fltVal val="0"/>
                                          </p:val>
                                        </p:tav>
                                        <p:tav tm="100000">
                                          <p:val>
                                            <p:strVal val="#ppt_w"/>
                                          </p:val>
                                        </p:tav>
                                      </p:tavLst>
                                    </p:anim>
                                    <p:anim calcmode="lin" valueType="num">
                                      <p:cBhvr>
                                        <p:cTn id="245" dur="1000" fill="hold"/>
                                        <p:tgtEl>
                                          <p:spTgt spid="130"/>
                                        </p:tgtEl>
                                        <p:attrNameLst>
                                          <p:attrName>ppt_h</p:attrName>
                                        </p:attrNameLst>
                                      </p:cBhvr>
                                      <p:tavLst>
                                        <p:tav tm="0">
                                          <p:val>
                                            <p:fltVal val="0"/>
                                          </p:val>
                                        </p:tav>
                                        <p:tav tm="100000">
                                          <p:val>
                                            <p:strVal val="#ppt_h"/>
                                          </p:val>
                                        </p:tav>
                                      </p:tavLst>
                                    </p:anim>
                                    <p:anim calcmode="lin" valueType="num">
                                      <p:cBhvr>
                                        <p:cTn id="246" dur="1000" fill="hold"/>
                                        <p:tgtEl>
                                          <p:spTgt spid="130"/>
                                        </p:tgtEl>
                                        <p:attrNameLst>
                                          <p:attrName>style.rotation</p:attrName>
                                        </p:attrNameLst>
                                      </p:cBhvr>
                                      <p:tavLst>
                                        <p:tav tm="0">
                                          <p:val>
                                            <p:fltVal val="90"/>
                                          </p:val>
                                        </p:tav>
                                        <p:tav tm="100000">
                                          <p:val>
                                            <p:fltVal val="0"/>
                                          </p:val>
                                        </p:tav>
                                      </p:tavLst>
                                    </p:anim>
                                    <p:animEffect transition="in" filter="fade">
                                      <p:cBhvr>
                                        <p:cTn id="247" dur="1000"/>
                                        <p:tgtEl>
                                          <p:spTgt spid="130"/>
                                        </p:tgtEl>
                                      </p:cBhvr>
                                    </p:animEffect>
                                  </p:childTnLst>
                                </p:cTn>
                              </p:par>
                              <p:par>
                                <p:cTn id="248" presetID="31" presetClass="entr" presetSubtype="0" fill="hold" grpId="0" nodeType="withEffect">
                                  <p:stCondLst>
                                    <p:cond delay="0"/>
                                  </p:stCondLst>
                                  <p:childTnLst>
                                    <p:set>
                                      <p:cBhvr>
                                        <p:cTn id="249" dur="1" fill="hold">
                                          <p:stCondLst>
                                            <p:cond delay="0"/>
                                          </p:stCondLst>
                                        </p:cTn>
                                        <p:tgtEl>
                                          <p:spTgt spid="131"/>
                                        </p:tgtEl>
                                        <p:attrNameLst>
                                          <p:attrName>style.visibility</p:attrName>
                                        </p:attrNameLst>
                                      </p:cBhvr>
                                      <p:to>
                                        <p:strVal val="visible"/>
                                      </p:to>
                                    </p:set>
                                    <p:anim calcmode="lin" valueType="num">
                                      <p:cBhvr>
                                        <p:cTn id="250" dur="1000" fill="hold"/>
                                        <p:tgtEl>
                                          <p:spTgt spid="131"/>
                                        </p:tgtEl>
                                        <p:attrNameLst>
                                          <p:attrName>ppt_w</p:attrName>
                                        </p:attrNameLst>
                                      </p:cBhvr>
                                      <p:tavLst>
                                        <p:tav tm="0">
                                          <p:val>
                                            <p:fltVal val="0"/>
                                          </p:val>
                                        </p:tav>
                                        <p:tav tm="100000">
                                          <p:val>
                                            <p:strVal val="#ppt_w"/>
                                          </p:val>
                                        </p:tav>
                                      </p:tavLst>
                                    </p:anim>
                                    <p:anim calcmode="lin" valueType="num">
                                      <p:cBhvr>
                                        <p:cTn id="251" dur="1000" fill="hold"/>
                                        <p:tgtEl>
                                          <p:spTgt spid="131"/>
                                        </p:tgtEl>
                                        <p:attrNameLst>
                                          <p:attrName>ppt_h</p:attrName>
                                        </p:attrNameLst>
                                      </p:cBhvr>
                                      <p:tavLst>
                                        <p:tav tm="0">
                                          <p:val>
                                            <p:fltVal val="0"/>
                                          </p:val>
                                        </p:tav>
                                        <p:tav tm="100000">
                                          <p:val>
                                            <p:strVal val="#ppt_h"/>
                                          </p:val>
                                        </p:tav>
                                      </p:tavLst>
                                    </p:anim>
                                    <p:anim calcmode="lin" valueType="num">
                                      <p:cBhvr>
                                        <p:cTn id="252" dur="1000" fill="hold"/>
                                        <p:tgtEl>
                                          <p:spTgt spid="131"/>
                                        </p:tgtEl>
                                        <p:attrNameLst>
                                          <p:attrName>style.rotation</p:attrName>
                                        </p:attrNameLst>
                                      </p:cBhvr>
                                      <p:tavLst>
                                        <p:tav tm="0">
                                          <p:val>
                                            <p:fltVal val="90"/>
                                          </p:val>
                                        </p:tav>
                                        <p:tav tm="100000">
                                          <p:val>
                                            <p:fltVal val="0"/>
                                          </p:val>
                                        </p:tav>
                                      </p:tavLst>
                                    </p:anim>
                                    <p:animEffect transition="in" filter="fade">
                                      <p:cBhvr>
                                        <p:cTn id="253" dur="1000"/>
                                        <p:tgtEl>
                                          <p:spTgt spid="131"/>
                                        </p:tgtEl>
                                      </p:cBhvr>
                                    </p:animEffect>
                                  </p:childTnLst>
                                </p:cTn>
                              </p:par>
                              <p:par>
                                <p:cTn id="254" presetID="31" presetClass="entr" presetSubtype="0" fill="hold" grpId="0" nodeType="withEffect">
                                  <p:stCondLst>
                                    <p:cond delay="0"/>
                                  </p:stCondLst>
                                  <p:childTnLst>
                                    <p:set>
                                      <p:cBhvr>
                                        <p:cTn id="255" dur="1" fill="hold">
                                          <p:stCondLst>
                                            <p:cond delay="0"/>
                                          </p:stCondLst>
                                        </p:cTn>
                                        <p:tgtEl>
                                          <p:spTgt spid="132"/>
                                        </p:tgtEl>
                                        <p:attrNameLst>
                                          <p:attrName>style.visibility</p:attrName>
                                        </p:attrNameLst>
                                      </p:cBhvr>
                                      <p:to>
                                        <p:strVal val="visible"/>
                                      </p:to>
                                    </p:set>
                                    <p:anim calcmode="lin" valueType="num">
                                      <p:cBhvr>
                                        <p:cTn id="256" dur="1000" fill="hold"/>
                                        <p:tgtEl>
                                          <p:spTgt spid="132"/>
                                        </p:tgtEl>
                                        <p:attrNameLst>
                                          <p:attrName>ppt_w</p:attrName>
                                        </p:attrNameLst>
                                      </p:cBhvr>
                                      <p:tavLst>
                                        <p:tav tm="0">
                                          <p:val>
                                            <p:fltVal val="0"/>
                                          </p:val>
                                        </p:tav>
                                        <p:tav tm="100000">
                                          <p:val>
                                            <p:strVal val="#ppt_w"/>
                                          </p:val>
                                        </p:tav>
                                      </p:tavLst>
                                    </p:anim>
                                    <p:anim calcmode="lin" valueType="num">
                                      <p:cBhvr>
                                        <p:cTn id="257" dur="1000" fill="hold"/>
                                        <p:tgtEl>
                                          <p:spTgt spid="132"/>
                                        </p:tgtEl>
                                        <p:attrNameLst>
                                          <p:attrName>ppt_h</p:attrName>
                                        </p:attrNameLst>
                                      </p:cBhvr>
                                      <p:tavLst>
                                        <p:tav tm="0">
                                          <p:val>
                                            <p:fltVal val="0"/>
                                          </p:val>
                                        </p:tav>
                                        <p:tav tm="100000">
                                          <p:val>
                                            <p:strVal val="#ppt_h"/>
                                          </p:val>
                                        </p:tav>
                                      </p:tavLst>
                                    </p:anim>
                                    <p:anim calcmode="lin" valueType="num">
                                      <p:cBhvr>
                                        <p:cTn id="258" dur="1000" fill="hold"/>
                                        <p:tgtEl>
                                          <p:spTgt spid="132"/>
                                        </p:tgtEl>
                                        <p:attrNameLst>
                                          <p:attrName>style.rotation</p:attrName>
                                        </p:attrNameLst>
                                      </p:cBhvr>
                                      <p:tavLst>
                                        <p:tav tm="0">
                                          <p:val>
                                            <p:fltVal val="90"/>
                                          </p:val>
                                        </p:tav>
                                        <p:tav tm="100000">
                                          <p:val>
                                            <p:fltVal val="0"/>
                                          </p:val>
                                        </p:tav>
                                      </p:tavLst>
                                    </p:anim>
                                    <p:animEffect transition="in" filter="fade">
                                      <p:cBhvr>
                                        <p:cTn id="259" dur="1000"/>
                                        <p:tgtEl>
                                          <p:spTgt spid="132"/>
                                        </p:tgtEl>
                                      </p:cBhvr>
                                    </p:animEffect>
                                  </p:childTnLst>
                                </p:cTn>
                              </p:par>
                              <p:par>
                                <p:cTn id="260" presetID="31" presetClass="entr" presetSubtype="0" fill="hold" grpId="0" nodeType="withEffect">
                                  <p:stCondLst>
                                    <p:cond delay="0"/>
                                  </p:stCondLst>
                                  <p:childTnLst>
                                    <p:set>
                                      <p:cBhvr>
                                        <p:cTn id="261" dur="1" fill="hold">
                                          <p:stCondLst>
                                            <p:cond delay="0"/>
                                          </p:stCondLst>
                                        </p:cTn>
                                        <p:tgtEl>
                                          <p:spTgt spid="133"/>
                                        </p:tgtEl>
                                        <p:attrNameLst>
                                          <p:attrName>style.visibility</p:attrName>
                                        </p:attrNameLst>
                                      </p:cBhvr>
                                      <p:to>
                                        <p:strVal val="visible"/>
                                      </p:to>
                                    </p:set>
                                    <p:anim calcmode="lin" valueType="num">
                                      <p:cBhvr>
                                        <p:cTn id="262" dur="1000" fill="hold"/>
                                        <p:tgtEl>
                                          <p:spTgt spid="133"/>
                                        </p:tgtEl>
                                        <p:attrNameLst>
                                          <p:attrName>ppt_w</p:attrName>
                                        </p:attrNameLst>
                                      </p:cBhvr>
                                      <p:tavLst>
                                        <p:tav tm="0">
                                          <p:val>
                                            <p:fltVal val="0"/>
                                          </p:val>
                                        </p:tav>
                                        <p:tav tm="100000">
                                          <p:val>
                                            <p:strVal val="#ppt_w"/>
                                          </p:val>
                                        </p:tav>
                                      </p:tavLst>
                                    </p:anim>
                                    <p:anim calcmode="lin" valueType="num">
                                      <p:cBhvr>
                                        <p:cTn id="263" dur="1000" fill="hold"/>
                                        <p:tgtEl>
                                          <p:spTgt spid="133"/>
                                        </p:tgtEl>
                                        <p:attrNameLst>
                                          <p:attrName>ppt_h</p:attrName>
                                        </p:attrNameLst>
                                      </p:cBhvr>
                                      <p:tavLst>
                                        <p:tav tm="0">
                                          <p:val>
                                            <p:fltVal val="0"/>
                                          </p:val>
                                        </p:tav>
                                        <p:tav tm="100000">
                                          <p:val>
                                            <p:strVal val="#ppt_h"/>
                                          </p:val>
                                        </p:tav>
                                      </p:tavLst>
                                    </p:anim>
                                    <p:anim calcmode="lin" valueType="num">
                                      <p:cBhvr>
                                        <p:cTn id="264" dur="1000" fill="hold"/>
                                        <p:tgtEl>
                                          <p:spTgt spid="133"/>
                                        </p:tgtEl>
                                        <p:attrNameLst>
                                          <p:attrName>style.rotation</p:attrName>
                                        </p:attrNameLst>
                                      </p:cBhvr>
                                      <p:tavLst>
                                        <p:tav tm="0">
                                          <p:val>
                                            <p:fltVal val="90"/>
                                          </p:val>
                                        </p:tav>
                                        <p:tav tm="100000">
                                          <p:val>
                                            <p:fltVal val="0"/>
                                          </p:val>
                                        </p:tav>
                                      </p:tavLst>
                                    </p:anim>
                                    <p:animEffect transition="in" filter="fade">
                                      <p:cBhvr>
                                        <p:cTn id="265" dur="1000"/>
                                        <p:tgtEl>
                                          <p:spTgt spid="133"/>
                                        </p:tgtEl>
                                      </p:cBhvr>
                                    </p:animEffect>
                                  </p:childTnLst>
                                </p:cTn>
                              </p:par>
                              <p:par>
                                <p:cTn id="266" presetID="31" presetClass="entr" presetSubtype="0" fill="hold" grpId="0" nodeType="withEffect">
                                  <p:stCondLst>
                                    <p:cond delay="0"/>
                                  </p:stCondLst>
                                  <p:childTnLst>
                                    <p:set>
                                      <p:cBhvr>
                                        <p:cTn id="267" dur="1" fill="hold">
                                          <p:stCondLst>
                                            <p:cond delay="0"/>
                                          </p:stCondLst>
                                        </p:cTn>
                                        <p:tgtEl>
                                          <p:spTgt spid="134"/>
                                        </p:tgtEl>
                                        <p:attrNameLst>
                                          <p:attrName>style.visibility</p:attrName>
                                        </p:attrNameLst>
                                      </p:cBhvr>
                                      <p:to>
                                        <p:strVal val="visible"/>
                                      </p:to>
                                    </p:set>
                                    <p:anim calcmode="lin" valueType="num">
                                      <p:cBhvr>
                                        <p:cTn id="268" dur="1000" fill="hold"/>
                                        <p:tgtEl>
                                          <p:spTgt spid="134"/>
                                        </p:tgtEl>
                                        <p:attrNameLst>
                                          <p:attrName>ppt_w</p:attrName>
                                        </p:attrNameLst>
                                      </p:cBhvr>
                                      <p:tavLst>
                                        <p:tav tm="0">
                                          <p:val>
                                            <p:fltVal val="0"/>
                                          </p:val>
                                        </p:tav>
                                        <p:tav tm="100000">
                                          <p:val>
                                            <p:strVal val="#ppt_w"/>
                                          </p:val>
                                        </p:tav>
                                      </p:tavLst>
                                    </p:anim>
                                    <p:anim calcmode="lin" valueType="num">
                                      <p:cBhvr>
                                        <p:cTn id="269" dur="1000" fill="hold"/>
                                        <p:tgtEl>
                                          <p:spTgt spid="134"/>
                                        </p:tgtEl>
                                        <p:attrNameLst>
                                          <p:attrName>ppt_h</p:attrName>
                                        </p:attrNameLst>
                                      </p:cBhvr>
                                      <p:tavLst>
                                        <p:tav tm="0">
                                          <p:val>
                                            <p:fltVal val="0"/>
                                          </p:val>
                                        </p:tav>
                                        <p:tav tm="100000">
                                          <p:val>
                                            <p:strVal val="#ppt_h"/>
                                          </p:val>
                                        </p:tav>
                                      </p:tavLst>
                                    </p:anim>
                                    <p:anim calcmode="lin" valueType="num">
                                      <p:cBhvr>
                                        <p:cTn id="270" dur="1000" fill="hold"/>
                                        <p:tgtEl>
                                          <p:spTgt spid="134"/>
                                        </p:tgtEl>
                                        <p:attrNameLst>
                                          <p:attrName>style.rotation</p:attrName>
                                        </p:attrNameLst>
                                      </p:cBhvr>
                                      <p:tavLst>
                                        <p:tav tm="0">
                                          <p:val>
                                            <p:fltVal val="90"/>
                                          </p:val>
                                        </p:tav>
                                        <p:tav tm="100000">
                                          <p:val>
                                            <p:fltVal val="0"/>
                                          </p:val>
                                        </p:tav>
                                      </p:tavLst>
                                    </p:anim>
                                    <p:animEffect transition="in" filter="fade">
                                      <p:cBhvr>
                                        <p:cTn id="271" dur="1000"/>
                                        <p:tgtEl>
                                          <p:spTgt spid="134"/>
                                        </p:tgtEl>
                                      </p:cBhvr>
                                    </p:animEffect>
                                  </p:childTnLst>
                                </p:cTn>
                              </p:par>
                              <p:par>
                                <p:cTn id="272" presetID="31" presetClass="entr" presetSubtype="0" fill="hold" grpId="0" nodeType="withEffect">
                                  <p:stCondLst>
                                    <p:cond delay="0"/>
                                  </p:stCondLst>
                                  <p:childTnLst>
                                    <p:set>
                                      <p:cBhvr>
                                        <p:cTn id="273" dur="1" fill="hold">
                                          <p:stCondLst>
                                            <p:cond delay="0"/>
                                          </p:stCondLst>
                                        </p:cTn>
                                        <p:tgtEl>
                                          <p:spTgt spid="135"/>
                                        </p:tgtEl>
                                        <p:attrNameLst>
                                          <p:attrName>style.visibility</p:attrName>
                                        </p:attrNameLst>
                                      </p:cBhvr>
                                      <p:to>
                                        <p:strVal val="visible"/>
                                      </p:to>
                                    </p:set>
                                    <p:anim calcmode="lin" valueType="num">
                                      <p:cBhvr>
                                        <p:cTn id="274" dur="1000" fill="hold"/>
                                        <p:tgtEl>
                                          <p:spTgt spid="135"/>
                                        </p:tgtEl>
                                        <p:attrNameLst>
                                          <p:attrName>ppt_w</p:attrName>
                                        </p:attrNameLst>
                                      </p:cBhvr>
                                      <p:tavLst>
                                        <p:tav tm="0">
                                          <p:val>
                                            <p:fltVal val="0"/>
                                          </p:val>
                                        </p:tav>
                                        <p:tav tm="100000">
                                          <p:val>
                                            <p:strVal val="#ppt_w"/>
                                          </p:val>
                                        </p:tav>
                                      </p:tavLst>
                                    </p:anim>
                                    <p:anim calcmode="lin" valueType="num">
                                      <p:cBhvr>
                                        <p:cTn id="275" dur="1000" fill="hold"/>
                                        <p:tgtEl>
                                          <p:spTgt spid="135"/>
                                        </p:tgtEl>
                                        <p:attrNameLst>
                                          <p:attrName>ppt_h</p:attrName>
                                        </p:attrNameLst>
                                      </p:cBhvr>
                                      <p:tavLst>
                                        <p:tav tm="0">
                                          <p:val>
                                            <p:fltVal val="0"/>
                                          </p:val>
                                        </p:tav>
                                        <p:tav tm="100000">
                                          <p:val>
                                            <p:strVal val="#ppt_h"/>
                                          </p:val>
                                        </p:tav>
                                      </p:tavLst>
                                    </p:anim>
                                    <p:anim calcmode="lin" valueType="num">
                                      <p:cBhvr>
                                        <p:cTn id="276" dur="1000" fill="hold"/>
                                        <p:tgtEl>
                                          <p:spTgt spid="135"/>
                                        </p:tgtEl>
                                        <p:attrNameLst>
                                          <p:attrName>style.rotation</p:attrName>
                                        </p:attrNameLst>
                                      </p:cBhvr>
                                      <p:tavLst>
                                        <p:tav tm="0">
                                          <p:val>
                                            <p:fltVal val="90"/>
                                          </p:val>
                                        </p:tav>
                                        <p:tav tm="100000">
                                          <p:val>
                                            <p:fltVal val="0"/>
                                          </p:val>
                                        </p:tav>
                                      </p:tavLst>
                                    </p:anim>
                                    <p:animEffect transition="in" filter="fade">
                                      <p:cBhvr>
                                        <p:cTn id="277" dur="1000"/>
                                        <p:tgtEl>
                                          <p:spTgt spid="135"/>
                                        </p:tgtEl>
                                      </p:cBhvr>
                                    </p:animEffect>
                                  </p:childTnLst>
                                </p:cTn>
                              </p:par>
                            </p:childTnLst>
                          </p:cTn>
                        </p:par>
                      </p:childTnLst>
                    </p:cTn>
                  </p:par>
                  <p:par>
                    <p:cTn id="278" fill="hold">
                      <p:stCondLst>
                        <p:cond delay="indefinite"/>
                      </p:stCondLst>
                      <p:childTnLst>
                        <p:par>
                          <p:cTn id="279" fill="hold">
                            <p:stCondLst>
                              <p:cond delay="0"/>
                            </p:stCondLst>
                            <p:childTnLst>
                              <p:par>
                                <p:cTn id="280" presetID="53" presetClass="entr" presetSubtype="16" fill="hold" grpId="0" nodeType="clickEffect">
                                  <p:stCondLst>
                                    <p:cond delay="0"/>
                                  </p:stCondLst>
                                  <p:childTnLst>
                                    <p:set>
                                      <p:cBhvr>
                                        <p:cTn id="281" dur="1" fill="hold">
                                          <p:stCondLst>
                                            <p:cond delay="0"/>
                                          </p:stCondLst>
                                        </p:cTn>
                                        <p:tgtEl>
                                          <p:spTgt spid="172"/>
                                        </p:tgtEl>
                                        <p:attrNameLst>
                                          <p:attrName>style.visibility</p:attrName>
                                        </p:attrNameLst>
                                      </p:cBhvr>
                                      <p:to>
                                        <p:strVal val="visible"/>
                                      </p:to>
                                    </p:set>
                                    <p:anim calcmode="lin" valueType="num">
                                      <p:cBhvr>
                                        <p:cTn id="282" dur="500" fill="hold"/>
                                        <p:tgtEl>
                                          <p:spTgt spid="172"/>
                                        </p:tgtEl>
                                        <p:attrNameLst>
                                          <p:attrName>ppt_w</p:attrName>
                                        </p:attrNameLst>
                                      </p:cBhvr>
                                      <p:tavLst>
                                        <p:tav tm="0">
                                          <p:val>
                                            <p:fltVal val="0"/>
                                          </p:val>
                                        </p:tav>
                                        <p:tav tm="100000">
                                          <p:val>
                                            <p:strVal val="#ppt_w"/>
                                          </p:val>
                                        </p:tav>
                                      </p:tavLst>
                                    </p:anim>
                                    <p:anim calcmode="lin" valueType="num">
                                      <p:cBhvr>
                                        <p:cTn id="283" dur="500" fill="hold"/>
                                        <p:tgtEl>
                                          <p:spTgt spid="172"/>
                                        </p:tgtEl>
                                        <p:attrNameLst>
                                          <p:attrName>ppt_h</p:attrName>
                                        </p:attrNameLst>
                                      </p:cBhvr>
                                      <p:tavLst>
                                        <p:tav tm="0">
                                          <p:val>
                                            <p:fltVal val="0"/>
                                          </p:val>
                                        </p:tav>
                                        <p:tav tm="100000">
                                          <p:val>
                                            <p:strVal val="#ppt_h"/>
                                          </p:val>
                                        </p:tav>
                                      </p:tavLst>
                                    </p:anim>
                                    <p:animEffect transition="in" filter="fade">
                                      <p:cBhvr>
                                        <p:cTn id="284" dur="500"/>
                                        <p:tgtEl>
                                          <p:spTgt spid="172"/>
                                        </p:tgtEl>
                                      </p:cBhvr>
                                    </p:animEffect>
                                  </p:childTnLst>
                                </p:cTn>
                              </p:par>
                              <p:par>
                                <p:cTn id="285" presetID="53" presetClass="entr" presetSubtype="16" fill="hold" grpId="0" nodeType="withEffect">
                                  <p:stCondLst>
                                    <p:cond delay="0"/>
                                  </p:stCondLst>
                                  <p:childTnLst>
                                    <p:set>
                                      <p:cBhvr>
                                        <p:cTn id="286" dur="1" fill="hold">
                                          <p:stCondLst>
                                            <p:cond delay="0"/>
                                          </p:stCondLst>
                                        </p:cTn>
                                        <p:tgtEl>
                                          <p:spTgt spid="143"/>
                                        </p:tgtEl>
                                        <p:attrNameLst>
                                          <p:attrName>style.visibility</p:attrName>
                                        </p:attrNameLst>
                                      </p:cBhvr>
                                      <p:to>
                                        <p:strVal val="visible"/>
                                      </p:to>
                                    </p:set>
                                    <p:anim calcmode="lin" valueType="num">
                                      <p:cBhvr>
                                        <p:cTn id="287" dur="500" fill="hold"/>
                                        <p:tgtEl>
                                          <p:spTgt spid="143"/>
                                        </p:tgtEl>
                                        <p:attrNameLst>
                                          <p:attrName>ppt_w</p:attrName>
                                        </p:attrNameLst>
                                      </p:cBhvr>
                                      <p:tavLst>
                                        <p:tav tm="0">
                                          <p:val>
                                            <p:fltVal val="0"/>
                                          </p:val>
                                        </p:tav>
                                        <p:tav tm="100000">
                                          <p:val>
                                            <p:strVal val="#ppt_w"/>
                                          </p:val>
                                        </p:tav>
                                      </p:tavLst>
                                    </p:anim>
                                    <p:anim calcmode="lin" valueType="num">
                                      <p:cBhvr>
                                        <p:cTn id="288" dur="500" fill="hold"/>
                                        <p:tgtEl>
                                          <p:spTgt spid="143"/>
                                        </p:tgtEl>
                                        <p:attrNameLst>
                                          <p:attrName>ppt_h</p:attrName>
                                        </p:attrNameLst>
                                      </p:cBhvr>
                                      <p:tavLst>
                                        <p:tav tm="0">
                                          <p:val>
                                            <p:fltVal val="0"/>
                                          </p:val>
                                        </p:tav>
                                        <p:tav tm="100000">
                                          <p:val>
                                            <p:strVal val="#ppt_h"/>
                                          </p:val>
                                        </p:tav>
                                      </p:tavLst>
                                    </p:anim>
                                    <p:animEffect transition="in" filter="fade">
                                      <p:cBhvr>
                                        <p:cTn id="289" dur="500"/>
                                        <p:tgtEl>
                                          <p:spTgt spid="143"/>
                                        </p:tgtEl>
                                      </p:cBhvr>
                                    </p:animEffect>
                                  </p:childTnLst>
                                </p:cTn>
                              </p:par>
                              <p:par>
                                <p:cTn id="290" presetID="53" presetClass="entr" presetSubtype="16" fill="hold" grpId="0" nodeType="withEffect">
                                  <p:stCondLst>
                                    <p:cond delay="0"/>
                                  </p:stCondLst>
                                  <p:childTnLst>
                                    <p:set>
                                      <p:cBhvr>
                                        <p:cTn id="291" dur="1" fill="hold">
                                          <p:stCondLst>
                                            <p:cond delay="0"/>
                                          </p:stCondLst>
                                        </p:cTn>
                                        <p:tgtEl>
                                          <p:spTgt spid="144"/>
                                        </p:tgtEl>
                                        <p:attrNameLst>
                                          <p:attrName>style.visibility</p:attrName>
                                        </p:attrNameLst>
                                      </p:cBhvr>
                                      <p:to>
                                        <p:strVal val="visible"/>
                                      </p:to>
                                    </p:set>
                                    <p:anim calcmode="lin" valueType="num">
                                      <p:cBhvr>
                                        <p:cTn id="292" dur="500" fill="hold"/>
                                        <p:tgtEl>
                                          <p:spTgt spid="144"/>
                                        </p:tgtEl>
                                        <p:attrNameLst>
                                          <p:attrName>ppt_w</p:attrName>
                                        </p:attrNameLst>
                                      </p:cBhvr>
                                      <p:tavLst>
                                        <p:tav tm="0">
                                          <p:val>
                                            <p:fltVal val="0"/>
                                          </p:val>
                                        </p:tav>
                                        <p:tav tm="100000">
                                          <p:val>
                                            <p:strVal val="#ppt_w"/>
                                          </p:val>
                                        </p:tav>
                                      </p:tavLst>
                                    </p:anim>
                                    <p:anim calcmode="lin" valueType="num">
                                      <p:cBhvr>
                                        <p:cTn id="293" dur="500" fill="hold"/>
                                        <p:tgtEl>
                                          <p:spTgt spid="144"/>
                                        </p:tgtEl>
                                        <p:attrNameLst>
                                          <p:attrName>ppt_h</p:attrName>
                                        </p:attrNameLst>
                                      </p:cBhvr>
                                      <p:tavLst>
                                        <p:tav tm="0">
                                          <p:val>
                                            <p:fltVal val="0"/>
                                          </p:val>
                                        </p:tav>
                                        <p:tav tm="100000">
                                          <p:val>
                                            <p:strVal val="#ppt_h"/>
                                          </p:val>
                                        </p:tav>
                                      </p:tavLst>
                                    </p:anim>
                                    <p:animEffect transition="in" filter="fade">
                                      <p:cBhvr>
                                        <p:cTn id="294" dur="500"/>
                                        <p:tgtEl>
                                          <p:spTgt spid="144"/>
                                        </p:tgtEl>
                                      </p:cBhvr>
                                    </p:animEffect>
                                  </p:childTnLst>
                                </p:cTn>
                              </p:par>
                            </p:childTnLst>
                          </p:cTn>
                        </p:par>
                      </p:childTnLst>
                    </p:cTn>
                  </p:par>
                  <p:par>
                    <p:cTn id="295" fill="hold">
                      <p:stCondLst>
                        <p:cond delay="indefinite"/>
                      </p:stCondLst>
                      <p:childTnLst>
                        <p:par>
                          <p:cTn id="296" fill="hold">
                            <p:stCondLst>
                              <p:cond delay="0"/>
                            </p:stCondLst>
                            <p:childTnLst>
                              <p:par>
                                <p:cTn id="297" presetID="26" presetClass="entr" presetSubtype="0" fill="hold" nodeType="clickEffect">
                                  <p:stCondLst>
                                    <p:cond delay="0"/>
                                  </p:stCondLst>
                                  <p:childTnLst>
                                    <p:set>
                                      <p:cBhvr>
                                        <p:cTn id="298" dur="1" fill="hold">
                                          <p:stCondLst>
                                            <p:cond delay="0"/>
                                          </p:stCondLst>
                                        </p:cTn>
                                        <p:tgtEl>
                                          <p:spTgt spid="159">
                                            <p:txEl>
                                              <p:pRg st="0" end="0"/>
                                            </p:txEl>
                                          </p:spTgt>
                                        </p:tgtEl>
                                        <p:attrNameLst>
                                          <p:attrName>style.visibility</p:attrName>
                                        </p:attrNameLst>
                                      </p:cBhvr>
                                      <p:to>
                                        <p:strVal val="visible"/>
                                      </p:to>
                                    </p:set>
                                    <p:animEffect transition="in" filter="wipe(down)">
                                      <p:cBhvr>
                                        <p:cTn id="299" dur="580">
                                          <p:stCondLst>
                                            <p:cond delay="0"/>
                                          </p:stCondLst>
                                        </p:cTn>
                                        <p:tgtEl>
                                          <p:spTgt spid="159">
                                            <p:txEl>
                                              <p:pRg st="0" end="0"/>
                                            </p:txEl>
                                          </p:spTgt>
                                        </p:tgtEl>
                                      </p:cBhvr>
                                    </p:animEffect>
                                    <p:anim calcmode="lin" valueType="num">
                                      <p:cBhvr>
                                        <p:cTn id="300" dur="1822" tmFilter="0,0; 0.14,0.36; 0.43,0.73; 0.71,0.91; 1.0,1.0">
                                          <p:stCondLst>
                                            <p:cond delay="0"/>
                                          </p:stCondLst>
                                        </p:cTn>
                                        <p:tgtEl>
                                          <p:spTgt spid="159">
                                            <p:txEl>
                                              <p:pRg st="0" end="0"/>
                                            </p:txEl>
                                          </p:spTgt>
                                        </p:tgtEl>
                                        <p:attrNameLst>
                                          <p:attrName>ppt_x</p:attrName>
                                        </p:attrNameLst>
                                      </p:cBhvr>
                                      <p:tavLst>
                                        <p:tav tm="0">
                                          <p:val>
                                            <p:strVal val="#ppt_x-0.25"/>
                                          </p:val>
                                        </p:tav>
                                        <p:tav tm="100000">
                                          <p:val>
                                            <p:strVal val="#ppt_x"/>
                                          </p:val>
                                        </p:tav>
                                      </p:tavLst>
                                    </p:anim>
                                    <p:anim calcmode="lin" valueType="num">
                                      <p:cBhvr>
                                        <p:cTn id="301" dur="664" tmFilter="0.0,0.0; 0.25,0.07; 0.50,0.2; 0.75,0.467; 1.0,1.0">
                                          <p:stCondLst>
                                            <p:cond delay="0"/>
                                          </p:stCondLst>
                                        </p:cTn>
                                        <p:tgtEl>
                                          <p:spTgt spid="159">
                                            <p:txEl>
                                              <p:pRg st="0" end="0"/>
                                            </p:txEl>
                                          </p:spTgt>
                                        </p:tgtEl>
                                        <p:attrNameLst>
                                          <p:attrName>ppt_y</p:attrName>
                                        </p:attrNameLst>
                                      </p:cBhvr>
                                      <p:tavLst>
                                        <p:tav tm="0" fmla="#ppt_y-sin(pi*$)/3">
                                          <p:val>
                                            <p:fltVal val="0.5"/>
                                          </p:val>
                                        </p:tav>
                                        <p:tav tm="100000">
                                          <p:val>
                                            <p:fltVal val="1"/>
                                          </p:val>
                                        </p:tav>
                                      </p:tavLst>
                                    </p:anim>
                                    <p:anim calcmode="lin" valueType="num">
                                      <p:cBhvr>
                                        <p:cTn id="302" dur="664" tmFilter="0, 0; 0.125,0.2665; 0.25,0.4; 0.375,0.465; 0.5,0.5;  0.625,0.535; 0.75,0.6; 0.875,0.7335; 1,1">
                                          <p:stCondLst>
                                            <p:cond delay="664"/>
                                          </p:stCondLst>
                                        </p:cTn>
                                        <p:tgtEl>
                                          <p:spTgt spid="159">
                                            <p:txEl>
                                              <p:pRg st="0" end="0"/>
                                            </p:txEl>
                                          </p:spTgt>
                                        </p:tgtEl>
                                        <p:attrNameLst>
                                          <p:attrName>ppt_y</p:attrName>
                                        </p:attrNameLst>
                                      </p:cBhvr>
                                      <p:tavLst>
                                        <p:tav tm="0" fmla="#ppt_y-sin(pi*$)/9">
                                          <p:val>
                                            <p:fltVal val="0"/>
                                          </p:val>
                                        </p:tav>
                                        <p:tav tm="100000">
                                          <p:val>
                                            <p:fltVal val="1"/>
                                          </p:val>
                                        </p:tav>
                                      </p:tavLst>
                                    </p:anim>
                                    <p:anim calcmode="lin" valueType="num">
                                      <p:cBhvr>
                                        <p:cTn id="303" dur="332" tmFilter="0, 0; 0.125,0.2665; 0.25,0.4; 0.375,0.465; 0.5,0.5;  0.625,0.535; 0.75,0.6; 0.875,0.7335; 1,1">
                                          <p:stCondLst>
                                            <p:cond delay="1324"/>
                                          </p:stCondLst>
                                        </p:cTn>
                                        <p:tgtEl>
                                          <p:spTgt spid="159">
                                            <p:txEl>
                                              <p:pRg st="0" end="0"/>
                                            </p:txEl>
                                          </p:spTgt>
                                        </p:tgtEl>
                                        <p:attrNameLst>
                                          <p:attrName>ppt_y</p:attrName>
                                        </p:attrNameLst>
                                      </p:cBhvr>
                                      <p:tavLst>
                                        <p:tav tm="0" fmla="#ppt_y-sin(pi*$)/27">
                                          <p:val>
                                            <p:fltVal val="0"/>
                                          </p:val>
                                        </p:tav>
                                        <p:tav tm="100000">
                                          <p:val>
                                            <p:fltVal val="1"/>
                                          </p:val>
                                        </p:tav>
                                      </p:tavLst>
                                    </p:anim>
                                    <p:anim calcmode="lin" valueType="num">
                                      <p:cBhvr>
                                        <p:cTn id="304" dur="164" tmFilter="0, 0; 0.125,0.2665; 0.25,0.4; 0.375,0.465; 0.5,0.5;  0.625,0.535; 0.75,0.6; 0.875,0.7335; 1,1">
                                          <p:stCondLst>
                                            <p:cond delay="1656"/>
                                          </p:stCondLst>
                                        </p:cTn>
                                        <p:tgtEl>
                                          <p:spTgt spid="159">
                                            <p:txEl>
                                              <p:pRg st="0" end="0"/>
                                            </p:txEl>
                                          </p:spTgt>
                                        </p:tgtEl>
                                        <p:attrNameLst>
                                          <p:attrName>ppt_y</p:attrName>
                                        </p:attrNameLst>
                                      </p:cBhvr>
                                      <p:tavLst>
                                        <p:tav tm="0" fmla="#ppt_y-sin(pi*$)/81">
                                          <p:val>
                                            <p:fltVal val="0"/>
                                          </p:val>
                                        </p:tav>
                                        <p:tav tm="100000">
                                          <p:val>
                                            <p:fltVal val="1"/>
                                          </p:val>
                                        </p:tav>
                                      </p:tavLst>
                                    </p:anim>
                                    <p:animScale>
                                      <p:cBhvr>
                                        <p:cTn id="305" dur="26">
                                          <p:stCondLst>
                                            <p:cond delay="650"/>
                                          </p:stCondLst>
                                        </p:cTn>
                                        <p:tgtEl>
                                          <p:spTgt spid="159">
                                            <p:txEl>
                                              <p:pRg st="0" end="0"/>
                                            </p:txEl>
                                          </p:spTgt>
                                        </p:tgtEl>
                                      </p:cBhvr>
                                      <p:to x="100000" y="60000"/>
                                    </p:animScale>
                                    <p:animScale>
                                      <p:cBhvr>
                                        <p:cTn id="306" dur="166" decel="50000">
                                          <p:stCondLst>
                                            <p:cond delay="676"/>
                                          </p:stCondLst>
                                        </p:cTn>
                                        <p:tgtEl>
                                          <p:spTgt spid="159">
                                            <p:txEl>
                                              <p:pRg st="0" end="0"/>
                                            </p:txEl>
                                          </p:spTgt>
                                        </p:tgtEl>
                                      </p:cBhvr>
                                      <p:to x="100000" y="100000"/>
                                    </p:animScale>
                                    <p:animScale>
                                      <p:cBhvr>
                                        <p:cTn id="307" dur="26">
                                          <p:stCondLst>
                                            <p:cond delay="1312"/>
                                          </p:stCondLst>
                                        </p:cTn>
                                        <p:tgtEl>
                                          <p:spTgt spid="159">
                                            <p:txEl>
                                              <p:pRg st="0" end="0"/>
                                            </p:txEl>
                                          </p:spTgt>
                                        </p:tgtEl>
                                      </p:cBhvr>
                                      <p:to x="100000" y="80000"/>
                                    </p:animScale>
                                    <p:animScale>
                                      <p:cBhvr>
                                        <p:cTn id="308" dur="166" decel="50000">
                                          <p:stCondLst>
                                            <p:cond delay="1338"/>
                                          </p:stCondLst>
                                        </p:cTn>
                                        <p:tgtEl>
                                          <p:spTgt spid="159">
                                            <p:txEl>
                                              <p:pRg st="0" end="0"/>
                                            </p:txEl>
                                          </p:spTgt>
                                        </p:tgtEl>
                                      </p:cBhvr>
                                      <p:to x="100000" y="100000"/>
                                    </p:animScale>
                                    <p:animScale>
                                      <p:cBhvr>
                                        <p:cTn id="309" dur="26">
                                          <p:stCondLst>
                                            <p:cond delay="1642"/>
                                          </p:stCondLst>
                                        </p:cTn>
                                        <p:tgtEl>
                                          <p:spTgt spid="159">
                                            <p:txEl>
                                              <p:pRg st="0" end="0"/>
                                            </p:txEl>
                                          </p:spTgt>
                                        </p:tgtEl>
                                      </p:cBhvr>
                                      <p:to x="100000" y="90000"/>
                                    </p:animScale>
                                    <p:animScale>
                                      <p:cBhvr>
                                        <p:cTn id="310" dur="166" decel="50000">
                                          <p:stCondLst>
                                            <p:cond delay="1668"/>
                                          </p:stCondLst>
                                        </p:cTn>
                                        <p:tgtEl>
                                          <p:spTgt spid="159">
                                            <p:txEl>
                                              <p:pRg st="0" end="0"/>
                                            </p:txEl>
                                          </p:spTgt>
                                        </p:tgtEl>
                                      </p:cBhvr>
                                      <p:to x="100000" y="100000"/>
                                    </p:animScale>
                                    <p:animScale>
                                      <p:cBhvr>
                                        <p:cTn id="311" dur="26">
                                          <p:stCondLst>
                                            <p:cond delay="1808"/>
                                          </p:stCondLst>
                                        </p:cTn>
                                        <p:tgtEl>
                                          <p:spTgt spid="159">
                                            <p:txEl>
                                              <p:pRg st="0" end="0"/>
                                            </p:txEl>
                                          </p:spTgt>
                                        </p:tgtEl>
                                      </p:cBhvr>
                                      <p:to x="100000" y="95000"/>
                                    </p:animScale>
                                    <p:animScale>
                                      <p:cBhvr>
                                        <p:cTn id="312" dur="166" decel="50000">
                                          <p:stCondLst>
                                            <p:cond delay="1834"/>
                                          </p:stCondLst>
                                        </p:cTn>
                                        <p:tgtEl>
                                          <p:spTgt spid="159">
                                            <p:txEl>
                                              <p:pRg st="0" end="0"/>
                                            </p:txEl>
                                          </p:spTgt>
                                        </p:tgtEl>
                                      </p:cBhvr>
                                      <p:to x="100000" y="100000"/>
                                    </p:animScale>
                                  </p:childTnLst>
                                </p:cTn>
                              </p:par>
                              <p:par>
                                <p:cTn id="313" presetID="31" presetClass="entr" presetSubtype="0" fill="hold" nodeType="withEffect">
                                  <p:stCondLst>
                                    <p:cond delay="0"/>
                                  </p:stCondLst>
                                  <p:childTnLst>
                                    <p:set>
                                      <p:cBhvr>
                                        <p:cTn id="314" dur="1" fill="hold">
                                          <p:stCondLst>
                                            <p:cond delay="0"/>
                                          </p:stCondLst>
                                        </p:cTn>
                                        <p:tgtEl>
                                          <p:spTgt spid="150"/>
                                        </p:tgtEl>
                                        <p:attrNameLst>
                                          <p:attrName>style.visibility</p:attrName>
                                        </p:attrNameLst>
                                      </p:cBhvr>
                                      <p:to>
                                        <p:strVal val="visible"/>
                                      </p:to>
                                    </p:set>
                                    <p:anim calcmode="lin" valueType="num">
                                      <p:cBhvr>
                                        <p:cTn id="315" dur="1000" fill="hold"/>
                                        <p:tgtEl>
                                          <p:spTgt spid="150"/>
                                        </p:tgtEl>
                                        <p:attrNameLst>
                                          <p:attrName>ppt_w</p:attrName>
                                        </p:attrNameLst>
                                      </p:cBhvr>
                                      <p:tavLst>
                                        <p:tav tm="0">
                                          <p:val>
                                            <p:fltVal val="0"/>
                                          </p:val>
                                        </p:tav>
                                        <p:tav tm="100000">
                                          <p:val>
                                            <p:strVal val="#ppt_w"/>
                                          </p:val>
                                        </p:tav>
                                      </p:tavLst>
                                    </p:anim>
                                    <p:anim calcmode="lin" valueType="num">
                                      <p:cBhvr>
                                        <p:cTn id="316" dur="1000" fill="hold"/>
                                        <p:tgtEl>
                                          <p:spTgt spid="150"/>
                                        </p:tgtEl>
                                        <p:attrNameLst>
                                          <p:attrName>ppt_h</p:attrName>
                                        </p:attrNameLst>
                                      </p:cBhvr>
                                      <p:tavLst>
                                        <p:tav tm="0">
                                          <p:val>
                                            <p:fltVal val="0"/>
                                          </p:val>
                                        </p:tav>
                                        <p:tav tm="100000">
                                          <p:val>
                                            <p:strVal val="#ppt_h"/>
                                          </p:val>
                                        </p:tav>
                                      </p:tavLst>
                                    </p:anim>
                                    <p:anim calcmode="lin" valueType="num">
                                      <p:cBhvr>
                                        <p:cTn id="317" dur="1000" fill="hold"/>
                                        <p:tgtEl>
                                          <p:spTgt spid="150"/>
                                        </p:tgtEl>
                                        <p:attrNameLst>
                                          <p:attrName>style.rotation</p:attrName>
                                        </p:attrNameLst>
                                      </p:cBhvr>
                                      <p:tavLst>
                                        <p:tav tm="0">
                                          <p:val>
                                            <p:fltVal val="90"/>
                                          </p:val>
                                        </p:tav>
                                        <p:tav tm="100000">
                                          <p:val>
                                            <p:fltVal val="0"/>
                                          </p:val>
                                        </p:tav>
                                      </p:tavLst>
                                    </p:anim>
                                    <p:animEffect transition="in" filter="fade">
                                      <p:cBhvr>
                                        <p:cTn id="318" dur="1000"/>
                                        <p:tgtEl>
                                          <p:spTgt spid="150"/>
                                        </p:tgtEl>
                                      </p:cBhvr>
                                    </p:animEffect>
                                  </p:childTnLst>
                                </p:cTn>
                              </p:par>
                            </p:childTnLst>
                          </p:cTn>
                        </p:par>
                      </p:childTnLst>
                    </p:cTn>
                  </p:par>
                  <p:par>
                    <p:cTn id="319" fill="hold">
                      <p:stCondLst>
                        <p:cond delay="indefinite"/>
                      </p:stCondLst>
                      <p:childTnLst>
                        <p:par>
                          <p:cTn id="320" fill="hold">
                            <p:stCondLst>
                              <p:cond delay="0"/>
                            </p:stCondLst>
                            <p:childTnLst>
                              <p:par>
                                <p:cTn id="321" presetID="26" presetClass="entr" presetSubtype="0" fill="hold" nodeType="clickEffect">
                                  <p:stCondLst>
                                    <p:cond delay="0"/>
                                  </p:stCondLst>
                                  <p:childTnLst>
                                    <p:set>
                                      <p:cBhvr>
                                        <p:cTn id="322" dur="1" fill="hold">
                                          <p:stCondLst>
                                            <p:cond delay="0"/>
                                          </p:stCondLst>
                                        </p:cTn>
                                        <p:tgtEl>
                                          <p:spTgt spid="160">
                                            <p:txEl>
                                              <p:pRg st="0" end="0"/>
                                            </p:txEl>
                                          </p:spTgt>
                                        </p:tgtEl>
                                        <p:attrNameLst>
                                          <p:attrName>style.visibility</p:attrName>
                                        </p:attrNameLst>
                                      </p:cBhvr>
                                      <p:to>
                                        <p:strVal val="visible"/>
                                      </p:to>
                                    </p:set>
                                    <p:animEffect transition="in" filter="wipe(down)">
                                      <p:cBhvr>
                                        <p:cTn id="323" dur="580">
                                          <p:stCondLst>
                                            <p:cond delay="0"/>
                                          </p:stCondLst>
                                        </p:cTn>
                                        <p:tgtEl>
                                          <p:spTgt spid="160">
                                            <p:txEl>
                                              <p:pRg st="0" end="0"/>
                                            </p:txEl>
                                          </p:spTgt>
                                        </p:tgtEl>
                                      </p:cBhvr>
                                    </p:animEffect>
                                    <p:anim calcmode="lin" valueType="num">
                                      <p:cBhvr>
                                        <p:cTn id="324" dur="1822" tmFilter="0,0; 0.14,0.36; 0.43,0.73; 0.71,0.91; 1.0,1.0">
                                          <p:stCondLst>
                                            <p:cond delay="0"/>
                                          </p:stCondLst>
                                        </p:cTn>
                                        <p:tgtEl>
                                          <p:spTgt spid="160">
                                            <p:txEl>
                                              <p:pRg st="0" end="0"/>
                                            </p:txEl>
                                          </p:spTgt>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160">
                                            <p:txEl>
                                              <p:pRg st="0" end="0"/>
                                            </p:txEl>
                                          </p:spTgt>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160">
                                            <p:txEl>
                                              <p:pRg st="0" end="0"/>
                                            </p:txEl>
                                          </p:spTgt>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160">
                                            <p:txEl>
                                              <p:pRg st="0" end="0"/>
                                            </p:txEl>
                                          </p:spTgt>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160">
                                            <p:txEl>
                                              <p:pRg st="0" end="0"/>
                                            </p:txEl>
                                          </p:spTgt>
                                        </p:tgtEl>
                                        <p:attrNameLst>
                                          <p:attrName>ppt_y</p:attrName>
                                        </p:attrNameLst>
                                      </p:cBhvr>
                                      <p:tavLst>
                                        <p:tav tm="0" fmla="#ppt_y-sin(pi*$)/81">
                                          <p:val>
                                            <p:fltVal val="0"/>
                                          </p:val>
                                        </p:tav>
                                        <p:tav tm="100000">
                                          <p:val>
                                            <p:fltVal val="1"/>
                                          </p:val>
                                        </p:tav>
                                      </p:tavLst>
                                    </p:anim>
                                    <p:animScale>
                                      <p:cBhvr>
                                        <p:cTn id="329" dur="26">
                                          <p:stCondLst>
                                            <p:cond delay="650"/>
                                          </p:stCondLst>
                                        </p:cTn>
                                        <p:tgtEl>
                                          <p:spTgt spid="160">
                                            <p:txEl>
                                              <p:pRg st="0" end="0"/>
                                            </p:txEl>
                                          </p:spTgt>
                                        </p:tgtEl>
                                      </p:cBhvr>
                                      <p:to x="100000" y="60000"/>
                                    </p:animScale>
                                    <p:animScale>
                                      <p:cBhvr>
                                        <p:cTn id="330" dur="166" decel="50000">
                                          <p:stCondLst>
                                            <p:cond delay="676"/>
                                          </p:stCondLst>
                                        </p:cTn>
                                        <p:tgtEl>
                                          <p:spTgt spid="160">
                                            <p:txEl>
                                              <p:pRg st="0" end="0"/>
                                            </p:txEl>
                                          </p:spTgt>
                                        </p:tgtEl>
                                      </p:cBhvr>
                                      <p:to x="100000" y="100000"/>
                                    </p:animScale>
                                    <p:animScale>
                                      <p:cBhvr>
                                        <p:cTn id="331" dur="26">
                                          <p:stCondLst>
                                            <p:cond delay="1312"/>
                                          </p:stCondLst>
                                        </p:cTn>
                                        <p:tgtEl>
                                          <p:spTgt spid="160">
                                            <p:txEl>
                                              <p:pRg st="0" end="0"/>
                                            </p:txEl>
                                          </p:spTgt>
                                        </p:tgtEl>
                                      </p:cBhvr>
                                      <p:to x="100000" y="80000"/>
                                    </p:animScale>
                                    <p:animScale>
                                      <p:cBhvr>
                                        <p:cTn id="332" dur="166" decel="50000">
                                          <p:stCondLst>
                                            <p:cond delay="1338"/>
                                          </p:stCondLst>
                                        </p:cTn>
                                        <p:tgtEl>
                                          <p:spTgt spid="160">
                                            <p:txEl>
                                              <p:pRg st="0" end="0"/>
                                            </p:txEl>
                                          </p:spTgt>
                                        </p:tgtEl>
                                      </p:cBhvr>
                                      <p:to x="100000" y="100000"/>
                                    </p:animScale>
                                    <p:animScale>
                                      <p:cBhvr>
                                        <p:cTn id="333" dur="26">
                                          <p:stCondLst>
                                            <p:cond delay="1642"/>
                                          </p:stCondLst>
                                        </p:cTn>
                                        <p:tgtEl>
                                          <p:spTgt spid="160">
                                            <p:txEl>
                                              <p:pRg st="0" end="0"/>
                                            </p:txEl>
                                          </p:spTgt>
                                        </p:tgtEl>
                                      </p:cBhvr>
                                      <p:to x="100000" y="90000"/>
                                    </p:animScale>
                                    <p:animScale>
                                      <p:cBhvr>
                                        <p:cTn id="334" dur="166" decel="50000">
                                          <p:stCondLst>
                                            <p:cond delay="1668"/>
                                          </p:stCondLst>
                                        </p:cTn>
                                        <p:tgtEl>
                                          <p:spTgt spid="160">
                                            <p:txEl>
                                              <p:pRg st="0" end="0"/>
                                            </p:txEl>
                                          </p:spTgt>
                                        </p:tgtEl>
                                      </p:cBhvr>
                                      <p:to x="100000" y="100000"/>
                                    </p:animScale>
                                    <p:animScale>
                                      <p:cBhvr>
                                        <p:cTn id="335" dur="26">
                                          <p:stCondLst>
                                            <p:cond delay="1808"/>
                                          </p:stCondLst>
                                        </p:cTn>
                                        <p:tgtEl>
                                          <p:spTgt spid="160">
                                            <p:txEl>
                                              <p:pRg st="0" end="0"/>
                                            </p:txEl>
                                          </p:spTgt>
                                        </p:tgtEl>
                                      </p:cBhvr>
                                      <p:to x="100000" y="95000"/>
                                    </p:animScale>
                                    <p:animScale>
                                      <p:cBhvr>
                                        <p:cTn id="336" dur="166" decel="50000">
                                          <p:stCondLst>
                                            <p:cond delay="1834"/>
                                          </p:stCondLst>
                                        </p:cTn>
                                        <p:tgtEl>
                                          <p:spTgt spid="160">
                                            <p:txEl>
                                              <p:pRg st="0" end="0"/>
                                            </p:txEl>
                                          </p:spTgt>
                                        </p:tgtEl>
                                      </p:cBhvr>
                                      <p:to x="100000" y="100000"/>
                                    </p:animScale>
                                  </p:childTnLst>
                                </p:cTn>
                              </p:par>
                              <p:par>
                                <p:cTn id="337" presetID="31" presetClass="entr" presetSubtype="0" fill="hold" nodeType="withEffect">
                                  <p:stCondLst>
                                    <p:cond delay="0"/>
                                  </p:stCondLst>
                                  <p:childTnLst>
                                    <p:set>
                                      <p:cBhvr>
                                        <p:cTn id="338" dur="1" fill="hold">
                                          <p:stCondLst>
                                            <p:cond delay="0"/>
                                          </p:stCondLst>
                                        </p:cTn>
                                        <p:tgtEl>
                                          <p:spTgt spid="148"/>
                                        </p:tgtEl>
                                        <p:attrNameLst>
                                          <p:attrName>style.visibility</p:attrName>
                                        </p:attrNameLst>
                                      </p:cBhvr>
                                      <p:to>
                                        <p:strVal val="visible"/>
                                      </p:to>
                                    </p:set>
                                    <p:anim calcmode="lin" valueType="num">
                                      <p:cBhvr>
                                        <p:cTn id="339" dur="1000" fill="hold"/>
                                        <p:tgtEl>
                                          <p:spTgt spid="148"/>
                                        </p:tgtEl>
                                        <p:attrNameLst>
                                          <p:attrName>ppt_w</p:attrName>
                                        </p:attrNameLst>
                                      </p:cBhvr>
                                      <p:tavLst>
                                        <p:tav tm="0">
                                          <p:val>
                                            <p:fltVal val="0"/>
                                          </p:val>
                                        </p:tav>
                                        <p:tav tm="100000">
                                          <p:val>
                                            <p:strVal val="#ppt_w"/>
                                          </p:val>
                                        </p:tav>
                                      </p:tavLst>
                                    </p:anim>
                                    <p:anim calcmode="lin" valueType="num">
                                      <p:cBhvr>
                                        <p:cTn id="340" dur="1000" fill="hold"/>
                                        <p:tgtEl>
                                          <p:spTgt spid="148"/>
                                        </p:tgtEl>
                                        <p:attrNameLst>
                                          <p:attrName>ppt_h</p:attrName>
                                        </p:attrNameLst>
                                      </p:cBhvr>
                                      <p:tavLst>
                                        <p:tav tm="0">
                                          <p:val>
                                            <p:fltVal val="0"/>
                                          </p:val>
                                        </p:tav>
                                        <p:tav tm="100000">
                                          <p:val>
                                            <p:strVal val="#ppt_h"/>
                                          </p:val>
                                        </p:tav>
                                      </p:tavLst>
                                    </p:anim>
                                    <p:anim calcmode="lin" valueType="num">
                                      <p:cBhvr>
                                        <p:cTn id="341" dur="1000" fill="hold"/>
                                        <p:tgtEl>
                                          <p:spTgt spid="148"/>
                                        </p:tgtEl>
                                        <p:attrNameLst>
                                          <p:attrName>style.rotation</p:attrName>
                                        </p:attrNameLst>
                                      </p:cBhvr>
                                      <p:tavLst>
                                        <p:tav tm="0">
                                          <p:val>
                                            <p:fltVal val="90"/>
                                          </p:val>
                                        </p:tav>
                                        <p:tav tm="100000">
                                          <p:val>
                                            <p:fltVal val="0"/>
                                          </p:val>
                                        </p:tav>
                                      </p:tavLst>
                                    </p:anim>
                                    <p:animEffect transition="in" filter="fade">
                                      <p:cBhvr>
                                        <p:cTn id="342" dur="1000"/>
                                        <p:tgtEl>
                                          <p:spTgt spid="148"/>
                                        </p:tgtEl>
                                      </p:cBhvr>
                                    </p:animEffect>
                                  </p:childTnLst>
                                </p:cTn>
                              </p:par>
                            </p:childTnLst>
                          </p:cTn>
                        </p:par>
                      </p:childTnLst>
                    </p:cTn>
                  </p:par>
                  <p:par>
                    <p:cTn id="343" fill="hold">
                      <p:stCondLst>
                        <p:cond delay="indefinite"/>
                      </p:stCondLst>
                      <p:childTnLst>
                        <p:par>
                          <p:cTn id="344" fill="hold">
                            <p:stCondLst>
                              <p:cond delay="0"/>
                            </p:stCondLst>
                            <p:childTnLst>
                              <p:par>
                                <p:cTn id="345" presetID="26" presetClass="entr" presetSubtype="0" fill="hold" nodeType="clickEffect">
                                  <p:stCondLst>
                                    <p:cond delay="0"/>
                                  </p:stCondLst>
                                  <p:childTnLst>
                                    <p:set>
                                      <p:cBhvr>
                                        <p:cTn id="346" dur="1" fill="hold">
                                          <p:stCondLst>
                                            <p:cond delay="0"/>
                                          </p:stCondLst>
                                        </p:cTn>
                                        <p:tgtEl>
                                          <p:spTgt spid="162">
                                            <p:txEl>
                                              <p:pRg st="0" end="0"/>
                                            </p:txEl>
                                          </p:spTgt>
                                        </p:tgtEl>
                                        <p:attrNameLst>
                                          <p:attrName>style.visibility</p:attrName>
                                        </p:attrNameLst>
                                      </p:cBhvr>
                                      <p:to>
                                        <p:strVal val="visible"/>
                                      </p:to>
                                    </p:set>
                                    <p:animEffect transition="in" filter="wipe(down)">
                                      <p:cBhvr>
                                        <p:cTn id="347" dur="580">
                                          <p:stCondLst>
                                            <p:cond delay="0"/>
                                          </p:stCondLst>
                                        </p:cTn>
                                        <p:tgtEl>
                                          <p:spTgt spid="162">
                                            <p:txEl>
                                              <p:pRg st="0" end="0"/>
                                            </p:txEl>
                                          </p:spTgt>
                                        </p:tgtEl>
                                      </p:cBhvr>
                                    </p:animEffect>
                                    <p:anim calcmode="lin" valueType="num">
                                      <p:cBhvr>
                                        <p:cTn id="348" dur="1822" tmFilter="0,0; 0.14,0.36; 0.43,0.73; 0.71,0.91; 1.0,1.0">
                                          <p:stCondLst>
                                            <p:cond delay="0"/>
                                          </p:stCondLst>
                                        </p:cTn>
                                        <p:tgtEl>
                                          <p:spTgt spid="162">
                                            <p:txEl>
                                              <p:pRg st="0" end="0"/>
                                            </p:txEl>
                                          </p:spTgt>
                                        </p:tgtEl>
                                        <p:attrNameLst>
                                          <p:attrName>ppt_x</p:attrName>
                                        </p:attrNameLst>
                                      </p:cBhvr>
                                      <p:tavLst>
                                        <p:tav tm="0">
                                          <p:val>
                                            <p:strVal val="#ppt_x-0.25"/>
                                          </p:val>
                                        </p:tav>
                                        <p:tav tm="100000">
                                          <p:val>
                                            <p:strVal val="#ppt_x"/>
                                          </p:val>
                                        </p:tav>
                                      </p:tavLst>
                                    </p:anim>
                                    <p:anim calcmode="lin" valueType="num">
                                      <p:cBhvr>
                                        <p:cTn id="349" dur="664" tmFilter="0.0,0.0; 0.25,0.07; 0.50,0.2; 0.75,0.467; 1.0,1.0">
                                          <p:stCondLst>
                                            <p:cond delay="0"/>
                                          </p:stCondLst>
                                        </p:cTn>
                                        <p:tgtEl>
                                          <p:spTgt spid="162">
                                            <p:txEl>
                                              <p:pRg st="0" end="0"/>
                                            </p:txEl>
                                          </p:spTgt>
                                        </p:tgtEl>
                                        <p:attrNameLst>
                                          <p:attrName>ppt_y</p:attrName>
                                        </p:attrNameLst>
                                      </p:cBhvr>
                                      <p:tavLst>
                                        <p:tav tm="0" fmla="#ppt_y-sin(pi*$)/3">
                                          <p:val>
                                            <p:fltVal val="0.5"/>
                                          </p:val>
                                        </p:tav>
                                        <p:tav tm="100000">
                                          <p:val>
                                            <p:fltVal val="1"/>
                                          </p:val>
                                        </p:tav>
                                      </p:tavLst>
                                    </p:anim>
                                    <p:anim calcmode="lin" valueType="num">
                                      <p:cBhvr>
                                        <p:cTn id="350" dur="664" tmFilter="0, 0; 0.125,0.2665; 0.25,0.4; 0.375,0.465; 0.5,0.5;  0.625,0.535; 0.75,0.6; 0.875,0.7335; 1,1">
                                          <p:stCondLst>
                                            <p:cond delay="664"/>
                                          </p:stCondLst>
                                        </p:cTn>
                                        <p:tgtEl>
                                          <p:spTgt spid="162">
                                            <p:txEl>
                                              <p:pRg st="0" end="0"/>
                                            </p:txEl>
                                          </p:spTgt>
                                        </p:tgtEl>
                                        <p:attrNameLst>
                                          <p:attrName>ppt_y</p:attrName>
                                        </p:attrNameLst>
                                      </p:cBhvr>
                                      <p:tavLst>
                                        <p:tav tm="0" fmla="#ppt_y-sin(pi*$)/9">
                                          <p:val>
                                            <p:fltVal val="0"/>
                                          </p:val>
                                        </p:tav>
                                        <p:tav tm="100000">
                                          <p:val>
                                            <p:fltVal val="1"/>
                                          </p:val>
                                        </p:tav>
                                      </p:tavLst>
                                    </p:anim>
                                    <p:anim calcmode="lin" valueType="num">
                                      <p:cBhvr>
                                        <p:cTn id="351" dur="332" tmFilter="0, 0; 0.125,0.2665; 0.25,0.4; 0.375,0.465; 0.5,0.5;  0.625,0.535; 0.75,0.6; 0.875,0.7335; 1,1">
                                          <p:stCondLst>
                                            <p:cond delay="1324"/>
                                          </p:stCondLst>
                                        </p:cTn>
                                        <p:tgtEl>
                                          <p:spTgt spid="162">
                                            <p:txEl>
                                              <p:pRg st="0" end="0"/>
                                            </p:txEl>
                                          </p:spTgt>
                                        </p:tgtEl>
                                        <p:attrNameLst>
                                          <p:attrName>ppt_y</p:attrName>
                                        </p:attrNameLst>
                                      </p:cBhvr>
                                      <p:tavLst>
                                        <p:tav tm="0" fmla="#ppt_y-sin(pi*$)/27">
                                          <p:val>
                                            <p:fltVal val="0"/>
                                          </p:val>
                                        </p:tav>
                                        <p:tav tm="100000">
                                          <p:val>
                                            <p:fltVal val="1"/>
                                          </p:val>
                                        </p:tav>
                                      </p:tavLst>
                                    </p:anim>
                                    <p:anim calcmode="lin" valueType="num">
                                      <p:cBhvr>
                                        <p:cTn id="352" dur="164" tmFilter="0, 0; 0.125,0.2665; 0.25,0.4; 0.375,0.465; 0.5,0.5;  0.625,0.535; 0.75,0.6; 0.875,0.7335; 1,1">
                                          <p:stCondLst>
                                            <p:cond delay="1656"/>
                                          </p:stCondLst>
                                        </p:cTn>
                                        <p:tgtEl>
                                          <p:spTgt spid="162">
                                            <p:txEl>
                                              <p:pRg st="0" end="0"/>
                                            </p:txEl>
                                          </p:spTgt>
                                        </p:tgtEl>
                                        <p:attrNameLst>
                                          <p:attrName>ppt_y</p:attrName>
                                        </p:attrNameLst>
                                      </p:cBhvr>
                                      <p:tavLst>
                                        <p:tav tm="0" fmla="#ppt_y-sin(pi*$)/81">
                                          <p:val>
                                            <p:fltVal val="0"/>
                                          </p:val>
                                        </p:tav>
                                        <p:tav tm="100000">
                                          <p:val>
                                            <p:fltVal val="1"/>
                                          </p:val>
                                        </p:tav>
                                      </p:tavLst>
                                    </p:anim>
                                    <p:animScale>
                                      <p:cBhvr>
                                        <p:cTn id="353" dur="26">
                                          <p:stCondLst>
                                            <p:cond delay="650"/>
                                          </p:stCondLst>
                                        </p:cTn>
                                        <p:tgtEl>
                                          <p:spTgt spid="162">
                                            <p:txEl>
                                              <p:pRg st="0" end="0"/>
                                            </p:txEl>
                                          </p:spTgt>
                                        </p:tgtEl>
                                      </p:cBhvr>
                                      <p:to x="100000" y="60000"/>
                                    </p:animScale>
                                    <p:animScale>
                                      <p:cBhvr>
                                        <p:cTn id="354" dur="166" decel="50000">
                                          <p:stCondLst>
                                            <p:cond delay="676"/>
                                          </p:stCondLst>
                                        </p:cTn>
                                        <p:tgtEl>
                                          <p:spTgt spid="162">
                                            <p:txEl>
                                              <p:pRg st="0" end="0"/>
                                            </p:txEl>
                                          </p:spTgt>
                                        </p:tgtEl>
                                      </p:cBhvr>
                                      <p:to x="100000" y="100000"/>
                                    </p:animScale>
                                    <p:animScale>
                                      <p:cBhvr>
                                        <p:cTn id="355" dur="26">
                                          <p:stCondLst>
                                            <p:cond delay="1312"/>
                                          </p:stCondLst>
                                        </p:cTn>
                                        <p:tgtEl>
                                          <p:spTgt spid="162">
                                            <p:txEl>
                                              <p:pRg st="0" end="0"/>
                                            </p:txEl>
                                          </p:spTgt>
                                        </p:tgtEl>
                                      </p:cBhvr>
                                      <p:to x="100000" y="80000"/>
                                    </p:animScale>
                                    <p:animScale>
                                      <p:cBhvr>
                                        <p:cTn id="356" dur="166" decel="50000">
                                          <p:stCondLst>
                                            <p:cond delay="1338"/>
                                          </p:stCondLst>
                                        </p:cTn>
                                        <p:tgtEl>
                                          <p:spTgt spid="162">
                                            <p:txEl>
                                              <p:pRg st="0" end="0"/>
                                            </p:txEl>
                                          </p:spTgt>
                                        </p:tgtEl>
                                      </p:cBhvr>
                                      <p:to x="100000" y="100000"/>
                                    </p:animScale>
                                    <p:animScale>
                                      <p:cBhvr>
                                        <p:cTn id="357" dur="26">
                                          <p:stCondLst>
                                            <p:cond delay="1642"/>
                                          </p:stCondLst>
                                        </p:cTn>
                                        <p:tgtEl>
                                          <p:spTgt spid="162">
                                            <p:txEl>
                                              <p:pRg st="0" end="0"/>
                                            </p:txEl>
                                          </p:spTgt>
                                        </p:tgtEl>
                                      </p:cBhvr>
                                      <p:to x="100000" y="90000"/>
                                    </p:animScale>
                                    <p:animScale>
                                      <p:cBhvr>
                                        <p:cTn id="358" dur="166" decel="50000">
                                          <p:stCondLst>
                                            <p:cond delay="1668"/>
                                          </p:stCondLst>
                                        </p:cTn>
                                        <p:tgtEl>
                                          <p:spTgt spid="162">
                                            <p:txEl>
                                              <p:pRg st="0" end="0"/>
                                            </p:txEl>
                                          </p:spTgt>
                                        </p:tgtEl>
                                      </p:cBhvr>
                                      <p:to x="100000" y="100000"/>
                                    </p:animScale>
                                    <p:animScale>
                                      <p:cBhvr>
                                        <p:cTn id="359" dur="26">
                                          <p:stCondLst>
                                            <p:cond delay="1808"/>
                                          </p:stCondLst>
                                        </p:cTn>
                                        <p:tgtEl>
                                          <p:spTgt spid="162">
                                            <p:txEl>
                                              <p:pRg st="0" end="0"/>
                                            </p:txEl>
                                          </p:spTgt>
                                        </p:tgtEl>
                                      </p:cBhvr>
                                      <p:to x="100000" y="95000"/>
                                    </p:animScale>
                                    <p:animScale>
                                      <p:cBhvr>
                                        <p:cTn id="360" dur="166" decel="50000">
                                          <p:stCondLst>
                                            <p:cond delay="1834"/>
                                          </p:stCondLst>
                                        </p:cTn>
                                        <p:tgtEl>
                                          <p:spTgt spid="162">
                                            <p:txEl>
                                              <p:pRg st="0" end="0"/>
                                            </p:txEl>
                                          </p:spTgt>
                                        </p:tgtEl>
                                      </p:cBhvr>
                                      <p:to x="100000" y="100000"/>
                                    </p:animScale>
                                  </p:childTnLst>
                                </p:cTn>
                              </p:par>
                              <p:par>
                                <p:cTn id="361" presetID="31" presetClass="entr" presetSubtype="0" fill="hold" nodeType="withEffect">
                                  <p:stCondLst>
                                    <p:cond delay="0"/>
                                  </p:stCondLst>
                                  <p:childTnLst>
                                    <p:set>
                                      <p:cBhvr>
                                        <p:cTn id="362" dur="1" fill="hold">
                                          <p:stCondLst>
                                            <p:cond delay="0"/>
                                          </p:stCondLst>
                                        </p:cTn>
                                        <p:tgtEl>
                                          <p:spTgt spid="154"/>
                                        </p:tgtEl>
                                        <p:attrNameLst>
                                          <p:attrName>style.visibility</p:attrName>
                                        </p:attrNameLst>
                                      </p:cBhvr>
                                      <p:to>
                                        <p:strVal val="visible"/>
                                      </p:to>
                                    </p:set>
                                    <p:anim calcmode="lin" valueType="num">
                                      <p:cBhvr>
                                        <p:cTn id="363" dur="1000" fill="hold"/>
                                        <p:tgtEl>
                                          <p:spTgt spid="154"/>
                                        </p:tgtEl>
                                        <p:attrNameLst>
                                          <p:attrName>ppt_w</p:attrName>
                                        </p:attrNameLst>
                                      </p:cBhvr>
                                      <p:tavLst>
                                        <p:tav tm="0">
                                          <p:val>
                                            <p:fltVal val="0"/>
                                          </p:val>
                                        </p:tav>
                                        <p:tav tm="100000">
                                          <p:val>
                                            <p:strVal val="#ppt_w"/>
                                          </p:val>
                                        </p:tav>
                                      </p:tavLst>
                                    </p:anim>
                                    <p:anim calcmode="lin" valueType="num">
                                      <p:cBhvr>
                                        <p:cTn id="364" dur="1000" fill="hold"/>
                                        <p:tgtEl>
                                          <p:spTgt spid="154"/>
                                        </p:tgtEl>
                                        <p:attrNameLst>
                                          <p:attrName>ppt_h</p:attrName>
                                        </p:attrNameLst>
                                      </p:cBhvr>
                                      <p:tavLst>
                                        <p:tav tm="0">
                                          <p:val>
                                            <p:fltVal val="0"/>
                                          </p:val>
                                        </p:tav>
                                        <p:tav tm="100000">
                                          <p:val>
                                            <p:strVal val="#ppt_h"/>
                                          </p:val>
                                        </p:tav>
                                      </p:tavLst>
                                    </p:anim>
                                    <p:anim calcmode="lin" valueType="num">
                                      <p:cBhvr>
                                        <p:cTn id="365" dur="1000" fill="hold"/>
                                        <p:tgtEl>
                                          <p:spTgt spid="154"/>
                                        </p:tgtEl>
                                        <p:attrNameLst>
                                          <p:attrName>style.rotation</p:attrName>
                                        </p:attrNameLst>
                                      </p:cBhvr>
                                      <p:tavLst>
                                        <p:tav tm="0">
                                          <p:val>
                                            <p:fltVal val="90"/>
                                          </p:val>
                                        </p:tav>
                                        <p:tav tm="100000">
                                          <p:val>
                                            <p:fltVal val="0"/>
                                          </p:val>
                                        </p:tav>
                                      </p:tavLst>
                                    </p:anim>
                                    <p:animEffect transition="in" filter="fade">
                                      <p:cBhvr>
                                        <p:cTn id="366" dur="1000"/>
                                        <p:tgtEl>
                                          <p:spTgt spid="154"/>
                                        </p:tgtEl>
                                      </p:cBhvr>
                                    </p:animEffect>
                                  </p:childTnLst>
                                </p:cTn>
                              </p:par>
                            </p:childTnLst>
                          </p:cTn>
                        </p:par>
                      </p:childTnLst>
                    </p:cTn>
                  </p:par>
                  <p:par>
                    <p:cTn id="367" fill="hold">
                      <p:stCondLst>
                        <p:cond delay="indefinite"/>
                      </p:stCondLst>
                      <p:childTnLst>
                        <p:par>
                          <p:cTn id="368" fill="hold">
                            <p:stCondLst>
                              <p:cond delay="0"/>
                            </p:stCondLst>
                            <p:childTnLst>
                              <p:par>
                                <p:cTn id="369" presetID="26" presetClass="entr" presetSubtype="0" fill="hold" nodeType="clickEffect">
                                  <p:stCondLst>
                                    <p:cond delay="0"/>
                                  </p:stCondLst>
                                  <p:childTnLst>
                                    <p:set>
                                      <p:cBhvr>
                                        <p:cTn id="370" dur="1" fill="hold">
                                          <p:stCondLst>
                                            <p:cond delay="0"/>
                                          </p:stCondLst>
                                        </p:cTn>
                                        <p:tgtEl>
                                          <p:spTgt spid="161">
                                            <p:txEl>
                                              <p:pRg st="0" end="0"/>
                                            </p:txEl>
                                          </p:spTgt>
                                        </p:tgtEl>
                                        <p:attrNameLst>
                                          <p:attrName>style.visibility</p:attrName>
                                        </p:attrNameLst>
                                      </p:cBhvr>
                                      <p:to>
                                        <p:strVal val="visible"/>
                                      </p:to>
                                    </p:set>
                                    <p:animEffect transition="in" filter="wipe(down)">
                                      <p:cBhvr>
                                        <p:cTn id="371" dur="580">
                                          <p:stCondLst>
                                            <p:cond delay="0"/>
                                          </p:stCondLst>
                                        </p:cTn>
                                        <p:tgtEl>
                                          <p:spTgt spid="161">
                                            <p:txEl>
                                              <p:pRg st="0" end="0"/>
                                            </p:txEl>
                                          </p:spTgt>
                                        </p:tgtEl>
                                      </p:cBhvr>
                                    </p:animEffect>
                                    <p:anim calcmode="lin" valueType="num">
                                      <p:cBhvr>
                                        <p:cTn id="372" dur="1822" tmFilter="0,0; 0.14,0.36; 0.43,0.73; 0.71,0.91; 1.0,1.0">
                                          <p:stCondLst>
                                            <p:cond delay="0"/>
                                          </p:stCondLst>
                                        </p:cTn>
                                        <p:tgtEl>
                                          <p:spTgt spid="161">
                                            <p:txEl>
                                              <p:pRg st="0" end="0"/>
                                            </p:txEl>
                                          </p:spTgt>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161">
                                            <p:txEl>
                                              <p:pRg st="0" end="0"/>
                                            </p:txEl>
                                          </p:spTgt>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161">
                                            <p:txEl>
                                              <p:pRg st="0" end="0"/>
                                            </p:txEl>
                                          </p:spTgt>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161">
                                            <p:txEl>
                                              <p:pRg st="0" end="0"/>
                                            </p:txEl>
                                          </p:spTgt>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161">
                                            <p:txEl>
                                              <p:pRg st="0" end="0"/>
                                            </p:txEl>
                                          </p:spTgt>
                                        </p:tgtEl>
                                        <p:attrNameLst>
                                          <p:attrName>ppt_y</p:attrName>
                                        </p:attrNameLst>
                                      </p:cBhvr>
                                      <p:tavLst>
                                        <p:tav tm="0" fmla="#ppt_y-sin(pi*$)/81">
                                          <p:val>
                                            <p:fltVal val="0"/>
                                          </p:val>
                                        </p:tav>
                                        <p:tav tm="100000">
                                          <p:val>
                                            <p:fltVal val="1"/>
                                          </p:val>
                                        </p:tav>
                                      </p:tavLst>
                                    </p:anim>
                                    <p:animScale>
                                      <p:cBhvr>
                                        <p:cTn id="377" dur="26">
                                          <p:stCondLst>
                                            <p:cond delay="650"/>
                                          </p:stCondLst>
                                        </p:cTn>
                                        <p:tgtEl>
                                          <p:spTgt spid="161">
                                            <p:txEl>
                                              <p:pRg st="0" end="0"/>
                                            </p:txEl>
                                          </p:spTgt>
                                        </p:tgtEl>
                                      </p:cBhvr>
                                      <p:to x="100000" y="60000"/>
                                    </p:animScale>
                                    <p:animScale>
                                      <p:cBhvr>
                                        <p:cTn id="378" dur="166" decel="50000">
                                          <p:stCondLst>
                                            <p:cond delay="676"/>
                                          </p:stCondLst>
                                        </p:cTn>
                                        <p:tgtEl>
                                          <p:spTgt spid="161">
                                            <p:txEl>
                                              <p:pRg st="0" end="0"/>
                                            </p:txEl>
                                          </p:spTgt>
                                        </p:tgtEl>
                                      </p:cBhvr>
                                      <p:to x="100000" y="100000"/>
                                    </p:animScale>
                                    <p:animScale>
                                      <p:cBhvr>
                                        <p:cTn id="379" dur="26">
                                          <p:stCondLst>
                                            <p:cond delay="1312"/>
                                          </p:stCondLst>
                                        </p:cTn>
                                        <p:tgtEl>
                                          <p:spTgt spid="161">
                                            <p:txEl>
                                              <p:pRg st="0" end="0"/>
                                            </p:txEl>
                                          </p:spTgt>
                                        </p:tgtEl>
                                      </p:cBhvr>
                                      <p:to x="100000" y="80000"/>
                                    </p:animScale>
                                    <p:animScale>
                                      <p:cBhvr>
                                        <p:cTn id="380" dur="166" decel="50000">
                                          <p:stCondLst>
                                            <p:cond delay="1338"/>
                                          </p:stCondLst>
                                        </p:cTn>
                                        <p:tgtEl>
                                          <p:spTgt spid="161">
                                            <p:txEl>
                                              <p:pRg st="0" end="0"/>
                                            </p:txEl>
                                          </p:spTgt>
                                        </p:tgtEl>
                                      </p:cBhvr>
                                      <p:to x="100000" y="100000"/>
                                    </p:animScale>
                                    <p:animScale>
                                      <p:cBhvr>
                                        <p:cTn id="381" dur="26">
                                          <p:stCondLst>
                                            <p:cond delay="1642"/>
                                          </p:stCondLst>
                                        </p:cTn>
                                        <p:tgtEl>
                                          <p:spTgt spid="161">
                                            <p:txEl>
                                              <p:pRg st="0" end="0"/>
                                            </p:txEl>
                                          </p:spTgt>
                                        </p:tgtEl>
                                      </p:cBhvr>
                                      <p:to x="100000" y="90000"/>
                                    </p:animScale>
                                    <p:animScale>
                                      <p:cBhvr>
                                        <p:cTn id="382" dur="166" decel="50000">
                                          <p:stCondLst>
                                            <p:cond delay="1668"/>
                                          </p:stCondLst>
                                        </p:cTn>
                                        <p:tgtEl>
                                          <p:spTgt spid="161">
                                            <p:txEl>
                                              <p:pRg st="0" end="0"/>
                                            </p:txEl>
                                          </p:spTgt>
                                        </p:tgtEl>
                                      </p:cBhvr>
                                      <p:to x="100000" y="100000"/>
                                    </p:animScale>
                                    <p:animScale>
                                      <p:cBhvr>
                                        <p:cTn id="383" dur="26">
                                          <p:stCondLst>
                                            <p:cond delay="1808"/>
                                          </p:stCondLst>
                                        </p:cTn>
                                        <p:tgtEl>
                                          <p:spTgt spid="161">
                                            <p:txEl>
                                              <p:pRg st="0" end="0"/>
                                            </p:txEl>
                                          </p:spTgt>
                                        </p:tgtEl>
                                      </p:cBhvr>
                                      <p:to x="100000" y="95000"/>
                                    </p:animScale>
                                    <p:animScale>
                                      <p:cBhvr>
                                        <p:cTn id="384" dur="166" decel="50000">
                                          <p:stCondLst>
                                            <p:cond delay="1834"/>
                                          </p:stCondLst>
                                        </p:cTn>
                                        <p:tgtEl>
                                          <p:spTgt spid="161">
                                            <p:txEl>
                                              <p:pRg st="0" end="0"/>
                                            </p:txEl>
                                          </p:spTgt>
                                        </p:tgtEl>
                                      </p:cBhvr>
                                      <p:to x="100000" y="100000"/>
                                    </p:animScale>
                                  </p:childTnLst>
                                </p:cTn>
                              </p:par>
                              <p:par>
                                <p:cTn id="385" presetID="31" presetClass="entr" presetSubtype="0" fill="hold" nodeType="withEffect">
                                  <p:stCondLst>
                                    <p:cond delay="0"/>
                                  </p:stCondLst>
                                  <p:childTnLst>
                                    <p:set>
                                      <p:cBhvr>
                                        <p:cTn id="386" dur="1" fill="hold">
                                          <p:stCondLst>
                                            <p:cond delay="0"/>
                                          </p:stCondLst>
                                        </p:cTn>
                                        <p:tgtEl>
                                          <p:spTgt spid="152"/>
                                        </p:tgtEl>
                                        <p:attrNameLst>
                                          <p:attrName>style.visibility</p:attrName>
                                        </p:attrNameLst>
                                      </p:cBhvr>
                                      <p:to>
                                        <p:strVal val="visible"/>
                                      </p:to>
                                    </p:set>
                                    <p:anim calcmode="lin" valueType="num">
                                      <p:cBhvr>
                                        <p:cTn id="387" dur="1000" fill="hold"/>
                                        <p:tgtEl>
                                          <p:spTgt spid="152"/>
                                        </p:tgtEl>
                                        <p:attrNameLst>
                                          <p:attrName>ppt_w</p:attrName>
                                        </p:attrNameLst>
                                      </p:cBhvr>
                                      <p:tavLst>
                                        <p:tav tm="0">
                                          <p:val>
                                            <p:fltVal val="0"/>
                                          </p:val>
                                        </p:tav>
                                        <p:tav tm="100000">
                                          <p:val>
                                            <p:strVal val="#ppt_w"/>
                                          </p:val>
                                        </p:tav>
                                      </p:tavLst>
                                    </p:anim>
                                    <p:anim calcmode="lin" valueType="num">
                                      <p:cBhvr>
                                        <p:cTn id="388" dur="1000" fill="hold"/>
                                        <p:tgtEl>
                                          <p:spTgt spid="152"/>
                                        </p:tgtEl>
                                        <p:attrNameLst>
                                          <p:attrName>ppt_h</p:attrName>
                                        </p:attrNameLst>
                                      </p:cBhvr>
                                      <p:tavLst>
                                        <p:tav tm="0">
                                          <p:val>
                                            <p:fltVal val="0"/>
                                          </p:val>
                                        </p:tav>
                                        <p:tav tm="100000">
                                          <p:val>
                                            <p:strVal val="#ppt_h"/>
                                          </p:val>
                                        </p:tav>
                                      </p:tavLst>
                                    </p:anim>
                                    <p:anim calcmode="lin" valueType="num">
                                      <p:cBhvr>
                                        <p:cTn id="389" dur="1000" fill="hold"/>
                                        <p:tgtEl>
                                          <p:spTgt spid="152"/>
                                        </p:tgtEl>
                                        <p:attrNameLst>
                                          <p:attrName>style.rotation</p:attrName>
                                        </p:attrNameLst>
                                      </p:cBhvr>
                                      <p:tavLst>
                                        <p:tav tm="0">
                                          <p:val>
                                            <p:fltVal val="90"/>
                                          </p:val>
                                        </p:tav>
                                        <p:tav tm="100000">
                                          <p:val>
                                            <p:fltVal val="0"/>
                                          </p:val>
                                        </p:tav>
                                      </p:tavLst>
                                    </p:anim>
                                    <p:animEffect transition="in" filter="fade">
                                      <p:cBhvr>
                                        <p:cTn id="390" dur="1000"/>
                                        <p:tgtEl>
                                          <p:spTgt spid="152"/>
                                        </p:tgtEl>
                                      </p:cBhvr>
                                    </p:animEffect>
                                  </p:childTnLst>
                                </p:cTn>
                              </p:par>
                            </p:childTnLst>
                          </p:cTn>
                        </p:par>
                      </p:childTnLst>
                    </p:cTn>
                  </p:par>
                  <p:par>
                    <p:cTn id="391" fill="hold">
                      <p:stCondLst>
                        <p:cond delay="indefinite"/>
                      </p:stCondLst>
                      <p:childTnLst>
                        <p:par>
                          <p:cTn id="392" fill="hold">
                            <p:stCondLst>
                              <p:cond delay="0"/>
                            </p:stCondLst>
                            <p:childTnLst>
                              <p:par>
                                <p:cTn id="393" presetID="26" presetClass="entr" presetSubtype="0" fill="hold" nodeType="clickEffect">
                                  <p:stCondLst>
                                    <p:cond delay="0"/>
                                  </p:stCondLst>
                                  <p:childTnLst>
                                    <p:set>
                                      <p:cBhvr>
                                        <p:cTn id="394" dur="1" fill="hold">
                                          <p:stCondLst>
                                            <p:cond delay="0"/>
                                          </p:stCondLst>
                                        </p:cTn>
                                        <p:tgtEl>
                                          <p:spTgt spid="189">
                                            <p:txEl>
                                              <p:pRg st="0" end="0"/>
                                            </p:txEl>
                                          </p:spTgt>
                                        </p:tgtEl>
                                        <p:attrNameLst>
                                          <p:attrName>style.visibility</p:attrName>
                                        </p:attrNameLst>
                                      </p:cBhvr>
                                      <p:to>
                                        <p:strVal val="visible"/>
                                      </p:to>
                                    </p:set>
                                    <p:animEffect transition="in" filter="wipe(down)">
                                      <p:cBhvr>
                                        <p:cTn id="395" dur="580">
                                          <p:stCondLst>
                                            <p:cond delay="0"/>
                                          </p:stCondLst>
                                        </p:cTn>
                                        <p:tgtEl>
                                          <p:spTgt spid="189">
                                            <p:txEl>
                                              <p:pRg st="0" end="0"/>
                                            </p:txEl>
                                          </p:spTgt>
                                        </p:tgtEl>
                                      </p:cBhvr>
                                    </p:animEffect>
                                    <p:anim calcmode="lin" valueType="num">
                                      <p:cBhvr>
                                        <p:cTn id="396" dur="1822" tmFilter="0,0; 0.14,0.36; 0.43,0.73; 0.71,0.91; 1.0,1.0">
                                          <p:stCondLst>
                                            <p:cond delay="0"/>
                                          </p:stCondLst>
                                        </p:cTn>
                                        <p:tgtEl>
                                          <p:spTgt spid="189">
                                            <p:txEl>
                                              <p:pRg st="0" end="0"/>
                                            </p:txEl>
                                          </p:spTgt>
                                        </p:tgtEl>
                                        <p:attrNameLst>
                                          <p:attrName>ppt_x</p:attrName>
                                        </p:attrNameLst>
                                      </p:cBhvr>
                                      <p:tavLst>
                                        <p:tav tm="0">
                                          <p:val>
                                            <p:strVal val="#ppt_x-0.25"/>
                                          </p:val>
                                        </p:tav>
                                        <p:tav tm="100000">
                                          <p:val>
                                            <p:strVal val="#ppt_x"/>
                                          </p:val>
                                        </p:tav>
                                      </p:tavLst>
                                    </p:anim>
                                    <p:anim calcmode="lin" valueType="num">
                                      <p:cBhvr>
                                        <p:cTn id="397" dur="664" tmFilter="0.0,0.0; 0.25,0.07; 0.50,0.2; 0.75,0.467; 1.0,1.0">
                                          <p:stCondLst>
                                            <p:cond delay="0"/>
                                          </p:stCondLst>
                                        </p:cTn>
                                        <p:tgtEl>
                                          <p:spTgt spid="189">
                                            <p:txEl>
                                              <p:pRg st="0" end="0"/>
                                            </p:txEl>
                                          </p:spTgt>
                                        </p:tgtEl>
                                        <p:attrNameLst>
                                          <p:attrName>ppt_y</p:attrName>
                                        </p:attrNameLst>
                                      </p:cBhvr>
                                      <p:tavLst>
                                        <p:tav tm="0" fmla="#ppt_y-sin(pi*$)/3">
                                          <p:val>
                                            <p:fltVal val="0.5"/>
                                          </p:val>
                                        </p:tav>
                                        <p:tav tm="100000">
                                          <p:val>
                                            <p:fltVal val="1"/>
                                          </p:val>
                                        </p:tav>
                                      </p:tavLst>
                                    </p:anim>
                                    <p:anim calcmode="lin" valueType="num">
                                      <p:cBhvr>
                                        <p:cTn id="398" dur="664" tmFilter="0, 0; 0.125,0.2665; 0.25,0.4; 0.375,0.465; 0.5,0.5;  0.625,0.535; 0.75,0.6; 0.875,0.7335; 1,1">
                                          <p:stCondLst>
                                            <p:cond delay="664"/>
                                          </p:stCondLst>
                                        </p:cTn>
                                        <p:tgtEl>
                                          <p:spTgt spid="189">
                                            <p:txEl>
                                              <p:pRg st="0" end="0"/>
                                            </p:txEl>
                                          </p:spTgt>
                                        </p:tgtEl>
                                        <p:attrNameLst>
                                          <p:attrName>ppt_y</p:attrName>
                                        </p:attrNameLst>
                                      </p:cBhvr>
                                      <p:tavLst>
                                        <p:tav tm="0" fmla="#ppt_y-sin(pi*$)/9">
                                          <p:val>
                                            <p:fltVal val="0"/>
                                          </p:val>
                                        </p:tav>
                                        <p:tav tm="100000">
                                          <p:val>
                                            <p:fltVal val="1"/>
                                          </p:val>
                                        </p:tav>
                                      </p:tavLst>
                                    </p:anim>
                                    <p:anim calcmode="lin" valueType="num">
                                      <p:cBhvr>
                                        <p:cTn id="399" dur="332" tmFilter="0, 0; 0.125,0.2665; 0.25,0.4; 0.375,0.465; 0.5,0.5;  0.625,0.535; 0.75,0.6; 0.875,0.7335; 1,1">
                                          <p:stCondLst>
                                            <p:cond delay="1324"/>
                                          </p:stCondLst>
                                        </p:cTn>
                                        <p:tgtEl>
                                          <p:spTgt spid="189">
                                            <p:txEl>
                                              <p:pRg st="0" end="0"/>
                                            </p:txEl>
                                          </p:spTgt>
                                        </p:tgtEl>
                                        <p:attrNameLst>
                                          <p:attrName>ppt_y</p:attrName>
                                        </p:attrNameLst>
                                      </p:cBhvr>
                                      <p:tavLst>
                                        <p:tav tm="0" fmla="#ppt_y-sin(pi*$)/27">
                                          <p:val>
                                            <p:fltVal val="0"/>
                                          </p:val>
                                        </p:tav>
                                        <p:tav tm="100000">
                                          <p:val>
                                            <p:fltVal val="1"/>
                                          </p:val>
                                        </p:tav>
                                      </p:tavLst>
                                    </p:anim>
                                    <p:anim calcmode="lin" valueType="num">
                                      <p:cBhvr>
                                        <p:cTn id="400" dur="164" tmFilter="0, 0; 0.125,0.2665; 0.25,0.4; 0.375,0.465; 0.5,0.5;  0.625,0.535; 0.75,0.6; 0.875,0.7335; 1,1">
                                          <p:stCondLst>
                                            <p:cond delay="1656"/>
                                          </p:stCondLst>
                                        </p:cTn>
                                        <p:tgtEl>
                                          <p:spTgt spid="189">
                                            <p:txEl>
                                              <p:pRg st="0" end="0"/>
                                            </p:txEl>
                                          </p:spTgt>
                                        </p:tgtEl>
                                        <p:attrNameLst>
                                          <p:attrName>ppt_y</p:attrName>
                                        </p:attrNameLst>
                                      </p:cBhvr>
                                      <p:tavLst>
                                        <p:tav tm="0" fmla="#ppt_y-sin(pi*$)/81">
                                          <p:val>
                                            <p:fltVal val="0"/>
                                          </p:val>
                                        </p:tav>
                                        <p:tav tm="100000">
                                          <p:val>
                                            <p:fltVal val="1"/>
                                          </p:val>
                                        </p:tav>
                                      </p:tavLst>
                                    </p:anim>
                                    <p:animScale>
                                      <p:cBhvr>
                                        <p:cTn id="401" dur="26">
                                          <p:stCondLst>
                                            <p:cond delay="650"/>
                                          </p:stCondLst>
                                        </p:cTn>
                                        <p:tgtEl>
                                          <p:spTgt spid="189">
                                            <p:txEl>
                                              <p:pRg st="0" end="0"/>
                                            </p:txEl>
                                          </p:spTgt>
                                        </p:tgtEl>
                                      </p:cBhvr>
                                      <p:to x="100000" y="60000"/>
                                    </p:animScale>
                                    <p:animScale>
                                      <p:cBhvr>
                                        <p:cTn id="402" dur="166" decel="50000">
                                          <p:stCondLst>
                                            <p:cond delay="676"/>
                                          </p:stCondLst>
                                        </p:cTn>
                                        <p:tgtEl>
                                          <p:spTgt spid="189">
                                            <p:txEl>
                                              <p:pRg st="0" end="0"/>
                                            </p:txEl>
                                          </p:spTgt>
                                        </p:tgtEl>
                                      </p:cBhvr>
                                      <p:to x="100000" y="100000"/>
                                    </p:animScale>
                                    <p:animScale>
                                      <p:cBhvr>
                                        <p:cTn id="403" dur="26">
                                          <p:stCondLst>
                                            <p:cond delay="1312"/>
                                          </p:stCondLst>
                                        </p:cTn>
                                        <p:tgtEl>
                                          <p:spTgt spid="189">
                                            <p:txEl>
                                              <p:pRg st="0" end="0"/>
                                            </p:txEl>
                                          </p:spTgt>
                                        </p:tgtEl>
                                      </p:cBhvr>
                                      <p:to x="100000" y="80000"/>
                                    </p:animScale>
                                    <p:animScale>
                                      <p:cBhvr>
                                        <p:cTn id="404" dur="166" decel="50000">
                                          <p:stCondLst>
                                            <p:cond delay="1338"/>
                                          </p:stCondLst>
                                        </p:cTn>
                                        <p:tgtEl>
                                          <p:spTgt spid="189">
                                            <p:txEl>
                                              <p:pRg st="0" end="0"/>
                                            </p:txEl>
                                          </p:spTgt>
                                        </p:tgtEl>
                                      </p:cBhvr>
                                      <p:to x="100000" y="100000"/>
                                    </p:animScale>
                                    <p:animScale>
                                      <p:cBhvr>
                                        <p:cTn id="405" dur="26">
                                          <p:stCondLst>
                                            <p:cond delay="1642"/>
                                          </p:stCondLst>
                                        </p:cTn>
                                        <p:tgtEl>
                                          <p:spTgt spid="189">
                                            <p:txEl>
                                              <p:pRg st="0" end="0"/>
                                            </p:txEl>
                                          </p:spTgt>
                                        </p:tgtEl>
                                      </p:cBhvr>
                                      <p:to x="100000" y="90000"/>
                                    </p:animScale>
                                    <p:animScale>
                                      <p:cBhvr>
                                        <p:cTn id="406" dur="166" decel="50000">
                                          <p:stCondLst>
                                            <p:cond delay="1668"/>
                                          </p:stCondLst>
                                        </p:cTn>
                                        <p:tgtEl>
                                          <p:spTgt spid="189">
                                            <p:txEl>
                                              <p:pRg st="0" end="0"/>
                                            </p:txEl>
                                          </p:spTgt>
                                        </p:tgtEl>
                                      </p:cBhvr>
                                      <p:to x="100000" y="100000"/>
                                    </p:animScale>
                                    <p:animScale>
                                      <p:cBhvr>
                                        <p:cTn id="407" dur="26">
                                          <p:stCondLst>
                                            <p:cond delay="1808"/>
                                          </p:stCondLst>
                                        </p:cTn>
                                        <p:tgtEl>
                                          <p:spTgt spid="189">
                                            <p:txEl>
                                              <p:pRg st="0" end="0"/>
                                            </p:txEl>
                                          </p:spTgt>
                                        </p:tgtEl>
                                      </p:cBhvr>
                                      <p:to x="100000" y="95000"/>
                                    </p:animScale>
                                    <p:animScale>
                                      <p:cBhvr>
                                        <p:cTn id="408" dur="166" decel="50000">
                                          <p:stCondLst>
                                            <p:cond delay="1834"/>
                                          </p:stCondLst>
                                        </p:cTn>
                                        <p:tgtEl>
                                          <p:spTgt spid="189">
                                            <p:txEl>
                                              <p:pRg st="0" end="0"/>
                                            </p:txEl>
                                          </p:spTgt>
                                        </p:tgtEl>
                                      </p:cBhvr>
                                      <p:to x="100000" y="100000"/>
                                    </p:animScale>
                                  </p:childTnLst>
                                </p:cTn>
                              </p:par>
                              <p:par>
                                <p:cTn id="409" presetID="31" presetClass="entr" presetSubtype="0" fill="hold" nodeType="withEffect">
                                  <p:stCondLst>
                                    <p:cond delay="0"/>
                                  </p:stCondLst>
                                  <p:childTnLst>
                                    <p:set>
                                      <p:cBhvr>
                                        <p:cTn id="410" dur="1" fill="hold">
                                          <p:stCondLst>
                                            <p:cond delay="0"/>
                                          </p:stCondLst>
                                        </p:cTn>
                                        <p:tgtEl>
                                          <p:spTgt spid="179"/>
                                        </p:tgtEl>
                                        <p:attrNameLst>
                                          <p:attrName>style.visibility</p:attrName>
                                        </p:attrNameLst>
                                      </p:cBhvr>
                                      <p:to>
                                        <p:strVal val="visible"/>
                                      </p:to>
                                    </p:set>
                                    <p:anim calcmode="lin" valueType="num">
                                      <p:cBhvr>
                                        <p:cTn id="411" dur="1000" fill="hold"/>
                                        <p:tgtEl>
                                          <p:spTgt spid="179"/>
                                        </p:tgtEl>
                                        <p:attrNameLst>
                                          <p:attrName>ppt_w</p:attrName>
                                        </p:attrNameLst>
                                      </p:cBhvr>
                                      <p:tavLst>
                                        <p:tav tm="0">
                                          <p:val>
                                            <p:fltVal val="0"/>
                                          </p:val>
                                        </p:tav>
                                        <p:tav tm="100000">
                                          <p:val>
                                            <p:strVal val="#ppt_w"/>
                                          </p:val>
                                        </p:tav>
                                      </p:tavLst>
                                    </p:anim>
                                    <p:anim calcmode="lin" valueType="num">
                                      <p:cBhvr>
                                        <p:cTn id="412" dur="1000" fill="hold"/>
                                        <p:tgtEl>
                                          <p:spTgt spid="179"/>
                                        </p:tgtEl>
                                        <p:attrNameLst>
                                          <p:attrName>ppt_h</p:attrName>
                                        </p:attrNameLst>
                                      </p:cBhvr>
                                      <p:tavLst>
                                        <p:tav tm="0">
                                          <p:val>
                                            <p:fltVal val="0"/>
                                          </p:val>
                                        </p:tav>
                                        <p:tav tm="100000">
                                          <p:val>
                                            <p:strVal val="#ppt_h"/>
                                          </p:val>
                                        </p:tav>
                                      </p:tavLst>
                                    </p:anim>
                                    <p:anim calcmode="lin" valueType="num">
                                      <p:cBhvr>
                                        <p:cTn id="413" dur="1000" fill="hold"/>
                                        <p:tgtEl>
                                          <p:spTgt spid="179"/>
                                        </p:tgtEl>
                                        <p:attrNameLst>
                                          <p:attrName>style.rotation</p:attrName>
                                        </p:attrNameLst>
                                      </p:cBhvr>
                                      <p:tavLst>
                                        <p:tav tm="0">
                                          <p:val>
                                            <p:fltVal val="90"/>
                                          </p:val>
                                        </p:tav>
                                        <p:tav tm="100000">
                                          <p:val>
                                            <p:fltVal val="0"/>
                                          </p:val>
                                        </p:tav>
                                      </p:tavLst>
                                    </p:anim>
                                    <p:animEffect transition="in" filter="fade">
                                      <p:cBhvr>
                                        <p:cTn id="414" dur="1000"/>
                                        <p:tgtEl>
                                          <p:spTgt spid="179"/>
                                        </p:tgtEl>
                                      </p:cBhvr>
                                    </p:animEffect>
                                  </p:childTnLst>
                                </p:cTn>
                              </p:par>
                            </p:childTnLst>
                          </p:cTn>
                        </p:par>
                      </p:childTnLst>
                    </p:cTn>
                  </p:par>
                  <p:par>
                    <p:cTn id="415" fill="hold">
                      <p:stCondLst>
                        <p:cond delay="indefinite"/>
                      </p:stCondLst>
                      <p:childTnLst>
                        <p:par>
                          <p:cTn id="416" fill="hold">
                            <p:stCondLst>
                              <p:cond delay="0"/>
                            </p:stCondLst>
                            <p:childTnLst>
                              <p:par>
                                <p:cTn id="417" presetID="26" presetClass="entr" presetSubtype="0" fill="hold" nodeType="clickEffect">
                                  <p:stCondLst>
                                    <p:cond delay="0"/>
                                  </p:stCondLst>
                                  <p:childTnLst>
                                    <p:set>
                                      <p:cBhvr>
                                        <p:cTn id="418" dur="1" fill="hold">
                                          <p:stCondLst>
                                            <p:cond delay="0"/>
                                          </p:stCondLst>
                                        </p:cTn>
                                        <p:tgtEl>
                                          <p:spTgt spid="190">
                                            <p:txEl>
                                              <p:pRg st="0" end="0"/>
                                            </p:txEl>
                                          </p:spTgt>
                                        </p:tgtEl>
                                        <p:attrNameLst>
                                          <p:attrName>style.visibility</p:attrName>
                                        </p:attrNameLst>
                                      </p:cBhvr>
                                      <p:to>
                                        <p:strVal val="visible"/>
                                      </p:to>
                                    </p:set>
                                    <p:animEffect transition="in" filter="wipe(down)">
                                      <p:cBhvr>
                                        <p:cTn id="419" dur="580">
                                          <p:stCondLst>
                                            <p:cond delay="0"/>
                                          </p:stCondLst>
                                        </p:cTn>
                                        <p:tgtEl>
                                          <p:spTgt spid="190">
                                            <p:txEl>
                                              <p:pRg st="0" end="0"/>
                                            </p:txEl>
                                          </p:spTgt>
                                        </p:tgtEl>
                                      </p:cBhvr>
                                    </p:animEffect>
                                    <p:anim calcmode="lin" valueType="num">
                                      <p:cBhvr>
                                        <p:cTn id="420" dur="1822" tmFilter="0,0; 0.14,0.36; 0.43,0.73; 0.71,0.91; 1.0,1.0">
                                          <p:stCondLst>
                                            <p:cond delay="0"/>
                                          </p:stCondLst>
                                        </p:cTn>
                                        <p:tgtEl>
                                          <p:spTgt spid="190">
                                            <p:txEl>
                                              <p:pRg st="0" end="0"/>
                                            </p:txEl>
                                          </p:spTgt>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190">
                                            <p:txEl>
                                              <p:pRg st="0" end="0"/>
                                            </p:txEl>
                                          </p:spTgt>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190">
                                            <p:txEl>
                                              <p:pRg st="0" end="0"/>
                                            </p:txEl>
                                          </p:spTgt>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190">
                                            <p:txEl>
                                              <p:pRg st="0" end="0"/>
                                            </p:txEl>
                                          </p:spTgt>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190">
                                            <p:txEl>
                                              <p:pRg st="0" end="0"/>
                                            </p:txEl>
                                          </p:spTgt>
                                        </p:tgtEl>
                                        <p:attrNameLst>
                                          <p:attrName>ppt_y</p:attrName>
                                        </p:attrNameLst>
                                      </p:cBhvr>
                                      <p:tavLst>
                                        <p:tav tm="0" fmla="#ppt_y-sin(pi*$)/81">
                                          <p:val>
                                            <p:fltVal val="0"/>
                                          </p:val>
                                        </p:tav>
                                        <p:tav tm="100000">
                                          <p:val>
                                            <p:fltVal val="1"/>
                                          </p:val>
                                        </p:tav>
                                      </p:tavLst>
                                    </p:anim>
                                    <p:animScale>
                                      <p:cBhvr>
                                        <p:cTn id="425" dur="26">
                                          <p:stCondLst>
                                            <p:cond delay="650"/>
                                          </p:stCondLst>
                                        </p:cTn>
                                        <p:tgtEl>
                                          <p:spTgt spid="190">
                                            <p:txEl>
                                              <p:pRg st="0" end="0"/>
                                            </p:txEl>
                                          </p:spTgt>
                                        </p:tgtEl>
                                      </p:cBhvr>
                                      <p:to x="100000" y="60000"/>
                                    </p:animScale>
                                    <p:animScale>
                                      <p:cBhvr>
                                        <p:cTn id="426" dur="166" decel="50000">
                                          <p:stCondLst>
                                            <p:cond delay="676"/>
                                          </p:stCondLst>
                                        </p:cTn>
                                        <p:tgtEl>
                                          <p:spTgt spid="190">
                                            <p:txEl>
                                              <p:pRg st="0" end="0"/>
                                            </p:txEl>
                                          </p:spTgt>
                                        </p:tgtEl>
                                      </p:cBhvr>
                                      <p:to x="100000" y="100000"/>
                                    </p:animScale>
                                    <p:animScale>
                                      <p:cBhvr>
                                        <p:cTn id="427" dur="26">
                                          <p:stCondLst>
                                            <p:cond delay="1312"/>
                                          </p:stCondLst>
                                        </p:cTn>
                                        <p:tgtEl>
                                          <p:spTgt spid="190">
                                            <p:txEl>
                                              <p:pRg st="0" end="0"/>
                                            </p:txEl>
                                          </p:spTgt>
                                        </p:tgtEl>
                                      </p:cBhvr>
                                      <p:to x="100000" y="80000"/>
                                    </p:animScale>
                                    <p:animScale>
                                      <p:cBhvr>
                                        <p:cTn id="428" dur="166" decel="50000">
                                          <p:stCondLst>
                                            <p:cond delay="1338"/>
                                          </p:stCondLst>
                                        </p:cTn>
                                        <p:tgtEl>
                                          <p:spTgt spid="190">
                                            <p:txEl>
                                              <p:pRg st="0" end="0"/>
                                            </p:txEl>
                                          </p:spTgt>
                                        </p:tgtEl>
                                      </p:cBhvr>
                                      <p:to x="100000" y="100000"/>
                                    </p:animScale>
                                    <p:animScale>
                                      <p:cBhvr>
                                        <p:cTn id="429" dur="26">
                                          <p:stCondLst>
                                            <p:cond delay="1642"/>
                                          </p:stCondLst>
                                        </p:cTn>
                                        <p:tgtEl>
                                          <p:spTgt spid="190">
                                            <p:txEl>
                                              <p:pRg st="0" end="0"/>
                                            </p:txEl>
                                          </p:spTgt>
                                        </p:tgtEl>
                                      </p:cBhvr>
                                      <p:to x="100000" y="90000"/>
                                    </p:animScale>
                                    <p:animScale>
                                      <p:cBhvr>
                                        <p:cTn id="430" dur="166" decel="50000">
                                          <p:stCondLst>
                                            <p:cond delay="1668"/>
                                          </p:stCondLst>
                                        </p:cTn>
                                        <p:tgtEl>
                                          <p:spTgt spid="190">
                                            <p:txEl>
                                              <p:pRg st="0" end="0"/>
                                            </p:txEl>
                                          </p:spTgt>
                                        </p:tgtEl>
                                      </p:cBhvr>
                                      <p:to x="100000" y="100000"/>
                                    </p:animScale>
                                    <p:animScale>
                                      <p:cBhvr>
                                        <p:cTn id="431" dur="26">
                                          <p:stCondLst>
                                            <p:cond delay="1808"/>
                                          </p:stCondLst>
                                        </p:cTn>
                                        <p:tgtEl>
                                          <p:spTgt spid="190">
                                            <p:txEl>
                                              <p:pRg st="0" end="0"/>
                                            </p:txEl>
                                          </p:spTgt>
                                        </p:tgtEl>
                                      </p:cBhvr>
                                      <p:to x="100000" y="95000"/>
                                    </p:animScale>
                                    <p:animScale>
                                      <p:cBhvr>
                                        <p:cTn id="432" dur="166" decel="50000">
                                          <p:stCondLst>
                                            <p:cond delay="1834"/>
                                          </p:stCondLst>
                                        </p:cTn>
                                        <p:tgtEl>
                                          <p:spTgt spid="190">
                                            <p:txEl>
                                              <p:pRg st="0" end="0"/>
                                            </p:txEl>
                                          </p:spTgt>
                                        </p:tgtEl>
                                      </p:cBhvr>
                                      <p:to x="100000" y="100000"/>
                                    </p:animScale>
                                  </p:childTnLst>
                                </p:cTn>
                              </p:par>
                              <p:par>
                                <p:cTn id="433" presetID="31" presetClass="entr" presetSubtype="0" fill="hold" nodeType="withEffect">
                                  <p:stCondLst>
                                    <p:cond delay="0"/>
                                  </p:stCondLst>
                                  <p:childTnLst>
                                    <p:set>
                                      <p:cBhvr>
                                        <p:cTn id="434" dur="1" fill="hold">
                                          <p:stCondLst>
                                            <p:cond delay="0"/>
                                          </p:stCondLst>
                                        </p:cTn>
                                        <p:tgtEl>
                                          <p:spTgt spid="181"/>
                                        </p:tgtEl>
                                        <p:attrNameLst>
                                          <p:attrName>style.visibility</p:attrName>
                                        </p:attrNameLst>
                                      </p:cBhvr>
                                      <p:to>
                                        <p:strVal val="visible"/>
                                      </p:to>
                                    </p:set>
                                    <p:anim calcmode="lin" valueType="num">
                                      <p:cBhvr>
                                        <p:cTn id="435" dur="1000" fill="hold"/>
                                        <p:tgtEl>
                                          <p:spTgt spid="181"/>
                                        </p:tgtEl>
                                        <p:attrNameLst>
                                          <p:attrName>ppt_w</p:attrName>
                                        </p:attrNameLst>
                                      </p:cBhvr>
                                      <p:tavLst>
                                        <p:tav tm="0">
                                          <p:val>
                                            <p:fltVal val="0"/>
                                          </p:val>
                                        </p:tav>
                                        <p:tav tm="100000">
                                          <p:val>
                                            <p:strVal val="#ppt_w"/>
                                          </p:val>
                                        </p:tav>
                                      </p:tavLst>
                                    </p:anim>
                                    <p:anim calcmode="lin" valueType="num">
                                      <p:cBhvr>
                                        <p:cTn id="436" dur="1000" fill="hold"/>
                                        <p:tgtEl>
                                          <p:spTgt spid="181"/>
                                        </p:tgtEl>
                                        <p:attrNameLst>
                                          <p:attrName>ppt_h</p:attrName>
                                        </p:attrNameLst>
                                      </p:cBhvr>
                                      <p:tavLst>
                                        <p:tav tm="0">
                                          <p:val>
                                            <p:fltVal val="0"/>
                                          </p:val>
                                        </p:tav>
                                        <p:tav tm="100000">
                                          <p:val>
                                            <p:strVal val="#ppt_h"/>
                                          </p:val>
                                        </p:tav>
                                      </p:tavLst>
                                    </p:anim>
                                    <p:anim calcmode="lin" valueType="num">
                                      <p:cBhvr>
                                        <p:cTn id="437" dur="1000" fill="hold"/>
                                        <p:tgtEl>
                                          <p:spTgt spid="181"/>
                                        </p:tgtEl>
                                        <p:attrNameLst>
                                          <p:attrName>style.rotation</p:attrName>
                                        </p:attrNameLst>
                                      </p:cBhvr>
                                      <p:tavLst>
                                        <p:tav tm="0">
                                          <p:val>
                                            <p:fltVal val="90"/>
                                          </p:val>
                                        </p:tav>
                                        <p:tav tm="100000">
                                          <p:val>
                                            <p:fltVal val="0"/>
                                          </p:val>
                                        </p:tav>
                                      </p:tavLst>
                                    </p:anim>
                                    <p:animEffect transition="in" filter="fade">
                                      <p:cBhvr>
                                        <p:cTn id="438" dur="1000"/>
                                        <p:tgtEl>
                                          <p:spTgt spid="181"/>
                                        </p:tgtEl>
                                      </p:cBhvr>
                                    </p:animEffect>
                                  </p:childTnLst>
                                </p:cTn>
                              </p:par>
                            </p:childTnLst>
                          </p:cTn>
                        </p:par>
                      </p:childTnLst>
                    </p:cTn>
                  </p:par>
                  <p:par>
                    <p:cTn id="439" fill="hold">
                      <p:stCondLst>
                        <p:cond delay="indefinite"/>
                      </p:stCondLst>
                      <p:childTnLst>
                        <p:par>
                          <p:cTn id="440" fill="hold">
                            <p:stCondLst>
                              <p:cond delay="0"/>
                            </p:stCondLst>
                            <p:childTnLst>
                              <p:par>
                                <p:cTn id="441" presetID="26" presetClass="entr" presetSubtype="0" fill="hold" nodeType="clickEffect">
                                  <p:stCondLst>
                                    <p:cond delay="0"/>
                                  </p:stCondLst>
                                  <p:childTnLst>
                                    <p:set>
                                      <p:cBhvr>
                                        <p:cTn id="442" dur="1" fill="hold">
                                          <p:stCondLst>
                                            <p:cond delay="0"/>
                                          </p:stCondLst>
                                        </p:cTn>
                                        <p:tgtEl>
                                          <p:spTgt spid="192">
                                            <p:txEl>
                                              <p:pRg st="0" end="0"/>
                                            </p:txEl>
                                          </p:spTgt>
                                        </p:tgtEl>
                                        <p:attrNameLst>
                                          <p:attrName>style.visibility</p:attrName>
                                        </p:attrNameLst>
                                      </p:cBhvr>
                                      <p:to>
                                        <p:strVal val="visible"/>
                                      </p:to>
                                    </p:set>
                                    <p:animEffect transition="in" filter="wipe(down)">
                                      <p:cBhvr>
                                        <p:cTn id="443" dur="580">
                                          <p:stCondLst>
                                            <p:cond delay="0"/>
                                          </p:stCondLst>
                                        </p:cTn>
                                        <p:tgtEl>
                                          <p:spTgt spid="192">
                                            <p:txEl>
                                              <p:pRg st="0" end="0"/>
                                            </p:txEl>
                                          </p:spTgt>
                                        </p:tgtEl>
                                      </p:cBhvr>
                                    </p:animEffect>
                                    <p:anim calcmode="lin" valueType="num">
                                      <p:cBhvr>
                                        <p:cTn id="444" dur="1822" tmFilter="0,0; 0.14,0.36; 0.43,0.73; 0.71,0.91; 1.0,1.0">
                                          <p:stCondLst>
                                            <p:cond delay="0"/>
                                          </p:stCondLst>
                                        </p:cTn>
                                        <p:tgtEl>
                                          <p:spTgt spid="192">
                                            <p:txEl>
                                              <p:pRg st="0" end="0"/>
                                            </p:txEl>
                                          </p:spTgt>
                                        </p:tgtEl>
                                        <p:attrNameLst>
                                          <p:attrName>ppt_x</p:attrName>
                                        </p:attrNameLst>
                                      </p:cBhvr>
                                      <p:tavLst>
                                        <p:tav tm="0">
                                          <p:val>
                                            <p:strVal val="#ppt_x-0.25"/>
                                          </p:val>
                                        </p:tav>
                                        <p:tav tm="100000">
                                          <p:val>
                                            <p:strVal val="#ppt_x"/>
                                          </p:val>
                                        </p:tav>
                                      </p:tavLst>
                                    </p:anim>
                                    <p:anim calcmode="lin" valueType="num">
                                      <p:cBhvr>
                                        <p:cTn id="445" dur="664" tmFilter="0.0,0.0; 0.25,0.07; 0.50,0.2; 0.75,0.467; 1.0,1.0">
                                          <p:stCondLst>
                                            <p:cond delay="0"/>
                                          </p:stCondLst>
                                        </p:cTn>
                                        <p:tgtEl>
                                          <p:spTgt spid="192">
                                            <p:txEl>
                                              <p:pRg st="0" end="0"/>
                                            </p:txEl>
                                          </p:spTgt>
                                        </p:tgtEl>
                                        <p:attrNameLst>
                                          <p:attrName>ppt_y</p:attrName>
                                        </p:attrNameLst>
                                      </p:cBhvr>
                                      <p:tavLst>
                                        <p:tav tm="0" fmla="#ppt_y-sin(pi*$)/3">
                                          <p:val>
                                            <p:fltVal val="0.5"/>
                                          </p:val>
                                        </p:tav>
                                        <p:tav tm="100000">
                                          <p:val>
                                            <p:fltVal val="1"/>
                                          </p:val>
                                        </p:tav>
                                      </p:tavLst>
                                    </p:anim>
                                    <p:anim calcmode="lin" valueType="num">
                                      <p:cBhvr>
                                        <p:cTn id="446" dur="664" tmFilter="0, 0; 0.125,0.2665; 0.25,0.4; 0.375,0.465; 0.5,0.5;  0.625,0.535; 0.75,0.6; 0.875,0.7335; 1,1">
                                          <p:stCondLst>
                                            <p:cond delay="664"/>
                                          </p:stCondLst>
                                        </p:cTn>
                                        <p:tgtEl>
                                          <p:spTgt spid="192">
                                            <p:txEl>
                                              <p:pRg st="0" end="0"/>
                                            </p:txEl>
                                          </p:spTgt>
                                        </p:tgtEl>
                                        <p:attrNameLst>
                                          <p:attrName>ppt_y</p:attrName>
                                        </p:attrNameLst>
                                      </p:cBhvr>
                                      <p:tavLst>
                                        <p:tav tm="0" fmla="#ppt_y-sin(pi*$)/9">
                                          <p:val>
                                            <p:fltVal val="0"/>
                                          </p:val>
                                        </p:tav>
                                        <p:tav tm="100000">
                                          <p:val>
                                            <p:fltVal val="1"/>
                                          </p:val>
                                        </p:tav>
                                      </p:tavLst>
                                    </p:anim>
                                    <p:anim calcmode="lin" valueType="num">
                                      <p:cBhvr>
                                        <p:cTn id="447" dur="332" tmFilter="0, 0; 0.125,0.2665; 0.25,0.4; 0.375,0.465; 0.5,0.5;  0.625,0.535; 0.75,0.6; 0.875,0.7335; 1,1">
                                          <p:stCondLst>
                                            <p:cond delay="1324"/>
                                          </p:stCondLst>
                                        </p:cTn>
                                        <p:tgtEl>
                                          <p:spTgt spid="192">
                                            <p:txEl>
                                              <p:pRg st="0" end="0"/>
                                            </p:txEl>
                                          </p:spTgt>
                                        </p:tgtEl>
                                        <p:attrNameLst>
                                          <p:attrName>ppt_y</p:attrName>
                                        </p:attrNameLst>
                                      </p:cBhvr>
                                      <p:tavLst>
                                        <p:tav tm="0" fmla="#ppt_y-sin(pi*$)/27">
                                          <p:val>
                                            <p:fltVal val="0"/>
                                          </p:val>
                                        </p:tav>
                                        <p:tav tm="100000">
                                          <p:val>
                                            <p:fltVal val="1"/>
                                          </p:val>
                                        </p:tav>
                                      </p:tavLst>
                                    </p:anim>
                                    <p:anim calcmode="lin" valueType="num">
                                      <p:cBhvr>
                                        <p:cTn id="448" dur="164" tmFilter="0, 0; 0.125,0.2665; 0.25,0.4; 0.375,0.465; 0.5,0.5;  0.625,0.535; 0.75,0.6; 0.875,0.7335; 1,1">
                                          <p:stCondLst>
                                            <p:cond delay="1656"/>
                                          </p:stCondLst>
                                        </p:cTn>
                                        <p:tgtEl>
                                          <p:spTgt spid="192">
                                            <p:txEl>
                                              <p:pRg st="0" end="0"/>
                                            </p:txEl>
                                          </p:spTgt>
                                        </p:tgtEl>
                                        <p:attrNameLst>
                                          <p:attrName>ppt_y</p:attrName>
                                        </p:attrNameLst>
                                      </p:cBhvr>
                                      <p:tavLst>
                                        <p:tav tm="0" fmla="#ppt_y-sin(pi*$)/81">
                                          <p:val>
                                            <p:fltVal val="0"/>
                                          </p:val>
                                        </p:tav>
                                        <p:tav tm="100000">
                                          <p:val>
                                            <p:fltVal val="1"/>
                                          </p:val>
                                        </p:tav>
                                      </p:tavLst>
                                    </p:anim>
                                    <p:animScale>
                                      <p:cBhvr>
                                        <p:cTn id="449" dur="26">
                                          <p:stCondLst>
                                            <p:cond delay="650"/>
                                          </p:stCondLst>
                                        </p:cTn>
                                        <p:tgtEl>
                                          <p:spTgt spid="192">
                                            <p:txEl>
                                              <p:pRg st="0" end="0"/>
                                            </p:txEl>
                                          </p:spTgt>
                                        </p:tgtEl>
                                      </p:cBhvr>
                                      <p:to x="100000" y="60000"/>
                                    </p:animScale>
                                    <p:animScale>
                                      <p:cBhvr>
                                        <p:cTn id="450" dur="166" decel="50000">
                                          <p:stCondLst>
                                            <p:cond delay="676"/>
                                          </p:stCondLst>
                                        </p:cTn>
                                        <p:tgtEl>
                                          <p:spTgt spid="192">
                                            <p:txEl>
                                              <p:pRg st="0" end="0"/>
                                            </p:txEl>
                                          </p:spTgt>
                                        </p:tgtEl>
                                      </p:cBhvr>
                                      <p:to x="100000" y="100000"/>
                                    </p:animScale>
                                    <p:animScale>
                                      <p:cBhvr>
                                        <p:cTn id="451" dur="26">
                                          <p:stCondLst>
                                            <p:cond delay="1312"/>
                                          </p:stCondLst>
                                        </p:cTn>
                                        <p:tgtEl>
                                          <p:spTgt spid="192">
                                            <p:txEl>
                                              <p:pRg st="0" end="0"/>
                                            </p:txEl>
                                          </p:spTgt>
                                        </p:tgtEl>
                                      </p:cBhvr>
                                      <p:to x="100000" y="80000"/>
                                    </p:animScale>
                                    <p:animScale>
                                      <p:cBhvr>
                                        <p:cTn id="452" dur="166" decel="50000">
                                          <p:stCondLst>
                                            <p:cond delay="1338"/>
                                          </p:stCondLst>
                                        </p:cTn>
                                        <p:tgtEl>
                                          <p:spTgt spid="192">
                                            <p:txEl>
                                              <p:pRg st="0" end="0"/>
                                            </p:txEl>
                                          </p:spTgt>
                                        </p:tgtEl>
                                      </p:cBhvr>
                                      <p:to x="100000" y="100000"/>
                                    </p:animScale>
                                    <p:animScale>
                                      <p:cBhvr>
                                        <p:cTn id="453" dur="26">
                                          <p:stCondLst>
                                            <p:cond delay="1642"/>
                                          </p:stCondLst>
                                        </p:cTn>
                                        <p:tgtEl>
                                          <p:spTgt spid="192">
                                            <p:txEl>
                                              <p:pRg st="0" end="0"/>
                                            </p:txEl>
                                          </p:spTgt>
                                        </p:tgtEl>
                                      </p:cBhvr>
                                      <p:to x="100000" y="90000"/>
                                    </p:animScale>
                                    <p:animScale>
                                      <p:cBhvr>
                                        <p:cTn id="454" dur="166" decel="50000">
                                          <p:stCondLst>
                                            <p:cond delay="1668"/>
                                          </p:stCondLst>
                                        </p:cTn>
                                        <p:tgtEl>
                                          <p:spTgt spid="192">
                                            <p:txEl>
                                              <p:pRg st="0" end="0"/>
                                            </p:txEl>
                                          </p:spTgt>
                                        </p:tgtEl>
                                      </p:cBhvr>
                                      <p:to x="100000" y="100000"/>
                                    </p:animScale>
                                    <p:animScale>
                                      <p:cBhvr>
                                        <p:cTn id="455" dur="26">
                                          <p:stCondLst>
                                            <p:cond delay="1808"/>
                                          </p:stCondLst>
                                        </p:cTn>
                                        <p:tgtEl>
                                          <p:spTgt spid="192">
                                            <p:txEl>
                                              <p:pRg st="0" end="0"/>
                                            </p:txEl>
                                          </p:spTgt>
                                        </p:tgtEl>
                                      </p:cBhvr>
                                      <p:to x="100000" y="95000"/>
                                    </p:animScale>
                                    <p:animScale>
                                      <p:cBhvr>
                                        <p:cTn id="456" dur="166" decel="50000">
                                          <p:stCondLst>
                                            <p:cond delay="1834"/>
                                          </p:stCondLst>
                                        </p:cTn>
                                        <p:tgtEl>
                                          <p:spTgt spid="192">
                                            <p:txEl>
                                              <p:pRg st="0" end="0"/>
                                            </p:txEl>
                                          </p:spTgt>
                                        </p:tgtEl>
                                      </p:cBhvr>
                                      <p:to x="100000" y="100000"/>
                                    </p:animScale>
                                  </p:childTnLst>
                                </p:cTn>
                              </p:par>
                              <p:par>
                                <p:cTn id="457" presetID="31" presetClass="entr" presetSubtype="0" fill="hold" nodeType="withEffect">
                                  <p:stCondLst>
                                    <p:cond delay="0"/>
                                  </p:stCondLst>
                                  <p:childTnLst>
                                    <p:set>
                                      <p:cBhvr>
                                        <p:cTn id="458" dur="1" fill="hold">
                                          <p:stCondLst>
                                            <p:cond delay="0"/>
                                          </p:stCondLst>
                                        </p:cTn>
                                        <p:tgtEl>
                                          <p:spTgt spid="185"/>
                                        </p:tgtEl>
                                        <p:attrNameLst>
                                          <p:attrName>style.visibility</p:attrName>
                                        </p:attrNameLst>
                                      </p:cBhvr>
                                      <p:to>
                                        <p:strVal val="visible"/>
                                      </p:to>
                                    </p:set>
                                    <p:anim calcmode="lin" valueType="num">
                                      <p:cBhvr>
                                        <p:cTn id="459" dur="1000" fill="hold"/>
                                        <p:tgtEl>
                                          <p:spTgt spid="185"/>
                                        </p:tgtEl>
                                        <p:attrNameLst>
                                          <p:attrName>ppt_w</p:attrName>
                                        </p:attrNameLst>
                                      </p:cBhvr>
                                      <p:tavLst>
                                        <p:tav tm="0">
                                          <p:val>
                                            <p:fltVal val="0"/>
                                          </p:val>
                                        </p:tav>
                                        <p:tav tm="100000">
                                          <p:val>
                                            <p:strVal val="#ppt_w"/>
                                          </p:val>
                                        </p:tav>
                                      </p:tavLst>
                                    </p:anim>
                                    <p:anim calcmode="lin" valueType="num">
                                      <p:cBhvr>
                                        <p:cTn id="460" dur="1000" fill="hold"/>
                                        <p:tgtEl>
                                          <p:spTgt spid="185"/>
                                        </p:tgtEl>
                                        <p:attrNameLst>
                                          <p:attrName>ppt_h</p:attrName>
                                        </p:attrNameLst>
                                      </p:cBhvr>
                                      <p:tavLst>
                                        <p:tav tm="0">
                                          <p:val>
                                            <p:fltVal val="0"/>
                                          </p:val>
                                        </p:tav>
                                        <p:tav tm="100000">
                                          <p:val>
                                            <p:strVal val="#ppt_h"/>
                                          </p:val>
                                        </p:tav>
                                      </p:tavLst>
                                    </p:anim>
                                    <p:anim calcmode="lin" valueType="num">
                                      <p:cBhvr>
                                        <p:cTn id="461" dur="1000" fill="hold"/>
                                        <p:tgtEl>
                                          <p:spTgt spid="185"/>
                                        </p:tgtEl>
                                        <p:attrNameLst>
                                          <p:attrName>style.rotation</p:attrName>
                                        </p:attrNameLst>
                                      </p:cBhvr>
                                      <p:tavLst>
                                        <p:tav tm="0">
                                          <p:val>
                                            <p:fltVal val="90"/>
                                          </p:val>
                                        </p:tav>
                                        <p:tav tm="100000">
                                          <p:val>
                                            <p:fltVal val="0"/>
                                          </p:val>
                                        </p:tav>
                                      </p:tavLst>
                                    </p:anim>
                                    <p:animEffect transition="in" filter="fade">
                                      <p:cBhvr>
                                        <p:cTn id="462" dur="1000"/>
                                        <p:tgtEl>
                                          <p:spTgt spid="185"/>
                                        </p:tgtEl>
                                      </p:cBhvr>
                                    </p:animEffect>
                                  </p:childTnLst>
                                </p:cTn>
                              </p:par>
                            </p:childTnLst>
                          </p:cTn>
                        </p:par>
                      </p:childTnLst>
                    </p:cTn>
                  </p:par>
                  <p:par>
                    <p:cTn id="463" fill="hold">
                      <p:stCondLst>
                        <p:cond delay="indefinite"/>
                      </p:stCondLst>
                      <p:childTnLst>
                        <p:par>
                          <p:cTn id="464" fill="hold">
                            <p:stCondLst>
                              <p:cond delay="0"/>
                            </p:stCondLst>
                            <p:childTnLst>
                              <p:par>
                                <p:cTn id="465" presetID="26" presetClass="entr" presetSubtype="0" fill="hold" nodeType="clickEffect">
                                  <p:stCondLst>
                                    <p:cond delay="0"/>
                                  </p:stCondLst>
                                  <p:childTnLst>
                                    <p:set>
                                      <p:cBhvr>
                                        <p:cTn id="466" dur="1" fill="hold">
                                          <p:stCondLst>
                                            <p:cond delay="0"/>
                                          </p:stCondLst>
                                        </p:cTn>
                                        <p:tgtEl>
                                          <p:spTgt spid="191">
                                            <p:txEl>
                                              <p:pRg st="0" end="0"/>
                                            </p:txEl>
                                          </p:spTgt>
                                        </p:tgtEl>
                                        <p:attrNameLst>
                                          <p:attrName>style.visibility</p:attrName>
                                        </p:attrNameLst>
                                      </p:cBhvr>
                                      <p:to>
                                        <p:strVal val="visible"/>
                                      </p:to>
                                    </p:set>
                                    <p:animEffect transition="in" filter="wipe(down)">
                                      <p:cBhvr>
                                        <p:cTn id="467" dur="580">
                                          <p:stCondLst>
                                            <p:cond delay="0"/>
                                          </p:stCondLst>
                                        </p:cTn>
                                        <p:tgtEl>
                                          <p:spTgt spid="191">
                                            <p:txEl>
                                              <p:pRg st="0" end="0"/>
                                            </p:txEl>
                                          </p:spTgt>
                                        </p:tgtEl>
                                      </p:cBhvr>
                                    </p:animEffect>
                                    <p:anim calcmode="lin" valueType="num">
                                      <p:cBhvr>
                                        <p:cTn id="468" dur="1822" tmFilter="0,0; 0.14,0.36; 0.43,0.73; 0.71,0.91; 1.0,1.0">
                                          <p:stCondLst>
                                            <p:cond delay="0"/>
                                          </p:stCondLst>
                                        </p:cTn>
                                        <p:tgtEl>
                                          <p:spTgt spid="191">
                                            <p:txEl>
                                              <p:pRg st="0" end="0"/>
                                            </p:txEl>
                                          </p:spTgt>
                                        </p:tgtEl>
                                        <p:attrNameLst>
                                          <p:attrName>ppt_x</p:attrName>
                                        </p:attrNameLst>
                                      </p:cBhvr>
                                      <p:tavLst>
                                        <p:tav tm="0">
                                          <p:val>
                                            <p:strVal val="#ppt_x-0.25"/>
                                          </p:val>
                                        </p:tav>
                                        <p:tav tm="100000">
                                          <p:val>
                                            <p:strVal val="#ppt_x"/>
                                          </p:val>
                                        </p:tav>
                                      </p:tavLst>
                                    </p:anim>
                                    <p:anim calcmode="lin" valueType="num">
                                      <p:cBhvr>
                                        <p:cTn id="469" dur="664" tmFilter="0.0,0.0; 0.25,0.07; 0.50,0.2; 0.75,0.467; 1.0,1.0">
                                          <p:stCondLst>
                                            <p:cond delay="0"/>
                                          </p:stCondLst>
                                        </p:cTn>
                                        <p:tgtEl>
                                          <p:spTgt spid="191">
                                            <p:txEl>
                                              <p:pRg st="0" end="0"/>
                                            </p:txEl>
                                          </p:spTgt>
                                        </p:tgtEl>
                                        <p:attrNameLst>
                                          <p:attrName>ppt_y</p:attrName>
                                        </p:attrNameLst>
                                      </p:cBhvr>
                                      <p:tavLst>
                                        <p:tav tm="0" fmla="#ppt_y-sin(pi*$)/3">
                                          <p:val>
                                            <p:fltVal val="0.5"/>
                                          </p:val>
                                        </p:tav>
                                        <p:tav tm="100000">
                                          <p:val>
                                            <p:fltVal val="1"/>
                                          </p:val>
                                        </p:tav>
                                      </p:tavLst>
                                    </p:anim>
                                    <p:anim calcmode="lin" valueType="num">
                                      <p:cBhvr>
                                        <p:cTn id="470" dur="664" tmFilter="0, 0; 0.125,0.2665; 0.25,0.4; 0.375,0.465; 0.5,0.5;  0.625,0.535; 0.75,0.6; 0.875,0.7335; 1,1">
                                          <p:stCondLst>
                                            <p:cond delay="664"/>
                                          </p:stCondLst>
                                        </p:cTn>
                                        <p:tgtEl>
                                          <p:spTgt spid="191">
                                            <p:txEl>
                                              <p:pRg st="0" end="0"/>
                                            </p:txEl>
                                          </p:spTgt>
                                        </p:tgtEl>
                                        <p:attrNameLst>
                                          <p:attrName>ppt_y</p:attrName>
                                        </p:attrNameLst>
                                      </p:cBhvr>
                                      <p:tavLst>
                                        <p:tav tm="0" fmla="#ppt_y-sin(pi*$)/9">
                                          <p:val>
                                            <p:fltVal val="0"/>
                                          </p:val>
                                        </p:tav>
                                        <p:tav tm="100000">
                                          <p:val>
                                            <p:fltVal val="1"/>
                                          </p:val>
                                        </p:tav>
                                      </p:tavLst>
                                    </p:anim>
                                    <p:anim calcmode="lin" valueType="num">
                                      <p:cBhvr>
                                        <p:cTn id="471" dur="332" tmFilter="0, 0; 0.125,0.2665; 0.25,0.4; 0.375,0.465; 0.5,0.5;  0.625,0.535; 0.75,0.6; 0.875,0.7335; 1,1">
                                          <p:stCondLst>
                                            <p:cond delay="1324"/>
                                          </p:stCondLst>
                                        </p:cTn>
                                        <p:tgtEl>
                                          <p:spTgt spid="191">
                                            <p:txEl>
                                              <p:pRg st="0" end="0"/>
                                            </p:txEl>
                                          </p:spTgt>
                                        </p:tgtEl>
                                        <p:attrNameLst>
                                          <p:attrName>ppt_y</p:attrName>
                                        </p:attrNameLst>
                                      </p:cBhvr>
                                      <p:tavLst>
                                        <p:tav tm="0" fmla="#ppt_y-sin(pi*$)/27">
                                          <p:val>
                                            <p:fltVal val="0"/>
                                          </p:val>
                                        </p:tav>
                                        <p:tav tm="100000">
                                          <p:val>
                                            <p:fltVal val="1"/>
                                          </p:val>
                                        </p:tav>
                                      </p:tavLst>
                                    </p:anim>
                                    <p:anim calcmode="lin" valueType="num">
                                      <p:cBhvr>
                                        <p:cTn id="472" dur="164" tmFilter="0, 0; 0.125,0.2665; 0.25,0.4; 0.375,0.465; 0.5,0.5;  0.625,0.535; 0.75,0.6; 0.875,0.7335; 1,1">
                                          <p:stCondLst>
                                            <p:cond delay="1656"/>
                                          </p:stCondLst>
                                        </p:cTn>
                                        <p:tgtEl>
                                          <p:spTgt spid="191">
                                            <p:txEl>
                                              <p:pRg st="0" end="0"/>
                                            </p:txEl>
                                          </p:spTgt>
                                        </p:tgtEl>
                                        <p:attrNameLst>
                                          <p:attrName>ppt_y</p:attrName>
                                        </p:attrNameLst>
                                      </p:cBhvr>
                                      <p:tavLst>
                                        <p:tav tm="0" fmla="#ppt_y-sin(pi*$)/81">
                                          <p:val>
                                            <p:fltVal val="0"/>
                                          </p:val>
                                        </p:tav>
                                        <p:tav tm="100000">
                                          <p:val>
                                            <p:fltVal val="1"/>
                                          </p:val>
                                        </p:tav>
                                      </p:tavLst>
                                    </p:anim>
                                    <p:animScale>
                                      <p:cBhvr>
                                        <p:cTn id="473" dur="26">
                                          <p:stCondLst>
                                            <p:cond delay="650"/>
                                          </p:stCondLst>
                                        </p:cTn>
                                        <p:tgtEl>
                                          <p:spTgt spid="191">
                                            <p:txEl>
                                              <p:pRg st="0" end="0"/>
                                            </p:txEl>
                                          </p:spTgt>
                                        </p:tgtEl>
                                      </p:cBhvr>
                                      <p:to x="100000" y="60000"/>
                                    </p:animScale>
                                    <p:animScale>
                                      <p:cBhvr>
                                        <p:cTn id="474" dur="166" decel="50000">
                                          <p:stCondLst>
                                            <p:cond delay="676"/>
                                          </p:stCondLst>
                                        </p:cTn>
                                        <p:tgtEl>
                                          <p:spTgt spid="191">
                                            <p:txEl>
                                              <p:pRg st="0" end="0"/>
                                            </p:txEl>
                                          </p:spTgt>
                                        </p:tgtEl>
                                      </p:cBhvr>
                                      <p:to x="100000" y="100000"/>
                                    </p:animScale>
                                    <p:animScale>
                                      <p:cBhvr>
                                        <p:cTn id="475" dur="26">
                                          <p:stCondLst>
                                            <p:cond delay="1312"/>
                                          </p:stCondLst>
                                        </p:cTn>
                                        <p:tgtEl>
                                          <p:spTgt spid="191">
                                            <p:txEl>
                                              <p:pRg st="0" end="0"/>
                                            </p:txEl>
                                          </p:spTgt>
                                        </p:tgtEl>
                                      </p:cBhvr>
                                      <p:to x="100000" y="80000"/>
                                    </p:animScale>
                                    <p:animScale>
                                      <p:cBhvr>
                                        <p:cTn id="476" dur="166" decel="50000">
                                          <p:stCondLst>
                                            <p:cond delay="1338"/>
                                          </p:stCondLst>
                                        </p:cTn>
                                        <p:tgtEl>
                                          <p:spTgt spid="191">
                                            <p:txEl>
                                              <p:pRg st="0" end="0"/>
                                            </p:txEl>
                                          </p:spTgt>
                                        </p:tgtEl>
                                      </p:cBhvr>
                                      <p:to x="100000" y="100000"/>
                                    </p:animScale>
                                    <p:animScale>
                                      <p:cBhvr>
                                        <p:cTn id="477" dur="26">
                                          <p:stCondLst>
                                            <p:cond delay="1642"/>
                                          </p:stCondLst>
                                        </p:cTn>
                                        <p:tgtEl>
                                          <p:spTgt spid="191">
                                            <p:txEl>
                                              <p:pRg st="0" end="0"/>
                                            </p:txEl>
                                          </p:spTgt>
                                        </p:tgtEl>
                                      </p:cBhvr>
                                      <p:to x="100000" y="90000"/>
                                    </p:animScale>
                                    <p:animScale>
                                      <p:cBhvr>
                                        <p:cTn id="478" dur="166" decel="50000">
                                          <p:stCondLst>
                                            <p:cond delay="1668"/>
                                          </p:stCondLst>
                                        </p:cTn>
                                        <p:tgtEl>
                                          <p:spTgt spid="191">
                                            <p:txEl>
                                              <p:pRg st="0" end="0"/>
                                            </p:txEl>
                                          </p:spTgt>
                                        </p:tgtEl>
                                      </p:cBhvr>
                                      <p:to x="100000" y="100000"/>
                                    </p:animScale>
                                    <p:animScale>
                                      <p:cBhvr>
                                        <p:cTn id="479" dur="26">
                                          <p:stCondLst>
                                            <p:cond delay="1808"/>
                                          </p:stCondLst>
                                        </p:cTn>
                                        <p:tgtEl>
                                          <p:spTgt spid="191">
                                            <p:txEl>
                                              <p:pRg st="0" end="0"/>
                                            </p:txEl>
                                          </p:spTgt>
                                        </p:tgtEl>
                                      </p:cBhvr>
                                      <p:to x="100000" y="95000"/>
                                    </p:animScale>
                                    <p:animScale>
                                      <p:cBhvr>
                                        <p:cTn id="480" dur="166" decel="50000">
                                          <p:stCondLst>
                                            <p:cond delay="1834"/>
                                          </p:stCondLst>
                                        </p:cTn>
                                        <p:tgtEl>
                                          <p:spTgt spid="191">
                                            <p:txEl>
                                              <p:pRg st="0" end="0"/>
                                            </p:txEl>
                                          </p:spTgt>
                                        </p:tgtEl>
                                      </p:cBhvr>
                                      <p:to x="100000" y="100000"/>
                                    </p:animScale>
                                  </p:childTnLst>
                                </p:cTn>
                              </p:par>
                              <p:par>
                                <p:cTn id="481" presetID="31" presetClass="entr" presetSubtype="0" fill="hold" nodeType="withEffect">
                                  <p:stCondLst>
                                    <p:cond delay="0"/>
                                  </p:stCondLst>
                                  <p:childTnLst>
                                    <p:set>
                                      <p:cBhvr>
                                        <p:cTn id="482" dur="1" fill="hold">
                                          <p:stCondLst>
                                            <p:cond delay="0"/>
                                          </p:stCondLst>
                                        </p:cTn>
                                        <p:tgtEl>
                                          <p:spTgt spid="183"/>
                                        </p:tgtEl>
                                        <p:attrNameLst>
                                          <p:attrName>style.visibility</p:attrName>
                                        </p:attrNameLst>
                                      </p:cBhvr>
                                      <p:to>
                                        <p:strVal val="visible"/>
                                      </p:to>
                                    </p:set>
                                    <p:anim calcmode="lin" valueType="num">
                                      <p:cBhvr>
                                        <p:cTn id="483" dur="1000" fill="hold"/>
                                        <p:tgtEl>
                                          <p:spTgt spid="183"/>
                                        </p:tgtEl>
                                        <p:attrNameLst>
                                          <p:attrName>ppt_w</p:attrName>
                                        </p:attrNameLst>
                                      </p:cBhvr>
                                      <p:tavLst>
                                        <p:tav tm="0">
                                          <p:val>
                                            <p:fltVal val="0"/>
                                          </p:val>
                                        </p:tav>
                                        <p:tav tm="100000">
                                          <p:val>
                                            <p:strVal val="#ppt_w"/>
                                          </p:val>
                                        </p:tav>
                                      </p:tavLst>
                                    </p:anim>
                                    <p:anim calcmode="lin" valueType="num">
                                      <p:cBhvr>
                                        <p:cTn id="484" dur="1000" fill="hold"/>
                                        <p:tgtEl>
                                          <p:spTgt spid="183"/>
                                        </p:tgtEl>
                                        <p:attrNameLst>
                                          <p:attrName>ppt_h</p:attrName>
                                        </p:attrNameLst>
                                      </p:cBhvr>
                                      <p:tavLst>
                                        <p:tav tm="0">
                                          <p:val>
                                            <p:fltVal val="0"/>
                                          </p:val>
                                        </p:tav>
                                        <p:tav tm="100000">
                                          <p:val>
                                            <p:strVal val="#ppt_h"/>
                                          </p:val>
                                        </p:tav>
                                      </p:tavLst>
                                    </p:anim>
                                    <p:anim calcmode="lin" valueType="num">
                                      <p:cBhvr>
                                        <p:cTn id="485" dur="1000" fill="hold"/>
                                        <p:tgtEl>
                                          <p:spTgt spid="183"/>
                                        </p:tgtEl>
                                        <p:attrNameLst>
                                          <p:attrName>style.rotation</p:attrName>
                                        </p:attrNameLst>
                                      </p:cBhvr>
                                      <p:tavLst>
                                        <p:tav tm="0">
                                          <p:val>
                                            <p:fltVal val="90"/>
                                          </p:val>
                                        </p:tav>
                                        <p:tav tm="100000">
                                          <p:val>
                                            <p:fltVal val="0"/>
                                          </p:val>
                                        </p:tav>
                                      </p:tavLst>
                                    </p:anim>
                                    <p:animEffect transition="in" filter="fade">
                                      <p:cBhvr>
                                        <p:cTn id="486"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7" restart="whenNotActive" fill="hold" evtFilter="cancelBubble" nodeType="interactiveSeq">
                <p:stCondLst>
                  <p:cond evt="onClick" delay="0">
                    <p:tgtEl>
                      <p:spTgt spid="47"/>
                    </p:tgtEl>
                  </p:cond>
                </p:stCondLst>
                <p:endSync evt="end" delay="0">
                  <p:rtn val="all"/>
                </p:endSync>
                <p:childTnLst>
                  <p:par>
                    <p:cTn id="488" fill="hold">
                      <p:stCondLst>
                        <p:cond delay="0"/>
                      </p:stCondLst>
                      <p:childTnLst>
                        <p:par>
                          <p:cTn id="489" fill="hold">
                            <p:stCondLst>
                              <p:cond delay="0"/>
                            </p:stCondLst>
                            <p:childTnLst>
                              <p:par>
                                <p:cTn id="490" presetID="42" presetClass="path" presetSubtype="0" accel="50000" decel="50000" fill="hold" grpId="1" nodeType="clickEffect">
                                  <p:stCondLst>
                                    <p:cond delay="0"/>
                                  </p:stCondLst>
                                  <p:childTnLst>
                                    <p:animMotion origin="layout" path="M 8.33333E-7 7.40741E-7 L -0.39948 -0.03449 " pathEditMode="relative" rAng="0" ptsTypes="AA">
                                      <p:cBhvr>
                                        <p:cTn id="491" dur="2000" fill="hold"/>
                                        <p:tgtEl>
                                          <p:spTgt spid="47"/>
                                        </p:tgtEl>
                                        <p:attrNameLst>
                                          <p:attrName>ppt_x</p:attrName>
                                          <p:attrName>ppt_y</p:attrName>
                                        </p:attrNameLst>
                                      </p:cBhvr>
                                      <p:rCtr x="-19974" y="-1736"/>
                                    </p:animMotion>
                                  </p:childTnLst>
                                </p:cTn>
                              </p:par>
                            </p:childTnLst>
                          </p:cTn>
                        </p:par>
                      </p:childTnLst>
                    </p:cTn>
                  </p:par>
                </p:childTnLst>
              </p:cTn>
              <p:nextCondLst>
                <p:cond evt="onClick" delay="0">
                  <p:tgtEl>
                    <p:spTgt spid="47"/>
                  </p:tgtEl>
                </p:cond>
              </p:nextCondLst>
            </p:seq>
            <p:seq concurrent="1" nextAc="seek">
              <p:cTn id="492" restart="whenNotActive" fill="hold" evtFilter="cancelBubble" nodeType="interactiveSeq">
                <p:stCondLst>
                  <p:cond evt="onClick" delay="0">
                    <p:tgtEl>
                      <p:spTgt spid="49"/>
                    </p:tgtEl>
                  </p:cond>
                </p:stCondLst>
                <p:endSync evt="end" delay="0">
                  <p:rtn val="all"/>
                </p:endSync>
                <p:childTnLst>
                  <p:par>
                    <p:cTn id="493" fill="hold">
                      <p:stCondLst>
                        <p:cond delay="0"/>
                      </p:stCondLst>
                      <p:childTnLst>
                        <p:par>
                          <p:cTn id="494" fill="hold">
                            <p:stCondLst>
                              <p:cond delay="0"/>
                            </p:stCondLst>
                            <p:childTnLst>
                              <p:par>
                                <p:cTn id="495" presetID="35" presetClass="path" presetSubtype="0" accel="50000" decel="50000" fill="hold" grpId="1" nodeType="clickEffect">
                                  <p:stCondLst>
                                    <p:cond delay="0"/>
                                  </p:stCondLst>
                                  <p:childTnLst>
                                    <p:animMotion origin="layout" path="M 8.33333E-7 2.22222E-6 L -0.39167 -0.12361 " pathEditMode="relative" rAng="0" ptsTypes="AA">
                                      <p:cBhvr>
                                        <p:cTn id="496" dur="2000" fill="hold"/>
                                        <p:tgtEl>
                                          <p:spTgt spid="49"/>
                                        </p:tgtEl>
                                        <p:attrNameLst>
                                          <p:attrName>ppt_x</p:attrName>
                                          <p:attrName>ppt_y</p:attrName>
                                        </p:attrNameLst>
                                      </p:cBhvr>
                                      <p:rCtr x="-19583" y="-6181"/>
                                    </p:animMotion>
                                  </p:childTnLst>
                                </p:cTn>
                              </p:par>
                            </p:childTnLst>
                          </p:cTn>
                        </p:par>
                      </p:childTnLst>
                    </p:cTn>
                  </p:par>
                </p:childTnLst>
              </p:cTn>
              <p:nextCondLst>
                <p:cond evt="onClick" delay="0">
                  <p:tgtEl>
                    <p:spTgt spid="49"/>
                  </p:tgtEl>
                </p:cond>
              </p:nextCondLst>
            </p:seq>
            <p:seq concurrent="1" nextAc="seek">
              <p:cTn id="497" restart="whenNotActive" fill="hold" evtFilter="cancelBubble" nodeType="interactiveSeq">
                <p:stCondLst>
                  <p:cond evt="onClick" delay="0">
                    <p:tgtEl>
                      <p:spTgt spid="50"/>
                    </p:tgtEl>
                  </p:cond>
                </p:stCondLst>
                <p:endSync evt="end" delay="0">
                  <p:rtn val="all"/>
                </p:endSync>
                <p:childTnLst>
                  <p:par>
                    <p:cTn id="498" fill="hold">
                      <p:stCondLst>
                        <p:cond delay="0"/>
                      </p:stCondLst>
                      <p:childTnLst>
                        <p:par>
                          <p:cTn id="499" fill="hold">
                            <p:stCondLst>
                              <p:cond delay="0"/>
                            </p:stCondLst>
                            <p:childTnLst>
                              <p:par>
                                <p:cTn id="500" presetID="42" presetClass="path" presetSubtype="0" accel="50000" decel="50000" fill="hold" grpId="1" nodeType="clickEffect">
                                  <p:stCondLst>
                                    <p:cond delay="0"/>
                                  </p:stCondLst>
                                  <p:childTnLst>
                                    <p:animMotion origin="layout" path="M 8.33333E-7 -1.85185E-6 L -0.38802 -0.20972 " pathEditMode="relative" rAng="0" ptsTypes="AA">
                                      <p:cBhvr>
                                        <p:cTn id="501" dur="2000" fill="hold"/>
                                        <p:tgtEl>
                                          <p:spTgt spid="50"/>
                                        </p:tgtEl>
                                        <p:attrNameLst>
                                          <p:attrName>ppt_x</p:attrName>
                                          <p:attrName>ppt_y</p:attrName>
                                        </p:attrNameLst>
                                      </p:cBhvr>
                                      <p:rCtr x="-19401" y="-10486"/>
                                    </p:animMotion>
                                  </p:childTnLst>
                                </p:cTn>
                              </p:par>
                            </p:childTnLst>
                          </p:cTn>
                        </p:par>
                      </p:childTnLst>
                    </p:cTn>
                  </p:par>
                </p:childTnLst>
              </p:cTn>
              <p:nextCondLst>
                <p:cond evt="onClick" delay="0">
                  <p:tgtEl>
                    <p:spTgt spid="50"/>
                  </p:tgtEl>
                </p:cond>
              </p:nextCondLst>
            </p:seq>
            <p:seq concurrent="1" nextAc="seek">
              <p:cTn id="502" restart="whenNotActive" fill="hold" evtFilter="cancelBubble" nodeType="interactiveSeq">
                <p:stCondLst>
                  <p:cond evt="onClick" delay="0">
                    <p:tgtEl>
                      <p:spTgt spid="51"/>
                    </p:tgtEl>
                  </p:cond>
                </p:stCondLst>
                <p:endSync evt="end" delay="0">
                  <p:rtn val="all"/>
                </p:endSync>
                <p:childTnLst>
                  <p:par>
                    <p:cTn id="503" fill="hold">
                      <p:stCondLst>
                        <p:cond delay="0"/>
                      </p:stCondLst>
                      <p:childTnLst>
                        <p:par>
                          <p:cTn id="504" fill="hold">
                            <p:stCondLst>
                              <p:cond delay="0"/>
                            </p:stCondLst>
                            <p:childTnLst>
                              <p:par>
                                <p:cTn id="505" presetID="42" presetClass="path" presetSubtype="0" accel="50000" decel="50000" fill="hold" grpId="1" nodeType="clickEffect">
                                  <p:stCondLst>
                                    <p:cond delay="0"/>
                                  </p:stCondLst>
                                  <p:childTnLst>
                                    <p:animMotion origin="layout" path="M 8.33333E-7 -1.11111E-6 L -0.38633 -0.30648 " pathEditMode="relative" rAng="0" ptsTypes="AA">
                                      <p:cBhvr>
                                        <p:cTn id="506" dur="2000" fill="hold"/>
                                        <p:tgtEl>
                                          <p:spTgt spid="51"/>
                                        </p:tgtEl>
                                        <p:attrNameLst>
                                          <p:attrName>ppt_x</p:attrName>
                                          <p:attrName>ppt_y</p:attrName>
                                        </p:attrNameLst>
                                      </p:cBhvr>
                                      <p:rCtr x="-19323" y="-15324"/>
                                    </p:animMotion>
                                  </p:childTnLst>
                                </p:cTn>
                              </p:par>
                            </p:childTnLst>
                          </p:cTn>
                        </p:par>
                      </p:childTnLst>
                    </p:cTn>
                  </p:par>
                </p:childTnLst>
              </p:cTn>
              <p:nextCondLst>
                <p:cond evt="onClick" delay="0">
                  <p:tgtEl>
                    <p:spTgt spid="51"/>
                  </p:tgtEl>
                </p:cond>
              </p:nextCondLst>
            </p:seq>
            <p:seq concurrent="1" nextAc="seek">
              <p:cTn id="507" restart="whenNotActive" fill="hold" evtFilter="cancelBubble" nodeType="interactiveSeq">
                <p:stCondLst>
                  <p:cond evt="onClick" delay="0">
                    <p:tgtEl>
                      <p:spTgt spid="52"/>
                    </p:tgtEl>
                  </p:cond>
                </p:stCondLst>
                <p:endSync evt="end" delay="0">
                  <p:rtn val="all"/>
                </p:endSync>
                <p:childTnLst>
                  <p:par>
                    <p:cTn id="508" fill="hold">
                      <p:stCondLst>
                        <p:cond delay="0"/>
                      </p:stCondLst>
                      <p:childTnLst>
                        <p:par>
                          <p:cTn id="509" fill="hold">
                            <p:stCondLst>
                              <p:cond delay="0"/>
                            </p:stCondLst>
                            <p:childTnLst>
                              <p:par>
                                <p:cTn id="510" presetID="42" presetClass="path" presetSubtype="0" accel="50000" decel="50000" fill="hold" grpId="1" nodeType="clickEffect">
                                  <p:stCondLst>
                                    <p:cond delay="0"/>
                                  </p:stCondLst>
                                  <p:childTnLst>
                                    <p:animMotion origin="layout" path="M 8.33333E-7 3.7037E-6 L -0.38633 -0.40764 " pathEditMode="relative" rAng="0" ptsTypes="AA">
                                      <p:cBhvr>
                                        <p:cTn id="511" dur="2000" fill="hold"/>
                                        <p:tgtEl>
                                          <p:spTgt spid="52"/>
                                        </p:tgtEl>
                                        <p:attrNameLst>
                                          <p:attrName>ppt_x</p:attrName>
                                          <p:attrName>ppt_y</p:attrName>
                                        </p:attrNameLst>
                                      </p:cBhvr>
                                      <p:rCtr x="-19323" y="-20394"/>
                                    </p:animMotion>
                                  </p:childTnLst>
                                </p:cTn>
                              </p:par>
                            </p:childTnLst>
                          </p:cTn>
                        </p:par>
                      </p:childTnLst>
                    </p:cTn>
                  </p:par>
                </p:childTnLst>
              </p:cTn>
              <p:nextCondLst>
                <p:cond evt="onClick" delay="0">
                  <p:tgtEl>
                    <p:spTgt spid="52"/>
                  </p:tgtEl>
                </p:cond>
              </p:nextCondLst>
            </p:seq>
            <p:seq concurrent="1" nextAc="seek">
              <p:cTn id="512" restart="whenNotActive" fill="hold" evtFilter="cancelBubble" nodeType="interactiveSeq">
                <p:stCondLst>
                  <p:cond evt="onClick" delay="0">
                    <p:tgtEl>
                      <p:spTgt spid="60"/>
                    </p:tgtEl>
                  </p:cond>
                </p:stCondLst>
                <p:endSync evt="end" delay="0">
                  <p:rtn val="all"/>
                </p:endSync>
                <p:childTnLst>
                  <p:par>
                    <p:cTn id="513" fill="hold">
                      <p:stCondLst>
                        <p:cond delay="0"/>
                      </p:stCondLst>
                      <p:childTnLst>
                        <p:par>
                          <p:cTn id="514" fill="hold">
                            <p:stCondLst>
                              <p:cond delay="0"/>
                            </p:stCondLst>
                            <p:childTnLst>
                              <p:par>
                                <p:cTn id="515" presetID="64" presetClass="path" presetSubtype="0" accel="50000" decel="50000" fill="hold" grpId="1" nodeType="clickEffect">
                                  <p:stCondLst>
                                    <p:cond delay="0"/>
                                  </p:stCondLst>
                                  <p:childTnLst>
                                    <p:animMotion origin="layout" path="M -1.66667E-6 -3.7037E-7 L -0.13281 -0.10509 " pathEditMode="relative" rAng="0" ptsTypes="AA">
                                      <p:cBhvr>
                                        <p:cTn id="516" dur="2000" fill="hold"/>
                                        <p:tgtEl>
                                          <p:spTgt spid="60"/>
                                        </p:tgtEl>
                                        <p:attrNameLst>
                                          <p:attrName>ppt_x</p:attrName>
                                          <p:attrName>ppt_y</p:attrName>
                                        </p:attrNameLst>
                                      </p:cBhvr>
                                      <p:rCtr x="-6641" y="-5255"/>
                                    </p:animMotion>
                                  </p:childTnLst>
                                </p:cTn>
                              </p:par>
                            </p:childTnLst>
                          </p:cTn>
                        </p:par>
                      </p:childTnLst>
                    </p:cTn>
                  </p:par>
                </p:childTnLst>
              </p:cTn>
              <p:nextCondLst>
                <p:cond evt="onClick" delay="0">
                  <p:tgtEl>
                    <p:spTgt spid="60"/>
                  </p:tgtEl>
                </p:cond>
              </p:nextCondLst>
            </p:seq>
            <p:seq concurrent="1" nextAc="seek">
              <p:cTn id="517" restart="whenNotActive" fill="hold" evtFilter="cancelBubble" nodeType="interactiveSeq">
                <p:stCondLst>
                  <p:cond evt="onClick" delay="0">
                    <p:tgtEl>
                      <p:spTgt spid="66"/>
                    </p:tgtEl>
                  </p:cond>
                </p:stCondLst>
                <p:endSync evt="end" delay="0">
                  <p:rtn val="all"/>
                </p:endSync>
                <p:childTnLst>
                  <p:par>
                    <p:cTn id="518" fill="hold">
                      <p:stCondLst>
                        <p:cond delay="0"/>
                      </p:stCondLst>
                      <p:childTnLst>
                        <p:par>
                          <p:cTn id="519" fill="hold">
                            <p:stCondLst>
                              <p:cond delay="0"/>
                            </p:stCondLst>
                            <p:childTnLst>
                              <p:par>
                                <p:cTn id="520" presetID="64" presetClass="path" presetSubtype="0" accel="50000" decel="50000" fill="hold" grpId="1" nodeType="clickEffect">
                                  <p:stCondLst>
                                    <p:cond delay="0"/>
                                  </p:stCondLst>
                                  <p:childTnLst>
                                    <p:animMotion origin="layout" path="M -4.79167E-6 -3.7037E-7 L -0.04648 -0.10509 " pathEditMode="relative" rAng="0" ptsTypes="AA">
                                      <p:cBhvr>
                                        <p:cTn id="521" dur="2000" fill="hold"/>
                                        <p:tgtEl>
                                          <p:spTgt spid="66"/>
                                        </p:tgtEl>
                                        <p:attrNameLst>
                                          <p:attrName>ppt_x</p:attrName>
                                          <p:attrName>ppt_y</p:attrName>
                                        </p:attrNameLst>
                                      </p:cBhvr>
                                      <p:rCtr x="-2331" y="-5255"/>
                                    </p:animMotion>
                                  </p:childTnLst>
                                </p:cTn>
                              </p:par>
                            </p:childTnLst>
                          </p:cTn>
                        </p:par>
                      </p:childTnLst>
                    </p:cTn>
                  </p:par>
                </p:childTnLst>
              </p:cTn>
              <p:nextCondLst>
                <p:cond evt="onClick" delay="0">
                  <p:tgtEl>
                    <p:spTgt spid="66"/>
                  </p:tgtEl>
                </p:cond>
              </p:nextCondLst>
            </p:seq>
            <p:seq concurrent="1" nextAc="seek">
              <p:cTn id="522" restart="whenNotActive" fill="hold" evtFilter="cancelBubble" nodeType="interactiveSeq">
                <p:stCondLst>
                  <p:cond evt="onClick" delay="0">
                    <p:tgtEl>
                      <p:spTgt spid="67"/>
                    </p:tgtEl>
                  </p:cond>
                </p:stCondLst>
                <p:endSync evt="end" delay="0">
                  <p:rtn val="all"/>
                </p:endSync>
                <p:childTnLst>
                  <p:par>
                    <p:cTn id="523" fill="hold">
                      <p:stCondLst>
                        <p:cond delay="0"/>
                      </p:stCondLst>
                      <p:childTnLst>
                        <p:par>
                          <p:cTn id="524" fill="hold">
                            <p:stCondLst>
                              <p:cond delay="0"/>
                            </p:stCondLst>
                            <p:childTnLst>
                              <p:par>
                                <p:cTn id="525" presetID="64" presetClass="path" presetSubtype="0" accel="50000" decel="50000" fill="hold" grpId="1" nodeType="clickEffect">
                                  <p:stCondLst>
                                    <p:cond delay="0"/>
                                  </p:stCondLst>
                                  <p:childTnLst>
                                    <p:animMotion origin="layout" path="M -2.08333E-7 4.07407E-6 L 0.04063 -0.10324 " pathEditMode="relative" rAng="0" ptsTypes="AA">
                                      <p:cBhvr>
                                        <p:cTn id="526" dur="2000" fill="hold"/>
                                        <p:tgtEl>
                                          <p:spTgt spid="67"/>
                                        </p:tgtEl>
                                        <p:attrNameLst>
                                          <p:attrName>ppt_x</p:attrName>
                                          <p:attrName>ppt_y</p:attrName>
                                        </p:attrNameLst>
                                      </p:cBhvr>
                                      <p:rCtr x="2031" y="-5162"/>
                                    </p:animMotion>
                                  </p:childTnLst>
                                </p:cTn>
                              </p:par>
                            </p:childTnLst>
                          </p:cTn>
                        </p:par>
                      </p:childTnLst>
                    </p:cTn>
                  </p:par>
                </p:childTnLst>
              </p:cTn>
              <p:nextCondLst>
                <p:cond evt="onClick" delay="0">
                  <p:tgtEl>
                    <p:spTgt spid="67"/>
                  </p:tgtEl>
                </p:cond>
              </p:nextCondLst>
            </p:seq>
            <p:seq concurrent="1" nextAc="seek">
              <p:cTn id="527" restart="whenNotActive" fill="hold" evtFilter="cancelBubble" nodeType="interactiveSeq">
                <p:stCondLst>
                  <p:cond evt="onClick" delay="0">
                    <p:tgtEl>
                      <p:spTgt spid="68"/>
                    </p:tgtEl>
                  </p:cond>
                </p:stCondLst>
                <p:endSync evt="end" delay="0">
                  <p:rtn val="all"/>
                </p:endSync>
                <p:childTnLst>
                  <p:par>
                    <p:cTn id="528" fill="hold">
                      <p:stCondLst>
                        <p:cond delay="0"/>
                      </p:stCondLst>
                      <p:childTnLst>
                        <p:par>
                          <p:cTn id="529" fill="hold">
                            <p:stCondLst>
                              <p:cond delay="0"/>
                            </p:stCondLst>
                            <p:childTnLst>
                              <p:par>
                                <p:cTn id="530" presetID="64" presetClass="path" presetSubtype="0" accel="50000" decel="50000" fill="hold" grpId="1" nodeType="clickEffect">
                                  <p:stCondLst>
                                    <p:cond delay="0"/>
                                  </p:stCondLst>
                                  <p:childTnLst>
                                    <p:animMotion origin="layout" path="M 2.5E-6 4.07407E-6 L 0.12604 -0.09283 " pathEditMode="relative" rAng="0" ptsTypes="AA">
                                      <p:cBhvr>
                                        <p:cTn id="531" dur="2000" fill="hold"/>
                                        <p:tgtEl>
                                          <p:spTgt spid="68"/>
                                        </p:tgtEl>
                                        <p:attrNameLst>
                                          <p:attrName>ppt_x</p:attrName>
                                          <p:attrName>ppt_y</p:attrName>
                                        </p:attrNameLst>
                                      </p:cBhvr>
                                      <p:rCtr x="6302" y="-4653"/>
                                    </p:animMotion>
                                  </p:childTnLst>
                                </p:cTn>
                              </p:par>
                            </p:childTnLst>
                          </p:cTn>
                        </p:par>
                      </p:childTnLst>
                    </p:cTn>
                  </p:par>
                </p:childTnLst>
              </p:cTn>
              <p:nextCondLst>
                <p:cond evt="onClick" delay="0">
                  <p:tgtEl>
                    <p:spTgt spid="68"/>
                  </p:tgtEl>
                </p:cond>
              </p:nextCondLst>
            </p:seq>
            <p:seq concurrent="1" nextAc="seek">
              <p:cTn id="532" restart="whenNotActive" fill="hold" evtFilter="cancelBubble" nodeType="interactiveSeq">
                <p:stCondLst>
                  <p:cond evt="onClick" delay="0">
                    <p:tgtEl>
                      <p:spTgt spid="69"/>
                    </p:tgtEl>
                  </p:cond>
                </p:stCondLst>
                <p:endSync evt="end" delay="0">
                  <p:rtn val="all"/>
                </p:endSync>
                <p:childTnLst>
                  <p:par>
                    <p:cTn id="533" fill="hold">
                      <p:stCondLst>
                        <p:cond delay="0"/>
                      </p:stCondLst>
                      <p:childTnLst>
                        <p:par>
                          <p:cTn id="534" fill="hold">
                            <p:stCondLst>
                              <p:cond delay="0"/>
                            </p:stCondLst>
                            <p:childTnLst>
                              <p:par>
                                <p:cTn id="535" presetID="64" presetClass="path" presetSubtype="0" accel="50000" decel="50000" fill="hold" grpId="1" nodeType="clickEffect">
                                  <p:stCondLst>
                                    <p:cond delay="0"/>
                                  </p:stCondLst>
                                  <p:childTnLst>
                                    <p:animMotion origin="layout" path="M -1.04167E-6 1.11111E-6 L 0.21133 -0.1007 " pathEditMode="relative" rAng="0" ptsTypes="AA">
                                      <p:cBhvr>
                                        <p:cTn id="536" dur="2000" fill="hold"/>
                                        <p:tgtEl>
                                          <p:spTgt spid="69"/>
                                        </p:tgtEl>
                                        <p:attrNameLst>
                                          <p:attrName>ppt_x</p:attrName>
                                          <p:attrName>ppt_y</p:attrName>
                                        </p:attrNameLst>
                                      </p:cBhvr>
                                      <p:rCtr x="10560" y="-5046"/>
                                    </p:animMotion>
                                  </p:childTnLst>
                                </p:cTn>
                              </p:par>
                            </p:childTnLst>
                          </p:cTn>
                        </p:par>
                      </p:childTnLst>
                    </p:cTn>
                  </p:par>
                </p:childTnLst>
              </p:cTn>
              <p:nextCondLst>
                <p:cond evt="onClick" delay="0">
                  <p:tgtEl>
                    <p:spTgt spid="69"/>
                  </p:tgtEl>
                </p:cond>
              </p:nextCondLst>
            </p:seq>
            <p:seq concurrent="1" nextAc="seek">
              <p:cTn id="537" restart="whenNotActive" fill="hold" evtFilter="cancelBubble" nodeType="interactiveSeq">
                <p:stCondLst>
                  <p:cond evt="onClick" delay="0">
                    <p:tgtEl>
                      <p:spTgt spid="70"/>
                    </p:tgtEl>
                  </p:cond>
                </p:stCondLst>
                <p:endSync evt="end" delay="0">
                  <p:rtn val="all"/>
                </p:endSync>
                <p:childTnLst>
                  <p:par>
                    <p:cTn id="538" fill="hold">
                      <p:stCondLst>
                        <p:cond delay="0"/>
                      </p:stCondLst>
                      <p:childTnLst>
                        <p:par>
                          <p:cTn id="539" fill="hold">
                            <p:stCondLst>
                              <p:cond delay="0"/>
                            </p:stCondLst>
                            <p:childTnLst>
                              <p:par>
                                <p:cTn id="540" presetID="64" presetClass="path" presetSubtype="0" accel="50000" decel="50000" fill="hold" grpId="1" nodeType="clickEffect">
                                  <p:stCondLst>
                                    <p:cond delay="0"/>
                                  </p:stCondLst>
                                  <p:childTnLst>
                                    <p:animMotion origin="layout" path="M -3.95833E-6 1.85185E-6 L 0.29701 -0.0963 " pathEditMode="relative" rAng="0" ptsTypes="AA">
                                      <p:cBhvr>
                                        <p:cTn id="541" dur="2000" fill="hold"/>
                                        <p:tgtEl>
                                          <p:spTgt spid="70"/>
                                        </p:tgtEl>
                                        <p:attrNameLst>
                                          <p:attrName>ppt_x</p:attrName>
                                          <p:attrName>ppt_y</p:attrName>
                                        </p:attrNameLst>
                                      </p:cBhvr>
                                      <p:rCtr x="14844" y="-4815"/>
                                    </p:animMotion>
                                  </p:childTnLst>
                                </p:cTn>
                              </p:par>
                            </p:childTnLst>
                          </p:cTn>
                        </p:par>
                      </p:childTnLst>
                    </p:cTn>
                  </p:par>
                </p:childTnLst>
              </p:cTn>
              <p:nextCondLst>
                <p:cond evt="onClick" delay="0">
                  <p:tgtEl>
                    <p:spTgt spid="70"/>
                  </p:tgtEl>
                </p:cond>
              </p:nextCondLst>
            </p:seq>
            <p:seq concurrent="1" nextAc="seek">
              <p:cTn id="542" restart="whenNotActive" fill="hold" evtFilter="cancelBubble" nodeType="interactiveSeq">
                <p:stCondLst>
                  <p:cond evt="onClick" delay="0">
                    <p:tgtEl>
                      <p:spTgt spid="76"/>
                    </p:tgtEl>
                  </p:cond>
                </p:stCondLst>
                <p:endSync evt="end" delay="0">
                  <p:rtn val="all"/>
                </p:endSync>
                <p:childTnLst>
                  <p:par>
                    <p:cTn id="543" fill="hold">
                      <p:stCondLst>
                        <p:cond delay="0"/>
                      </p:stCondLst>
                      <p:childTnLst>
                        <p:par>
                          <p:cTn id="544" fill="hold">
                            <p:stCondLst>
                              <p:cond delay="0"/>
                            </p:stCondLst>
                            <p:childTnLst>
                              <p:par>
                                <p:cTn id="545" presetID="64" presetClass="path" presetSubtype="0" accel="50000" decel="50000" fill="hold" grpId="1" nodeType="clickEffect">
                                  <p:stCondLst>
                                    <p:cond delay="0"/>
                                  </p:stCondLst>
                                  <p:childTnLst>
                                    <p:animMotion origin="layout" path="M 3.54167E-6 -2.96296E-6 L -0.13776 -0.18541 " pathEditMode="relative" rAng="0" ptsTypes="AA">
                                      <p:cBhvr>
                                        <p:cTn id="546" dur="2000" fill="hold"/>
                                        <p:tgtEl>
                                          <p:spTgt spid="76"/>
                                        </p:tgtEl>
                                        <p:attrNameLst>
                                          <p:attrName>ppt_x</p:attrName>
                                          <p:attrName>ppt_y</p:attrName>
                                        </p:attrNameLst>
                                      </p:cBhvr>
                                      <p:rCtr x="-6888" y="-9282"/>
                                    </p:animMotion>
                                  </p:childTnLst>
                                </p:cTn>
                              </p:par>
                            </p:childTnLst>
                          </p:cTn>
                        </p:par>
                      </p:childTnLst>
                    </p:cTn>
                  </p:par>
                </p:childTnLst>
              </p:cTn>
              <p:nextCondLst>
                <p:cond evt="onClick" delay="0">
                  <p:tgtEl>
                    <p:spTgt spid="76"/>
                  </p:tgtEl>
                </p:cond>
              </p:nextCondLst>
            </p:seq>
            <p:seq concurrent="1" nextAc="seek">
              <p:cTn id="547" restart="whenNotActive" fill="hold" evtFilter="cancelBubble" nodeType="interactiveSeq">
                <p:stCondLst>
                  <p:cond evt="onClick" delay="0">
                    <p:tgtEl>
                      <p:spTgt spid="77"/>
                    </p:tgtEl>
                  </p:cond>
                </p:stCondLst>
                <p:endSync evt="end" delay="0">
                  <p:rtn val="all"/>
                </p:endSync>
                <p:childTnLst>
                  <p:par>
                    <p:cTn id="548" fill="hold">
                      <p:stCondLst>
                        <p:cond delay="0"/>
                      </p:stCondLst>
                      <p:childTnLst>
                        <p:par>
                          <p:cTn id="549" fill="hold">
                            <p:stCondLst>
                              <p:cond delay="0"/>
                            </p:stCondLst>
                            <p:childTnLst>
                              <p:par>
                                <p:cTn id="550" presetID="64" presetClass="path" presetSubtype="0" accel="50000" decel="50000" fill="hold" grpId="1" nodeType="clickEffect">
                                  <p:stCondLst>
                                    <p:cond delay="0"/>
                                  </p:stCondLst>
                                  <p:childTnLst>
                                    <p:animMotion origin="layout" path="M 1.45833E-6 -1.11111E-6 L -0.04961 -0.19259 " pathEditMode="relative" rAng="0" ptsTypes="AA">
                                      <p:cBhvr>
                                        <p:cTn id="551" dur="2000" fill="hold"/>
                                        <p:tgtEl>
                                          <p:spTgt spid="77"/>
                                        </p:tgtEl>
                                        <p:attrNameLst>
                                          <p:attrName>ppt_x</p:attrName>
                                          <p:attrName>ppt_y</p:attrName>
                                        </p:attrNameLst>
                                      </p:cBhvr>
                                      <p:rCtr x="-2487" y="-9630"/>
                                    </p:animMotion>
                                  </p:childTnLst>
                                </p:cTn>
                              </p:par>
                            </p:childTnLst>
                          </p:cTn>
                        </p:par>
                      </p:childTnLst>
                    </p:cTn>
                  </p:par>
                </p:childTnLst>
              </p:cTn>
              <p:nextCondLst>
                <p:cond evt="onClick" delay="0">
                  <p:tgtEl>
                    <p:spTgt spid="77"/>
                  </p:tgtEl>
                </p:cond>
              </p:nextCondLst>
            </p:seq>
            <p:seq concurrent="1" nextAc="seek">
              <p:cTn id="552" restart="whenNotActive" fill="hold" evtFilter="cancelBubble" nodeType="interactiveSeq">
                <p:stCondLst>
                  <p:cond evt="onClick" delay="0">
                    <p:tgtEl>
                      <p:spTgt spid="78"/>
                    </p:tgtEl>
                  </p:cond>
                </p:stCondLst>
                <p:endSync evt="end" delay="0">
                  <p:rtn val="all"/>
                </p:endSync>
                <p:childTnLst>
                  <p:par>
                    <p:cTn id="553" fill="hold">
                      <p:stCondLst>
                        <p:cond delay="0"/>
                      </p:stCondLst>
                      <p:childTnLst>
                        <p:par>
                          <p:cTn id="554" fill="hold">
                            <p:stCondLst>
                              <p:cond delay="0"/>
                            </p:stCondLst>
                            <p:childTnLst>
                              <p:par>
                                <p:cTn id="555" presetID="64" presetClass="path" presetSubtype="0" accel="50000" decel="50000" fill="hold" grpId="1" nodeType="clickEffect">
                                  <p:stCondLst>
                                    <p:cond delay="0"/>
                                  </p:stCondLst>
                                  <p:childTnLst>
                                    <p:animMotion origin="layout" path="M -8.33333E-7 2.22222E-6 L 0.03216 -0.19468 " pathEditMode="relative" rAng="0" ptsTypes="AA">
                                      <p:cBhvr>
                                        <p:cTn id="556" dur="2000" fill="hold"/>
                                        <p:tgtEl>
                                          <p:spTgt spid="78"/>
                                        </p:tgtEl>
                                        <p:attrNameLst>
                                          <p:attrName>ppt_x</p:attrName>
                                          <p:attrName>ppt_y</p:attrName>
                                        </p:attrNameLst>
                                      </p:cBhvr>
                                      <p:rCtr x="1602" y="-9745"/>
                                    </p:animMotion>
                                  </p:childTnLst>
                                </p:cTn>
                              </p:par>
                            </p:childTnLst>
                          </p:cTn>
                        </p:par>
                      </p:childTnLst>
                    </p:cTn>
                  </p:par>
                </p:childTnLst>
              </p:cTn>
              <p:nextCondLst>
                <p:cond evt="onClick" delay="0">
                  <p:tgtEl>
                    <p:spTgt spid="78"/>
                  </p:tgtEl>
                </p:cond>
              </p:nextCondLst>
            </p:seq>
            <p:seq concurrent="1" nextAc="seek">
              <p:cTn id="557" restart="whenNotActive" fill="hold" evtFilter="cancelBubble" nodeType="interactiveSeq">
                <p:stCondLst>
                  <p:cond evt="onClick" delay="0">
                    <p:tgtEl>
                      <p:spTgt spid="79"/>
                    </p:tgtEl>
                  </p:cond>
                </p:stCondLst>
                <p:endSync evt="end" delay="0">
                  <p:rtn val="all"/>
                </p:endSync>
                <p:childTnLst>
                  <p:par>
                    <p:cTn id="558" fill="hold">
                      <p:stCondLst>
                        <p:cond delay="0"/>
                      </p:stCondLst>
                      <p:childTnLst>
                        <p:par>
                          <p:cTn id="559" fill="hold">
                            <p:stCondLst>
                              <p:cond delay="0"/>
                            </p:stCondLst>
                            <p:childTnLst>
                              <p:par>
                                <p:cTn id="560" presetID="64" presetClass="path" presetSubtype="0" accel="50000" decel="50000" fill="hold" grpId="1" nodeType="clickEffect">
                                  <p:stCondLst>
                                    <p:cond delay="0"/>
                                  </p:stCondLst>
                                  <p:childTnLst>
                                    <p:animMotion origin="layout" path="M 3.75E-6 2.59259E-6 L 0.12291 -0.19422 " pathEditMode="relative" rAng="0" ptsTypes="AA">
                                      <p:cBhvr>
                                        <p:cTn id="561" dur="2000" fill="hold"/>
                                        <p:tgtEl>
                                          <p:spTgt spid="79"/>
                                        </p:tgtEl>
                                        <p:attrNameLst>
                                          <p:attrName>ppt_x</p:attrName>
                                          <p:attrName>ppt_y</p:attrName>
                                        </p:attrNameLst>
                                      </p:cBhvr>
                                      <p:rCtr x="6146" y="-9722"/>
                                    </p:animMotion>
                                  </p:childTnLst>
                                </p:cTn>
                              </p:par>
                            </p:childTnLst>
                          </p:cTn>
                        </p:par>
                      </p:childTnLst>
                    </p:cTn>
                  </p:par>
                </p:childTnLst>
              </p:cTn>
              <p:nextCondLst>
                <p:cond evt="onClick" delay="0">
                  <p:tgtEl>
                    <p:spTgt spid="79"/>
                  </p:tgtEl>
                </p:cond>
              </p:nextCondLst>
            </p:seq>
            <p:seq concurrent="1" nextAc="seek">
              <p:cTn id="562" restart="whenNotActive" fill="hold" evtFilter="cancelBubble" nodeType="interactiveSeq">
                <p:stCondLst>
                  <p:cond evt="onClick" delay="0">
                    <p:tgtEl>
                      <p:spTgt spid="84"/>
                    </p:tgtEl>
                  </p:cond>
                </p:stCondLst>
                <p:endSync evt="end" delay="0">
                  <p:rtn val="all"/>
                </p:endSync>
                <p:childTnLst>
                  <p:par>
                    <p:cTn id="563" fill="hold">
                      <p:stCondLst>
                        <p:cond delay="0"/>
                      </p:stCondLst>
                      <p:childTnLst>
                        <p:par>
                          <p:cTn id="564" fill="hold">
                            <p:stCondLst>
                              <p:cond delay="0"/>
                            </p:stCondLst>
                            <p:childTnLst>
                              <p:par>
                                <p:cTn id="565" presetID="64" presetClass="path" presetSubtype="0" accel="50000" decel="50000" fill="hold" grpId="1" nodeType="clickEffect">
                                  <p:stCondLst>
                                    <p:cond delay="0"/>
                                  </p:stCondLst>
                                  <p:childTnLst>
                                    <p:animMotion origin="layout" path="M 1.875E-6 3.7037E-7 L 0.20768 -0.18333 " pathEditMode="relative" rAng="0" ptsTypes="AA">
                                      <p:cBhvr>
                                        <p:cTn id="566" dur="2000" fill="hold"/>
                                        <p:tgtEl>
                                          <p:spTgt spid="84"/>
                                        </p:tgtEl>
                                        <p:attrNameLst>
                                          <p:attrName>ppt_x</p:attrName>
                                          <p:attrName>ppt_y</p:attrName>
                                        </p:attrNameLst>
                                      </p:cBhvr>
                                      <p:rCtr x="10378" y="-9167"/>
                                    </p:animMotion>
                                  </p:childTnLst>
                                </p:cTn>
                              </p:par>
                            </p:childTnLst>
                          </p:cTn>
                        </p:par>
                      </p:childTnLst>
                    </p:cTn>
                  </p:par>
                </p:childTnLst>
              </p:cTn>
              <p:nextCondLst>
                <p:cond evt="onClick" delay="0">
                  <p:tgtEl>
                    <p:spTgt spid="84"/>
                  </p:tgtEl>
                </p:cond>
              </p:nextCondLst>
            </p:seq>
            <p:seq concurrent="1" nextAc="seek">
              <p:cTn id="567" restart="whenNotActive" fill="hold" evtFilter="cancelBubble" nodeType="interactiveSeq">
                <p:stCondLst>
                  <p:cond evt="onClick" delay="0">
                    <p:tgtEl>
                      <p:spTgt spid="85"/>
                    </p:tgtEl>
                  </p:cond>
                </p:stCondLst>
                <p:endSync evt="end" delay="0">
                  <p:rtn val="all"/>
                </p:endSync>
                <p:childTnLst>
                  <p:par>
                    <p:cTn id="568" fill="hold">
                      <p:stCondLst>
                        <p:cond delay="0"/>
                      </p:stCondLst>
                      <p:childTnLst>
                        <p:par>
                          <p:cTn id="569" fill="hold">
                            <p:stCondLst>
                              <p:cond delay="0"/>
                            </p:stCondLst>
                            <p:childTnLst>
                              <p:par>
                                <p:cTn id="570" presetID="64" presetClass="path" presetSubtype="0" accel="50000" decel="50000" fill="hold" grpId="1" nodeType="clickEffect">
                                  <p:stCondLst>
                                    <p:cond delay="0"/>
                                  </p:stCondLst>
                                  <p:childTnLst>
                                    <p:animMotion origin="layout" path="M -3.54167E-6 7.40741E-7 L 0.29519 -0.18866 " pathEditMode="relative" rAng="0" ptsTypes="AA">
                                      <p:cBhvr>
                                        <p:cTn id="571" dur="2000" fill="hold"/>
                                        <p:tgtEl>
                                          <p:spTgt spid="85"/>
                                        </p:tgtEl>
                                        <p:attrNameLst>
                                          <p:attrName>ppt_x</p:attrName>
                                          <p:attrName>ppt_y</p:attrName>
                                        </p:attrNameLst>
                                      </p:cBhvr>
                                      <p:rCtr x="14753" y="-9444"/>
                                    </p:animMotion>
                                  </p:childTnLst>
                                </p:cTn>
                              </p:par>
                            </p:childTnLst>
                          </p:cTn>
                        </p:par>
                      </p:childTnLst>
                    </p:cTn>
                  </p:par>
                </p:childTnLst>
              </p:cTn>
              <p:nextCondLst>
                <p:cond evt="onClick" delay="0">
                  <p:tgtEl>
                    <p:spTgt spid="85"/>
                  </p:tgtEl>
                </p:cond>
              </p:nextCondLst>
            </p:seq>
            <p:seq concurrent="1" nextAc="seek">
              <p:cTn id="572" restart="whenNotActive" fill="hold" evtFilter="cancelBubble" nodeType="interactiveSeq">
                <p:stCondLst>
                  <p:cond evt="onClick" delay="0">
                    <p:tgtEl>
                      <p:spTgt spid="86"/>
                    </p:tgtEl>
                  </p:cond>
                </p:stCondLst>
                <p:endSync evt="end" delay="0">
                  <p:rtn val="all"/>
                </p:endSync>
                <p:childTnLst>
                  <p:par>
                    <p:cTn id="573" fill="hold">
                      <p:stCondLst>
                        <p:cond delay="0"/>
                      </p:stCondLst>
                      <p:childTnLst>
                        <p:par>
                          <p:cTn id="574" fill="hold">
                            <p:stCondLst>
                              <p:cond delay="0"/>
                            </p:stCondLst>
                            <p:childTnLst>
                              <p:par>
                                <p:cTn id="575" presetID="64" presetClass="path" presetSubtype="0" accel="50000" decel="50000" fill="hold" grpId="1" nodeType="clickEffect">
                                  <p:stCondLst>
                                    <p:cond delay="0"/>
                                  </p:stCondLst>
                                  <p:childTnLst>
                                    <p:animMotion origin="layout" path="M 1.25E-6 -3.7037E-6 L -0.13607 -0.29514 " pathEditMode="relative" rAng="0" ptsTypes="AA">
                                      <p:cBhvr>
                                        <p:cTn id="576" dur="2000" fill="hold"/>
                                        <p:tgtEl>
                                          <p:spTgt spid="86"/>
                                        </p:tgtEl>
                                        <p:attrNameLst>
                                          <p:attrName>ppt_x</p:attrName>
                                          <p:attrName>ppt_y</p:attrName>
                                        </p:attrNameLst>
                                      </p:cBhvr>
                                      <p:rCtr x="-6810" y="-14769"/>
                                    </p:animMotion>
                                  </p:childTnLst>
                                </p:cTn>
                              </p:par>
                            </p:childTnLst>
                          </p:cTn>
                        </p:par>
                      </p:childTnLst>
                    </p:cTn>
                  </p:par>
                </p:childTnLst>
              </p:cTn>
              <p:nextCondLst>
                <p:cond evt="onClick" delay="0">
                  <p:tgtEl>
                    <p:spTgt spid="86"/>
                  </p:tgtEl>
                </p:cond>
              </p:nextCondLst>
            </p:seq>
            <p:seq concurrent="1" nextAc="seek">
              <p:cTn id="577" restart="whenNotActive" fill="hold" evtFilter="cancelBubble" nodeType="interactiveSeq">
                <p:stCondLst>
                  <p:cond evt="onClick" delay="0">
                    <p:tgtEl>
                      <p:spTgt spid="87"/>
                    </p:tgtEl>
                  </p:cond>
                </p:stCondLst>
                <p:endSync evt="end" delay="0">
                  <p:rtn val="all"/>
                </p:endSync>
                <p:childTnLst>
                  <p:par>
                    <p:cTn id="578" fill="hold">
                      <p:stCondLst>
                        <p:cond delay="0"/>
                      </p:stCondLst>
                      <p:childTnLst>
                        <p:par>
                          <p:cTn id="579" fill="hold">
                            <p:stCondLst>
                              <p:cond delay="0"/>
                            </p:stCondLst>
                            <p:childTnLst>
                              <p:par>
                                <p:cTn id="580" presetID="64" presetClass="path" presetSubtype="0" accel="50000" decel="50000" fill="hold" grpId="1" nodeType="clickEffect">
                                  <p:stCondLst>
                                    <p:cond delay="0"/>
                                  </p:stCondLst>
                                  <p:childTnLst>
                                    <p:animMotion origin="layout" path="M -2.08333E-6 -2.96296E-6 L -0.05078 -0.29583 " pathEditMode="relative" rAng="0" ptsTypes="AA">
                                      <p:cBhvr>
                                        <p:cTn id="581" dur="2000" fill="hold"/>
                                        <p:tgtEl>
                                          <p:spTgt spid="87"/>
                                        </p:tgtEl>
                                        <p:attrNameLst>
                                          <p:attrName>ppt_x</p:attrName>
                                          <p:attrName>ppt_y</p:attrName>
                                        </p:attrNameLst>
                                      </p:cBhvr>
                                      <p:rCtr x="-2539" y="-14792"/>
                                    </p:animMotion>
                                  </p:childTnLst>
                                </p:cTn>
                              </p:par>
                            </p:childTnLst>
                          </p:cTn>
                        </p:par>
                      </p:childTnLst>
                    </p:cTn>
                  </p:par>
                </p:childTnLst>
              </p:cTn>
              <p:nextCondLst>
                <p:cond evt="onClick" delay="0">
                  <p:tgtEl>
                    <p:spTgt spid="87"/>
                  </p:tgtEl>
                </p:cond>
              </p:nextCondLst>
            </p:seq>
            <p:seq concurrent="1" nextAc="seek">
              <p:cTn id="582" restart="whenNotActive" fill="hold" evtFilter="cancelBubble" nodeType="interactiveSeq">
                <p:stCondLst>
                  <p:cond evt="onClick" delay="0">
                    <p:tgtEl>
                      <p:spTgt spid="88"/>
                    </p:tgtEl>
                  </p:cond>
                </p:stCondLst>
                <p:endSync evt="end" delay="0">
                  <p:rtn val="all"/>
                </p:endSync>
                <p:childTnLst>
                  <p:par>
                    <p:cTn id="583" fill="hold">
                      <p:stCondLst>
                        <p:cond delay="0"/>
                      </p:stCondLst>
                      <p:childTnLst>
                        <p:par>
                          <p:cTn id="584" fill="hold">
                            <p:stCondLst>
                              <p:cond delay="0"/>
                            </p:stCondLst>
                            <p:childTnLst>
                              <p:par>
                                <p:cTn id="585" presetID="64" presetClass="path" presetSubtype="0" accel="50000" decel="50000" fill="hold" grpId="1" nodeType="clickEffect">
                                  <p:stCondLst>
                                    <p:cond delay="0"/>
                                  </p:stCondLst>
                                  <p:childTnLst>
                                    <p:animMotion origin="layout" path="M -2.5E-6 4.07407E-6 L 0.03893 -0.29399 " pathEditMode="relative" rAng="0" ptsTypes="AA">
                                      <p:cBhvr>
                                        <p:cTn id="586" dur="2000" fill="hold"/>
                                        <p:tgtEl>
                                          <p:spTgt spid="88"/>
                                        </p:tgtEl>
                                        <p:attrNameLst>
                                          <p:attrName>ppt_x</p:attrName>
                                          <p:attrName>ppt_y</p:attrName>
                                        </p:attrNameLst>
                                      </p:cBhvr>
                                      <p:rCtr x="1940" y="-14699"/>
                                    </p:animMotion>
                                  </p:childTnLst>
                                </p:cTn>
                              </p:par>
                            </p:childTnLst>
                          </p:cTn>
                        </p:par>
                      </p:childTnLst>
                    </p:cTn>
                  </p:par>
                </p:childTnLst>
              </p:cTn>
              <p:nextCondLst>
                <p:cond evt="onClick" delay="0">
                  <p:tgtEl>
                    <p:spTgt spid="88"/>
                  </p:tgtEl>
                </p:cond>
              </p:nextCondLst>
            </p:seq>
            <p:seq concurrent="1" nextAc="seek">
              <p:cTn id="587" restart="whenNotActive" fill="hold" evtFilter="cancelBubble" nodeType="interactiveSeq">
                <p:stCondLst>
                  <p:cond evt="onClick" delay="0">
                    <p:tgtEl>
                      <p:spTgt spid="89"/>
                    </p:tgtEl>
                  </p:cond>
                </p:stCondLst>
                <p:endSync evt="end" delay="0">
                  <p:rtn val="all"/>
                </p:endSync>
                <p:childTnLst>
                  <p:par>
                    <p:cTn id="588" fill="hold">
                      <p:stCondLst>
                        <p:cond delay="0"/>
                      </p:stCondLst>
                      <p:childTnLst>
                        <p:par>
                          <p:cTn id="589" fill="hold">
                            <p:stCondLst>
                              <p:cond delay="0"/>
                            </p:stCondLst>
                            <p:childTnLst>
                              <p:par>
                                <p:cTn id="590" presetID="64" presetClass="path" presetSubtype="0" accel="50000" decel="50000" fill="hold" grpId="1" nodeType="clickEffect">
                                  <p:stCondLst>
                                    <p:cond delay="0"/>
                                  </p:stCondLst>
                                  <p:childTnLst>
                                    <p:animMotion origin="layout" path="M 4.16667E-6 -4.07407E-6 L 0.12643 -0.29213 " pathEditMode="relative" rAng="0" ptsTypes="AA">
                                      <p:cBhvr>
                                        <p:cTn id="591" dur="2000" fill="hold"/>
                                        <p:tgtEl>
                                          <p:spTgt spid="89"/>
                                        </p:tgtEl>
                                        <p:attrNameLst>
                                          <p:attrName>ppt_x</p:attrName>
                                          <p:attrName>ppt_y</p:attrName>
                                        </p:attrNameLst>
                                      </p:cBhvr>
                                      <p:rCtr x="6315" y="-14606"/>
                                    </p:animMotion>
                                  </p:childTnLst>
                                </p:cTn>
                              </p:par>
                            </p:childTnLst>
                          </p:cTn>
                        </p:par>
                      </p:childTnLst>
                    </p:cTn>
                  </p:par>
                </p:childTnLst>
              </p:cTn>
              <p:nextCondLst>
                <p:cond evt="onClick" delay="0">
                  <p:tgtEl>
                    <p:spTgt spid="89"/>
                  </p:tgtEl>
                </p:cond>
              </p:nextCondLst>
            </p:seq>
            <p:seq concurrent="1" nextAc="seek">
              <p:cTn id="592" restart="whenNotActive" fill="hold" evtFilter="cancelBubble" nodeType="interactiveSeq">
                <p:stCondLst>
                  <p:cond evt="onClick" delay="0">
                    <p:tgtEl>
                      <p:spTgt spid="96"/>
                    </p:tgtEl>
                  </p:cond>
                </p:stCondLst>
                <p:endSync evt="end" delay="0">
                  <p:rtn val="all"/>
                </p:endSync>
                <p:childTnLst>
                  <p:par>
                    <p:cTn id="593" fill="hold">
                      <p:stCondLst>
                        <p:cond delay="0"/>
                      </p:stCondLst>
                      <p:childTnLst>
                        <p:par>
                          <p:cTn id="594" fill="hold">
                            <p:stCondLst>
                              <p:cond delay="0"/>
                            </p:stCondLst>
                            <p:childTnLst>
                              <p:par>
                                <p:cTn id="595" presetID="64" presetClass="path" presetSubtype="0" accel="50000" decel="50000" fill="hold" grpId="1" nodeType="clickEffect">
                                  <p:stCondLst>
                                    <p:cond delay="0"/>
                                  </p:stCondLst>
                                  <p:childTnLst>
                                    <p:animMotion origin="layout" path="M -2.5E-6 1.11111E-6 L 0.21042 -0.29445 " pathEditMode="relative" rAng="0" ptsTypes="AA">
                                      <p:cBhvr>
                                        <p:cTn id="596" dur="2000" fill="hold"/>
                                        <p:tgtEl>
                                          <p:spTgt spid="96"/>
                                        </p:tgtEl>
                                        <p:attrNameLst>
                                          <p:attrName>ppt_x</p:attrName>
                                          <p:attrName>ppt_y</p:attrName>
                                        </p:attrNameLst>
                                      </p:cBhvr>
                                      <p:rCtr x="10521" y="-14722"/>
                                    </p:animMotion>
                                  </p:childTnLst>
                                </p:cTn>
                              </p:par>
                            </p:childTnLst>
                          </p:cTn>
                        </p:par>
                      </p:childTnLst>
                    </p:cTn>
                  </p:par>
                </p:childTnLst>
              </p:cTn>
              <p:nextCondLst>
                <p:cond evt="onClick" delay="0">
                  <p:tgtEl>
                    <p:spTgt spid="96"/>
                  </p:tgtEl>
                </p:cond>
              </p:nextCondLst>
            </p:seq>
            <p:seq concurrent="1" nextAc="seek">
              <p:cTn id="597" restart="whenNotActive" fill="hold" evtFilter="cancelBubble" nodeType="interactiveSeq">
                <p:stCondLst>
                  <p:cond evt="onClick" delay="0">
                    <p:tgtEl>
                      <p:spTgt spid="97"/>
                    </p:tgtEl>
                  </p:cond>
                </p:stCondLst>
                <p:endSync evt="end" delay="0">
                  <p:rtn val="all"/>
                </p:endSync>
                <p:childTnLst>
                  <p:par>
                    <p:cTn id="598" fill="hold">
                      <p:stCondLst>
                        <p:cond delay="0"/>
                      </p:stCondLst>
                      <p:childTnLst>
                        <p:par>
                          <p:cTn id="599" fill="hold">
                            <p:stCondLst>
                              <p:cond delay="0"/>
                            </p:stCondLst>
                            <p:childTnLst>
                              <p:par>
                                <p:cTn id="600" presetID="64" presetClass="path" presetSubtype="0" accel="50000" decel="50000" fill="hold" grpId="1" nodeType="clickEffect">
                                  <p:stCondLst>
                                    <p:cond delay="0"/>
                                  </p:stCondLst>
                                  <p:childTnLst>
                                    <p:animMotion origin="layout" path="M 4.16667E-6 -1.11111E-6 L 0.29375 -0.27731 " pathEditMode="relative" rAng="0" ptsTypes="AA">
                                      <p:cBhvr>
                                        <p:cTn id="601" dur="2000" fill="hold"/>
                                        <p:tgtEl>
                                          <p:spTgt spid="97"/>
                                        </p:tgtEl>
                                        <p:attrNameLst>
                                          <p:attrName>ppt_x</p:attrName>
                                          <p:attrName>ppt_y</p:attrName>
                                        </p:attrNameLst>
                                      </p:cBhvr>
                                      <p:rCtr x="14687" y="-13866"/>
                                    </p:animMotion>
                                  </p:childTnLst>
                                </p:cTn>
                              </p:par>
                            </p:childTnLst>
                          </p:cTn>
                        </p:par>
                      </p:childTnLst>
                    </p:cTn>
                  </p:par>
                </p:childTnLst>
              </p:cTn>
              <p:nextCondLst>
                <p:cond evt="onClick" delay="0">
                  <p:tgtEl>
                    <p:spTgt spid="97"/>
                  </p:tgtEl>
                </p:cond>
              </p:nextCondLst>
            </p:seq>
            <p:seq concurrent="1" nextAc="seek">
              <p:cTn id="602" restart="whenNotActive" fill="hold" evtFilter="cancelBubble" nodeType="interactiveSeq">
                <p:stCondLst>
                  <p:cond evt="onClick" delay="0">
                    <p:tgtEl>
                      <p:spTgt spid="98"/>
                    </p:tgtEl>
                  </p:cond>
                </p:stCondLst>
                <p:endSync evt="end" delay="0">
                  <p:rtn val="all"/>
                </p:endSync>
                <p:childTnLst>
                  <p:par>
                    <p:cTn id="603" fill="hold">
                      <p:stCondLst>
                        <p:cond delay="0"/>
                      </p:stCondLst>
                      <p:childTnLst>
                        <p:par>
                          <p:cTn id="604" fill="hold">
                            <p:stCondLst>
                              <p:cond delay="0"/>
                            </p:stCondLst>
                            <p:childTnLst>
                              <p:par>
                                <p:cTn id="605" presetID="64" presetClass="path" presetSubtype="0" accel="50000" decel="50000" fill="hold" grpId="1" nodeType="clickEffect">
                                  <p:stCondLst>
                                    <p:cond delay="0"/>
                                  </p:stCondLst>
                                  <p:childTnLst>
                                    <p:animMotion origin="layout" path="M 1.25E-6 -1.48148E-6 L -0.1388 -0.3956 " pathEditMode="relative" rAng="0" ptsTypes="AA">
                                      <p:cBhvr>
                                        <p:cTn id="606" dur="2000" fill="hold"/>
                                        <p:tgtEl>
                                          <p:spTgt spid="98"/>
                                        </p:tgtEl>
                                        <p:attrNameLst>
                                          <p:attrName>ppt_x</p:attrName>
                                          <p:attrName>ppt_y</p:attrName>
                                        </p:attrNameLst>
                                      </p:cBhvr>
                                      <p:rCtr x="-6940" y="-19792"/>
                                    </p:animMotion>
                                  </p:childTnLst>
                                </p:cTn>
                              </p:par>
                            </p:childTnLst>
                          </p:cTn>
                        </p:par>
                      </p:childTnLst>
                    </p:cTn>
                  </p:par>
                </p:childTnLst>
              </p:cTn>
              <p:nextCondLst>
                <p:cond evt="onClick" delay="0">
                  <p:tgtEl>
                    <p:spTgt spid="98"/>
                  </p:tgtEl>
                </p:cond>
              </p:nextCondLst>
            </p:seq>
            <p:seq concurrent="1" nextAc="seek">
              <p:cTn id="607" restart="whenNotActive" fill="hold" evtFilter="cancelBubble" nodeType="interactiveSeq">
                <p:stCondLst>
                  <p:cond evt="onClick" delay="0">
                    <p:tgtEl>
                      <p:spTgt spid="99"/>
                    </p:tgtEl>
                  </p:cond>
                </p:stCondLst>
                <p:endSync evt="end" delay="0">
                  <p:rtn val="all"/>
                </p:endSync>
                <p:childTnLst>
                  <p:par>
                    <p:cTn id="608" fill="hold">
                      <p:stCondLst>
                        <p:cond delay="0"/>
                      </p:stCondLst>
                      <p:childTnLst>
                        <p:par>
                          <p:cTn id="609" fill="hold">
                            <p:stCondLst>
                              <p:cond delay="0"/>
                            </p:stCondLst>
                            <p:childTnLst>
                              <p:par>
                                <p:cTn id="610" presetID="64" presetClass="path" presetSubtype="0" accel="50000" decel="50000" fill="hold" grpId="1" nodeType="clickEffect">
                                  <p:stCondLst>
                                    <p:cond delay="0"/>
                                  </p:stCondLst>
                                  <p:childTnLst>
                                    <p:animMotion origin="layout" path="M 3.54167E-6 3.33333E-6 L -0.04909 -0.38519 " pathEditMode="relative" rAng="0" ptsTypes="AA">
                                      <p:cBhvr>
                                        <p:cTn id="611" dur="2000" fill="hold"/>
                                        <p:tgtEl>
                                          <p:spTgt spid="99"/>
                                        </p:tgtEl>
                                        <p:attrNameLst>
                                          <p:attrName>ppt_x</p:attrName>
                                          <p:attrName>ppt_y</p:attrName>
                                        </p:attrNameLst>
                                      </p:cBhvr>
                                      <p:rCtr x="-2461" y="-19259"/>
                                    </p:animMotion>
                                  </p:childTnLst>
                                </p:cTn>
                              </p:par>
                            </p:childTnLst>
                          </p:cTn>
                        </p:par>
                      </p:childTnLst>
                    </p:cTn>
                  </p:par>
                </p:childTnLst>
              </p:cTn>
              <p:nextCondLst>
                <p:cond evt="onClick" delay="0">
                  <p:tgtEl>
                    <p:spTgt spid="99"/>
                  </p:tgtEl>
                </p:cond>
              </p:nextCondLst>
            </p:seq>
            <p:seq concurrent="1" nextAc="seek">
              <p:cTn id="612" restart="whenNotActive" fill="hold" evtFilter="cancelBubble" nodeType="interactiveSeq">
                <p:stCondLst>
                  <p:cond evt="onClick" delay="0">
                    <p:tgtEl>
                      <p:spTgt spid="100"/>
                    </p:tgtEl>
                  </p:cond>
                </p:stCondLst>
                <p:endSync evt="end" delay="0">
                  <p:rtn val="all"/>
                </p:endSync>
                <p:childTnLst>
                  <p:par>
                    <p:cTn id="613" fill="hold">
                      <p:stCondLst>
                        <p:cond delay="0"/>
                      </p:stCondLst>
                      <p:childTnLst>
                        <p:par>
                          <p:cTn id="614" fill="hold">
                            <p:stCondLst>
                              <p:cond delay="0"/>
                            </p:stCondLst>
                            <p:childTnLst>
                              <p:par>
                                <p:cTn id="615" presetID="64" presetClass="path" presetSubtype="0" accel="50000" decel="50000" fill="hold" grpId="1" nodeType="clickEffect">
                                  <p:stCondLst>
                                    <p:cond delay="0"/>
                                  </p:stCondLst>
                                  <p:childTnLst>
                                    <p:animMotion origin="layout" path="M -2.29167E-6 2.96296E-6 L 0.0349 -0.3926 " pathEditMode="relative" rAng="0" ptsTypes="AA">
                                      <p:cBhvr>
                                        <p:cTn id="616" dur="2000" fill="hold"/>
                                        <p:tgtEl>
                                          <p:spTgt spid="100"/>
                                        </p:tgtEl>
                                        <p:attrNameLst>
                                          <p:attrName>ppt_x</p:attrName>
                                          <p:attrName>ppt_y</p:attrName>
                                        </p:attrNameLst>
                                      </p:cBhvr>
                                      <p:rCtr x="1745" y="-19630"/>
                                    </p:animMotion>
                                  </p:childTnLst>
                                </p:cTn>
                              </p:par>
                            </p:childTnLst>
                          </p:cTn>
                        </p:par>
                      </p:childTnLst>
                    </p:cTn>
                  </p:par>
                </p:childTnLst>
              </p:cTn>
              <p:nextCondLst>
                <p:cond evt="onClick" delay="0">
                  <p:tgtEl>
                    <p:spTgt spid="100"/>
                  </p:tgtEl>
                </p:cond>
              </p:nextCondLst>
            </p:seq>
            <p:seq concurrent="1" nextAc="seek">
              <p:cTn id="617" restart="whenNotActive" fill="hold" evtFilter="cancelBubble" nodeType="interactiveSeq">
                <p:stCondLst>
                  <p:cond evt="onClick" delay="0">
                    <p:tgtEl>
                      <p:spTgt spid="101"/>
                    </p:tgtEl>
                  </p:cond>
                </p:stCondLst>
                <p:endSync evt="end" delay="0">
                  <p:rtn val="all"/>
                </p:endSync>
                <p:childTnLst>
                  <p:par>
                    <p:cTn id="618" fill="hold">
                      <p:stCondLst>
                        <p:cond delay="0"/>
                      </p:stCondLst>
                      <p:childTnLst>
                        <p:par>
                          <p:cTn id="619" fill="hold">
                            <p:stCondLst>
                              <p:cond delay="0"/>
                            </p:stCondLst>
                            <p:childTnLst>
                              <p:par>
                                <p:cTn id="620" presetID="64" presetClass="path" presetSubtype="0" accel="50000" decel="50000" fill="hold" grpId="1" nodeType="clickEffect">
                                  <p:stCondLst>
                                    <p:cond delay="0"/>
                                  </p:stCondLst>
                                  <p:childTnLst>
                                    <p:animMotion origin="layout" path="M -3.125E-6 1.11111E-6 L 0.12253 -0.38079 " pathEditMode="relative" rAng="0" ptsTypes="AA">
                                      <p:cBhvr>
                                        <p:cTn id="621" dur="2000" fill="hold"/>
                                        <p:tgtEl>
                                          <p:spTgt spid="101"/>
                                        </p:tgtEl>
                                        <p:attrNameLst>
                                          <p:attrName>ppt_x</p:attrName>
                                          <p:attrName>ppt_y</p:attrName>
                                        </p:attrNameLst>
                                      </p:cBhvr>
                                      <p:rCtr x="6120" y="-19051"/>
                                    </p:animMotion>
                                  </p:childTnLst>
                                </p:cTn>
                              </p:par>
                            </p:childTnLst>
                          </p:cTn>
                        </p:par>
                      </p:childTnLst>
                    </p:cTn>
                  </p:par>
                </p:childTnLst>
              </p:cTn>
              <p:nextCondLst>
                <p:cond evt="onClick" delay="0">
                  <p:tgtEl>
                    <p:spTgt spid="101"/>
                  </p:tgtEl>
                </p:cond>
              </p:nextCondLst>
            </p:seq>
            <p:seq concurrent="1" nextAc="seek">
              <p:cTn id="622" restart="whenNotActive" fill="hold" evtFilter="cancelBubble" nodeType="interactiveSeq">
                <p:stCondLst>
                  <p:cond evt="onClick" delay="0">
                    <p:tgtEl>
                      <p:spTgt spid="102"/>
                    </p:tgtEl>
                  </p:cond>
                </p:stCondLst>
                <p:endSync evt="end" delay="0">
                  <p:rtn val="all"/>
                </p:endSync>
                <p:childTnLst>
                  <p:par>
                    <p:cTn id="623" fill="hold">
                      <p:stCondLst>
                        <p:cond delay="0"/>
                      </p:stCondLst>
                      <p:childTnLst>
                        <p:par>
                          <p:cTn id="624" fill="hold">
                            <p:stCondLst>
                              <p:cond delay="0"/>
                            </p:stCondLst>
                            <p:childTnLst>
                              <p:par>
                                <p:cTn id="625" presetID="64" presetClass="path" presetSubtype="0" accel="50000" decel="50000" fill="hold" grpId="1" nodeType="clickEffect">
                                  <p:stCondLst>
                                    <p:cond delay="0"/>
                                  </p:stCondLst>
                                  <p:childTnLst>
                                    <p:animMotion origin="layout" path="M -3.54167E-6 4.07407E-6 L 0.21211 -0.38774 " pathEditMode="relative" rAng="0" ptsTypes="AA">
                                      <p:cBhvr>
                                        <p:cTn id="626" dur="2000" fill="hold"/>
                                        <p:tgtEl>
                                          <p:spTgt spid="102"/>
                                        </p:tgtEl>
                                        <p:attrNameLst>
                                          <p:attrName>ppt_x</p:attrName>
                                          <p:attrName>ppt_y</p:attrName>
                                        </p:attrNameLst>
                                      </p:cBhvr>
                                      <p:rCtr x="10599" y="-19398"/>
                                    </p:animMotion>
                                  </p:childTnLst>
                                </p:cTn>
                              </p:par>
                            </p:childTnLst>
                          </p:cTn>
                        </p:par>
                      </p:childTnLst>
                    </p:cTn>
                  </p:par>
                </p:childTnLst>
              </p:cTn>
              <p:nextCondLst>
                <p:cond evt="onClick" delay="0">
                  <p:tgtEl>
                    <p:spTgt spid="102"/>
                  </p:tgtEl>
                </p:cond>
              </p:nextCondLst>
            </p:seq>
            <p:seq concurrent="1" nextAc="seek">
              <p:cTn id="627" restart="whenNotActive" fill="hold" evtFilter="cancelBubble" nodeType="interactiveSeq">
                <p:stCondLst>
                  <p:cond evt="onClick" delay="0">
                    <p:tgtEl>
                      <p:spTgt spid="103"/>
                    </p:tgtEl>
                  </p:cond>
                </p:stCondLst>
                <p:endSync evt="end" delay="0">
                  <p:rtn val="all"/>
                </p:endSync>
                <p:childTnLst>
                  <p:par>
                    <p:cTn id="628" fill="hold">
                      <p:stCondLst>
                        <p:cond delay="0"/>
                      </p:stCondLst>
                      <p:childTnLst>
                        <p:par>
                          <p:cTn id="629" fill="hold">
                            <p:stCondLst>
                              <p:cond delay="0"/>
                            </p:stCondLst>
                            <p:childTnLst>
                              <p:par>
                                <p:cTn id="630" presetID="64" presetClass="path" presetSubtype="0" accel="50000" decel="50000" fill="hold" grpId="1" nodeType="clickEffect">
                                  <p:stCondLst>
                                    <p:cond delay="0"/>
                                  </p:stCondLst>
                                  <p:childTnLst>
                                    <p:animMotion origin="layout" path="M 2.70833E-6 -3.33333E-6 L 0.29857 -0.38889 " pathEditMode="relative" rAng="0" ptsTypes="AA">
                                      <p:cBhvr>
                                        <p:cTn id="631" dur="2000" fill="hold"/>
                                        <p:tgtEl>
                                          <p:spTgt spid="103"/>
                                        </p:tgtEl>
                                        <p:attrNameLst>
                                          <p:attrName>ppt_x</p:attrName>
                                          <p:attrName>ppt_y</p:attrName>
                                        </p:attrNameLst>
                                      </p:cBhvr>
                                      <p:rCtr x="14922" y="-19444"/>
                                    </p:animMotion>
                                  </p:childTnLst>
                                </p:cTn>
                              </p:par>
                            </p:childTnLst>
                          </p:cTn>
                        </p:par>
                      </p:childTnLst>
                    </p:cTn>
                  </p:par>
                </p:childTnLst>
              </p:cTn>
              <p:nextCondLst>
                <p:cond evt="onClick" delay="0">
                  <p:tgtEl>
                    <p:spTgt spid="103"/>
                  </p:tgtEl>
                </p:cond>
              </p:nextCondLst>
            </p:seq>
            <p:seq concurrent="1" nextAc="seek">
              <p:cTn id="632" restart="whenNotActive" fill="hold" evtFilter="cancelBubble" nodeType="interactiveSeq">
                <p:stCondLst>
                  <p:cond evt="onClick" delay="0">
                    <p:tgtEl>
                      <p:spTgt spid="104"/>
                    </p:tgtEl>
                  </p:cond>
                </p:stCondLst>
                <p:endSync evt="end" delay="0">
                  <p:rtn val="all"/>
                </p:endSync>
                <p:childTnLst>
                  <p:par>
                    <p:cTn id="633" fill="hold">
                      <p:stCondLst>
                        <p:cond delay="0"/>
                      </p:stCondLst>
                      <p:childTnLst>
                        <p:par>
                          <p:cTn id="634" fill="hold">
                            <p:stCondLst>
                              <p:cond delay="0"/>
                            </p:stCondLst>
                            <p:childTnLst>
                              <p:par>
                                <p:cTn id="635" presetID="64" presetClass="path" presetSubtype="0" accel="50000" decel="50000" fill="hold" grpId="1" nodeType="clickEffect">
                                  <p:stCondLst>
                                    <p:cond delay="0"/>
                                  </p:stCondLst>
                                  <p:childTnLst>
                                    <p:animMotion origin="layout" path="M -2.5E-6 2.22222E-6 L -0.13086 -0.49005 " pathEditMode="relative" rAng="0" ptsTypes="AA">
                                      <p:cBhvr>
                                        <p:cTn id="636" dur="2000" fill="hold"/>
                                        <p:tgtEl>
                                          <p:spTgt spid="104"/>
                                        </p:tgtEl>
                                        <p:attrNameLst>
                                          <p:attrName>ppt_x</p:attrName>
                                          <p:attrName>ppt_y</p:attrName>
                                        </p:attrNameLst>
                                      </p:cBhvr>
                                      <p:rCtr x="-6549" y="-24514"/>
                                    </p:animMotion>
                                  </p:childTnLst>
                                </p:cTn>
                              </p:par>
                            </p:childTnLst>
                          </p:cTn>
                        </p:par>
                      </p:childTnLst>
                    </p:cTn>
                  </p:par>
                </p:childTnLst>
              </p:cTn>
              <p:nextCondLst>
                <p:cond evt="onClick" delay="0">
                  <p:tgtEl>
                    <p:spTgt spid="104"/>
                  </p:tgtEl>
                </p:cond>
              </p:nextCondLst>
            </p:seq>
            <p:seq concurrent="1" nextAc="seek">
              <p:cTn id="637" restart="whenNotActive" fill="hold" evtFilter="cancelBubble" nodeType="interactiveSeq">
                <p:stCondLst>
                  <p:cond evt="onClick" delay="0">
                    <p:tgtEl>
                      <p:spTgt spid="105"/>
                    </p:tgtEl>
                  </p:cond>
                </p:stCondLst>
                <p:endSync evt="end" delay="0">
                  <p:rtn val="all"/>
                </p:endSync>
                <p:childTnLst>
                  <p:par>
                    <p:cTn id="638" fill="hold">
                      <p:stCondLst>
                        <p:cond delay="0"/>
                      </p:stCondLst>
                      <p:childTnLst>
                        <p:par>
                          <p:cTn id="639" fill="hold">
                            <p:stCondLst>
                              <p:cond delay="0"/>
                            </p:stCondLst>
                            <p:childTnLst>
                              <p:par>
                                <p:cTn id="640" presetID="64" presetClass="path" presetSubtype="0" accel="50000" decel="50000" fill="hold" grpId="1" nodeType="clickEffect">
                                  <p:stCondLst>
                                    <p:cond delay="0"/>
                                  </p:stCondLst>
                                  <p:childTnLst>
                                    <p:animMotion origin="layout" path="M -1.66667E-6 2.22222E-6 L -0.05065 -0.49005 " pathEditMode="relative" rAng="0" ptsTypes="AA">
                                      <p:cBhvr>
                                        <p:cTn id="641" dur="2000" fill="hold"/>
                                        <p:tgtEl>
                                          <p:spTgt spid="105"/>
                                        </p:tgtEl>
                                        <p:attrNameLst>
                                          <p:attrName>ppt_x</p:attrName>
                                          <p:attrName>ppt_y</p:attrName>
                                        </p:attrNameLst>
                                      </p:cBhvr>
                                      <p:rCtr x="-2539" y="-24514"/>
                                    </p:animMotion>
                                  </p:childTnLst>
                                </p:cTn>
                              </p:par>
                            </p:childTnLst>
                          </p:cTn>
                        </p:par>
                      </p:childTnLst>
                    </p:cTn>
                  </p:par>
                </p:childTnLst>
              </p:cTn>
              <p:nextCondLst>
                <p:cond evt="onClick" delay="0">
                  <p:tgtEl>
                    <p:spTgt spid="105"/>
                  </p:tgtEl>
                </p:cond>
              </p:nextCondLst>
            </p:seq>
            <p:seq concurrent="1" nextAc="seek">
              <p:cTn id="642" restart="whenNotActive" fill="hold" evtFilter="cancelBubble" nodeType="interactiveSeq">
                <p:stCondLst>
                  <p:cond evt="onClick" delay="0">
                    <p:tgtEl>
                      <p:spTgt spid="106"/>
                    </p:tgtEl>
                  </p:cond>
                </p:stCondLst>
                <p:endSync evt="end" delay="0">
                  <p:rtn val="all"/>
                </p:endSync>
                <p:childTnLst>
                  <p:par>
                    <p:cTn id="643" fill="hold">
                      <p:stCondLst>
                        <p:cond delay="0"/>
                      </p:stCondLst>
                      <p:childTnLst>
                        <p:par>
                          <p:cTn id="644" fill="hold">
                            <p:stCondLst>
                              <p:cond delay="0"/>
                            </p:stCondLst>
                            <p:childTnLst>
                              <p:par>
                                <p:cTn id="645" presetID="64" presetClass="path" presetSubtype="0" accel="50000" decel="50000" fill="hold" grpId="1" nodeType="clickEffect">
                                  <p:stCondLst>
                                    <p:cond delay="0"/>
                                  </p:stCondLst>
                                  <p:childTnLst>
                                    <p:animMotion origin="layout" path="M 1.45833E-6 2.59259E-6 L 0.03568 -0.48681 " pathEditMode="relative" rAng="0" ptsTypes="AA">
                                      <p:cBhvr>
                                        <p:cTn id="646" dur="2000" fill="hold"/>
                                        <p:tgtEl>
                                          <p:spTgt spid="106"/>
                                        </p:tgtEl>
                                        <p:attrNameLst>
                                          <p:attrName>ppt_x</p:attrName>
                                          <p:attrName>ppt_y</p:attrName>
                                        </p:attrNameLst>
                                      </p:cBhvr>
                                      <p:rCtr x="1784" y="-24352"/>
                                    </p:animMotion>
                                  </p:childTnLst>
                                </p:cTn>
                              </p:par>
                            </p:childTnLst>
                          </p:cTn>
                        </p:par>
                      </p:childTnLst>
                    </p:cTn>
                  </p:par>
                </p:childTnLst>
              </p:cTn>
              <p:nextCondLst>
                <p:cond evt="onClick" delay="0">
                  <p:tgtEl>
                    <p:spTgt spid="106"/>
                  </p:tgtEl>
                </p:cond>
              </p:nextCondLst>
            </p:seq>
            <p:seq concurrent="1" nextAc="seek">
              <p:cTn id="647" restart="whenNotActive" fill="hold" evtFilter="cancelBubble" nodeType="interactiveSeq">
                <p:stCondLst>
                  <p:cond evt="onClick" delay="0">
                    <p:tgtEl>
                      <p:spTgt spid="107"/>
                    </p:tgtEl>
                  </p:cond>
                </p:stCondLst>
                <p:endSync evt="end" delay="0">
                  <p:rtn val="all"/>
                </p:endSync>
                <p:childTnLst>
                  <p:par>
                    <p:cTn id="648" fill="hold">
                      <p:stCondLst>
                        <p:cond delay="0"/>
                      </p:stCondLst>
                      <p:childTnLst>
                        <p:par>
                          <p:cTn id="649" fill="hold">
                            <p:stCondLst>
                              <p:cond delay="0"/>
                            </p:stCondLst>
                            <p:childTnLst>
                              <p:par>
                                <p:cTn id="650" presetID="64" presetClass="path" presetSubtype="0" accel="50000" decel="50000" fill="hold" grpId="1" nodeType="clickEffect">
                                  <p:stCondLst>
                                    <p:cond delay="0"/>
                                  </p:stCondLst>
                                  <p:childTnLst>
                                    <p:animMotion origin="layout" path="M -1.04167E-6 3.33333E-6 L 0.12266 -0.47732 " pathEditMode="relative" rAng="0" ptsTypes="AA">
                                      <p:cBhvr>
                                        <p:cTn id="651" dur="2000" fill="hold"/>
                                        <p:tgtEl>
                                          <p:spTgt spid="107"/>
                                        </p:tgtEl>
                                        <p:attrNameLst>
                                          <p:attrName>ppt_x</p:attrName>
                                          <p:attrName>ppt_y</p:attrName>
                                        </p:attrNameLst>
                                      </p:cBhvr>
                                      <p:rCtr x="6133" y="-23866"/>
                                    </p:animMotion>
                                  </p:childTnLst>
                                </p:cTn>
                              </p:par>
                            </p:childTnLst>
                          </p:cTn>
                        </p:par>
                      </p:childTnLst>
                    </p:cTn>
                  </p:par>
                </p:childTnLst>
              </p:cTn>
              <p:nextCondLst>
                <p:cond evt="onClick" delay="0">
                  <p:tgtEl>
                    <p:spTgt spid="107"/>
                  </p:tgtEl>
                </p:cond>
              </p:nextCondLst>
            </p:seq>
            <p:seq concurrent="1" nextAc="seek">
              <p:cTn id="652" restart="whenNotActive" fill="hold" evtFilter="cancelBubble" nodeType="interactiveSeq">
                <p:stCondLst>
                  <p:cond evt="onClick" delay="0">
                    <p:tgtEl>
                      <p:spTgt spid="108"/>
                    </p:tgtEl>
                  </p:cond>
                </p:stCondLst>
                <p:endSync evt="end" delay="0">
                  <p:rtn val="all"/>
                </p:endSync>
                <p:childTnLst>
                  <p:par>
                    <p:cTn id="653" fill="hold">
                      <p:stCondLst>
                        <p:cond delay="0"/>
                      </p:stCondLst>
                      <p:childTnLst>
                        <p:par>
                          <p:cTn id="654" fill="hold">
                            <p:stCondLst>
                              <p:cond delay="0"/>
                            </p:stCondLst>
                            <p:childTnLst>
                              <p:par>
                                <p:cTn id="655" presetID="64" presetClass="path" presetSubtype="0" accel="50000" decel="50000" fill="hold" grpId="1" nodeType="clickEffect">
                                  <p:stCondLst>
                                    <p:cond delay="0"/>
                                  </p:stCondLst>
                                  <p:childTnLst>
                                    <p:animMotion origin="layout" path="M 3.95833E-6 -7.40741E-7 L 0.20898 -0.46944 " pathEditMode="relative" rAng="0" ptsTypes="AA">
                                      <p:cBhvr>
                                        <p:cTn id="656" dur="2000" fill="hold"/>
                                        <p:tgtEl>
                                          <p:spTgt spid="108"/>
                                        </p:tgtEl>
                                        <p:attrNameLst>
                                          <p:attrName>ppt_x</p:attrName>
                                          <p:attrName>ppt_y</p:attrName>
                                        </p:attrNameLst>
                                      </p:cBhvr>
                                      <p:rCtr x="10443" y="-23472"/>
                                    </p:animMotion>
                                  </p:childTnLst>
                                </p:cTn>
                              </p:par>
                            </p:childTnLst>
                          </p:cTn>
                        </p:par>
                      </p:childTnLst>
                    </p:cTn>
                  </p:par>
                </p:childTnLst>
              </p:cTn>
              <p:nextCondLst>
                <p:cond evt="onClick" delay="0">
                  <p:tgtEl>
                    <p:spTgt spid="108"/>
                  </p:tgtEl>
                </p:cond>
              </p:nextCondLst>
            </p:seq>
            <p:seq concurrent="1" nextAc="seek">
              <p:cTn id="657" restart="whenNotActive" fill="hold" evtFilter="cancelBubble" nodeType="interactiveSeq">
                <p:stCondLst>
                  <p:cond evt="onClick" delay="0">
                    <p:tgtEl>
                      <p:spTgt spid="109"/>
                    </p:tgtEl>
                  </p:cond>
                </p:stCondLst>
                <p:endSync evt="end" delay="0">
                  <p:rtn val="all"/>
                </p:endSync>
                <p:childTnLst>
                  <p:par>
                    <p:cTn id="658" fill="hold">
                      <p:stCondLst>
                        <p:cond delay="0"/>
                      </p:stCondLst>
                      <p:childTnLst>
                        <p:par>
                          <p:cTn id="659" fill="hold">
                            <p:stCondLst>
                              <p:cond delay="0"/>
                            </p:stCondLst>
                            <p:childTnLst>
                              <p:par>
                                <p:cTn id="660" presetID="64" presetClass="path" presetSubtype="0" accel="50000" decel="50000" fill="hold" grpId="1" nodeType="clickEffect">
                                  <p:stCondLst>
                                    <p:cond delay="0"/>
                                  </p:stCondLst>
                                  <p:childTnLst>
                                    <p:animMotion origin="layout" path="M -4.16667E-6 0 L 0.30053 -0.49306 " pathEditMode="relative" rAng="0" ptsTypes="AA">
                                      <p:cBhvr>
                                        <p:cTn id="661" dur="2000" fill="hold"/>
                                        <p:tgtEl>
                                          <p:spTgt spid="109"/>
                                        </p:tgtEl>
                                        <p:attrNameLst>
                                          <p:attrName>ppt_x</p:attrName>
                                          <p:attrName>ppt_y</p:attrName>
                                        </p:attrNameLst>
                                      </p:cBhvr>
                                      <p:rCtr x="15026" y="-24653"/>
                                    </p:animMotion>
                                  </p:childTnLst>
                                </p:cTn>
                              </p:par>
                            </p:childTnLst>
                          </p:cTn>
                        </p:par>
                      </p:childTnLst>
                    </p:cTn>
                  </p:par>
                </p:childTnLst>
              </p:cTn>
              <p:nextCondLst>
                <p:cond evt="onClick" delay="0">
                  <p:tgtEl>
                    <p:spTgt spid="109"/>
                  </p:tgtEl>
                </p:cond>
              </p:nextCondLst>
            </p:seq>
            <p:seq concurrent="1" nextAc="seek">
              <p:cTn id="662" restart="whenNotActive" fill="hold" evtFilter="cancelBubble" nodeType="interactiveSeq">
                <p:stCondLst>
                  <p:cond evt="onClick" delay="0">
                    <p:tgtEl>
                      <p:spTgt spid="124"/>
                    </p:tgtEl>
                  </p:cond>
                </p:stCondLst>
                <p:endSync evt="end" delay="0">
                  <p:rtn val="all"/>
                </p:endSync>
                <p:childTnLst>
                  <p:par>
                    <p:cTn id="663" fill="hold">
                      <p:stCondLst>
                        <p:cond delay="0"/>
                      </p:stCondLst>
                      <p:childTnLst>
                        <p:par>
                          <p:cTn id="664" fill="hold">
                            <p:stCondLst>
                              <p:cond delay="0"/>
                            </p:stCondLst>
                            <p:childTnLst>
                              <p:par>
                                <p:cTn id="665" presetID="63" presetClass="path" presetSubtype="0" accel="50000" decel="50000" fill="hold" grpId="1" nodeType="clickEffect">
                                  <p:stCondLst>
                                    <p:cond delay="0"/>
                                  </p:stCondLst>
                                  <p:childTnLst>
                                    <p:animMotion origin="layout" path="M -1.25E-6 3.7037E-6 L 0.31563 0.07662 " pathEditMode="relative" rAng="0" ptsTypes="AA">
                                      <p:cBhvr>
                                        <p:cTn id="666" dur="2000" fill="hold"/>
                                        <p:tgtEl>
                                          <p:spTgt spid="124"/>
                                        </p:tgtEl>
                                        <p:attrNameLst>
                                          <p:attrName>ppt_x</p:attrName>
                                          <p:attrName>ppt_y</p:attrName>
                                        </p:attrNameLst>
                                      </p:cBhvr>
                                      <p:rCtr x="15781" y="3819"/>
                                    </p:animMotion>
                                  </p:childTnLst>
                                </p:cTn>
                              </p:par>
                            </p:childTnLst>
                          </p:cTn>
                        </p:par>
                      </p:childTnLst>
                    </p:cTn>
                  </p:par>
                </p:childTnLst>
              </p:cTn>
              <p:nextCondLst>
                <p:cond evt="onClick" delay="0">
                  <p:tgtEl>
                    <p:spTgt spid="124"/>
                  </p:tgtEl>
                </p:cond>
              </p:nextCondLst>
            </p:seq>
            <p:seq concurrent="1" nextAc="seek">
              <p:cTn id="667" restart="whenNotActive" fill="hold" evtFilter="cancelBubble" nodeType="interactiveSeq">
                <p:stCondLst>
                  <p:cond evt="onClick" delay="0">
                    <p:tgtEl>
                      <p:spTgt spid="125"/>
                    </p:tgtEl>
                  </p:cond>
                </p:stCondLst>
                <p:endSync evt="end" delay="0">
                  <p:rtn val="all"/>
                </p:endSync>
                <p:childTnLst>
                  <p:par>
                    <p:cTn id="668" fill="hold">
                      <p:stCondLst>
                        <p:cond delay="0"/>
                      </p:stCondLst>
                      <p:childTnLst>
                        <p:par>
                          <p:cTn id="669" fill="hold">
                            <p:stCondLst>
                              <p:cond delay="0"/>
                            </p:stCondLst>
                            <p:childTnLst>
                              <p:par>
                                <p:cTn id="670" presetID="63" presetClass="path" presetSubtype="0" accel="50000" decel="50000" fill="hold" grpId="1" nodeType="clickEffect">
                                  <p:stCondLst>
                                    <p:cond delay="0"/>
                                  </p:stCondLst>
                                  <p:childTnLst>
                                    <p:animMotion origin="layout" path="M -1.25E-6 4.44444E-6 L 0.31563 -0.0169 " pathEditMode="relative" rAng="0" ptsTypes="AA">
                                      <p:cBhvr>
                                        <p:cTn id="671" dur="2000" fill="hold"/>
                                        <p:tgtEl>
                                          <p:spTgt spid="125"/>
                                        </p:tgtEl>
                                        <p:attrNameLst>
                                          <p:attrName>ppt_x</p:attrName>
                                          <p:attrName>ppt_y</p:attrName>
                                        </p:attrNameLst>
                                      </p:cBhvr>
                                      <p:rCtr x="15781" y="-856"/>
                                    </p:animMotion>
                                  </p:childTnLst>
                                </p:cTn>
                              </p:par>
                            </p:childTnLst>
                          </p:cTn>
                        </p:par>
                      </p:childTnLst>
                    </p:cTn>
                  </p:par>
                </p:childTnLst>
              </p:cTn>
              <p:nextCondLst>
                <p:cond evt="onClick" delay="0">
                  <p:tgtEl>
                    <p:spTgt spid="125"/>
                  </p:tgtEl>
                </p:cond>
              </p:nextCondLst>
            </p:seq>
            <p:seq concurrent="1" nextAc="seek">
              <p:cTn id="672" restart="whenNotActive" fill="hold" evtFilter="cancelBubble" nodeType="interactiveSeq">
                <p:stCondLst>
                  <p:cond evt="onClick" delay="0">
                    <p:tgtEl>
                      <p:spTgt spid="126"/>
                    </p:tgtEl>
                  </p:cond>
                </p:stCondLst>
                <p:endSync evt="end" delay="0">
                  <p:rtn val="all"/>
                </p:endSync>
                <p:childTnLst>
                  <p:par>
                    <p:cTn id="673" fill="hold">
                      <p:stCondLst>
                        <p:cond delay="0"/>
                      </p:stCondLst>
                      <p:childTnLst>
                        <p:par>
                          <p:cTn id="674" fill="hold">
                            <p:stCondLst>
                              <p:cond delay="0"/>
                            </p:stCondLst>
                            <p:childTnLst>
                              <p:par>
                                <p:cTn id="675" presetID="63" presetClass="path" presetSubtype="0" accel="50000" decel="50000" fill="hold" grpId="1" nodeType="clickEffect">
                                  <p:stCondLst>
                                    <p:cond delay="0"/>
                                  </p:stCondLst>
                                  <p:childTnLst>
                                    <p:animMotion origin="layout" path="M -2.29167E-6 4.07407E-6 L 0.31498 -0.11852 " pathEditMode="relative" rAng="0" ptsTypes="AA">
                                      <p:cBhvr>
                                        <p:cTn id="676" dur="2000" fill="hold"/>
                                        <p:tgtEl>
                                          <p:spTgt spid="126"/>
                                        </p:tgtEl>
                                        <p:attrNameLst>
                                          <p:attrName>ppt_x</p:attrName>
                                          <p:attrName>ppt_y</p:attrName>
                                        </p:attrNameLst>
                                      </p:cBhvr>
                                      <p:rCtr x="15742" y="-5926"/>
                                    </p:animMotion>
                                  </p:childTnLst>
                                </p:cTn>
                              </p:par>
                            </p:childTnLst>
                          </p:cTn>
                        </p:par>
                      </p:childTnLst>
                    </p:cTn>
                  </p:par>
                </p:childTnLst>
              </p:cTn>
              <p:nextCondLst>
                <p:cond evt="onClick" delay="0">
                  <p:tgtEl>
                    <p:spTgt spid="126"/>
                  </p:tgtEl>
                </p:cond>
              </p:nextCondLst>
            </p:seq>
            <p:seq concurrent="1" nextAc="seek">
              <p:cTn id="677" restart="whenNotActive" fill="hold" evtFilter="cancelBubble" nodeType="interactiveSeq">
                <p:stCondLst>
                  <p:cond evt="onClick" delay="0">
                    <p:tgtEl>
                      <p:spTgt spid="129"/>
                    </p:tgtEl>
                  </p:cond>
                </p:stCondLst>
                <p:endSync evt="end" delay="0">
                  <p:rtn val="all"/>
                </p:endSync>
                <p:childTnLst>
                  <p:par>
                    <p:cTn id="678" fill="hold">
                      <p:stCondLst>
                        <p:cond delay="0"/>
                      </p:stCondLst>
                      <p:childTnLst>
                        <p:par>
                          <p:cTn id="679" fill="hold">
                            <p:stCondLst>
                              <p:cond delay="0"/>
                            </p:stCondLst>
                            <p:childTnLst>
                              <p:par>
                                <p:cTn id="680" presetID="63" presetClass="path" presetSubtype="0" accel="50000" decel="50000" fill="hold" grpId="1" nodeType="clickEffect">
                                  <p:stCondLst>
                                    <p:cond delay="0"/>
                                  </p:stCondLst>
                                  <p:childTnLst>
                                    <p:animMotion origin="layout" path="M -2.29167E-6 -3.33333E-6 L 0.31888 -0.21481 " pathEditMode="relative" rAng="0" ptsTypes="AA">
                                      <p:cBhvr>
                                        <p:cTn id="681" dur="2000" fill="hold"/>
                                        <p:tgtEl>
                                          <p:spTgt spid="129"/>
                                        </p:tgtEl>
                                        <p:attrNameLst>
                                          <p:attrName>ppt_x</p:attrName>
                                          <p:attrName>ppt_y</p:attrName>
                                        </p:attrNameLst>
                                      </p:cBhvr>
                                      <p:rCtr x="15937" y="-10741"/>
                                    </p:animMotion>
                                  </p:childTnLst>
                                </p:cTn>
                              </p:par>
                            </p:childTnLst>
                          </p:cTn>
                        </p:par>
                      </p:childTnLst>
                    </p:cTn>
                  </p:par>
                </p:childTnLst>
              </p:cTn>
              <p:nextCondLst>
                <p:cond evt="onClick" delay="0">
                  <p:tgtEl>
                    <p:spTgt spid="129"/>
                  </p:tgtEl>
                </p:cond>
              </p:nextCondLst>
            </p:seq>
            <p:seq concurrent="1" nextAc="seek">
              <p:cTn id="682" restart="whenNotActive" fill="hold" evtFilter="cancelBubble" nodeType="interactiveSeq">
                <p:stCondLst>
                  <p:cond evt="onClick" delay="0">
                    <p:tgtEl>
                      <p:spTgt spid="128"/>
                    </p:tgtEl>
                  </p:cond>
                </p:stCondLst>
                <p:endSync evt="end" delay="0">
                  <p:rtn val="all"/>
                </p:endSync>
                <p:childTnLst>
                  <p:par>
                    <p:cTn id="683" fill="hold">
                      <p:stCondLst>
                        <p:cond delay="0"/>
                      </p:stCondLst>
                      <p:childTnLst>
                        <p:par>
                          <p:cTn id="684" fill="hold">
                            <p:stCondLst>
                              <p:cond delay="0"/>
                            </p:stCondLst>
                            <p:childTnLst>
                              <p:par>
                                <p:cTn id="685" presetID="63" presetClass="path" presetSubtype="0" accel="50000" decel="50000" fill="hold" grpId="1" nodeType="clickEffect">
                                  <p:stCondLst>
                                    <p:cond delay="0"/>
                                  </p:stCondLst>
                                  <p:childTnLst>
                                    <p:animMotion origin="layout" path="M -4.375E-6 3.33333E-6 L 0.31433 -0.31065 " pathEditMode="relative" rAng="0" ptsTypes="AA">
                                      <p:cBhvr>
                                        <p:cTn id="686" dur="2000" fill="hold"/>
                                        <p:tgtEl>
                                          <p:spTgt spid="128"/>
                                        </p:tgtEl>
                                        <p:attrNameLst>
                                          <p:attrName>ppt_x</p:attrName>
                                          <p:attrName>ppt_y</p:attrName>
                                        </p:attrNameLst>
                                      </p:cBhvr>
                                      <p:rCtr x="15716" y="-15532"/>
                                    </p:animMotion>
                                  </p:childTnLst>
                                </p:cTn>
                              </p:par>
                            </p:childTnLst>
                          </p:cTn>
                        </p:par>
                      </p:childTnLst>
                    </p:cTn>
                  </p:par>
                </p:childTnLst>
              </p:cTn>
              <p:nextCondLst>
                <p:cond evt="onClick" delay="0">
                  <p:tgtEl>
                    <p:spTgt spid="128"/>
                  </p:tgtEl>
                </p:cond>
              </p:nextCondLst>
            </p:seq>
            <p:seq concurrent="1" nextAc="seek">
              <p:cTn id="687" restart="whenNotActive" fill="hold" evtFilter="cancelBubble" nodeType="interactiveSeq">
                <p:stCondLst>
                  <p:cond evt="onClick" delay="0">
                    <p:tgtEl>
                      <p:spTgt spid="127"/>
                    </p:tgtEl>
                  </p:cond>
                </p:stCondLst>
                <p:endSync evt="end" delay="0">
                  <p:rtn val="all"/>
                </p:endSync>
                <p:childTnLst>
                  <p:par>
                    <p:cTn id="688" fill="hold">
                      <p:stCondLst>
                        <p:cond delay="0"/>
                      </p:stCondLst>
                      <p:childTnLst>
                        <p:par>
                          <p:cTn id="689" fill="hold">
                            <p:stCondLst>
                              <p:cond delay="0"/>
                            </p:stCondLst>
                            <p:childTnLst>
                              <p:par>
                                <p:cTn id="690" presetID="63" presetClass="path" presetSubtype="0" accel="50000" decel="50000" fill="hold" grpId="1" nodeType="clickEffect">
                                  <p:stCondLst>
                                    <p:cond delay="0"/>
                                  </p:stCondLst>
                                  <p:childTnLst>
                                    <p:animMotion origin="layout" path="M -4.58333E-6 4.07407E-6 L 0.31472 -0.40579 " pathEditMode="relative" rAng="0" ptsTypes="AA">
                                      <p:cBhvr>
                                        <p:cTn id="691" dur="2000" fill="hold"/>
                                        <p:tgtEl>
                                          <p:spTgt spid="127"/>
                                        </p:tgtEl>
                                        <p:attrNameLst>
                                          <p:attrName>ppt_x</p:attrName>
                                          <p:attrName>ppt_y</p:attrName>
                                        </p:attrNameLst>
                                      </p:cBhvr>
                                      <p:rCtr x="15729" y="-20301"/>
                                    </p:animMotion>
                                  </p:childTnLst>
                                </p:cTn>
                              </p:par>
                            </p:childTnLst>
                          </p:cTn>
                        </p:par>
                      </p:childTnLst>
                    </p:cTn>
                  </p:par>
                </p:childTnLst>
              </p:cTn>
              <p:nextCondLst>
                <p:cond evt="onClick" delay="0">
                  <p:tgtEl>
                    <p:spTgt spid="127"/>
                  </p:tgtEl>
                </p:cond>
              </p:nextCondLst>
            </p:seq>
            <p:seq concurrent="1" nextAc="seek">
              <p:cTn id="692" restart="whenNotActive" fill="hold" evtFilter="cancelBubble" nodeType="interactiveSeq">
                <p:stCondLst>
                  <p:cond evt="onClick" delay="0">
                    <p:tgtEl>
                      <p:spTgt spid="130"/>
                    </p:tgtEl>
                  </p:cond>
                </p:stCondLst>
                <p:endSync evt="end" delay="0">
                  <p:rtn val="all"/>
                </p:endSync>
                <p:childTnLst>
                  <p:par>
                    <p:cTn id="693" fill="hold">
                      <p:stCondLst>
                        <p:cond delay="0"/>
                      </p:stCondLst>
                      <p:childTnLst>
                        <p:par>
                          <p:cTn id="694" fill="hold">
                            <p:stCondLst>
                              <p:cond delay="0"/>
                            </p:stCondLst>
                            <p:childTnLst>
                              <p:par>
                                <p:cTn id="695" presetID="63" presetClass="path" presetSubtype="0" accel="50000" decel="50000" fill="hold" grpId="1" nodeType="clickEffect">
                                  <p:stCondLst>
                                    <p:cond delay="0"/>
                                  </p:stCondLst>
                                  <p:childTnLst>
                                    <p:animMotion origin="layout" path="M -1.04167E-6 4.81481E-6 L 0.45951 0.0831 " pathEditMode="relative" rAng="0" ptsTypes="AA">
                                      <p:cBhvr>
                                        <p:cTn id="696" dur="2000" fill="hold"/>
                                        <p:tgtEl>
                                          <p:spTgt spid="130"/>
                                        </p:tgtEl>
                                        <p:attrNameLst>
                                          <p:attrName>ppt_x</p:attrName>
                                          <p:attrName>ppt_y</p:attrName>
                                        </p:attrNameLst>
                                      </p:cBhvr>
                                      <p:rCtr x="22969" y="4144"/>
                                    </p:animMotion>
                                  </p:childTnLst>
                                </p:cTn>
                              </p:par>
                            </p:childTnLst>
                          </p:cTn>
                        </p:par>
                      </p:childTnLst>
                    </p:cTn>
                  </p:par>
                </p:childTnLst>
              </p:cTn>
              <p:nextCondLst>
                <p:cond evt="onClick" delay="0">
                  <p:tgtEl>
                    <p:spTgt spid="130"/>
                  </p:tgtEl>
                </p:cond>
              </p:nextCondLst>
            </p:seq>
            <p:seq concurrent="1" nextAc="seek">
              <p:cTn id="697" restart="whenNotActive" fill="hold" evtFilter="cancelBubble" nodeType="interactiveSeq">
                <p:stCondLst>
                  <p:cond evt="onClick" delay="0">
                    <p:tgtEl>
                      <p:spTgt spid="131"/>
                    </p:tgtEl>
                  </p:cond>
                </p:stCondLst>
                <p:endSync evt="end" delay="0">
                  <p:rtn val="all"/>
                </p:endSync>
                <p:childTnLst>
                  <p:par>
                    <p:cTn id="698" fill="hold">
                      <p:stCondLst>
                        <p:cond delay="0"/>
                      </p:stCondLst>
                      <p:childTnLst>
                        <p:par>
                          <p:cTn id="699" fill="hold">
                            <p:stCondLst>
                              <p:cond delay="0"/>
                            </p:stCondLst>
                            <p:childTnLst>
                              <p:par>
                                <p:cTn id="700" presetID="63" presetClass="path" presetSubtype="0" accel="50000" decel="50000" fill="hold" grpId="1" nodeType="clickEffect">
                                  <p:stCondLst>
                                    <p:cond delay="0"/>
                                  </p:stCondLst>
                                  <p:childTnLst>
                                    <p:animMotion origin="layout" path="M 4.79167E-6 -2.59259E-6 L 0.46145 -0.01782 " pathEditMode="relative" rAng="0" ptsTypes="AA">
                                      <p:cBhvr>
                                        <p:cTn id="701" dur="2000" fill="hold"/>
                                        <p:tgtEl>
                                          <p:spTgt spid="131"/>
                                        </p:tgtEl>
                                        <p:attrNameLst>
                                          <p:attrName>ppt_x</p:attrName>
                                          <p:attrName>ppt_y</p:attrName>
                                        </p:attrNameLst>
                                      </p:cBhvr>
                                      <p:rCtr x="23073" y="-903"/>
                                    </p:animMotion>
                                  </p:childTnLst>
                                </p:cTn>
                              </p:par>
                            </p:childTnLst>
                          </p:cTn>
                        </p:par>
                      </p:childTnLst>
                    </p:cTn>
                  </p:par>
                </p:childTnLst>
              </p:cTn>
              <p:nextCondLst>
                <p:cond evt="onClick" delay="0">
                  <p:tgtEl>
                    <p:spTgt spid="131"/>
                  </p:tgtEl>
                </p:cond>
              </p:nextCondLst>
            </p:seq>
            <p:seq concurrent="1" nextAc="seek">
              <p:cTn id="702" restart="whenNotActive" fill="hold" evtFilter="cancelBubble" nodeType="interactiveSeq">
                <p:stCondLst>
                  <p:cond evt="onClick" delay="0">
                    <p:tgtEl>
                      <p:spTgt spid="132"/>
                    </p:tgtEl>
                  </p:cond>
                </p:stCondLst>
                <p:endSync evt="end" delay="0">
                  <p:rtn val="all"/>
                </p:endSync>
                <p:childTnLst>
                  <p:par>
                    <p:cTn id="703" fill="hold">
                      <p:stCondLst>
                        <p:cond delay="0"/>
                      </p:stCondLst>
                      <p:childTnLst>
                        <p:par>
                          <p:cTn id="704" fill="hold">
                            <p:stCondLst>
                              <p:cond delay="0"/>
                            </p:stCondLst>
                            <p:childTnLst>
                              <p:par>
                                <p:cTn id="705" presetID="63" presetClass="path" presetSubtype="0" accel="50000" decel="50000" fill="hold" grpId="1" nodeType="clickEffect">
                                  <p:stCondLst>
                                    <p:cond delay="0"/>
                                  </p:stCondLst>
                                  <p:childTnLst>
                                    <p:animMotion origin="layout" path="M 3.125E-6 -1.48148E-6 L 0.45898 -0.11504 " pathEditMode="relative" rAng="0" ptsTypes="AA">
                                      <p:cBhvr>
                                        <p:cTn id="706" dur="2000" fill="hold"/>
                                        <p:tgtEl>
                                          <p:spTgt spid="132"/>
                                        </p:tgtEl>
                                        <p:attrNameLst>
                                          <p:attrName>ppt_x</p:attrName>
                                          <p:attrName>ppt_y</p:attrName>
                                        </p:attrNameLst>
                                      </p:cBhvr>
                                      <p:rCtr x="22943" y="-5764"/>
                                    </p:animMotion>
                                  </p:childTnLst>
                                </p:cTn>
                              </p:par>
                            </p:childTnLst>
                          </p:cTn>
                        </p:par>
                      </p:childTnLst>
                    </p:cTn>
                  </p:par>
                </p:childTnLst>
              </p:cTn>
              <p:nextCondLst>
                <p:cond evt="onClick" delay="0">
                  <p:tgtEl>
                    <p:spTgt spid="132"/>
                  </p:tgtEl>
                </p:cond>
              </p:nextCondLst>
            </p:seq>
            <p:seq concurrent="1" nextAc="seek">
              <p:cTn id="707" restart="whenNotActive" fill="hold" evtFilter="cancelBubble" nodeType="interactiveSeq">
                <p:stCondLst>
                  <p:cond evt="onClick" delay="0">
                    <p:tgtEl>
                      <p:spTgt spid="135"/>
                    </p:tgtEl>
                  </p:cond>
                </p:stCondLst>
                <p:endSync evt="end" delay="0">
                  <p:rtn val="all"/>
                </p:endSync>
                <p:childTnLst>
                  <p:par>
                    <p:cTn id="708" fill="hold">
                      <p:stCondLst>
                        <p:cond delay="0"/>
                      </p:stCondLst>
                      <p:childTnLst>
                        <p:par>
                          <p:cTn id="709" fill="hold">
                            <p:stCondLst>
                              <p:cond delay="0"/>
                            </p:stCondLst>
                            <p:childTnLst>
                              <p:par>
                                <p:cTn id="710" presetID="63" presetClass="path" presetSubtype="0" accel="50000" decel="50000" fill="hold" grpId="1" nodeType="clickEffect">
                                  <p:stCondLst>
                                    <p:cond delay="0"/>
                                  </p:stCondLst>
                                  <p:childTnLst>
                                    <p:animMotion origin="layout" path="M 2.70833E-6 3.7037E-7 L 0.45638 -0.21736 " pathEditMode="relative" rAng="0" ptsTypes="AA">
                                      <p:cBhvr>
                                        <p:cTn id="711" dur="2000" fill="hold"/>
                                        <p:tgtEl>
                                          <p:spTgt spid="135"/>
                                        </p:tgtEl>
                                        <p:attrNameLst>
                                          <p:attrName>ppt_x</p:attrName>
                                          <p:attrName>ppt_y</p:attrName>
                                        </p:attrNameLst>
                                      </p:cBhvr>
                                      <p:rCtr x="22813" y="-10880"/>
                                    </p:animMotion>
                                  </p:childTnLst>
                                </p:cTn>
                              </p:par>
                            </p:childTnLst>
                          </p:cTn>
                        </p:par>
                      </p:childTnLst>
                    </p:cTn>
                  </p:par>
                </p:childTnLst>
              </p:cTn>
              <p:nextCondLst>
                <p:cond evt="onClick" delay="0">
                  <p:tgtEl>
                    <p:spTgt spid="135"/>
                  </p:tgtEl>
                </p:cond>
              </p:nextCondLst>
            </p:seq>
            <p:seq concurrent="1" nextAc="seek">
              <p:cTn id="712" restart="whenNotActive" fill="hold" evtFilter="cancelBubble" nodeType="interactiveSeq">
                <p:stCondLst>
                  <p:cond evt="onClick" delay="0">
                    <p:tgtEl>
                      <p:spTgt spid="134"/>
                    </p:tgtEl>
                  </p:cond>
                </p:stCondLst>
                <p:endSync evt="end" delay="0">
                  <p:rtn val="all"/>
                </p:endSync>
                <p:childTnLst>
                  <p:par>
                    <p:cTn id="713" fill="hold">
                      <p:stCondLst>
                        <p:cond delay="0"/>
                      </p:stCondLst>
                      <p:childTnLst>
                        <p:par>
                          <p:cTn id="714" fill="hold">
                            <p:stCondLst>
                              <p:cond delay="0"/>
                            </p:stCondLst>
                            <p:childTnLst>
                              <p:par>
                                <p:cTn id="715" presetID="63" presetClass="path" presetSubtype="0" accel="50000" decel="50000" fill="hold" grpId="1" nodeType="clickEffect">
                                  <p:stCondLst>
                                    <p:cond delay="0"/>
                                  </p:stCondLst>
                                  <p:childTnLst>
                                    <p:animMotion origin="layout" path="M 3.125E-6 -4.44444E-6 L 0.4608 -0.32638 " pathEditMode="relative" rAng="0" ptsTypes="AA">
                                      <p:cBhvr>
                                        <p:cTn id="716" dur="2000" fill="hold"/>
                                        <p:tgtEl>
                                          <p:spTgt spid="134"/>
                                        </p:tgtEl>
                                        <p:attrNameLst>
                                          <p:attrName>ppt_x</p:attrName>
                                          <p:attrName>ppt_y</p:attrName>
                                        </p:attrNameLst>
                                      </p:cBhvr>
                                      <p:rCtr x="23034" y="-16319"/>
                                    </p:animMotion>
                                  </p:childTnLst>
                                </p:cTn>
                              </p:par>
                            </p:childTnLst>
                          </p:cTn>
                        </p:par>
                      </p:childTnLst>
                    </p:cTn>
                  </p:par>
                </p:childTnLst>
              </p:cTn>
              <p:nextCondLst>
                <p:cond evt="onClick" delay="0">
                  <p:tgtEl>
                    <p:spTgt spid="134"/>
                  </p:tgtEl>
                </p:cond>
              </p:nextCondLst>
            </p:seq>
            <p:seq concurrent="1" nextAc="seek">
              <p:cTn id="717" restart="whenNotActive" fill="hold" evtFilter="cancelBubble" nodeType="interactiveSeq">
                <p:stCondLst>
                  <p:cond evt="onClick" delay="0">
                    <p:tgtEl>
                      <p:spTgt spid="133"/>
                    </p:tgtEl>
                  </p:cond>
                </p:stCondLst>
                <p:endSync evt="end" delay="0">
                  <p:rtn val="all"/>
                </p:endSync>
                <p:childTnLst>
                  <p:par>
                    <p:cTn id="718" fill="hold">
                      <p:stCondLst>
                        <p:cond delay="0"/>
                      </p:stCondLst>
                      <p:childTnLst>
                        <p:par>
                          <p:cTn id="719" fill="hold">
                            <p:stCondLst>
                              <p:cond delay="0"/>
                            </p:stCondLst>
                            <p:childTnLst>
                              <p:par>
                                <p:cTn id="720" presetID="63" presetClass="path" presetSubtype="0" accel="50000" decel="50000" fill="hold" grpId="1" nodeType="clickEffect">
                                  <p:stCondLst>
                                    <p:cond delay="0"/>
                                  </p:stCondLst>
                                  <p:childTnLst>
                                    <p:animMotion origin="layout" path="M -2.08333E-7 -2.96296E-6 L 0.45208 -0.41157 " pathEditMode="relative" rAng="0" ptsTypes="AA">
                                      <p:cBhvr>
                                        <p:cTn id="721" dur="2000" fill="hold"/>
                                        <p:tgtEl>
                                          <p:spTgt spid="133"/>
                                        </p:tgtEl>
                                        <p:attrNameLst>
                                          <p:attrName>ppt_x</p:attrName>
                                          <p:attrName>ppt_y</p:attrName>
                                        </p:attrNameLst>
                                      </p:cBhvr>
                                      <p:rCtr x="22604" y="-20579"/>
                                    </p:animMotion>
                                  </p:childTnLst>
                                </p:cTn>
                              </p:par>
                            </p:childTnLst>
                          </p:cTn>
                        </p:par>
                      </p:childTnLst>
                    </p:cTn>
                  </p:par>
                </p:childTnLst>
              </p:cTn>
              <p:nextCondLst>
                <p:cond evt="onClick" delay="0">
                  <p:tgtEl>
                    <p:spTgt spid="133"/>
                  </p:tgtEl>
                </p:cond>
              </p:nextCondLst>
            </p:seq>
            <p:seq concurrent="1" nextAc="seek">
              <p:cTn id="722" restart="whenNotActive" fill="hold" evtFilter="cancelBubble" nodeType="interactiveSeq">
                <p:stCondLst>
                  <p:cond evt="onClick" delay="0">
                    <p:tgtEl>
                      <p:spTgt spid="159"/>
                    </p:tgtEl>
                  </p:cond>
                </p:stCondLst>
                <p:endSync evt="end" delay="0">
                  <p:rtn val="all"/>
                </p:endSync>
                <p:childTnLst>
                  <p:par>
                    <p:cTn id="723" fill="hold">
                      <p:stCondLst>
                        <p:cond delay="0"/>
                      </p:stCondLst>
                      <p:childTnLst>
                        <p:par>
                          <p:cTn id="724" fill="hold">
                            <p:stCondLst>
                              <p:cond delay="0"/>
                            </p:stCondLst>
                            <p:childTnLst>
                              <p:par>
                                <p:cTn id="725" presetID="1" presetClass="exit" presetSubtype="0" fill="hold" grpId="0" nodeType="clickEffect">
                                  <p:stCondLst>
                                    <p:cond delay="0"/>
                                  </p:stCondLst>
                                  <p:childTnLst>
                                    <p:set>
                                      <p:cBhvr>
                                        <p:cTn id="726" dur="1" fill="hold">
                                          <p:stCondLst>
                                            <p:cond delay="0"/>
                                          </p:stCondLst>
                                        </p:cTn>
                                        <p:tgtEl>
                                          <p:spTgt spid="160">
                                            <p:txEl>
                                              <p:pRg st="0" end="0"/>
                                            </p:txEl>
                                          </p:spTgt>
                                        </p:tgtEl>
                                        <p:attrNameLst>
                                          <p:attrName>style.visibility</p:attrName>
                                        </p:attrNameLst>
                                      </p:cBhvr>
                                      <p:to>
                                        <p:strVal val="hidden"/>
                                      </p:to>
                                    </p:set>
                                  </p:childTnLst>
                                </p:cTn>
                              </p:par>
                              <p:par>
                                <p:cTn id="727" presetID="1" presetClass="exit" presetSubtype="0" fill="hold" nodeType="withEffect">
                                  <p:stCondLst>
                                    <p:cond delay="0"/>
                                  </p:stCondLst>
                                  <p:childTnLst>
                                    <p:set>
                                      <p:cBhvr>
                                        <p:cTn id="728" dur="1" fill="hold">
                                          <p:stCondLst>
                                            <p:cond delay="0"/>
                                          </p:stCondLst>
                                        </p:cTn>
                                        <p:tgtEl>
                                          <p:spTgt spid="148"/>
                                        </p:tgtEl>
                                        <p:attrNameLst>
                                          <p:attrName>style.visibility</p:attrName>
                                        </p:attrNameLst>
                                      </p:cBhvr>
                                      <p:to>
                                        <p:strVal val="hidden"/>
                                      </p:to>
                                    </p:set>
                                  </p:childTnLst>
                                </p:cTn>
                              </p:par>
                              <p:par>
                                <p:cTn id="729" presetID="1" presetClass="exit" presetSubtype="0" fill="hold" grpId="0" nodeType="withEffect">
                                  <p:stCondLst>
                                    <p:cond delay="0"/>
                                  </p:stCondLst>
                                  <p:childTnLst>
                                    <p:set>
                                      <p:cBhvr>
                                        <p:cTn id="730" dur="1" fill="hold">
                                          <p:stCondLst>
                                            <p:cond delay="0"/>
                                          </p:stCondLst>
                                        </p:cTn>
                                        <p:tgtEl>
                                          <p:spTgt spid="162">
                                            <p:txEl>
                                              <p:pRg st="0" end="0"/>
                                            </p:txEl>
                                          </p:spTgt>
                                        </p:tgtEl>
                                        <p:attrNameLst>
                                          <p:attrName>style.visibility</p:attrName>
                                        </p:attrNameLst>
                                      </p:cBhvr>
                                      <p:to>
                                        <p:strVal val="hidden"/>
                                      </p:to>
                                    </p:set>
                                  </p:childTnLst>
                                </p:cTn>
                              </p:par>
                              <p:par>
                                <p:cTn id="731" presetID="1" presetClass="exit" presetSubtype="0" fill="hold" nodeType="withEffect">
                                  <p:stCondLst>
                                    <p:cond delay="0"/>
                                  </p:stCondLst>
                                  <p:childTnLst>
                                    <p:set>
                                      <p:cBhvr>
                                        <p:cTn id="732" dur="1" fill="hold">
                                          <p:stCondLst>
                                            <p:cond delay="0"/>
                                          </p:stCondLst>
                                        </p:cTn>
                                        <p:tgtEl>
                                          <p:spTgt spid="154"/>
                                        </p:tgtEl>
                                        <p:attrNameLst>
                                          <p:attrName>style.visibility</p:attrName>
                                        </p:attrNameLst>
                                      </p:cBhvr>
                                      <p:to>
                                        <p:strVal val="hidden"/>
                                      </p:to>
                                    </p:set>
                                  </p:childTnLst>
                                </p:cTn>
                              </p:par>
                              <p:par>
                                <p:cTn id="733" presetID="1" presetClass="exit" presetSubtype="0" fill="hold" grpId="0" nodeType="withEffect">
                                  <p:stCondLst>
                                    <p:cond delay="0"/>
                                  </p:stCondLst>
                                  <p:childTnLst>
                                    <p:set>
                                      <p:cBhvr>
                                        <p:cTn id="734" dur="1" fill="hold">
                                          <p:stCondLst>
                                            <p:cond delay="0"/>
                                          </p:stCondLst>
                                        </p:cTn>
                                        <p:tgtEl>
                                          <p:spTgt spid="161">
                                            <p:txEl>
                                              <p:pRg st="0" end="0"/>
                                            </p:txEl>
                                          </p:spTgt>
                                        </p:tgtEl>
                                        <p:attrNameLst>
                                          <p:attrName>style.visibility</p:attrName>
                                        </p:attrNameLst>
                                      </p:cBhvr>
                                      <p:to>
                                        <p:strVal val="hidden"/>
                                      </p:to>
                                    </p:set>
                                  </p:childTnLst>
                                </p:cTn>
                              </p:par>
                              <p:par>
                                <p:cTn id="735" presetID="1" presetClass="exit" presetSubtype="0" fill="hold" nodeType="withEffect">
                                  <p:stCondLst>
                                    <p:cond delay="0"/>
                                  </p:stCondLst>
                                  <p:childTnLst>
                                    <p:set>
                                      <p:cBhvr>
                                        <p:cTn id="736" dur="1" fill="hold">
                                          <p:stCondLst>
                                            <p:cond delay="0"/>
                                          </p:stCondLst>
                                        </p:cTn>
                                        <p:tgtEl>
                                          <p:spTgt spid="152"/>
                                        </p:tgtEl>
                                        <p:attrNameLst>
                                          <p:attrName>style.visibility</p:attrName>
                                        </p:attrNameLst>
                                      </p:cBhvr>
                                      <p:to>
                                        <p:strVal val="hidden"/>
                                      </p:to>
                                    </p:set>
                                  </p:childTnLst>
                                </p:cTn>
                              </p:par>
                              <p:par>
                                <p:cTn id="737" presetID="8" presetClass="emph" presetSubtype="0" fill="hold" nodeType="withEffect">
                                  <p:stCondLst>
                                    <p:cond delay="0"/>
                                  </p:stCondLst>
                                  <p:childTnLst>
                                    <p:animRot by="21600000">
                                      <p:cBhvr>
                                        <p:cTn id="738" dur="2000" fill="hold"/>
                                        <p:tgtEl>
                                          <p:spTgt spid="150"/>
                                        </p:tgtEl>
                                        <p:attrNameLst>
                                          <p:attrName>r</p:attrName>
                                        </p:attrNameLst>
                                      </p:cBhvr>
                                    </p:animRot>
                                  </p:childTnLst>
                                </p:cTn>
                              </p:par>
                            </p:childTnLst>
                          </p:cTn>
                        </p:par>
                      </p:childTnLst>
                    </p:cTn>
                  </p:par>
                </p:childTnLst>
              </p:cTn>
              <p:nextCondLst>
                <p:cond evt="onClick" delay="0">
                  <p:tgtEl>
                    <p:spTgt spid="159"/>
                  </p:tgtEl>
                </p:cond>
              </p:nextCondLst>
            </p:seq>
            <p:seq concurrent="1" nextAc="seek">
              <p:cTn id="739" restart="whenNotActive" fill="hold" evtFilter="cancelBubble" nodeType="interactiveSeq">
                <p:stCondLst>
                  <p:cond evt="onClick" delay="0">
                    <p:tgtEl>
                      <p:spTgt spid="160"/>
                    </p:tgtEl>
                  </p:cond>
                </p:stCondLst>
                <p:endSync evt="end" delay="0">
                  <p:rtn val="all"/>
                </p:endSync>
                <p:childTnLst>
                  <p:par>
                    <p:cTn id="740" fill="hold">
                      <p:stCondLst>
                        <p:cond delay="0"/>
                      </p:stCondLst>
                      <p:childTnLst>
                        <p:par>
                          <p:cTn id="741" fill="hold">
                            <p:stCondLst>
                              <p:cond delay="0"/>
                            </p:stCondLst>
                            <p:childTnLst>
                              <p:par>
                                <p:cTn id="742" presetID="1" presetClass="exit" presetSubtype="0" fill="hold" grpId="0" nodeType="clickEffect">
                                  <p:stCondLst>
                                    <p:cond delay="0"/>
                                  </p:stCondLst>
                                  <p:childTnLst>
                                    <p:set>
                                      <p:cBhvr>
                                        <p:cTn id="743" dur="1" fill="hold">
                                          <p:stCondLst>
                                            <p:cond delay="0"/>
                                          </p:stCondLst>
                                        </p:cTn>
                                        <p:tgtEl>
                                          <p:spTgt spid="159">
                                            <p:txEl>
                                              <p:pRg st="0" end="0"/>
                                            </p:txEl>
                                          </p:spTgt>
                                        </p:tgtEl>
                                        <p:attrNameLst>
                                          <p:attrName>style.visibility</p:attrName>
                                        </p:attrNameLst>
                                      </p:cBhvr>
                                      <p:to>
                                        <p:strVal val="hidden"/>
                                      </p:to>
                                    </p:set>
                                  </p:childTnLst>
                                </p:cTn>
                              </p:par>
                              <p:par>
                                <p:cTn id="744" presetID="1" presetClass="exit" presetSubtype="0" fill="hold" nodeType="withEffect">
                                  <p:stCondLst>
                                    <p:cond delay="0"/>
                                  </p:stCondLst>
                                  <p:childTnLst>
                                    <p:set>
                                      <p:cBhvr>
                                        <p:cTn id="745" dur="1" fill="hold">
                                          <p:stCondLst>
                                            <p:cond delay="0"/>
                                          </p:stCondLst>
                                        </p:cTn>
                                        <p:tgtEl>
                                          <p:spTgt spid="150"/>
                                        </p:tgtEl>
                                        <p:attrNameLst>
                                          <p:attrName>style.visibility</p:attrName>
                                        </p:attrNameLst>
                                      </p:cBhvr>
                                      <p:to>
                                        <p:strVal val="hidden"/>
                                      </p:to>
                                    </p:set>
                                  </p:childTnLst>
                                </p:cTn>
                              </p:par>
                              <p:par>
                                <p:cTn id="746" presetID="1" presetClass="exit" presetSubtype="0" fill="hold" grpId="1" nodeType="withEffect">
                                  <p:stCondLst>
                                    <p:cond delay="0"/>
                                  </p:stCondLst>
                                  <p:childTnLst>
                                    <p:set>
                                      <p:cBhvr>
                                        <p:cTn id="747" dur="1" fill="hold">
                                          <p:stCondLst>
                                            <p:cond delay="0"/>
                                          </p:stCondLst>
                                        </p:cTn>
                                        <p:tgtEl>
                                          <p:spTgt spid="162">
                                            <p:txEl>
                                              <p:pRg st="0" end="0"/>
                                            </p:txEl>
                                          </p:spTgt>
                                        </p:tgtEl>
                                        <p:attrNameLst>
                                          <p:attrName>style.visibility</p:attrName>
                                        </p:attrNameLst>
                                      </p:cBhvr>
                                      <p:to>
                                        <p:strVal val="hidden"/>
                                      </p:to>
                                    </p:set>
                                  </p:childTnLst>
                                </p:cTn>
                              </p:par>
                              <p:par>
                                <p:cTn id="748" presetID="1" presetClass="exit" presetSubtype="0" fill="hold" nodeType="withEffect">
                                  <p:stCondLst>
                                    <p:cond delay="0"/>
                                  </p:stCondLst>
                                  <p:childTnLst>
                                    <p:set>
                                      <p:cBhvr>
                                        <p:cTn id="749" dur="1" fill="hold">
                                          <p:stCondLst>
                                            <p:cond delay="0"/>
                                          </p:stCondLst>
                                        </p:cTn>
                                        <p:tgtEl>
                                          <p:spTgt spid="154"/>
                                        </p:tgtEl>
                                        <p:attrNameLst>
                                          <p:attrName>style.visibility</p:attrName>
                                        </p:attrNameLst>
                                      </p:cBhvr>
                                      <p:to>
                                        <p:strVal val="hidden"/>
                                      </p:to>
                                    </p:set>
                                  </p:childTnLst>
                                </p:cTn>
                              </p:par>
                              <p:par>
                                <p:cTn id="750" presetID="1" presetClass="exit" presetSubtype="0" fill="hold" grpId="1" nodeType="withEffect">
                                  <p:stCondLst>
                                    <p:cond delay="0"/>
                                  </p:stCondLst>
                                  <p:childTnLst>
                                    <p:set>
                                      <p:cBhvr>
                                        <p:cTn id="751" dur="1" fill="hold">
                                          <p:stCondLst>
                                            <p:cond delay="0"/>
                                          </p:stCondLst>
                                        </p:cTn>
                                        <p:tgtEl>
                                          <p:spTgt spid="161">
                                            <p:txEl>
                                              <p:pRg st="0" end="0"/>
                                            </p:txEl>
                                          </p:spTgt>
                                        </p:tgtEl>
                                        <p:attrNameLst>
                                          <p:attrName>style.visibility</p:attrName>
                                        </p:attrNameLst>
                                      </p:cBhvr>
                                      <p:to>
                                        <p:strVal val="hidden"/>
                                      </p:to>
                                    </p:set>
                                  </p:childTnLst>
                                </p:cTn>
                              </p:par>
                              <p:par>
                                <p:cTn id="752" presetID="1" presetClass="exit" presetSubtype="0" fill="hold" nodeType="withEffect">
                                  <p:stCondLst>
                                    <p:cond delay="0"/>
                                  </p:stCondLst>
                                  <p:childTnLst>
                                    <p:set>
                                      <p:cBhvr>
                                        <p:cTn id="753" dur="1" fill="hold">
                                          <p:stCondLst>
                                            <p:cond delay="0"/>
                                          </p:stCondLst>
                                        </p:cTn>
                                        <p:tgtEl>
                                          <p:spTgt spid="152"/>
                                        </p:tgtEl>
                                        <p:attrNameLst>
                                          <p:attrName>style.visibility</p:attrName>
                                        </p:attrNameLst>
                                      </p:cBhvr>
                                      <p:to>
                                        <p:strVal val="hidden"/>
                                      </p:to>
                                    </p:set>
                                  </p:childTnLst>
                                </p:cTn>
                              </p:par>
                              <p:par>
                                <p:cTn id="754" presetID="8" presetClass="emph" presetSubtype="0" fill="hold" nodeType="withEffect">
                                  <p:stCondLst>
                                    <p:cond delay="0"/>
                                  </p:stCondLst>
                                  <p:childTnLst>
                                    <p:animRot by="21600000">
                                      <p:cBhvr>
                                        <p:cTn id="755" dur="2000" fill="hold"/>
                                        <p:tgtEl>
                                          <p:spTgt spid="148"/>
                                        </p:tgtEl>
                                        <p:attrNameLst>
                                          <p:attrName>r</p:attrName>
                                        </p:attrNameLst>
                                      </p:cBhvr>
                                    </p:animRot>
                                  </p:childTnLst>
                                </p:cTn>
                              </p:par>
                            </p:childTnLst>
                          </p:cTn>
                        </p:par>
                      </p:childTnLst>
                    </p:cTn>
                  </p:par>
                </p:childTnLst>
              </p:cTn>
              <p:nextCondLst>
                <p:cond evt="onClick" delay="0">
                  <p:tgtEl>
                    <p:spTgt spid="160"/>
                  </p:tgtEl>
                </p:cond>
              </p:nextCondLst>
            </p:seq>
            <p:seq concurrent="1" nextAc="seek">
              <p:cTn id="756" restart="whenNotActive" fill="hold" evtFilter="cancelBubble" nodeType="interactiveSeq">
                <p:stCondLst>
                  <p:cond evt="onClick" delay="0">
                    <p:tgtEl>
                      <p:spTgt spid="162"/>
                    </p:tgtEl>
                  </p:cond>
                </p:stCondLst>
                <p:endSync evt="end" delay="0">
                  <p:rtn val="all"/>
                </p:endSync>
                <p:childTnLst>
                  <p:par>
                    <p:cTn id="757" fill="hold">
                      <p:stCondLst>
                        <p:cond delay="0"/>
                      </p:stCondLst>
                      <p:childTnLst>
                        <p:par>
                          <p:cTn id="758" fill="hold">
                            <p:stCondLst>
                              <p:cond delay="0"/>
                            </p:stCondLst>
                            <p:childTnLst>
                              <p:par>
                                <p:cTn id="759" presetID="1" presetClass="exit" presetSubtype="0" fill="hold" grpId="1" nodeType="clickEffect">
                                  <p:stCondLst>
                                    <p:cond delay="0"/>
                                  </p:stCondLst>
                                  <p:childTnLst>
                                    <p:set>
                                      <p:cBhvr>
                                        <p:cTn id="760" dur="1" fill="hold">
                                          <p:stCondLst>
                                            <p:cond delay="0"/>
                                          </p:stCondLst>
                                        </p:cTn>
                                        <p:tgtEl>
                                          <p:spTgt spid="159">
                                            <p:txEl>
                                              <p:pRg st="0" end="0"/>
                                            </p:txEl>
                                          </p:spTgt>
                                        </p:tgtEl>
                                        <p:attrNameLst>
                                          <p:attrName>style.visibility</p:attrName>
                                        </p:attrNameLst>
                                      </p:cBhvr>
                                      <p:to>
                                        <p:strVal val="hidden"/>
                                      </p:to>
                                    </p:set>
                                  </p:childTnLst>
                                </p:cTn>
                              </p:par>
                              <p:par>
                                <p:cTn id="761" presetID="1" presetClass="exit" presetSubtype="0" fill="hold" nodeType="withEffect">
                                  <p:stCondLst>
                                    <p:cond delay="0"/>
                                  </p:stCondLst>
                                  <p:childTnLst>
                                    <p:set>
                                      <p:cBhvr>
                                        <p:cTn id="762" dur="1" fill="hold">
                                          <p:stCondLst>
                                            <p:cond delay="0"/>
                                          </p:stCondLst>
                                        </p:cTn>
                                        <p:tgtEl>
                                          <p:spTgt spid="15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160">
                                            <p:txEl>
                                              <p:pRg st="0" end="0"/>
                                            </p:txEl>
                                          </p:spTgt>
                                        </p:tgtEl>
                                        <p:attrNameLst>
                                          <p:attrName>style.visibility</p:attrName>
                                        </p:attrNameLst>
                                      </p:cBhvr>
                                      <p:to>
                                        <p:strVal val="hidden"/>
                                      </p:to>
                                    </p:set>
                                  </p:childTnLst>
                                </p:cTn>
                              </p:par>
                              <p:par>
                                <p:cTn id="765" presetID="1" presetClass="exit" presetSubtype="0" fill="hold" nodeType="withEffect">
                                  <p:stCondLst>
                                    <p:cond delay="0"/>
                                  </p:stCondLst>
                                  <p:childTnLst>
                                    <p:set>
                                      <p:cBhvr>
                                        <p:cTn id="766" dur="1" fill="hold">
                                          <p:stCondLst>
                                            <p:cond delay="0"/>
                                          </p:stCondLst>
                                        </p:cTn>
                                        <p:tgtEl>
                                          <p:spTgt spid="148"/>
                                        </p:tgtEl>
                                        <p:attrNameLst>
                                          <p:attrName>style.visibility</p:attrName>
                                        </p:attrNameLst>
                                      </p:cBhvr>
                                      <p:to>
                                        <p:strVal val="hidden"/>
                                      </p:to>
                                    </p:set>
                                  </p:childTnLst>
                                </p:cTn>
                              </p:par>
                              <p:par>
                                <p:cTn id="767" presetID="1" presetClass="exit" presetSubtype="0" fill="hold" grpId="2" nodeType="withEffect">
                                  <p:stCondLst>
                                    <p:cond delay="0"/>
                                  </p:stCondLst>
                                  <p:childTnLst>
                                    <p:set>
                                      <p:cBhvr>
                                        <p:cTn id="768" dur="1" fill="hold">
                                          <p:stCondLst>
                                            <p:cond delay="0"/>
                                          </p:stCondLst>
                                        </p:cTn>
                                        <p:tgtEl>
                                          <p:spTgt spid="161">
                                            <p:txEl>
                                              <p:pRg st="0" end="0"/>
                                            </p:txEl>
                                          </p:spTgt>
                                        </p:tgtEl>
                                        <p:attrNameLst>
                                          <p:attrName>style.visibility</p:attrName>
                                        </p:attrNameLst>
                                      </p:cBhvr>
                                      <p:to>
                                        <p:strVal val="hidden"/>
                                      </p:to>
                                    </p:set>
                                  </p:childTnLst>
                                </p:cTn>
                              </p:par>
                              <p:par>
                                <p:cTn id="769" presetID="1" presetClass="exit" presetSubtype="0" fill="hold" nodeType="withEffect">
                                  <p:stCondLst>
                                    <p:cond delay="0"/>
                                  </p:stCondLst>
                                  <p:childTnLst>
                                    <p:set>
                                      <p:cBhvr>
                                        <p:cTn id="770" dur="1" fill="hold">
                                          <p:stCondLst>
                                            <p:cond delay="0"/>
                                          </p:stCondLst>
                                        </p:cTn>
                                        <p:tgtEl>
                                          <p:spTgt spid="152"/>
                                        </p:tgtEl>
                                        <p:attrNameLst>
                                          <p:attrName>style.visibility</p:attrName>
                                        </p:attrNameLst>
                                      </p:cBhvr>
                                      <p:to>
                                        <p:strVal val="hidden"/>
                                      </p:to>
                                    </p:set>
                                  </p:childTnLst>
                                </p:cTn>
                              </p:par>
                              <p:par>
                                <p:cTn id="771" presetID="8" presetClass="emph" presetSubtype="0" fill="hold" nodeType="withEffect">
                                  <p:stCondLst>
                                    <p:cond delay="0"/>
                                  </p:stCondLst>
                                  <p:childTnLst>
                                    <p:animRot by="21600000">
                                      <p:cBhvr>
                                        <p:cTn id="772" dur="2000" fill="hold"/>
                                        <p:tgtEl>
                                          <p:spTgt spid="154"/>
                                        </p:tgtEl>
                                        <p:attrNameLst>
                                          <p:attrName>r</p:attrName>
                                        </p:attrNameLst>
                                      </p:cBhvr>
                                    </p:animRot>
                                  </p:childTnLst>
                                </p:cTn>
                              </p:par>
                            </p:childTnLst>
                          </p:cTn>
                        </p:par>
                      </p:childTnLst>
                    </p:cTn>
                  </p:par>
                </p:childTnLst>
              </p:cTn>
              <p:nextCondLst>
                <p:cond evt="onClick" delay="0">
                  <p:tgtEl>
                    <p:spTgt spid="162"/>
                  </p:tgtEl>
                </p:cond>
              </p:nextCondLst>
            </p:seq>
            <p:seq concurrent="1" nextAc="seek">
              <p:cTn id="773" restart="whenNotActive" fill="hold" evtFilter="cancelBubble" nodeType="interactiveSeq">
                <p:stCondLst>
                  <p:cond evt="onClick" delay="0">
                    <p:tgtEl>
                      <p:spTgt spid="161"/>
                    </p:tgtEl>
                  </p:cond>
                </p:stCondLst>
                <p:endSync evt="end" delay="0">
                  <p:rtn val="all"/>
                </p:endSync>
                <p:childTnLst>
                  <p:par>
                    <p:cTn id="774" fill="hold">
                      <p:stCondLst>
                        <p:cond delay="0"/>
                      </p:stCondLst>
                      <p:childTnLst>
                        <p:par>
                          <p:cTn id="775" fill="hold">
                            <p:stCondLst>
                              <p:cond delay="0"/>
                            </p:stCondLst>
                            <p:childTnLst>
                              <p:par>
                                <p:cTn id="776" presetID="1" presetClass="exit" presetSubtype="0" fill="hold" grpId="2" nodeType="clickEffect">
                                  <p:stCondLst>
                                    <p:cond delay="0"/>
                                  </p:stCondLst>
                                  <p:childTnLst>
                                    <p:set>
                                      <p:cBhvr>
                                        <p:cTn id="777" dur="1" fill="hold">
                                          <p:stCondLst>
                                            <p:cond delay="0"/>
                                          </p:stCondLst>
                                        </p:cTn>
                                        <p:tgtEl>
                                          <p:spTgt spid="159">
                                            <p:txEl>
                                              <p:pRg st="0" end="0"/>
                                            </p:txEl>
                                          </p:spTgt>
                                        </p:tgtEl>
                                        <p:attrNameLst>
                                          <p:attrName>style.visibility</p:attrName>
                                        </p:attrNameLst>
                                      </p:cBhvr>
                                      <p:to>
                                        <p:strVal val="hidden"/>
                                      </p:to>
                                    </p:set>
                                  </p:childTnLst>
                                </p:cTn>
                              </p:par>
                              <p:par>
                                <p:cTn id="778" presetID="1" presetClass="exit" presetSubtype="0" fill="hold" nodeType="withEffect">
                                  <p:stCondLst>
                                    <p:cond delay="0"/>
                                  </p:stCondLst>
                                  <p:childTnLst>
                                    <p:set>
                                      <p:cBhvr>
                                        <p:cTn id="779" dur="1" fill="hold">
                                          <p:stCondLst>
                                            <p:cond delay="0"/>
                                          </p:stCondLst>
                                        </p:cTn>
                                        <p:tgtEl>
                                          <p:spTgt spid="150"/>
                                        </p:tgtEl>
                                        <p:attrNameLst>
                                          <p:attrName>style.visibility</p:attrName>
                                        </p:attrNameLst>
                                      </p:cBhvr>
                                      <p:to>
                                        <p:strVal val="hidden"/>
                                      </p:to>
                                    </p:set>
                                  </p:childTnLst>
                                </p:cTn>
                              </p:par>
                              <p:par>
                                <p:cTn id="780" presetID="1" presetClass="exit" presetSubtype="0" fill="hold" grpId="2" nodeType="withEffect">
                                  <p:stCondLst>
                                    <p:cond delay="0"/>
                                  </p:stCondLst>
                                  <p:childTnLst>
                                    <p:set>
                                      <p:cBhvr>
                                        <p:cTn id="781" dur="1" fill="hold">
                                          <p:stCondLst>
                                            <p:cond delay="0"/>
                                          </p:stCondLst>
                                        </p:cTn>
                                        <p:tgtEl>
                                          <p:spTgt spid="160">
                                            <p:txEl>
                                              <p:pRg st="0" end="0"/>
                                            </p:txEl>
                                          </p:spTgt>
                                        </p:tgtEl>
                                        <p:attrNameLst>
                                          <p:attrName>style.visibility</p:attrName>
                                        </p:attrNameLst>
                                      </p:cBhvr>
                                      <p:to>
                                        <p:strVal val="hidden"/>
                                      </p:to>
                                    </p:set>
                                  </p:childTnLst>
                                </p:cTn>
                              </p:par>
                              <p:par>
                                <p:cTn id="782" presetID="1" presetClass="exit" presetSubtype="0" fill="hold" nodeType="withEffect">
                                  <p:stCondLst>
                                    <p:cond delay="0"/>
                                  </p:stCondLst>
                                  <p:childTnLst>
                                    <p:set>
                                      <p:cBhvr>
                                        <p:cTn id="783" dur="1" fill="hold">
                                          <p:stCondLst>
                                            <p:cond delay="0"/>
                                          </p:stCondLst>
                                        </p:cTn>
                                        <p:tgtEl>
                                          <p:spTgt spid="148"/>
                                        </p:tgtEl>
                                        <p:attrNameLst>
                                          <p:attrName>style.visibility</p:attrName>
                                        </p:attrNameLst>
                                      </p:cBhvr>
                                      <p:to>
                                        <p:strVal val="hidden"/>
                                      </p:to>
                                    </p:set>
                                  </p:childTnLst>
                                </p:cTn>
                              </p:par>
                              <p:par>
                                <p:cTn id="784" presetID="1" presetClass="exit" presetSubtype="0" fill="hold" grpId="2" nodeType="withEffect">
                                  <p:stCondLst>
                                    <p:cond delay="0"/>
                                  </p:stCondLst>
                                  <p:childTnLst>
                                    <p:set>
                                      <p:cBhvr>
                                        <p:cTn id="785" dur="1" fill="hold">
                                          <p:stCondLst>
                                            <p:cond delay="0"/>
                                          </p:stCondLst>
                                        </p:cTn>
                                        <p:tgtEl>
                                          <p:spTgt spid="162">
                                            <p:txEl>
                                              <p:pRg st="0" end="0"/>
                                            </p:txEl>
                                          </p:spTgt>
                                        </p:tgtEl>
                                        <p:attrNameLst>
                                          <p:attrName>style.visibility</p:attrName>
                                        </p:attrNameLst>
                                      </p:cBhvr>
                                      <p:to>
                                        <p:strVal val="hidden"/>
                                      </p:to>
                                    </p:set>
                                  </p:childTnLst>
                                </p:cTn>
                              </p:par>
                              <p:par>
                                <p:cTn id="786" presetID="1" presetClass="exit" presetSubtype="0" fill="hold" nodeType="withEffect">
                                  <p:stCondLst>
                                    <p:cond delay="0"/>
                                  </p:stCondLst>
                                  <p:childTnLst>
                                    <p:set>
                                      <p:cBhvr>
                                        <p:cTn id="787" dur="1" fill="hold">
                                          <p:stCondLst>
                                            <p:cond delay="0"/>
                                          </p:stCondLst>
                                        </p:cTn>
                                        <p:tgtEl>
                                          <p:spTgt spid="154"/>
                                        </p:tgtEl>
                                        <p:attrNameLst>
                                          <p:attrName>style.visibility</p:attrName>
                                        </p:attrNameLst>
                                      </p:cBhvr>
                                      <p:to>
                                        <p:strVal val="hidden"/>
                                      </p:to>
                                    </p:set>
                                  </p:childTnLst>
                                </p:cTn>
                              </p:par>
                              <p:par>
                                <p:cTn id="788" presetID="8" presetClass="emph" presetSubtype="0" fill="hold" nodeType="withEffect">
                                  <p:stCondLst>
                                    <p:cond delay="0"/>
                                  </p:stCondLst>
                                  <p:childTnLst>
                                    <p:animRot by="21600000">
                                      <p:cBhvr>
                                        <p:cTn id="789" dur="2000" fill="hold"/>
                                        <p:tgtEl>
                                          <p:spTgt spid="152"/>
                                        </p:tgtEl>
                                        <p:attrNameLst>
                                          <p:attrName>r</p:attrName>
                                        </p:attrNameLst>
                                      </p:cBhvr>
                                    </p:animRot>
                                  </p:childTnLst>
                                </p:cTn>
                              </p:par>
                            </p:childTnLst>
                          </p:cTn>
                        </p:par>
                      </p:childTnLst>
                    </p:cTn>
                  </p:par>
                </p:childTnLst>
              </p:cTn>
              <p:nextCondLst>
                <p:cond evt="onClick" delay="0">
                  <p:tgtEl>
                    <p:spTgt spid="161"/>
                  </p:tgtEl>
                </p:cond>
              </p:nextCondLst>
            </p:seq>
            <p:seq concurrent="1" nextAc="seek">
              <p:cTn id="790" restart="whenNotActive" fill="hold" evtFilter="cancelBubble" nodeType="interactiveSeq">
                <p:stCondLst>
                  <p:cond evt="onClick" delay="0">
                    <p:tgtEl>
                      <p:spTgt spid="189"/>
                    </p:tgtEl>
                  </p:cond>
                </p:stCondLst>
                <p:endSync evt="end" delay="0">
                  <p:rtn val="all"/>
                </p:endSync>
                <p:childTnLst>
                  <p:par>
                    <p:cTn id="791" fill="hold">
                      <p:stCondLst>
                        <p:cond delay="0"/>
                      </p:stCondLst>
                      <p:childTnLst>
                        <p:par>
                          <p:cTn id="792" fill="hold">
                            <p:stCondLst>
                              <p:cond delay="0"/>
                            </p:stCondLst>
                            <p:childTnLst>
                              <p:par>
                                <p:cTn id="793" presetID="1" presetClass="exit" presetSubtype="0" fill="hold" grpId="0" nodeType="clickEffect">
                                  <p:stCondLst>
                                    <p:cond delay="0"/>
                                  </p:stCondLst>
                                  <p:childTnLst>
                                    <p:set>
                                      <p:cBhvr>
                                        <p:cTn id="794" dur="1" fill="hold">
                                          <p:stCondLst>
                                            <p:cond delay="0"/>
                                          </p:stCondLst>
                                        </p:cTn>
                                        <p:tgtEl>
                                          <p:spTgt spid="190">
                                            <p:txEl>
                                              <p:pRg st="0" end="0"/>
                                            </p:txEl>
                                          </p:spTgt>
                                        </p:tgtEl>
                                        <p:attrNameLst>
                                          <p:attrName>style.visibility</p:attrName>
                                        </p:attrNameLst>
                                      </p:cBhvr>
                                      <p:to>
                                        <p:strVal val="hidden"/>
                                      </p:to>
                                    </p:set>
                                  </p:childTnLst>
                                </p:cTn>
                              </p:par>
                              <p:par>
                                <p:cTn id="795" presetID="1" presetClass="exit" presetSubtype="0" fill="hold" nodeType="withEffect">
                                  <p:stCondLst>
                                    <p:cond delay="0"/>
                                  </p:stCondLst>
                                  <p:childTnLst>
                                    <p:set>
                                      <p:cBhvr>
                                        <p:cTn id="796" dur="1" fill="hold">
                                          <p:stCondLst>
                                            <p:cond delay="0"/>
                                          </p:stCondLst>
                                        </p:cTn>
                                        <p:tgtEl>
                                          <p:spTgt spid="181"/>
                                        </p:tgtEl>
                                        <p:attrNameLst>
                                          <p:attrName>style.visibility</p:attrName>
                                        </p:attrNameLst>
                                      </p:cBhvr>
                                      <p:to>
                                        <p:strVal val="hidden"/>
                                      </p:to>
                                    </p:set>
                                  </p:childTnLst>
                                </p:cTn>
                              </p:par>
                              <p:par>
                                <p:cTn id="797" presetID="1" presetClass="exit" presetSubtype="0" fill="hold" grpId="0" nodeType="withEffect">
                                  <p:stCondLst>
                                    <p:cond delay="0"/>
                                  </p:stCondLst>
                                  <p:childTnLst>
                                    <p:set>
                                      <p:cBhvr>
                                        <p:cTn id="798" dur="1" fill="hold">
                                          <p:stCondLst>
                                            <p:cond delay="0"/>
                                          </p:stCondLst>
                                        </p:cTn>
                                        <p:tgtEl>
                                          <p:spTgt spid="192">
                                            <p:txEl>
                                              <p:pRg st="0" end="0"/>
                                            </p:txEl>
                                          </p:spTgt>
                                        </p:tgtEl>
                                        <p:attrNameLst>
                                          <p:attrName>style.visibility</p:attrName>
                                        </p:attrNameLst>
                                      </p:cBhvr>
                                      <p:to>
                                        <p:strVal val="hidden"/>
                                      </p:to>
                                    </p:set>
                                  </p:childTnLst>
                                </p:cTn>
                              </p:par>
                              <p:par>
                                <p:cTn id="799" presetID="1" presetClass="exit" presetSubtype="0" fill="hold" nodeType="withEffect">
                                  <p:stCondLst>
                                    <p:cond delay="0"/>
                                  </p:stCondLst>
                                  <p:childTnLst>
                                    <p:set>
                                      <p:cBhvr>
                                        <p:cTn id="800" dur="1" fill="hold">
                                          <p:stCondLst>
                                            <p:cond delay="0"/>
                                          </p:stCondLst>
                                        </p:cTn>
                                        <p:tgtEl>
                                          <p:spTgt spid="185"/>
                                        </p:tgtEl>
                                        <p:attrNameLst>
                                          <p:attrName>style.visibility</p:attrName>
                                        </p:attrNameLst>
                                      </p:cBhvr>
                                      <p:to>
                                        <p:strVal val="hidden"/>
                                      </p:to>
                                    </p:set>
                                  </p:childTnLst>
                                </p:cTn>
                              </p:par>
                              <p:par>
                                <p:cTn id="801" presetID="1" presetClass="exit" presetSubtype="0" fill="hold" grpId="0" nodeType="withEffect">
                                  <p:stCondLst>
                                    <p:cond delay="0"/>
                                  </p:stCondLst>
                                  <p:childTnLst>
                                    <p:set>
                                      <p:cBhvr>
                                        <p:cTn id="802" dur="1" fill="hold">
                                          <p:stCondLst>
                                            <p:cond delay="0"/>
                                          </p:stCondLst>
                                        </p:cTn>
                                        <p:tgtEl>
                                          <p:spTgt spid="191">
                                            <p:txEl>
                                              <p:pRg st="0" end="0"/>
                                            </p:txEl>
                                          </p:spTgt>
                                        </p:tgtEl>
                                        <p:attrNameLst>
                                          <p:attrName>style.visibility</p:attrName>
                                        </p:attrNameLst>
                                      </p:cBhvr>
                                      <p:to>
                                        <p:strVal val="hidden"/>
                                      </p:to>
                                    </p:set>
                                  </p:childTnLst>
                                </p:cTn>
                              </p:par>
                              <p:par>
                                <p:cTn id="803" presetID="1" presetClass="exit" presetSubtype="0" fill="hold" nodeType="withEffect">
                                  <p:stCondLst>
                                    <p:cond delay="0"/>
                                  </p:stCondLst>
                                  <p:childTnLst>
                                    <p:set>
                                      <p:cBhvr>
                                        <p:cTn id="804" dur="1" fill="hold">
                                          <p:stCondLst>
                                            <p:cond delay="0"/>
                                          </p:stCondLst>
                                        </p:cTn>
                                        <p:tgtEl>
                                          <p:spTgt spid="183"/>
                                        </p:tgtEl>
                                        <p:attrNameLst>
                                          <p:attrName>style.visibility</p:attrName>
                                        </p:attrNameLst>
                                      </p:cBhvr>
                                      <p:to>
                                        <p:strVal val="hidden"/>
                                      </p:to>
                                    </p:set>
                                  </p:childTnLst>
                                </p:cTn>
                              </p:par>
                              <p:par>
                                <p:cTn id="805" presetID="8" presetClass="emph" presetSubtype="0" fill="hold" nodeType="withEffect">
                                  <p:stCondLst>
                                    <p:cond delay="0"/>
                                  </p:stCondLst>
                                  <p:childTnLst>
                                    <p:animRot by="21600000">
                                      <p:cBhvr>
                                        <p:cTn id="806" dur="2000" fill="hold"/>
                                        <p:tgtEl>
                                          <p:spTgt spid="179"/>
                                        </p:tgtEl>
                                        <p:attrNameLst>
                                          <p:attrName>r</p:attrName>
                                        </p:attrNameLst>
                                      </p:cBhvr>
                                    </p:animRot>
                                  </p:childTnLst>
                                </p:cTn>
                              </p:par>
                            </p:childTnLst>
                          </p:cTn>
                        </p:par>
                      </p:childTnLst>
                    </p:cTn>
                  </p:par>
                </p:childTnLst>
              </p:cTn>
              <p:nextCondLst>
                <p:cond evt="onClick" delay="0">
                  <p:tgtEl>
                    <p:spTgt spid="189"/>
                  </p:tgtEl>
                </p:cond>
              </p:nextCondLst>
            </p:seq>
            <p:seq concurrent="1" nextAc="seek">
              <p:cTn id="807" restart="whenNotActive" fill="hold" evtFilter="cancelBubble" nodeType="interactiveSeq">
                <p:stCondLst>
                  <p:cond evt="onClick" delay="0">
                    <p:tgtEl>
                      <p:spTgt spid="190"/>
                    </p:tgtEl>
                  </p:cond>
                </p:stCondLst>
                <p:endSync evt="end" delay="0">
                  <p:rtn val="all"/>
                </p:endSync>
                <p:childTnLst>
                  <p:par>
                    <p:cTn id="808" fill="hold">
                      <p:stCondLst>
                        <p:cond delay="0"/>
                      </p:stCondLst>
                      <p:childTnLst>
                        <p:par>
                          <p:cTn id="809" fill="hold">
                            <p:stCondLst>
                              <p:cond delay="0"/>
                            </p:stCondLst>
                            <p:childTnLst>
                              <p:par>
                                <p:cTn id="810" presetID="1" presetClass="exit" presetSubtype="0" fill="hold" grpId="0" nodeType="clickEffect">
                                  <p:stCondLst>
                                    <p:cond delay="0"/>
                                  </p:stCondLst>
                                  <p:childTnLst>
                                    <p:set>
                                      <p:cBhvr>
                                        <p:cTn id="811" dur="1" fill="hold">
                                          <p:stCondLst>
                                            <p:cond delay="0"/>
                                          </p:stCondLst>
                                        </p:cTn>
                                        <p:tgtEl>
                                          <p:spTgt spid="189">
                                            <p:txEl>
                                              <p:pRg st="0" end="0"/>
                                            </p:txEl>
                                          </p:spTgt>
                                        </p:tgtEl>
                                        <p:attrNameLst>
                                          <p:attrName>style.visibility</p:attrName>
                                        </p:attrNameLst>
                                      </p:cBhvr>
                                      <p:to>
                                        <p:strVal val="hidden"/>
                                      </p:to>
                                    </p:set>
                                  </p:childTnLst>
                                </p:cTn>
                              </p:par>
                              <p:par>
                                <p:cTn id="812" presetID="1" presetClass="exit" presetSubtype="0" fill="hold" nodeType="withEffect">
                                  <p:stCondLst>
                                    <p:cond delay="0"/>
                                  </p:stCondLst>
                                  <p:childTnLst>
                                    <p:set>
                                      <p:cBhvr>
                                        <p:cTn id="813" dur="1" fill="hold">
                                          <p:stCondLst>
                                            <p:cond delay="0"/>
                                          </p:stCondLst>
                                        </p:cTn>
                                        <p:tgtEl>
                                          <p:spTgt spid="179"/>
                                        </p:tgtEl>
                                        <p:attrNameLst>
                                          <p:attrName>style.visibility</p:attrName>
                                        </p:attrNameLst>
                                      </p:cBhvr>
                                      <p:to>
                                        <p:strVal val="hidden"/>
                                      </p:to>
                                    </p:set>
                                  </p:childTnLst>
                                </p:cTn>
                              </p:par>
                              <p:par>
                                <p:cTn id="814" presetID="1" presetClass="exit" presetSubtype="0" fill="hold" grpId="1" nodeType="withEffect">
                                  <p:stCondLst>
                                    <p:cond delay="0"/>
                                  </p:stCondLst>
                                  <p:childTnLst>
                                    <p:set>
                                      <p:cBhvr>
                                        <p:cTn id="815" dur="1" fill="hold">
                                          <p:stCondLst>
                                            <p:cond delay="0"/>
                                          </p:stCondLst>
                                        </p:cTn>
                                        <p:tgtEl>
                                          <p:spTgt spid="192">
                                            <p:txEl>
                                              <p:pRg st="0" end="0"/>
                                            </p:txEl>
                                          </p:spTgt>
                                        </p:tgtEl>
                                        <p:attrNameLst>
                                          <p:attrName>style.visibility</p:attrName>
                                        </p:attrNameLst>
                                      </p:cBhvr>
                                      <p:to>
                                        <p:strVal val="hidden"/>
                                      </p:to>
                                    </p:set>
                                  </p:childTnLst>
                                </p:cTn>
                              </p:par>
                              <p:par>
                                <p:cTn id="816" presetID="1" presetClass="exit" presetSubtype="0" fill="hold" nodeType="withEffect">
                                  <p:stCondLst>
                                    <p:cond delay="0"/>
                                  </p:stCondLst>
                                  <p:childTnLst>
                                    <p:set>
                                      <p:cBhvr>
                                        <p:cTn id="817" dur="1" fill="hold">
                                          <p:stCondLst>
                                            <p:cond delay="0"/>
                                          </p:stCondLst>
                                        </p:cTn>
                                        <p:tgtEl>
                                          <p:spTgt spid="185"/>
                                        </p:tgtEl>
                                        <p:attrNameLst>
                                          <p:attrName>style.visibility</p:attrName>
                                        </p:attrNameLst>
                                      </p:cBhvr>
                                      <p:to>
                                        <p:strVal val="hidden"/>
                                      </p:to>
                                    </p:set>
                                  </p:childTnLst>
                                </p:cTn>
                              </p:par>
                              <p:par>
                                <p:cTn id="818" presetID="1" presetClass="exit" presetSubtype="0" fill="hold" grpId="1" nodeType="withEffect">
                                  <p:stCondLst>
                                    <p:cond delay="0"/>
                                  </p:stCondLst>
                                  <p:childTnLst>
                                    <p:set>
                                      <p:cBhvr>
                                        <p:cTn id="819" dur="1" fill="hold">
                                          <p:stCondLst>
                                            <p:cond delay="0"/>
                                          </p:stCondLst>
                                        </p:cTn>
                                        <p:tgtEl>
                                          <p:spTgt spid="191">
                                            <p:txEl>
                                              <p:pRg st="0" end="0"/>
                                            </p:txEl>
                                          </p:spTgt>
                                        </p:tgtEl>
                                        <p:attrNameLst>
                                          <p:attrName>style.visibility</p:attrName>
                                        </p:attrNameLst>
                                      </p:cBhvr>
                                      <p:to>
                                        <p:strVal val="hidden"/>
                                      </p:to>
                                    </p:set>
                                  </p:childTnLst>
                                </p:cTn>
                              </p:par>
                              <p:par>
                                <p:cTn id="820" presetID="1" presetClass="exit" presetSubtype="0" fill="hold" nodeType="withEffect">
                                  <p:stCondLst>
                                    <p:cond delay="0"/>
                                  </p:stCondLst>
                                  <p:childTnLst>
                                    <p:set>
                                      <p:cBhvr>
                                        <p:cTn id="821" dur="1" fill="hold">
                                          <p:stCondLst>
                                            <p:cond delay="0"/>
                                          </p:stCondLst>
                                        </p:cTn>
                                        <p:tgtEl>
                                          <p:spTgt spid="183"/>
                                        </p:tgtEl>
                                        <p:attrNameLst>
                                          <p:attrName>style.visibility</p:attrName>
                                        </p:attrNameLst>
                                      </p:cBhvr>
                                      <p:to>
                                        <p:strVal val="hidden"/>
                                      </p:to>
                                    </p:set>
                                  </p:childTnLst>
                                </p:cTn>
                              </p:par>
                              <p:par>
                                <p:cTn id="822" presetID="8" presetClass="emph" presetSubtype="0" fill="hold" nodeType="withEffect">
                                  <p:stCondLst>
                                    <p:cond delay="0"/>
                                  </p:stCondLst>
                                  <p:childTnLst>
                                    <p:animRot by="21600000">
                                      <p:cBhvr>
                                        <p:cTn id="823" dur="2000" fill="hold"/>
                                        <p:tgtEl>
                                          <p:spTgt spid="181"/>
                                        </p:tgtEl>
                                        <p:attrNameLst>
                                          <p:attrName>r</p:attrName>
                                        </p:attrNameLst>
                                      </p:cBhvr>
                                    </p:animRot>
                                  </p:childTnLst>
                                </p:cTn>
                              </p:par>
                            </p:childTnLst>
                          </p:cTn>
                        </p:par>
                      </p:childTnLst>
                    </p:cTn>
                  </p:par>
                </p:childTnLst>
              </p:cTn>
              <p:nextCondLst>
                <p:cond evt="onClick" delay="0">
                  <p:tgtEl>
                    <p:spTgt spid="190"/>
                  </p:tgtEl>
                </p:cond>
              </p:nextCondLst>
            </p:seq>
            <p:seq concurrent="1" nextAc="seek">
              <p:cTn id="824" restart="whenNotActive" fill="hold" evtFilter="cancelBubble" nodeType="interactiveSeq">
                <p:stCondLst>
                  <p:cond evt="onClick" delay="0">
                    <p:tgtEl>
                      <p:spTgt spid="192"/>
                    </p:tgtEl>
                  </p:cond>
                </p:stCondLst>
                <p:endSync evt="end" delay="0">
                  <p:rtn val="all"/>
                </p:endSync>
                <p:childTnLst>
                  <p:par>
                    <p:cTn id="825" fill="hold">
                      <p:stCondLst>
                        <p:cond delay="0"/>
                      </p:stCondLst>
                      <p:childTnLst>
                        <p:par>
                          <p:cTn id="826" fill="hold">
                            <p:stCondLst>
                              <p:cond delay="0"/>
                            </p:stCondLst>
                            <p:childTnLst>
                              <p:par>
                                <p:cTn id="827" presetID="1" presetClass="exit" presetSubtype="0" fill="hold" grpId="1" nodeType="clickEffect">
                                  <p:stCondLst>
                                    <p:cond delay="0"/>
                                  </p:stCondLst>
                                  <p:childTnLst>
                                    <p:set>
                                      <p:cBhvr>
                                        <p:cTn id="828" dur="1" fill="hold">
                                          <p:stCondLst>
                                            <p:cond delay="0"/>
                                          </p:stCondLst>
                                        </p:cTn>
                                        <p:tgtEl>
                                          <p:spTgt spid="189">
                                            <p:txEl>
                                              <p:pRg st="0" end="0"/>
                                            </p:txEl>
                                          </p:spTgt>
                                        </p:tgtEl>
                                        <p:attrNameLst>
                                          <p:attrName>style.visibility</p:attrName>
                                        </p:attrNameLst>
                                      </p:cBhvr>
                                      <p:to>
                                        <p:strVal val="hidden"/>
                                      </p:to>
                                    </p:set>
                                  </p:childTnLst>
                                </p:cTn>
                              </p:par>
                              <p:par>
                                <p:cTn id="829" presetID="1" presetClass="exit" presetSubtype="0" fill="hold" nodeType="withEffect">
                                  <p:stCondLst>
                                    <p:cond delay="0"/>
                                  </p:stCondLst>
                                  <p:childTnLst>
                                    <p:set>
                                      <p:cBhvr>
                                        <p:cTn id="830" dur="1" fill="hold">
                                          <p:stCondLst>
                                            <p:cond delay="0"/>
                                          </p:stCondLst>
                                        </p:cTn>
                                        <p:tgtEl>
                                          <p:spTgt spid="179"/>
                                        </p:tgtEl>
                                        <p:attrNameLst>
                                          <p:attrName>style.visibility</p:attrName>
                                        </p:attrNameLst>
                                      </p:cBhvr>
                                      <p:to>
                                        <p:strVal val="hidden"/>
                                      </p:to>
                                    </p:set>
                                  </p:childTnLst>
                                </p:cTn>
                              </p:par>
                              <p:par>
                                <p:cTn id="831" presetID="1" presetClass="exit" presetSubtype="0" fill="hold" grpId="1" nodeType="withEffect">
                                  <p:stCondLst>
                                    <p:cond delay="0"/>
                                  </p:stCondLst>
                                  <p:childTnLst>
                                    <p:set>
                                      <p:cBhvr>
                                        <p:cTn id="832" dur="1" fill="hold">
                                          <p:stCondLst>
                                            <p:cond delay="0"/>
                                          </p:stCondLst>
                                        </p:cTn>
                                        <p:tgtEl>
                                          <p:spTgt spid="190">
                                            <p:txEl>
                                              <p:pRg st="0" end="0"/>
                                            </p:txEl>
                                          </p:spTgt>
                                        </p:tgtEl>
                                        <p:attrNameLst>
                                          <p:attrName>style.visibility</p:attrName>
                                        </p:attrNameLst>
                                      </p:cBhvr>
                                      <p:to>
                                        <p:strVal val="hidden"/>
                                      </p:to>
                                    </p:set>
                                  </p:childTnLst>
                                </p:cTn>
                              </p:par>
                              <p:par>
                                <p:cTn id="833" presetID="1" presetClass="exit" presetSubtype="0" fill="hold" nodeType="withEffect">
                                  <p:stCondLst>
                                    <p:cond delay="0"/>
                                  </p:stCondLst>
                                  <p:childTnLst>
                                    <p:set>
                                      <p:cBhvr>
                                        <p:cTn id="834" dur="1" fill="hold">
                                          <p:stCondLst>
                                            <p:cond delay="0"/>
                                          </p:stCondLst>
                                        </p:cTn>
                                        <p:tgtEl>
                                          <p:spTgt spid="181"/>
                                        </p:tgtEl>
                                        <p:attrNameLst>
                                          <p:attrName>style.visibility</p:attrName>
                                        </p:attrNameLst>
                                      </p:cBhvr>
                                      <p:to>
                                        <p:strVal val="hidden"/>
                                      </p:to>
                                    </p:set>
                                  </p:childTnLst>
                                </p:cTn>
                              </p:par>
                              <p:par>
                                <p:cTn id="835" presetID="1" presetClass="exit" presetSubtype="0" fill="hold" grpId="2" nodeType="withEffect">
                                  <p:stCondLst>
                                    <p:cond delay="0"/>
                                  </p:stCondLst>
                                  <p:childTnLst>
                                    <p:set>
                                      <p:cBhvr>
                                        <p:cTn id="836" dur="1" fill="hold">
                                          <p:stCondLst>
                                            <p:cond delay="0"/>
                                          </p:stCondLst>
                                        </p:cTn>
                                        <p:tgtEl>
                                          <p:spTgt spid="191">
                                            <p:txEl>
                                              <p:pRg st="0" end="0"/>
                                            </p:txEl>
                                          </p:spTgt>
                                        </p:tgtEl>
                                        <p:attrNameLst>
                                          <p:attrName>style.visibility</p:attrName>
                                        </p:attrNameLst>
                                      </p:cBhvr>
                                      <p:to>
                                        <p:strVal val="hidden"/>
                                      </p:to>
                                    </p:set>
                                  </p:childTnLst>
                                </p:cTn>
                              </p:par>
                              <p:par>
                                <p:cTn id="837" presetID="1" presetClass="exit" presetSubtype="0" fill="hold" nodeType="withEffect">
                                  <p:stCondLst>
                                    <p:cond delay="0"/>
                                  </p:stCondLst>
                                  <p:childTnLst>
                                    <p:set>
                                      <p:cBhvr>
                                        <p:cTn id="838" dur="1" fill="hold">
                                          <p:stCondLst>
                                            <p:cond delay="0"/>
                                          </p:stCondLst>
                                        </p:cTn>
                                        <p:tgtEl>
                                          <p:spTgt spid="183"/>
                                        </p:tgtEl>
                                        <p:attrNameLst>
                                          <p:attrName>style.visibility</p:attrName>
                                        </p:attrNameLst>
                                      </p:cBhvr>
                                      <p:to>
                                        <p:strVal val="hidden"/>
                                      </p:to>
                                    </p:set>
                                  </p:childTnLst>
                                </p:cTn>
                              </p:par>
                              <p:par>
                                <p:cTn id="839" presetID="8" presetClass="emph" presetSubtype="0" fill="hold" nodeType="withEffect">
                                  <p:stCondLst>
                                    <p:cond delay="0"/>
                                  </p:stCondLst>
                                  <p:childTnLst>
                                    <p:animRot by="21600000">
                                      <p:cBhvr>
                                        <p:cTn id="840" dur="2000" fill="hold"/>
                                        <p:tgtEl>
                                          <p:spTgt spid="185"/>
                                        </p:tgtEl>
                                        <p:attrNameLst>
                                          <p:attrName>r</p:attrName>
                                        </p:attrNameLst>
                                      </p:cBhvr>
                                    </p:animRot>
                                  </p:childTnLst>
                                </p:cTn>
                              </p:par>
                            </p:childTnLst>
                          </p:cTn>
                        </p:par>
                      </p:childTnLst>
                    </p:cTn>
                  </p:par>
                </p:childTnLst>
              </p:cTn>
              <p:nextCondLst>
                <p:cond evt="onClick" delay="0">
                  <p:tgtEl>
                    <p:spTgt spid="192"/>
                  </p:tgtEl>
                </p:cond>
              </p:nextCondLst>
            </p:seq>
            <p:seq concurrent="1" nextAc="seek">
              <p:cTn id="841" restart="whenNotActive" fill="hold" evtFilter="cancelBubble" nodeType="interactiveSeq">
                <p:stCondLst>
                  <p:cond evt="onClick" delay="0">
                    <p:tgtEl>
                      <p:spTgt spid="191"/>
                    </p:tgtEl>
                  </p:cond>
                </p:stCondLst>
                <p:endSync evt="end" delay="0">
                  <p:rtn val="all"/>
                </p:endSync>
                <p:childTnLst>
                  <p:par>
                    <p:cTn id="842" fill="hold">
                      <p:stCondLst>
                        <p:cond delay="0"/>
                      </p:stCondLst>
                      <p:childTnLst>
                        <p:par>
                          <p:cTn id="843" fill="hold">
                            <p:stCondLst>
                              <p:cond delay="0"/>
                            </p:stCondLst>
                            <p:childTnLst>
                              <p:par>
                                <p:cTn id="844" presetID="1" presetClass="exit" presetSubtype="0" fill="hold" grpId="2" nodeType="clickEffect">
                                  <p:stCondLst>
                                    <p:cond delay="0"/>
                                  </p:stCondLst>
                                  <p:childTnLst>
                                    <p:set>
                                      <p:cBhvr>
                                        <p:cTn id="845" dur="1" fill="hold">
                                          <p:stCondLst>
                                            <p:cond delay="0"/>
                                          </p:stCondLst>
                                        </p:cTn>
                                        <p:tgtEl>
                                          <p:spTgt spid="189">
                                            <p:txEl>
                                              <p:pRg st="0" end="0"/>
                                            </p:txEl>
                                          </p:spTgt>
                                        </p:tgtEl>
                                        <p:attrNameLst>
                                          <p:attrName>style.visibility</p:attrName>
                                        </p:attrNameLst>
                                      </p:cBhvr>
                                      <p:to>
                                        <p:strVal val="hidden"/>
                                      </p:to>
                                    </p:set>
                                  </p:childTnLst>
                                </p:cTn>
                              </p:par>
                              <p:par>
                                <p:cTn id="846" presetID="1" presetClass="exit" presetSubtype="0" fill="hold" nodeType="withEffect">
                                  <p:stCondLst>
                                    <p:cond delay="0"/>
                                  </p:stCondLst>
                                  <p:childTnLst>
                                    <p:set>
                                      <p:cBhvr>
                                        <p:cTn id="847" dur="1" fill="hold">
                                          <p:stCondLst>
                                            <p:cond delay="0"/>
                                          </p:stCondLst>
                                        </p:cTn>
                                        <p:tgtEl>
                                          <p:spTgt spid="179"/>
                                        </p:tgtEl>
                                        <p:attrNameLst>
                                          <p:attrName>style.visibility</p:attrName>
                                        </p:attrNameLst>
                                      </p:cBhvr>
                                      <p:to>
                                        <p:strVal val="hidden"/>
                                      </p:to>
                                    </p:set>
                                  </p:childTnLst>
                                </p:cTn>
                              </p:par>
                              <p:par>
                                <p:cTn id="848" presetID="1" presetClass="exit" presetSubtype="0" fill="hold" grpId="2" nodeType="withEffect">
                                  <p:stCondLst>
                                    <p:cond delay="0"/>
                                  </p:stCondLst>
                                  <p:childTnLst>
                                    <p:set>
                                      <p:cBhvr>
                                        <p:cTn id="849" dur="1" fill="hold">
                                          <p:stCondLst>
                                            <p:cond delay="0"/>
                                          </p:stCondLst>
                                        </p:cTn>
                                        <p:tgtEl>
                                          <p:spTgt spid="190">
                                            <p:txEl>
                                              <p:pRg st="0" end="0"/>
                                            </p:txEl>
                                          </p:spTgt>
                                        </p:tgtEl>
                                        <p:attrNameLst>
                                          <p:attrName>style.visibility</p:attrName>
                                        </p:attrNameLst>
                                      </p:cBhvr>
                                      <p:to>
                                        <p:strVal val="hidden"/>
                                      </p:to>
                                    </p:set>
                                  </p:childTnLst>
                                </p:cTn>
                              </p:par>
                              <p:par>
                                <p:cTn id="850" presetID="1" presetClass="exit" presetSubtype="0" fill="hold" nodeType="withEffect">
                                  <p:stCondLst>
                                    <p:cond delay="0"/>
                                  </p:stCondLst>
                                  <p:childTnLst>
                                    <p:set>
                                      <p:cBhvr>
                                        <p:cTn id="851" dur="1" fill="hold">
                                          <p:stCondLst>
                                            <p:cond delay="0"/>
                                          </p:stCondLst>
                                        </p:cTn>
                                        <p:tgtEl>
                                          <p:spTgt spid="181"/>
                                        </p:tgtEl>
                                        <p:attrNameLst>
                                          <p:attrName>style.visibility</p:attrName>
                                        </p:attrNameLst>
                                      </p:cBhvr>
                                      <p:to>
                                        <p:strVal val="hidden"/>
                                      </p:to>
                                    </p:set>
                                  </p:childTnLst>
                                </p:cTn>
                              </p:par>
                              <p:par>
                                <p:cTn id="852" presetID="1" presetClass="exit" presetSubtype="0" fill="hold" grpId="2" nodeType="withEffect">
                                  <p:stCondLst>
                                    <p:cond delay="0"/>
                                  </p:stCondLst>
                                  <p:childTnLst>
                                    <p:set>
                                      <p:cBhvr>
                                        <p:cTn id="853" dur="1" fill="hold">
                                          <p:stCondLst>
                                            <p:cond delay="0"/>
                                          </p:stCondLst>
                                        </p:cTn>
                                        <p:tgtEl>
                                          <p:spTgt spid="192">
                                            <p:txEl>
                                              <p:pRg st="0" end="0"/>
                                            </p:txEl>
                                          </p:spTgt>
                                        </p:tgtEl>
                                        <p:attrNameLst>
                                          <p:attrName>style.visibility</p:attrName>
                                        </p:attrNameLst>
                                      </p:cBhvr>
                                      <p:to>
                                        <p:strVal val="hidden"/>
                                      </p:to>
                                    </p:set>
                                  </p:childTnLst>
                                </p:cTn>
                              </p:par>
                              <p:par>
                                <p:cTn id="854" presetID="1" presetClass="exit" presetSubtype="0" fill="hold" nodeType="withEffect">
                                  <p:stCondLst>
                                    <p:cond delay="0"/>
                                  </p:stCondLst>
                                  <p:childTnLst>
                                    <p:set>
                                      <p:cBhvr>
                                        <p:cTn id="855" dur="1" fill="hold">
                                          <p:stCondLst>
                                            <p:cond delay="0"/>
                                          </p:stCondLst>
                                        </p:cTn>
                                        <p:tgtEl>
                                          <p:spTgt spid="185"/>
                                        </p:tgtEl>
                                        <p:attrNameLst>
                                          <p:attrName>style.visibility</p:attrName>
                                        </p:attrNameLst>
                                      </p:cBhvr>
                                      <p:to>
                                        <p:strVal val="hidden"/>
                                      </p:to>
                                    </p:set>
                                  </p:childTnLst>
                                </p:cTn>
                              </p:par>
                              <p:par>
                                <p:cTn id="856" presetID="8" presetClass="emph" presetSubtype="0" fill="hold" nodeType="withEffect">
                                  <p:stCondLst>
                                    <p:cond delay="0"/>
                                  </p:stCondLst>
                                  <p:childTnLst>
                                    <p:animRot by="21600000">
                                      <p:cBhvr>
                                        <p:cTn id="857" dur="2000" fill="hold"/>
                                        <p:tgtEl>
                                          <p:spTgt spid="183"/>
                                        </p:tgtEl>
                                        <p:attrNameLst>
                                          <p:attrName>r</p:attrName>
                                        </p:attrNameLst>
                                      </p:cBhvr>
                                    </p:animRot>
                                  </p:childTnLst>
                                </p:cTn>
                              </p:par>
                            </p:childTnLst>
                          </p:cTn>
                        </p:par>
                      </p:childTnLst>
                    </p:cTn>
                  </p:par>
                </p:childTnLst>
              </p:cTn>
              <p:nextCondLst>
                <p:cond evt="onClick" delay="0">
                  <p:tgtEl>
                    <p:spTgt spid="191"/>
                  </p:tgtEl>
                </p:cond>
              </p:nextCondLst>
            </p:seq>
          </p:childTnLst>
        </p:cTn>
      </p:par>
    </p:tnLst>
    <p:bldLst>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53" grpId="0" animBg="1"/>
      <p:bldP spid="54" grpId="0" animBg="1"/>
      <p:bldP spid="60" grpId="0"/>
      <p:bldP spid="60" grpId="1"/>
      <p:bldP spid="66" grpId="0"/>
      <p:bldP spid="66" grpId="1"/>
      <p:bldP spid="67" grpId="0"/>
      <p:bldP spid="67" grpId="1"/>
      <p:bldP spid="68" grpId="0"/>
      <p:bldP spid="68" grpId="1"/>
      <p:bldP spid="69" grpId="0"/>
      <p:bldP spid="69" grpId="1"/>
      <p:bldP spid="70" grpId="0"/>
      <p:bldP spid="70" grpId="1"/>
      <p:bldP spid="76" grpId="0"/>
      <p:bldP spid="76" grpId="1"/>
      <p:bldP spid="77" grpId="0"/>
      <p:bldP spid="77" grpId="1"/>
      <p:bldP spid="78" grpId="0"/>
      <p:bldP spid="78" grpId="1"/>
      <p:bldP spid="79" grpId="0"/>
      <p:bldP spid="79" grpId="1"/>
      <p:bldP spid="84" grpId="0"/>
      <p:bldP spid="84" grpId="1"/>
      <p:bldP spid="85" grpId="0"/>
      <p:bldP spid="85" grpId="1"/>
      <p:bldP spid="86" grpId="0"/>
      <p:bldP spid="86" grpId="1"/>
      <p:bldP spid="87" grpId="0"/>
      <p:bldP spid="87" grpId="1"/>
      <p:bldP spid="88" grpId="0"/>
      <p:bldP spid="88" grpId="1"/>
      <p:bldP spid="89" grpId="0"/>
      <p:bldP spid="89"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7" grpId="1"/>
      <p:bldP spid="108" grpId="0"/>
      <p:bldP spid="108" grpId="1"/>
      <p:bldP spid="109" grpId="0"/>
      <p:bldP spid="109" grpId="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43" grpId="0"/>
      <p:bldP spid="144" grpId="0"/>
      <p:bldP spid="159" grpId="0" build="allAtOnce"/>
      <p:bldP spid="159" grpId="1" build="allAtOnce"/>
      <p:bldP spid="159" grpId="2" build="allAtOnce"/>
      <p:bldP spid="160" grpId="0" build="allAtOnce"/>
      <p:bldP spid="160" grpId="1" build="allAtOnce"/>
      <p:bldP spid="160" grpId="2" build="allAtOnce"/>
      <p:bldP spid="161" grpId="0" build="allAtOnce"/>
      <p:bldP spid="161" grpId="1" build="allAtOnce"/>
      <p:bldP spid="161" grpId="2" build="allAtOnce"/>
      <p:bldP spid="162" grpId="0" build="allAtOnce"/>
      <p:bldP spid="162" grpId="1" build="allAtOnce"/>
      <p:bldP spid="162" grpId="2" build="allAtOnce"/>
      <p:bldP spid="189" grpId="0" build="allAtOnce"/>
      <p:bldP spid="189" grpId="1" build="allAtOnce"/>
      <p:bldP spid="189" grpId="2" build="allAtOnce"/>
      <p:bldP spid="190" grpId="0" build="allAtOnce"/>
      <p:bldP spid="190" grpId="1" build="allAtOnce"/>
      <p:bldP spid="190" grpId="2" build="allAtOnce"/>
      <p:bldP spid="191" grpId="0" build="allAtOnce"/>
      <p:bldP spid="191" grpId="1" build="allAtOnce"/>
      <p:bldP spid="191" grpId="2" build="allAtOnce"/>
      <p:bldP spid="192" grpId="0" build="allAtOnce"/>
      <p:bldP spid="192" grpId="1" build="allAtOnce"/>
      <p:bldP spid="192" grpId="2" build="allAtOnce"/>
      <p:bldP spid="1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8"/>
          <a:stretch>
            <a:fillRect/>
          </a:stretch>
        </p:blipFill>
        <p:spPr>
          <a:xfrm>
            <a:off x="0" y="0"/>
            <a:ext cx="9144000" cy="5143500"/>
          </a:xfrm>
          <a:prstGeom prst="rect">
            <a:avLst/>
          </a:prstGeom>
        </p:spPr>
      </p:pic>
      <p:sp>
        <p:nvSpPr>
          <p:cNvPr id="3" name="مستطيل 2"/>
          <p:cNvSpPr/>
          <p:nvPr/>
        </p:nvSpPr>
        <p:spPr>
          <a:xfrm>
            <a:off x="2715904" y="791570"/>
            <a:ext cx="4053386" cy="1105469"/>
          </a:xfrm>
          <a:prstGeom prst="rect">
            <a:avLst/>
          </a:prstGeom>
          <a:solidFill>
            <a:srgbClr val="EE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الاحمر داخل">
            <a:extLst>
              <a:ext uri="{FF2B5EF4-FFF2-40B4-BE49-F238E27FC236}">
                <a16:creationId xmlns:a16="http://schemas.microsoft.com/office/drawing/2014/main" id="{239FEAE7-BAA8-44F0-B774-BF39CCB0E5B1}"/>
              </a:ext>
            </a:extLst>
          </p:cNvPr>
          <p:cNvSpPr/>
          <p:nvPr/>
        </p:nvSpPr>
        <p:spPr>
          <a:xfrm>
            <a:off x="2767348" y="2079721"/>
            <a:ext cx="1371600" cy="1371600"/>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dirty="0"/>
          </a:p>
        </p:txBody>
      </p:sp>
      <p:sp>
        <p:nvSpPr>
          <p:cNvPr id="5" name="الصح">
            <a:extLst>
              <a:ext uri="{FF2B5EF4-FFF2-40B4-BE49-F238E27FC236}">
                <a16:creationId xmlns:a16="http://schemas.microsoft.com/office/drawing/2014/main" id="{E63DE3FB-5580-49D6-B001-B48B8542064E}"/>
              </a:ext>
            </a:extLst>
          </p:cNvPr>
          <p:cNvSpPr/>
          <p:nvPr/>
        </p:nvSpPr>
        <p:spPr>
          <a:xfrm>
            <a:off x="4483244" y="1995740"/>
            <a:ext cx="1371600" cy="1371600"/>
          </a:xfrm>
          <a:prstGeom prst="roundRect">
            <a:avLst/>
          </a:prstGeom>
          <a:solidFill>
            <a:schemeClr val="tx2"/>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اخضر داخل">
            <a:extLst>
              <a:ext uri="{FF2B5EF4-FFF2-40B4-BE49-F238E27FC236}">
                <a16:creationId xmlns:a16="http://schemas.microsoft.com/office/drawing/2014/main" id="{D7D09F1D-BECB-4B90-BFCE-BBF62215017B}"/>
              </a:ext>
            </a:extLst>
          </p:cNvPr>
          <p:cNvSpPr/>
          <p:nvPr/>
        </p:nvSpPr>
        <p:spPr>
          <a:xfrm>
            <a:off x="2759668" y="448607"/>
            <a:ext cx="1371600" cy="1371600"/>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بنفسجي داخل">
            <a:extLst>
              <a:ext uri="{FF2B5EF4-FFF2-40B4-BE49-F238E27FC236}">
                <a16:creationId xmlns:a16="http://schemas.microsoft.com/office/drawing/2014/main" id="{918C6884-6EF6-4491-A86F-3F94482C0F4D}"/>
              </a:ext>
            </a:extLst>
          </p:cNvPr>
          <p:cNvSpPr/>
          <p:nvPr/>
        </p:nvSpPr>
        <p:spPr>
          <a:xfrm>
            <a:off x="4508763" y="463754"/>
            <a:ext cx="1371600" cy="1371600"/>
          </a:xfrm>
          <a:prstGeom prst="roundRect">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dirty="0"/>
          </a:p>
        </p:txBody>
      </p:sp>
      <p:sp>
        <p:nvSpPr>
          <p:cNvPr id="8" name="المربع الاسود">
            <a:extLst>
              <a:ext uri="{FF2B5EF4-FFF2-40B4-BE49-F238E27FC236}">
                <a16:creationId xmlns:a16="http://schemas.microsoft.com/office/drawing/2014/main" id="{4560B42E-7570-4D1A-8870-79462E3F6358}"/>
              </a:ext>
            </a:extLst>
          </p:cNvPr>
          <p:cNvSpPr/>
          <p:nvPr/>
        </p:nvSpPr>
        <p:spPr>
          <a:xfrm>
            <a:off x="3841676" y="3669117"/>
            <a:ext cx="1371600" cy="13716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 descr="Question mark RTL">
            <a:extLst>
              <a:ext uri="{FF2B5EF4-FFF2-40B4-BE49-F238E27FC236}">
                <a16:creationId xmlns:a16="http://schemas.microsoft.com/office/drawing/2014/main" id="{EAB45081-DC38-4D7A-BD76-BE28BB5F3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51967" y="3954664"/>
            <a:ext cx="685800" cy="685800"/>
          </a:xfrm>
          <a:prstGeom prst="rect">
            <a:avLst/>
          </a:prstGeom>
        </p:spPr>
      </p:pic>
      <p:pic>
        <p:nvPicPr>
          <p:cNvPr id="10" name="magic-chime-01">
            <a:hlinkClick r:id="" action="ppaction://media"/>
            <a:extLst>
              <a:ext uri="{FF2B5EF4-FFF2-40B4-BE49-F238E27FC236}">
                <a16:creationId xmlns:a16="http://schemas.microsoft.com/office/drawing/2014/main" id="{BE53CEB9-8DB7-471B-99DA-71C395D0081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5027" y="3994095"/>
            <a:ext cx="457200" cy="457200"/>
          </a:xfrm>
          <a:prstGeom prst="rect">
            <a:avLst/>
          </a:prstGeom>
        </p:spPr>
      </p:pic>
      <p:pic>
        <p:nvPicPr>
          <p:cNvPr id="11" name="إجابة صحيحة (192 kbps)">
            <a:hlinkClick r:id="" action="ppaction://media"/>
            <a:extLst>
              <a:ext uri="{FF2B5EF4-FFF2-40B4-BE49-F238E27FC236}">
                <a16:creationId xmlns:a16="http://schemas.microsoft.com/office/drawing/2014/main" id="{DA09C357-FD00-4DA0-B637-B147E77BAC5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15146" y="3439513"/>
            <a:ext cx="457200" cy="457200"/>
          </a:xfrm>
          <a:prstGeom prst="rect">
            <a:avLst/>
          </a:prstGeom>
        </p:spPr>
      </p:pic>
      <p:pic>
        <p:nvPicPr>
          <p:cNvPr id="12" name="fail-trombone-01">
            <a:hlinkClick r:id="" action="ppaction://media"/>
            <a:extLst>
              <a:ext uri="{FF2B5EF4-FFF2-40B4-BE49-F238E27FC236}">
                <a16:creationId xmlns:a16="http://schemas.microsoft.com/office/drawing/2014/main" id="{CCA8E967-2BC7-4567-A628-FC940230E4DE}"/>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65450" y="4548677"/>
            <a:ext cx="457200" cy="457200"/>
          </a:xfrm>
          <a:prstGeom prst="rect">
            <a:avLst/>
          </a:prstGeom>
        </p:spPr>
      </p:pic>
      <p:pic>
        <p:nvPicPr>
          <p:cNvPr id="13" name="Graphic 17" descr="Arrow Straight">
            <a:extLst>
              <a:ext uri="{FF2B5EF4-FFF2-40B4-BE49-F238E27FC236}">
                <a16:creationId xmlns:a16="http://schemas.microsoft.com/office/drawing/2014/main" id="{D06349E9-F2AE-4BCE-91E9-64DBAA49F0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1460" y="349523"/>
            <a:ext cx="685800" cy="685800"/>
          </a:xfrm>
          <a:prstGeom prst="rect">
            <a:avLst/>
          </a:prstGeom>
        </p:spPr>
      </p:pic>
      <p:pic>
        <p:nvPicPr>
          <p:cNvPr id="14" name="صورة 13">
            <a:extLst>
              <a:ext uri="{FF2B5EF4-FFF2-40B4-BE49-F238E27FC236}">
                <a16:creationId xmlns:a16="http://schemas.microsoft.com/office/drawing/2014/main" id="{04CA9F12-EA03-49DE-9771-BF4D37B626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7888" y="2225474"/>
            <a:ext cx="813788" cy="1031186"/>
          </a:xfrm>
          <a:prstGeom prst="rect">
            <a:avLst/>
          </a:prstGeom>
        </p:spPr>
      </p:pic>
      <p:pic>
        <p:nvPicPr>
          <p:cNvPr id="15" name="صورة 14">
            <a:extLst>
              <a:ext uri="{FF2B5EF4-FFF2-40B4-BE49-F238E27FC236}">
                <a16:creationId xmlns:a16="http://schemas.microsoft.com/office/drawing/2014/main" id="{CBB1D19E-32D9-4EEB-81AD-8BA8CC7F22DD}"/>
              </a:ext>
            </a:extLst>
          </p:cNvPr>
          <p:cNvPicPr>
            <a:picLocks noChangeAspect="1"/>
          </p:cNvPicPr>
          <p:nvPr/>
        </p:nvPicPr>
        <p:blipFill>
          <a:blip r:embed="rId15">
            <a:clrChange>
              <a:clrFrom>
                <a:srgbClr val="F6F6F6"/>
              </a:clrFrom>
              <a:clrTo>
                <a:srgbClr val="F6F6F6">
                  <a:alpha val="0"/>
                </a:srgbClr>
              </a:clrTo>
            </a:clrChange>
          </a:blip>
          <a:stretch>
            <a:fillRect/>
          </a:stretch>
        </p:blipFill>
        <p:spPr>
          <a:xfrm>
            <a:off x="4590859" y="556222"/>
            <a:ext cx="1156369" cy="1156369"/>
          </a:xfrm>
          <a:prstGeom prst="rect">
            <a:avLst/>
          </a:prstGeom>
        </p:spPr>
      </p:pic>
      <p:pic>
        <p:nvPicPr>
          <p:cNvPr id="16" name="صورة 15">
            <a:extLst>
              <a:ext uri="{FF2B5EF4-FFF2-40B4-BE49-F238E27FC236}">
                <a16:creationId xmlns:a16="http://schemas.microsoft.com/office/drawing/2014/main" id="{6EDF35CE-355F-46B7-8890-528CC23275AB}"/>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873741" y="563853"/>
            <a:ext cx="1153700" cy="1153700"/>
          </a:xfrm>
          <a:prstGeom prst="rect">
            <a:avLst/>
          </a:prstGeom>
          <a:solidFill>
            <a:schemeClr val="tx2"/>
          </a:solidFill>
        </p:spPr>
      </p:pic>
      <p:sp>
        <p:nvSpPr>
          <p:cNvPr id="17" name="المربع البنفسجي فوق">
            <a:extLst>
              <a:ext uri="{FF2B5EF4-FFF2-40B4-BE49-F238E27FC236}">
                <a16:creationId xmlns:a16="http://schemas.microsoft.com/office/drawing/2014/main" id="{992A654C-7F1D-4297-A193-5BEADD15101B}"/>
              </a:ext>
            </a:extLst>
          </p:cNvPr>
          <p:cNvSpPr/>
          <p:nvPr/>
        </p:nvSpPr>
        <p:spPr>
          <a:xfrm>
            <a:off x="4496845" y="453437"/>
            <a:ext cx="1371600" cy="1371600"/>
          </a:xfrm>
          <a:prstGeom prst="roundRect">
            <a:avLst/>
          </a:prstGeom>
          <a:solidFill>
            <a:srgbClr val="F16F6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dirty="0"/>
          </a:p>
        </p:txBody>
      </p:sp>
      <p:sp>
        <p:nvSpPr>
          <p:cNvPr id="18" name="المربع الأحمر فوق">
            <a:extLst>
              <a:ext uri="{FF2B5EF4-FFF2-40B4-BE49-F238E27FC236}">
                <a16:creationId xmlns:a16="http://schemas.microsoft.com/office/drawing/2014/main" id="{DAFF7E5D-FC4E-4A53-A348-C13D51D7663C}"/>
              </a:ext>
            </a:extLst>
          </p:cNvPr>
          <p:cNvSpPr/>
          <p:nvPr/>
        </p:nvSpPr>
        <p:spPr>
          <a:xfrm>
            <a:off x="2756398" y="2062190"/>
            <a:ext cx="1371600" cy="1371600"/>
          </a:xfrm>
          <a:prstGeom prst="roundRect">
            <a:avLst/>
          </a:prstGeom>
          <a:solidFill>
            <a:srgbClr val="F16F67"/>
          </a:solidFill>
          <a:ln>
            <a:noFill/>
          </a:ln>
        </p:spPr>
        <p:style>
          <a:lnRef idx="3">
            <a:schemeClr val="lt1"/>
          </a:lnRef>
          <a:fillRef idx="1">
            <a:schemeClr val="accent2"/>
          </a:fillRef>
          <a:effectRef idx="1">
            <a:schemeClr val="accent2"/>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en-US" sz="1050" dirty="0"/>
          </a:p>
        </p:txBody>
      </p:sp>
      <p:sp>
        <p:nvSpPr>
          <p:cNvPr id="19" name="المربع الأخضرفوق">
            <a:extLst>
              <a:ext uri="{FF2B5EF4-FFF2-40B4-BE49-F238E27FC236}">
                <a16:creationId xmlns:a16="http://schemas.microsoft.com/office/drawing/2014/main" id="{A8B44C8A-E142-4BFD-A160-440F450D50BE}"/>
              </a:ext>
            </a:extLst>
          </p:cNvPr>
          <p:cNvSpPr/>
          <p:nvPr/>
        </p:nvSpPr>
        <p:spPr>
          <a:xfrm>
            <a:off x="2762131" y="443374"/>
            <a:ext cx="1371600" cy="1371600"/>
          </a:xfrm>
          <a:prstGeom prst="roundRect">
            <a:avLst/>
          </a:prstGeom>
          <a:solidFill>
            <a:srgbClr val="F16F67"/>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050" dirty="0"/>
          </a:p>
        </p:txBody>
      </p:sp>
      <p:sp>
        <p:nvSpPr>
          <p:cNvPr id="20" name="Right Arrow 1">
            <a:extLst>
              <a:ext uri="{FF2B5EF4-FFF2-40B4-BE49-F238E27FC236}">
                <a16:creationId xmlns:a16="http://schemas.microsoft.com/office/drawing/2014/main" id="{51EEB994-551A-2B47-B4E8-298BCAC2A961}"/>
              </a:ext>
            </a:extLst>
          </p:cNvPr>
          <p:cNvSpPr/>
          <p:nvPr/>
        </p:nvSpPr>
        <p:spPr>
          <a:xfrm>
            <a:off x="1516526" y="3693304"/>
            <a:ext cx="2105864" cy="115614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ar-SA" b="1" dirty="0"/>
              <a:t>ركزي يا صديقي لتتذكر مكان الصور </a:t>
            </a:r>
            <a:endParaRPr lang="en-SA" b="1" dirty="0"/>
          </a:p>
        </p:txBody>
      </p:sp>
      <p:pic>
        <p:nvPicPr>
          <p:cNvPr id="21" name="صورة 20"/>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36324" t="1885" r="34180" b="67004"/>
          <a:stretch/>
        </p:blipFill>
        <p:spPr>
          <a:xfrm>
            <a:off x="4265557" y="4048200"/>
            <a:ext cx="795871" cy="839480"/>
          </a:xfrm>
          <a:prstGeom prst="rect">
            <a:avLst/>
          </a:prstGeom>
        </p:spPr>
      </p:pic>
      <p:pic>
        <p:nvPicPr>
          <p:cNvPr id="22" name="صورة 21"/>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36324" t="1885" r="34180" b="67004"/>
          <a:stretch/>
        </p:blipFill>
        <p:spPr>
          <a:xfrm>
            <a:off x="4645094" y="2137131"/>
            <a:ext cx="1067612" cy="1126111"/>
          </a:xfrm>
          <a:prstGeom prst="rect">
            <a:avLst/>
          </a:prstGeom>
        </p:spPr>
      </p:pic>
      <p:sp>
        <p:nvSpPr>
          <p:cNvPr id="23" name="المربع الازرق فوق">
            <a:extLst>
              <a:ext uri="{FF2B5EF4-FFF2-40B4-BE49-F238E27FC236}">
                <a16:creationId xmlns:a16="http://schemas.microsoft.com/office/drawing/2014/main" id="{97F5826F-E1F1-4E52-BAEE-A29F92F89247}"/>
              </a:ext>
            </a:extLst>
          </p:cNvPr>
          <p:cNvSpPr/>
          <p:nvPr/>
        </p:nvSpPr>
        <p:spPr>
          <a:xfrm>
            <a:off x="4483243" y="1995740"/>
            <a:ext cx="1371600" cy="1371600"/>
          </a:xfrm>
          <a:prstGeom prst="roundRect">
            <a:avLst/>
          </a:prstGeom>
          <a:solidFill>
            <a:srgbClr val="F16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050" dirty="0"/>
          </a:p>
        </p:txBody>
      </p:sp>
      <p:grpSp>
        <p:nvGrpSpPr>
          <p:cNvPr id="24" name="مجموعة 23">
            <a:extLst>
              <a:ext uri="{FF2B5EF4-FFF2-40B4-BE49-F238E27FC236}">
                <a16:creationId xmlns:a16="http://schemas.microsoft.com/office/drawing/2014/main" id="{59A84149-7222-4460-9DCC-FD6B6A063608}"/>
              </a:ext>
            </a:extLst>
          </p:cNvPr>
          <p:cNvGrpSpPr/>
          <p:nvPr/>
        </p:nvGrpSpPr>
        <p:grpSpPr>
          <a:xfrm>
            <a:off x="5682838" y="834488"/>
            <a:ext cx="2915732" cy="3062225"/>
            <a:chOff x="5936525" y="729805"/>
            <a:chExt cx="2049236" cy="2049236"/>
          </a:xfrm>
        </p:grpSpPr>
        <p:sp>
          <p:nvSpPr>
            <p:cNvPr id="25" name="شكل بيضاوي 24">
              <a:extLst>
                <a:ext uri="{FF2B5EF4-FFF2-40B4-BE49-F238E27FC236}">
                  <a16:creationId xmlns:a16="http://schemas.microsoft.com/office/drawing/2014/main" id="{62AFE5E8-01F4-437B-8200-00A088A96EE0}"/>
                </a:ext>
              </a:extLst>
            </p:cNvPr>
            <p:cNvSpPr/>
            <p:nvPr/>
          </p:nvSpPr>
          <p:spPr>
            <a:xfrm>
              <a:off x="6726757" y="1715383"/>
              <a:ext cx="557759" cy="260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6" name="صورة 25">
              <a:extLst>
                <a:ext uri="{FF2B5EF4-FFF2-40B4-BE49-F238E27FC236}">
                  <a16:creationId xmlns:a16="http://schemas.microsoft.com/office/drawing/2014/main" id="{280CE6CE-DC6A-4D74-AF27-361D656C4912}"/>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5936525" y="729805"/>
              <a:ext cx="2049236" cy="2049236"/>
            </a:xfrm>
            <a:prstGeom prst="rect">
              <a:avLst/>
            </a:prstGeom>
          </p:spPr>
        </p:pic>
      </p:grpSp>
    </p:spTree>
    <p:extLst>
      <p:ext uri="{BB962C8B-B14F-4D97-AF65-F5344CB8AC3E}">
        <p14:creationId xmlns:p14="http://schemas.microsoft.com/office/powerpoint/2010/main" val="162140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par>
                          <p:cTn id="12" fill="hold">
                            <p:stCondLst>
                              <p:cond delay="6000"/>
                            </p:stCondLst>
                            <p:childTnLst>
                              <p:par>
                                <p:cTn id="13" presetID="14" presetClass="entr" presetSubtype="1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par>
                          <p:cTn id="16" fill="hold">
                            <p:stCondLst>
                              <p:cond delay="6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 presetClass="mediacall" presetSubtype="0" fill="hold" nodeType="withEffect">
                                  <p:stCondLst>
                                    <p:cond delay="0"/>
                                  </p:stCondLst>
                                  <p:childTnLst>
                                    <p:cmd type="call" cmd="playFrom(0.0)">
                                      <p:cBhvr>
                                        <p:cTn id="21" dur="3000"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300960" fill="hold"/>
                                        <p:tgtEl>
                                          <p:spTgt spid="11"/>
                                        </p:tgtEl>
                                      </p:cBhvr>
                                    </p:cmd>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7000" fill="hold"/>
                                        <p:tgtEl>
                                          <p:spTgt spid="12"/>
                                        </p:tgtEl>
                                      </p:cBhvr>
                                    </p:cmd>
                                  </p:childTnLst>
                                </p:cTn>
                              </p:par>
                              <p:par>
                                <p:cTn id="42" presetID="14" presetClass="exit" presetSubtype="10" fill="hold" grpId="1" nodeType="withEffect">
                                  <p:stCondLst>
                                    <p:cond delay="0"/>
                                  </p:stCondLst>
                                  <p:childTnLst>
                                    <p:animEffect transition="out" filter="randombar(horizontal)">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par>
                          <p:cTn id="45" fill="hold">
                            <p:stCondLst>
                              <p:cond delay="7000"/>
                            </p:stCondLst>
                            <p:childTnLst>
                              <p:par>
                                <p:cTn id="46" presetID="14" presetClass="entr" presetSubtype="10" fill="hold" grpId="2"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7000" fill="hold"/>
                                        <p:tgtEl>
                                          <p:spTgt spid="12"/>
                                        </p:tgtEl>
                                      </p:cBhvr>
                                    </p:cmd>
                                  </p:childTnLst>
                                </p:cTn>
                              </p:par>
                              <p:par>
                                <p:cTn id="54" presetID="14" presetClass="exit" presetSubtype="10" fill="hold" grpId="1" nodeType="withEffect">
                                  <p:stCondLst>
                                    <p:cond delay="0"/>
                                  </p:stCondLst>
                                  <p:childTnLst>
                                    <p:animEffect transition="out" filter="randombar(horizontal)">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par>
                          <p:cTn id="57" fill="hold">
                            <p:stCondLst>
                              <p:cond delay="7000"/>
                            </p:stCondLst>
                            <p:childTnLst>
                              <p:par>
                                <p:cTn id="58" presetID="14" presetClass="entr" presetSubtype="10" fill="hold" grpId="2"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withEffect">
                                  <p:stCondLst>
                                    <p:cond delay="0"/>
                                  </p:stCondLst>
                                  <p:childTnLst>
                                    <p:cmd type="call" cmd="playFrom(0.0)">
                                      <p:cBhvr>
                                        <p:cTn id="65" dur="7000" fill="hold"/>
                                        <p:tgtEl>
                                          <p:spTgt spid="12"/>
                                        </p:tgtEl>
                                      </p:cBhvr>
                                    </p:cmd>
                                  </p:childTnLst>
                                </p:cTn>
                              </p:par>
                              <p:par>
                                <p:cTn id="66" presetID="14" presetClass="exit" presetSubtype="10" fill="hold" grpId="1" nodeType="withEffect">
                                  <p:stCondLst>
                                    <p:cond delay="0"/>
                                  </p:stCondLst>
                                  <p:childTnLst>
                                    <p:animEffect transition="out" filter="randombar(horizontal)">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par>
                          <p:cTn id="69" fill="hold">
                            <p:stCondLst>
                              <p:cond delay="7000"/>
                            </p:stCondLst>
                            <p:childTnLst>
                              <p:par>
                                <p:cTn id="70" presetID="14" presetClass="entr" presetSubtype="10" fill="hold" grpId="2"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randombar(horizontal)">
                                      <p:cBhvr>
                                        <p:cTn id="72" dur="500"/>
                                        <p:tgtEl>
                                          <p:spTgt spid="18"/>
                                        </p:tgtEl>
                                      </p:cBhvr>
                                    </p:animEffect>
                                  </p:childTnLst>
                                </p:cTn>
                              </p:par>
                            </p:childTnLst>
                          </p:cTn>
                        </p:par>
                      </p:childTnLst>
                    </p:cTn>
                  </p:par>
                </p:childTnLst>
              </p:cTn>
              <p:nextCondLst>
                <p:cond evt="onClick" delay="0">
                  <p:tgtEl>
                    <p:spTgt spid="18"/>
                  </p:tgtEl>
                </p:cond>
              </p:nextCondLst>
            </p:seq>
            <p:audio>
              <p:cMediaNode vol="80000">
                <p:cTn id="73" fill="hold" display="0">
                  <p:stCondLst>
                    <p:cond delay="indefinite"/>
                  </p:stCondLst>
                  <p:endCondLst>
                    <p:cond evt="onStopAudio" delay="0">
                      <p:tgtEl>
                        <p:sldTgt/>
                      </p:tgtEl>
                    </p:cond>
                  </p:endCondLst>
                </p:cTn>
                <p:tgtEl>
                  <p:spTgt spid="10"/>
                </p:tgtEl>
              </p:cMediaNode>
            </p:audio>
            <p:audio>
              <p:cMediaNode vol="80000">
                <p:cTn id="74" fill="hold" display="0">
                  <p:stCondLst>
                    <p:cond delay="indefinite"/>
                  </p:stCondLst>
                  <p:endCondLst>
                    <p:cond evt="onStopAudio" delay="0">
                      <p:tgtEl>
                        <p:sldTgt/>
                      </p:tgtEl>
                    </p:cond>
                  </p:endCondLst>
                </p:cTn>
                <p:tgtEl>
                  <p:spTgt spid="11"/>
                </p:tgtEl>
              </p:cMediaNode>
            </p:audio>
            <p:audio>
              <p:cMediaNode vol="80000">
                <p:cTn id="75" fill="hold" display="0">
                  <p:stCondLst>
                    <p:cond delay="indefinite"/>
                  </p:stCondLst>
                  <p:endCondLst>
                    <p:cond evt="onStopAudio" delay="0">
                      <p:tgtEl>
                        <p:sldTgt/>
                      </p:tgtEl>
                    </p:cond>
                  </p:endCondLst>
                </p:cTn>
                <p:tgtEl>
                  <p:spTgt spid="12"/>
                </p:tgtEl>
              </p:cMediaNode>
            </p:audio>
          </p:childTnLst>
        </p:cTn>
      </p:par>
    </p:tnLst>
    <p:bldLst>
      <p:bldP spid="17" grpId="0" animBg="1"/>
      <p:bldP spid="17" grpId="1" animBg="1"/>
      <p:bldP spid="17" grpId="2" animBg="1"/>
      <p:bldP spid="18" grpId="0" animBg="1"/>
      <p:bldP spid="18" grpId="1" animBg="1"/>
      <p:bldP spid="18" grpId="2" animBg="1"/>
      <p:bldP spid="19" grpId="0" animBg="1"/>
      <p:bldP spid="19" grpId="1" animBg="1"/>
      <p:bldP spid="19" grpId="2" animBg="1"/>
      <p:bldP spid="23" grpId="0" animBg="1"/>
      <p:bldP spid="2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8"/>
          <a:stretch>
            <a:fillRect/>
          </a:stretch>
        </p:blipFill>
        <p:spPr>
          <a:xfrm>
            <a:off x="0" y="0"/>
            <a:ext cx="9144000" cy="5143500"/>
          </a:xfrm>
          <a:prstGeom prst="rect">
            <a:avLst/>
          </a:prstGeom>
        </p:spPr>
      </p:pic>
      <p:sp>
        <p:nvSpPr>
          <p:cNvPr id="3" name="مستطيل 2"/>
          <p:cNvSpPr/>
          <p:nvPr/>
        </p:nvSpPr>
        <p:spPr>
          <a:xfrm>
            <a:off x="2715904" y="791570"/>
            <a:ext cx="4053386" cy="1105469"/>
          </a:xfrm>
          <a:prstGeom prst="rect">
            <a:avLst/>
          </a:prstGeom>
          <a:solidFill>
            <a:srgbClr val="EE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الاحمر داخل">
            <a:extLst>
              <a:ext uri="{FF2B5EF4-FFF2-40B4-BE49-F238E27FC236}">
                <a16:creationId xmlns:a16="http://schemas.microsoft.com/office/drawing/2014/main" id="{A71324CE-B090-4E01-95D5-72F1DA4EC1D5}"/>
              </a:ext>
            </a:extLst>
          </p:cNvPr>
          <p:cNvSpPr/>
          <p:nvPr/>
        </p:nvSpPr>
        <p:spPr>
          <a:xfrm>
            <a:off x="4547687" y="2050739"/>
            <a:ext cx="1371600" cy="1371600"/>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dirty="0"/>
          </a:p>
        </p:txBody>
      </p:sp>
      <p:sp>
        <p:nvSpPr>
          <p:cNvPr id="5" name="الصح">
            <a:extLst>
              <a:ext uri="{FF2B5EF4-FFF2-40B4-BE49-F238E27FC236}">
                <a16:creationId xmlns:a16="http://schemas.microsoft.com/office/drawing/2014/main" id="{D878D7B6-ADF1-4692-B8E6-114C983C6B79}"/>
              </a:ext>
            </a:extLst>
          </p:cNvPr>
          <p:cNvSpPr/>
          <p:nvPr/>
        </p:nvSpPr>
        <p:spPr>
          <a:xfrm>
            <a:off x="2802562" y="2057405"/>
            <a:ext cx="1371600" cy="1371600"/>
          </a:xfrm>
          <a:prstGeom prst="roundRect">
            <a:avLst/>
          </a:prstGeom>
          <a:solidFill>
            <a:schemeClr val="tx2"/>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اخضر داخل">
            <a:extLst>
              <a:ext uri="{FF2B5EF4-FFF2-40B4-BE49-F238E27FC236}">
                <a16:creationId xmlns:a16="http://schemas.microsoft.com/office/drawing/2014/main" id="{56DB26A1-7F1C-4614-B3A2-17EA10F067E7}"/>
              </a:ext>
            </a:extLst>
          </p:cNvPr>
          <p:cNvSpPr/>
          <p:nvPr/>
        </p:nvSpPr>
        <p:spPr>
          <a:xfrm>
            <a:off x="2759668" y="448607"/>
            <a:ext cx="1371600" cy="1371600"/>
          </a:xfrm>
          <a:prstGeom prst="roundRect">
            <a:avLst/>
          </a:prstGeom>
          <a:solidFill>
            <a:schemeClr val="tx2"/>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بنفسجي داخل">
            <a:extLst>
              <a:ext uri="{FF2B5EF4-FFF2-40B4-BE49-F238E27FC236}">
                <a16:creationId xmlns:a16="http://schemas.microsoft.com/office/drawing/2014/main" id="{0C313AE1-C9E0-4929-8BFD-ABC01A4EA6E6}"/>
              </a:ext>
            </a:extLst>
          </p:cNvPr>
          <p:cNvSpPr/>
          <p:nvPr/>
        </p:nvSpPr>
        <p:spPr>
          <a:xfrm>
            <a:off x="4508763" y="463754"/>
            <a:ext cx="1371600" cy="1371600"/>
          </a:xfrm>
          <a:prstGeom prst="roundRect">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dirty="0"/>
          </a:p>
        </p:txBody>
      </p:sp>
      <p:sp>
        <p:nvSpPr>
          <p:cNvPr id="8" name="المربع الاسود">
            <a:extLst>
              <a:ext uri="{FF2B5EF4-FFF2-40B4-BE49-F238E27FC236}">
                <a16:creationId xmlns:a16="http://schemas.microsoft.com/office/drawing/2014/main" id="{50715206-F3A9-4761-8CEF-9FFBFF7743D5}"/>
              </a:ext>
            </a:extLst>
          </p:cNvPr>
          <p:cNvSpPr/>
          <p:nvPr/>
        </p:nvSpPr>
        <p:spPr>
          <a:xfrm>
            <a:off x="3841676" y="3669117"/>
            <a:ext cx="1371600" cy="13716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 descr="Question mark RTL">
            <a:extLst>
              <a:ext uri="{FF2B5EF4-FFF2-40B4-BE49-F238E27FC236}">
                <a16:creationId xmlns:a16="http://schemas.microsoft.com/office/drawing/2014/main" id="{BE06C856-1D38-41BC-8B22-83BB078ADA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7779" y="3790111"/>
            <a:ext cx="685800" cy="685800"/>
          </a:xfrm>
          <a:prstGeom prst="rect">
            <a:avLst/>
          </a:prstGeom>
        </p:spPr>
      </p:pic>
      <p:pic>
        <p:nvPicPr>
          <p:cNvPr id="10" name="magic-chime-01">
            <a:hlinkClick r:id="" action="ppaction://media"/>
            <a:extLst>
              <a:ext uri="{FF2B5EF4-FFF2-40B4-BE49-F238E27FC236}">
                <a16:creationId xmlns:a16="http://schemas.microsoft.com/office/drawing/2014/main" id="{229CC6DB-37F3-4392-9FE6-B3211D4F20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5027" y="3994095"/>
            <a:ext cx="457200" cy="457200"/>
          </a:xfrm>
          <a:prstGeom prst="rect">
            <a:avLst/>
          </a:prstGeom>
        </p:spPr>
      </p:pic>
      <p:pic>
        <p:nvPicPr>
          <p:cNvPr id="11" name="إجابة صحيحة (192 kbps)">
            <a:hlinkClick r:id="" action="ppaction://media"/>
            <a:extLst>
              <a:ext uri="{FF2B5EF4-FFF2-40B4-BE49-F238E27FC236}">
                <a16:creationId xmlns:a16="http://schemas.microsoft.com/office/drawing/2014/main" id="{C0F30A18-48DE-4B53-B920-3D52E63F271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15146" y="3439513"/>
            <a:ext cx="457200" cy="457200"/>
          </a:xfrm>
          <a:prstGeom prst="rect">
            <a:avLst/>
          </a:prstGeom>
        </p:spPr>
      </p:pic>
      <p:pic>
        <p:nvPicPr>
          <p:cNvPr id="12" name="fail-trombone-01">
            <a:hlinkClick r:id="" action="ppaction://media"/>
            <a:extLst>
              <a:ext uri="{FF2B5EF4-FFF2-40B4-BE49-F238E27FC236}">
                <a16:creationId xmlns:a16="http://schemas.microsoft.com/office/drawing/2014/main" id="{6624BFC2-06F0-47D5-90F0-89E8BECE20C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65450" y="4548677"/>
            <a:ext cx="457200" cy="457200"/>
          </a:xfrm>
          <a:prstGeom prst="rect">
            <a:avLst/>
          </a:prstGeom>
        </p:spPr>
      </p:pic>
      <p:pic>
        <p:nvPicPr>
          <p:cNvPr id="13" name="Graphic 17" descr="Arrow Straight">
            <a:extLst>
              <a:ext uri="{FF2B5EF4-FFF2-40B4-BE49-F238E27FC236}">
                <a16:creationId xmlns:a16="http://schemas.microsoft.com/office/drawing/2014/main" id="{89F32999-EB2B-49CB-A52D-589C16A73D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1460" y="349523"/>
            <a:ext cx="685800" cy="685800"/>
          </a:xfrm>
          <a:prstGeom prst="rect">
            <a:avLst/>
          </a:prstGeom>
        </p:spPr>
      </p:pic>
      <p:pic>
        <p:nvPicPr>
          <p:cNvPr id="14" name="صورة 13" descr="صورة تحتوي على رسم&#10;&#10;تم إنشاء الوصف تلقائياً">
            <a:extLst>
              <a:ext uri="{FF2B5EF4-FFF2-40B4-BE49-F238E27FC236}">
                <a16:creationId xmlns:a16="http://schemas.microsoft.com/office/drawing/2014/main" id="{7DAC62CA-67DF-4E16-A155-3046E69982CF}"/>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5250" b="83000" l="4167" r="98500">
                        <a14:foregroundMark x1="37167" y1="25250" x2="43167" y2="26250"/>
                        <a14:foregroundMark x1="8833" y1="52125" x2="4333" y2="54375"/>
                        <a14:foregroundMark x1="22333" y1="54875" x2="26000" y2="51500"/>
                        <a14:foregroundMark x1="28167" y1="53250" x2="17833" y2="53250"/>
                        <a14:foregroundMark x1="17833" y1="53250" x2="22333" y2="46500"/>
                        <a14:foregroundMark x1="22333" y1="46500" x2="38000" y2="50375"/>
                        <a14:foregroundMark x1="28167" y1="47625" x2="23000" y2="65000"/>
                        <a14:foregroundMark x1="14833" y1="52625" x2="23000" y2="45375"/>
                        <a14:foregroundMark x1="30500" y1="50375" x2="24500" y2="63875"/>
                        <a14:foregroundMark x1="30500" y1="77375" x2="33500" y2="79625"/>
                        <a14:foregroundMark x1="33500" y1="79625" x2="35000" y2="83000"/>
                        <a14:foregroundMark x1="90333" y1="65000" x2="90333" y2="44875"/>
                        <a14:foregroundMark x1="91833" y1="45875" x2="98500" y2="48750"/>
                        <a14:foregroundMark x1="30500" y1="48750" x2="27500" y2="54375"/>
                      </a14:backgroundRemoval>
                    </a14:imgEffect>
                  </a14:imgLayer>
                </a14:imgProps>
              </a:ext>
              <a:ext uri="{28A0092B-C50C-407E-A947-70E740481C1C}">
                <a14:useLocalDpi xmlns:a14="http://schemas.microsoft.com/office/drawing/2010/main" val="0"/>
              </a:ext>
            </a:extLst>
          </a:blip>
          <a:srcRect t="21270" b="14822"/>
          <a:stretch/>
        </p:blipFill>
        <p:spPr>
          <a:xfrm>
            <a:off x="4767943" y="815780"/>
            <a:ext cx="890666" cy="758947"/>
          </a:xfrm>
          <a:prstGeom prst="rect">
            <a:avLst/>
          </a:prstGeom>
        </p:spPr>
      </p:pic>
      <p:pic>
        <p:nvPicPr>
          <p:cNvPr id="15" name="صورة 14">
            <a:extLst>
              <a:ext uri="{FF2B5EF4-FFF2-40B4-BE49-F238E27FC236}">
                <a16:creationId xmlns:a16="http://schemas.microsoft.com/office/drawing/2014/main" id="{7036C038-CC55-4082-943F-24575B0DB3E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0156" t="6667" r="33829" b="6528"/>
          <a:stretch/>
        </p:blipFill>
        <p:spPr>
          <a:xfrm>
            <a:off x="4812311" y="2137132"/>
            <a:ext cx="801930" cy="1087216"/>
          </a:xfrm>
          <a:prstGeom prst="rect">
            <a:avLst/>
          </a:prstGeom>
        </p:spPr>
      </p:pic>
      <p:pic>
        <p:nvPicPr>
          <p:cNvPr id="16" name="صورة 15" descr="صورة تحتوي على رسم, مباراة&#10;&#10;تم إنشاء الوصف تلقائياً">
            <a:extLst>
              <a:ext uri="{FF2B5EF4-FFF2-40B4-BE49-F238E27FC236}">
                <a16:creationId xmlns:a16="http://schemas.microsoft.com/office/drawing/2014/main" id="{B921C913-02A3-4E37-A3DD-93C116C4D7B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19547" y="772872"/>
            <a:ext cx="937631" cy="671969"/>
          </a:xfrm>
          <a:prstGeom prst="rect">
            <a:avLst/>
          </a:prstGeom>
        </p:spPr>
      </p:pic>
      <p:sp>
        <p:nvSpPr>
          <p:cNvPr id="17" name="المربع الأحمر فوق">
            <a:extLst>
              <a:ext uri="{FF2B5EF4-FFF2-40B4-BE49-F238E27FC236}">
                <a16:creationId xmlns:a16="http://schemas.microsoft.com/office/drawing/2014/main" id="{CCA7EE03-651D-4365-A0C8-D61D96D1D4E7}"/>
              </a:ext>
            </a:extLst>
          </p:cNvPr>
          <p:cNvSpPr/>
          <p:nvPr/>
        </p:nvSpPr>
        <p:spPr>
          <a:xfrm>
            <a:off x="4547687" y="2023449"/>
            <a:ext cx="1371600" cy="1371600"/>
          </a:xfrm>
          <a:prstGeom prst="roundRect">
            <a:avLst/>
          </a:prstGeom>
          <a:solidFill>
            <a:srgbClr val="F16F67"/>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dirty="0"/>
          </a:p>
        </p:txBody>
      </p:sp>
      <p:sp>
        <p:nvSpPr>
          <p:cNvPr id="18" name="المربع الأخضرفوق">
            <a:extLst>
              <a:ext uri="{FF2B5EF4-FFF2-40B4-BE49-F238E27FC236}">
                <a16:creationId xmlns:a16="http://schemas.microsoft.com/office/drawing/2014/main" id="{3E76D533-8532-4807-A9EC-256C4F513390}"/>
              </a:ext>
            </a:extLst>
          </p:cNvPr>
          <p:cNvSpPr/>
          <p:nvPr/>
        </p:nvSpPr>
        <p:spPr>
          <a:xfrm>
            <a:off x="2759668" y="462664"/>
            <a:ext cx="1371600" cy="1371600"/>
          </a:xfrm>
          <a:prstGeom prst="roundRect">
            <a:avLst/>
          </a:prstGeom>
          <a:solidFill>
            <a:srgbClr val="F16F67"/>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050" dirty="0"/>
          </a:p>
        </p:txBody>
      </p:sp>
      <p:sp>
        <p:nvSpPr>
          <p:cNvPr id="19" name="المربع البنفسجي فوق">
            <a:extLst>
              <a:ext uri="{FF2B5EF4-FFF2-40B4-BE49-F238E27FC236}">
                <a16:creationId xmlns:a16="http://schemas.microsoft.com/office/drawing/2014/main" id="{C840B994-851C-4DC7-A01F-05DA52ECF7D3}"/>
              </a:ext>
            </a:extLst>
          </p:cNvPr>
          <p:cNvSpPr/>
          <p:nvPr/>
        </p:nvSpPr>
        <p:spPr>
          <a:xfrm>
            <a:off x="4498231" y="439028"/>
            <a:ext cx="1371600" cy="1371600"/>
          </a:xfrm>
          <a:prstGeom prst="roundRect">
            <a:avLst/>
          </a:prstGeom>
          <a:solidFill>
            <a:srgbClr val="F16F67"/>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050" dirty="0"/>
          </a:p>
        </p:txBody>
      </p:sp>
      <p:pic>
        <p:nvPicPr>
          <p:cNvPr id="20" name="صورة 19"/>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67638" b="67407"/>
          <a:stretch/>
        </p:blipFill>
        <p:spPr>
          <a:xfrm>
            <a:off x="4174162" y="4056315"/>
            <a:ext cx="784373" cy="789960"/>
          </a:xfrm>
          <a:prstGeom prst="rect">
            <a:avLst/>
          </a:prstGeom>
        </p:spPr>
      </p:pic>
      <p:pic>
        <p:nvPicPr>
          <p:cNvPr id="21" name="صورة 20"/>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67638" b="67407"/>
          <a:stretch/>
        </p:blipFill>
        <p:spPr>
          <a:xfrm>
            <a:off x="2920559" y="2125938"/>
            <a:ext cx="1225722" cy="1234453"/>
          </a:xfrm>
          <a:prstGeom prst="rect">
            <a:avLst/>
          </a:prstGeom>
        </p:spPr>
      </p:pic>
      <p:sp>
        <p:nvSpPr>
          <p:cNvPr id="22" name="المربع الازرق فوق">
            <a:extLst>
              <a:ext uri="{FF2B5EF4-FFF2-40B4-BE49-F238E27FC236}">
                <a16:creationId xmlns:a16="http://schemas.microsoft.com/office/drawing/2014/main" id="{C8DA5B56-6550-4A8B-8119-DFB800C72976}"/>
              </a:ext>
            </a:extLst>
          </p:cNvPr>
          <p:cNvSpPr/>
          <p:nvPr/>
        </p:nvSpPr>
        <p:spPr>
          <a:xfrm>
            <a:off x="2802562" y="2085519"/>
            <a:ext cx="1371600" cy="1371600"/>
          </a:xfrm>
          <a:prstGeom prst="roundRect">
            <a:avLst/>
          </a:prstGeom>
          <a:solidFill>
            <a:srgbClr val="F16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050" dirty="0"/>
          </a:p>
        </p:txBody>
      </p:sp>
      <p:sp>
        <p:nvSpPr>
          <p:cNvPr id="23" name="Right Arrow 1">
            <a:extLst>
              <a:ext uri="{FF2B5EF4-FFF2-40B4-BE49-F238E27FC236}">
                <a16:creationId xmlns:a16="http://schemas.microsoft.com/office/drawing/2014/main" id="{51EEB994-551A-2B47-B4E8-298BCAC2A961}"/>
              </a:ext>
            </a:extLst>
          </p:cNvPr>
          <p:cNvSpPr/>
          <p:nvPr/>
        </p:nvSpPr>
        <p:spPr>
          <a:xfrm>
            <a:off x="1516526" y="3693304"/>
            <a:ext cx="2105864" cy="115614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ar-SA" b="1" dirty="0"/>
              <a:t>ركزي يا صديقي لتتذكر مكان الصور </a:t>
            </a:r>
            <a:endParaRPr lang="en-SA" b="1" dirty="0"/>
          </a:p>
        </p:txBody>
      </p:sp>
      <p:pic>
        <p:nvPicPr>
          <p:cNvPr id="24" name="صورة 23"/>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717" y="679174"/>
            <a:ext cx="2974271" cy="2974271"/>
          </a:xfrm>
          <a:prstGeom prst="rect">
            <a:avLst/>
          </a:prstGeom>
        </p:spPr>
      </p:pic>
    </p:spTree>
    <p:extLst>
      <p:ext uri="{BB962C8B-B14F-4D97-AF65-F5344CB8AC3E}">
        <p14:creationId xmlns:p14="http://schemas.microsoft.com/office/powerpoint/2010/main" val="395372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par>
                          <p:cTn id="12" fill="hold">
                            <p:stCondLst>
                              <p:cond delay="6000"/>
                            </p:stCondLst>
                            <p:childTnLst>
                              <p:par>
                                <p:cTn id="13" presetID="14"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par>
                          <p:cTn id="16" fill="hold">
                            <p:stCondLst>
                              <p:cond delay="6500"/>
                            </p:stCondLst>
                            <p:childTnLst>
                              <p:par>
                                <p:cTn id="17" presetID="14" presetClass="entr" presetSubtype="1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 presetClass="mediacall" presetSubtype="0" fill="hold" nodeType="withEffect">
                                  <p:stCondLst>
                                    <p:cond delay="0"/>
                                  </p:stCondLst>
                                  <p:childTnLst>
                                    <p:cmd type="call" cmd="playFrom(0.0)">
                                      <p:cBhvr>
                                        <p:cTn id="21" dur="3000"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300960" fill="hold"/>
                                        <p:tgtEl>
                                          <p:spTgt spid="11"/>
                                        </p:tgtEl>
                                      </p:cBhvr>
                                    </p:cmd>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7000" fill="hold"/>
                                        <p:tgtEl>
                                          <p:spTgt spid="12"/>
                                        </p:tgtEl>
                                      </p:cBhvr>
                                    </p:cmd>
                                  </p:childTnLst>
                                </p:cTn>
                              </p:par>
                              <p:par>
                                <p:cTn id="42" presetID="14" presetClass="exit" presetSubtype="10" fill="hold" grpId="1" nodeType="withEffect">
                                  <p:stCondLst>
                                    <p:cond delay="0"/>
                                  </p:stCondLst>
                                  <p:childTnLst>
                                    <p:animEffect transition="out" filter="randombar(horizontal)">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par>
                          <p:cTn id="45" fill="hold">
                            <p:stCondLst>
                              <p:cond delay="7000"/>
                            </p:stCondLst>
                            <p:childTnLst>
                              <p:par>
                                <p:cTn id="46" presetID="14" presetClass="entr" presetSubtype="10" fill="hold" grpId="2"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randombar(horizontal)">
                                      <p:cBhvr>
                                        <p:cTn id="48" dur="500"/>
                                        <p:tgtEl>
                                          <p:spTgt spid="19"/>
                                        </p:tgtEl>
                                      </p:cBhvr>
                                    </p:animEffect>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7000" fill="hold"/>
                                        <p:tgtEl>
                                          <p:spTgt spid="12"/>
                                        </p:tgtEl>
                                      </p:cBhvr>
                                    </p:cmd>
                                  </p:childTnLst>
                                </p:cTn>
                              </p:par>
                              <p:par>
                                <p:cTn id="54" presetID="14" presetClass="exit" presetSubtype="10" fill="hold" grpId="1" nodeType="withEffect">
                                  <p:stCondLst>
                                    <p:cond delay="0"/>
                                  </p:stCondLst>
                                  <p:childTnLst>
                                    <p:animEffect transition="out" filter="randombar(horizontal)">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par>
                          <p:cTn id="57" fill="hold">
                            <p:stCondLst>
                              <p:cond delay="7000"/>
                            </p:stCondLst>
                            <p:childTnLst>
                              <p:par>
                                <p:cTn id="58" presetID="14" presetClass="entr" presetSubtype="10" fill="hold" grpId="2"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randombar(horizontal)">
                                      <p:cBhvr>
                                        <p:cTn id="60" dur="500"/>
                                        <p:tgtEl>
                                          <p:spTgt spid="18"/>
                                        </p:tgtEl>
                                      </p:cBhvr>
                                    </p:animEffec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withEffect">
                                  <p:stCondLst>
                                    <p:cond delay="0"/>
                                  </p:stCondLst>
                                  <p:childTnLst>
                                    <p:cmd type="call" cmd="playFrom(0.0)">
                                      <p:cBhvr>
                                        <p:cTn id="65" dur="7000" fill="hold"/>
                                        <p:tgtEl>
                                          <p:spTgt spid="12"/>
                                        </p:tgtEl>
                                      </p:cBhvr>
                                    </p:cmd>
                                  </p:childTnLst>
                                </p:cTn>
                              </p:par>
                              <p:par>
                                <p:cTn id="66" presetID="14" presetClass="exit" presetSubtype="10" fill="hold" grpId="1" nodeType="withEffect">
                                  <p:stCondLst>
                                    <p:cond delay="0"/>
                                  </p:stCondLst>
                                  <p:childTnLst>
                                    <p:animEffect transition="out" filter="randombar(horizontal)">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par>
                          <p:cTn id="69" fill="hold">
                            <p:stCondLst>
                              <p:cond delay="7000"/>
                            </p:stCondLst>
                            <p:childTnLst>
                              <p:par>
                                <p:cTn id="70" presetID="14" presetClass="entr" presetSubtype="10" fill="hold" grpId="2"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500"/>
                                        <p:tgtEl>
                                          <p:spTgt spid="17"/>
                                        </p:tgtEl>
                                      </p:cBhvr>
                                    </p:animEffec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0"/>
                </p:tgtEl>
              </p:cMediaNode>
            </p:audio>
            <p:audio>
              <p:cMediaNode vol="80000">
                <p:cTn id="74" fill="hold" display="0">
                  <p:stCondLst>
                    <p:cond delay="indefinite"/>
                  </p:stCondLst>
                  <p:endCondLst>
                    <p:cond evt="onStopAudio" delay="0">
                      <p:tgtEl>
                        <p:sldTgt/>
                      </p:tgtEl>
                    </p:cond>
                  </p:endCondLst>
                </p:cTn>
                <p:tgtEl>
                  <p:spTgt spid="11"/>
                </p:tgtEl>
              </p:cMediaNode>
            </p:audio>
            <p:audio>
              <p:cMediaNode vol="80000">
                <p:cTn id="75" fill="hold" display="0">
                  <p:stCondLst>
                    <p:cond delay="indefinite"/>
                  </p:stCondLst>
                  <p:endCondLst>
                    <p:cond evt="onStopAudio" delay="0">
                      <p:tgtEl>
                        <p:sldTgt/>
                      </p:tgtEl>
                    </p:cond>
                  </p:endCondLst>
                </p:cTn>
                <p:tgtEl>
                  <p:spTgt spid="12"/>
                </p:tgtEl>
              </p:cMediaNode>
            </p:audio>
          </p:childTnLst>
        </p:cTn>
      </p:par>
    </p:tnLst>
    <p:bldLst>
      <p:bldP spid="17" grpId="0" animBg="1"/>
      <p:bldP spid="17" grpId="1" animBg="1"/>
      <p:bldP spid="17" grpId="2" animBg="1"/>
      <p:bldP spid="18" grpId="0" animBg="1"/>
      <p:bldP spid="18" grpId="1" animBg="1"/>
      <p:bldP spid="18" grpId="2" animBg="1"/>
      <p:bldP spid="19" grpId="0" animBg="1"/>
      <p:bldP spid="19" grpId="1" animBg="1"/>
      <p:bldP spid="19" grpId="2" animBg="1"/>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8"/>
          <a:stretch>
            <a:fillRect/>
          </a:stretch>
        </p:blipFill>
        <p:spPr>
          <a:xfrm>
            <a:off x="0" y="0"/>
            <a:ext cx="9144000" cy="5143500"/>
          </a:xfrm>
          <a:prstGeom prst="rect">
            <a:avLst/>
          </a:prstGeom>
        </p:spPr>
      </p:pic>
      <p:sp>
        <p:nvSpPr>
          <p:cNvPr id="3" name="مستطيل 2"/>
          <p:cNvSpPr/>
          <p:nvPr/>
        </p:nvSpPr>
        <p:spPr>
          <a:xfrm>
            <a:off x="2715904" y="791570"/>
            <a:ext cx="4053386" cy="1105469"/>
          </a:xfrm>
          <a:prstGeom prst="rect">
            <a:avLst/>
          </a:prstGeom>
          <a:solidFill>
            <a:srgbClr val="EE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الاحمر داخل">
            <a:extLst>
              <a:ext uri="{FF2B5EF4-FFF2-40B4-BE49-F238E27FC236}">
                <a16:creationId xmlns:a16="http://schemas.microsoft.com/office/drawing/2014/main" id="{AF71E321-17E3-42AB-BBC0-9F0359DF0BBC}"/>
              </a:ext>
            </a:extLst>
          </p:cNvPr>
          <p:cNvSpPr/>
          <p:nvPr/>
        </p:nvSpPr>
        <p:spPr>
          <a:xfrm>
            <a:off x="4547687" y="2050739"/>
            <a:ext cx="1371600" cy="1371600"/>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dirty="0"/>
          </a:p>
        </p:txBody>
      </p:sp>
      <p:sp>
        <p:nvSpPr>
          <p:cNvPr id="5" name="الصح">
            <a:extLst>
              <a:ext uri="{FF2B5EF4-FFF2-40B4-BE49-F238E27FC236}">
                <a16:creationId xmlns:a16="http://schemas.microsoft.com/office/drawing/2014/main" id="{117CFBFD-CCC2-420B-BB62-CBD02D04ECE9}"/>
              </a:ext>
            </a:extLst>
          </p:cNvPr>
          <p:cNvSpPr/>
          <p:nvPr/>
        </p:nvSpPr>
        <p:spPr>
          <a:xfrm>
            <a:off x="2718434" y="501034"/>
            <a:ext cx="1371600" cy="1371600"/>
          </a:xfrm>
          <a:prstGeom prst="roundRect">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50" dirty="0"/>
          </a:p>
        </p:txBody>
      </p:sp>
      <p:sp>
        <p:nvSpPr>
          <p:cNvPr id="6" name="اخضر داخل">
            <a:extLst>
              <a:ext uri="{FF2B5EF4-FFF2-40B4-BE49-F238E27FC236}">
                <a16:creationId xmlns:a16="http://schemas.microsoft.com/office/drawing/2014/main" id="{04393A4D-AC3A-4ED4-85A9-BA5130B23976}"/>
              </a:ext>
            </a:extLst>
          </p:cNvPr>
          <p:cNvSpPr/>
          <p:nvPr/>
        </p:nvSpPr>
        <p:spPr>
          <a:xfrm>
            <a:off x="4548731" y="444422"/>
            <a:ext cx="1371600" cy="1371600"/>
          </a:xfrm>
          <a:prstGeom prst="roundRect">
            <a:avLst/>
          </a:prstGeom>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dirty="0"/>
          </a:p>
        </p:txBody>
      </p:sp>
      <p:sp>
        <p:nvSpPr>
          <p:cNvPr id="7" name="بنفسجي داخل">
            <a:extLst>
              <a:ext uri="{FF2B5EF4-FFF2-40B4-BE49-F238E27FC236}">
                <a16:creationId xmlns:a16="http://schemas.microsoft.com/office/drawing/2014/main" id="{35E6BAFB-44E6-4922-AE39-CE525149C91C}"/>
              </a:ext>
            </a:extLst>
          </p:cNvPr>
          <p:cNvSpPr/>
          <p:nvPr/>
        </p:nvSpPr>
        <p:spPr>
          <a:xfrm>
            <a:off x="2752065" y="2054593"/>
            <a:ext cx="1371600" cy="1371600"/>
          </a:xfrm>
          <a:prstGeom prst="roundRect">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dirty="0"/>
          </a:p>
        </p:txBody>
      </p:sp>
      <p:sp>
        <p:nvSpPr>
          <p:cNvPr id="8" name="المربع الاسود">
            <a:extLst>
              <a:ext uri="{FF2B5EF4-FFF2-40B4-BE49-F238E27FC236}">
                <a16:creationId xmlns:a16="http://schemas.microsoft.com/office/drawing/2014/main" id="{C3D89D1A-5AB3-427A-B500-DD1A01C06461}"/>
              </a:ext>
            </a:extLst>
          </p:cNvPr>
          <p:cNvSpPr/>
          <p:nvPr/>
        </p:nvSpPr>
        <p:spPr>
          <a:xfrm>
            <a:off x="3841676" y="3669117"/>
            <a:ext cx="1371600" cy="1371600"/>
          </a:xfrm>
          <a:prstGeom prst="round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 descr="Question mark RTL">
            <a:extLst>
              <a:ext uri="{FF2B5EF4-FFF2-40B4-BE49-F238E27FC236}">
                <a16:creationId xmlns:a16="http://schemas.microsoft.com/office/drawing/2014/main" id="{B50B61FA-2E2C-4F64-AA34-D6443E0DC8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7134" y="3725729"/>
            <a:ext cx="685800" cy="685800"/>
          </a:xfrm>
          <a:prstGeom prst="rect">
            <a:avLst/>
          </a:prstGeom>
        </p:spPr>
      </p:pic>
      <p:pic>
        <p:nvPicPr>
          <p:cNvPr id="10" name="magic-chime-01">
            <a:hlinkClick r:id="" action="ppaction://media"/>
            <a:extLst>
              <a:ext uri="{FF2B5EF4-FFF2-40B4-BE49-F238E27FC236}">
                <a16:creationId xmlns:a16="http://schemas.microsoft.com/office/drawing/2014/main" id="{6D91BB3B-FF40-49AE-9A35-054F8106E2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5027" y="3994095"/>
            <a:ext cx="457200" cy="457200"/>
          </a:xfrm>
          <a:prstGeom prst="rect">
            <a:avLst/>
          </a:prstGeom>
        </p:spPr>
      </p:pic>
      <p:pic>
        <p:nvPicPr>
          <p:cNvPr id="11" name="إجابة صحيحة (192 kbps)">
            <a:hlinkClick r:id="" action="ppaction://media"/>
            <a:extLst>
              <a:ext uri="{FF2B5EF4-FFF2-40B4-BE49-F238E27FC236}">
                <a16:creationId xmlns:a16="http://schemas.microsoft.com/office/drawing/2014/main" id="{49A1A148-AEBC-40C8-AAC9-3678F6717BC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15146" y="3439513"/>
            <a:ext cx="457200" cy="457200"/>
          </a:xfrm>
          <a:prstGeom prst="rect">
            <a:avLst/>
          </a:prstGeom>
        </p:spPr>
      </p:pic>
      <p:pic>
        <p:nvPicPr>
          <p:cNvPr id="12" name="fail-trombone-01">
            <a:hlinkClick r:id="" action="ppaction://media"/>
            <a:extLst>
              <a:ext uri="{FF2B5EF4-FFF2-40B4-BE49-F238E27FC236}">
                <a16:creationId xmlns:a16="http://schemas.microsoft.com/office/drawing/2014/main" id="{2720D4C4-1AB3-4F71-AE4D-D18070E5A66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65450" y="4548677"/>
            <a:ext cx="457200" cy="457200"/>
          </a:xfrm>
          <a:prstGeom prst="rect">
            <a:avLst/>
          </a:prstGeom>
        </p:spPr>
      </p:pic>
      <p:pic>
        <p:nvPicPr>
          <p:cNvPr id="13" name="صورة 12" descr="صورة تحتوي على رسم&#10;&#10;تم إنشاء الوصف تلقائياً">
            <a:extLst>
              <a:ext uri="{FF2B5EF4-FFF2-40B4-BE49-F238E27FC236}">
                <a16:creationId xmlns:a16="http://schemas.microsoft.com/office/drawing/2014/main" id="{582FC66E-ED4F-4C42-BA70-EE04617C37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17012" y="2216958"/>
            <a:ext cx="1206191" cy="1073510"/>
          </a:xfrm>
          <a:prstGeom prst="rect">
            <a:avLst/>
          </a:prstGeom>
        </p:spPr>
      </p:pic>
      <p:pic>
        <p:nvPicPr>
          <p:cNvPr id="14" name="صورة 13" descr="صورة تحتوي على رسم&#10;&#10;تم إنشاء الوصف تلقائياً">
            <a:extLst>
              <a:ext uri="{FF2B5EF4-FFF2-40B4-BE49-F238E27FC236}">
                <a16:creationId xmlns:a16="http://schemas.microsoft.com/office/drawing/2014/main" id="{A332356C-B804-47F4-9F7A-FAEC09042F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39307" y="2102109"/>
            <a:ext cx="1188359" cy="1188359"/>
          </a:xfrm>
          <a:prstGeom prst="rect">
            <a:avLst/>
          </a:prstGeom>
        </p:spPr>
      </p:pic>
      <p:pic>
        <p:nvPicPr>
          <p:cNvPr id="15" name="صورة 14">
            <a:extLst>
              <a:ext uri="{FF2B5EF4-FFF2-40B4-BE49-F238E27FC236}">
                <a16:creationId xmlns:a16="http://schemas.microsoft.com/office/drawing/2014/main" id="{F2100BA3-DFEC-49D5-B460-E72D5EA51C3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090" t="6129" r="5312" b="7996"/>
          <a:stretch/>
        </p:blipFill>
        <p:spPr>
          <a:xfrm>
            <a:off x="4813187" y="760668"/>
            <a:ext cx="800178" cy="750168"/>
          </a:xfrm>
          <a:prstGeom prst="rect">
            <a:avLst/>
          </a:prstGeom>
        </p:spPr>
      </p:pic>
      <p:sp>
        <p:nvSpPr>
          <p:cNvPr id="16" name="المربع البنفسجي فوق">
            <a:extLst>
              <a:ext uri="{FF2B5EF4-FFF2-40B4-BE49-F238E27FC236}">
                <a16:creationId xmlns:a16="http://schemas.microsoft.com/office/drawing/2014/main" id="{6349CA79-7119-49EB-BB9B-DB5A7BDD67CE}"/>
              </a:ext>
            </a:extLst>
          </p:cNvPr>
          <p:cNvSpPr/>
          <p:nvPr/>
        </p:nvSpPr>
        <p:spPr>
          <a:xfrm>
            <a:off x="2752065" y="2049404"/>
            <a:ext cx="1371600" cy="1371600"/>
          </a:xfrm>
          <a:prstGeom prst="roundRect">
            <a:avLst/>
          </a:prstGeom>
          <a:solidFill>
            <a:srgbClr val="F16F67"/>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050" dirty="0"/>
          </a:p>
        </p:txBody>
      </p:sp>
      <p:sp>
        <p:nvSpPr>
          <p:cNvPr id="17" name="المربع الأخضرفوق">
            <a:extLst>
              <a:ext uri="{FF2B5EF4-FFF2-40B4-BE49-F238E27FC236}">
                <a16:creationId xmlns:a16="http://schemas.microsoft.com/office/drawing/2014/main" id="{7DAB7A8E-2E92-47C9-AE36-0E9183E9AF0A}"/>
              </a:ext>
            </a:extLst>
          </p:cNvPr>
          <p:cNvSpPr/>
          <p:nvPr/>
        </p:nvSpPr>
        <p:spPr>
          <a:xfrm>
            <a:off x="4547687" y="462906"/>
            <a:ext cx="1371600" cy="1371600"/>
          </a:xfrm>
          <a:prstGeom prst="roundRect">
            <a:avLst/>
          </a:prstGeom>
          <a:solidFill>
            <a:srgbClr val="F16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050" dirty="0"/>
          </a:p>
        </p:txBody>
      </p:sp>
      <p:sp>
        <p:nvSpPr>
          <p:cNvPr id="18" name="المربع الأحمر فوق">
            <a:extLst>
              <a:ext uri="{FF2B5EF4-FFF2-40B4-BE49-F238E27FC236}">
                <a16:creationId xmlns:a16="http://schemas.microsoft.com/office/drawing/2014/main" id="{4A00A2B0-E408-49D2-88E6-522872B29101}"/>
              </a:ext>
            </a:extLst>
          </p:cNvPr>
          <p:cNvSpPr/>
          <p:nvPr/>
        </p:nvSpPr>
        <p:spPr>
          <a:xfrm>
            <a:off x="4547759" y="2013772"/>
            <a:ext cx="1371600" cy="1371600"/>
          </a:xfrm>
          <a:prstGeom prst="roundRect">
            <a:avLst/>
          </a:prstGeom>
          <a:solidFill>
            <a:srgbClr val="F16F67"/>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dirty="0"/>
          </a:p>
        </p:txBody>
      </p:sp>
      <p:pic>
        <p:nvPicPr>
          <p:cNvPr id="19" name="صورة 18"/>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3906" t="33401" r="33569" b="33670"/>
          <a:stretch/>
        </p:blipFill>
        <p:spPr>
          <a:xfrm>
            <a:off x="4103268" y="3868831"/>
            <a:ext cx="1072078" cy="1085396"/>
          </a:xfrm>
          <a:prstGeom prst="rect">
            <a:avLst/>
          </a:prstGeom>
        </p:spPr>
      </p:pic>
      <p:pic>
        <p:nvPicPr>
          <p:cNvPr id="20" name="صورة 19"/>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3906" t="33401" r="33569" b="33670"/>
          <a:stretch/>
        </p:blipFill>
        <p:spPr>
          <a:xfrm>
            <a:off x="2841261" y="605829"/>
            <a:ext cx="1135127" cy="1149228"/>
          </a:xfrm>
          <a:prstGeom prst="rect">
            <a:avLst/>
          </a:prstGeom>
        </p:spPr>
      </p:pic>
      <p:sp>
        <p:nvSpPr>
          <p:cNvPr id="21" name="المربع الازرق فوق">
            <a:extLst>
              <a:ext uri="{FF2B5EF4-FFF2-40B4-BE49-F238E27FC236}">
                <a16:creationId xmlns:a16="http://schemas.microsoft.com/office/drawing/2014/main" id="{14DA8CD3-C32D-4ADA-9DC2-9372DD90F7D6}"/>
              </a:ext>
            </a:extLst>
          </p:cNvPr>
          <p:cNvSpPr/>
          <p:nvPr/>
        </p:nvSpPr>
        <p:spPr>
          <a:xfrm>
            <a:off x="2718434" y="495845"/>
            <a:ext cx="1371600" cy="1371600"/>
          </a:xfrm>
          <a:prstGeom prst="roundRect">
            <a:avLst/>
          </a:prstGeom>
          <a:solidFill>
            <a:srgbClr val="F16F67"/>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050" dirty="0"/>
          </a:p>
        </p:txBody>
      </p:sp>
      <p:sp>
        <p:nvSpPr>
          <p:cNvPr id="22" name="Right Arrow 1">
            <a:extLst>
              <a:ext uri="{FF2B5EF4-FFF2-40B4-BE49-F238E27FC236}">
                <a16:creationId xmlns:a16="http://schemas.microsoft.com/office/drawing/2014/main" id="{51EEB994-551A-2B47-B4E8-298BCAC2A961}"/>
              </a:ext>
            </a:extLst>
          </p:cNvPr>
          <p:cNvSpPr/>
          <p:nvPr/>
        </p:nvSpPr>
        <p:spPr>
          <a:xfrm>
            <a:off x="1516526" y="3693304"/>
            <a:ext cx="2105864" cy="115614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ar-SA" b="1" dirty="0"/>
              <a:t>ركزي يا صديقي لتتذكر مكان الصور </a:t>
            </a:r>
            <a:endParaRPr lang="en-SA" b="1" dirty="0"/>
          </a:p>
        </p:txBody>
      </p:sp>
      <p:pic>
        <p:nvPicPr>
          <p:cNvPr id="23" name="صورة 22">
            <a:extLst>
              <a:ext uri="{FF2B5EF4-FFF2-40B4-BE49-F238E27FC236}">
                <a16:creationId xmlns:a16="http://schemas.microsoft.com/office/drawing/2014/main" id="{280CE6CE-DC6A-4D74-AF27-361D656C4912}"/>
              </a:ext>
            </a:extLst>
          </p:cNvPr>
          <p:cNvPicPr>
            <a:picLocks noChangeAspect="1"/>
          </p:cNvPicPr>
          <p:nvPr/>
        </p:nvPicPr>
        <p:blipFill>
          <a:blip r:embed="rId16">
            <a:clrChange>
              <a:clrFrom>
                <a:srgbClr val="FEFEFE"/>
              </a:clrFrom>
              <a:clrTo>
                <a:srgbClr val="FEFEFE">
                  <a:alpha val="0"/>
                </a:srgbClr>
              </a:clrTo>
            </a:clrChange>
          </a:blip>
          <a:stretch>
            <a:fillRect/>
          </a:stretch>
        </p:blipFill>
        <p:spPr>
          <a:xfrm>
            <a:off x="5682838" y="834488"/>
            <a:ext cx="2915732" cy="3062225"/>
          </a:xfrm>
          <a:prstGeom prst="rect">
            <a:avLst/>
          </a:prstGeom>
        </p:spPr>
      </p:pic>
    </p:spTree>
    <p:extLst>
      <p:ext uri="{BB962C8B-B14F-4D97-AF65-F5344CB8AC3E}">
        <p14:creationId xmlns:p14="http://schemas.microsoft.com/office/powerpoint/2010/main" val="4256234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500"/>
                            </p:stCondLst>
                            <p:childTnLst>
                              <p:par>
                                <p:cTn id="9" presetID="14"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par>
                          <p:cTn id="12" fill="hold">
                            <p:stCondLst>
                              <p:cond delay="6000"/>
                            </p:stCondLst>
                            <p:childTnLst>
                              <p:par>
                                <p:cTn id="13" presetID="14"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par>
                          <p:cTn id="16" fill="hold">
                            <p:stCondLst>
                              <p:cond delay="6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 presetClass="mediacall" presetSubtype="0" fill="hold" nodeType="withEffect">
                                  <p:stCondLst>
                                    <p:cond delay="0"/>
                                  </p:stCondLst>
                                  <p:childTnLst>
                                    <p:cmd type="call" cmd="playFrom(0.0)">
                                      <p:cBhvr>
                                        <p:cTn id="21" dur="3000"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300960" fill="hold"/>
                                        <p:tgtEl>
                                          <p:spTgt spid="11"/>
                                        </p:tgtEl>
                                      </p:cBhvr>
                                    </p:cmd>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7000" fill="hold"/>
                                        <p:tgtEl>
                                          <p:spTgt spid="12"/>
                                        </p:tgtEl>
                                      </p:cBhvr>
                                    </p:cmd>
                                  </p:childTnLst>
                                </p:cTn>
                              </p:par>
                              <p:par>
                                <p:cTn id="40" presetID="14" presetClass="exit" presetSubtype="10" fill="hold" grpId="1" nodeType="withEffect">
                                  <p:stCondLst>
                                    <p:cond delay="0"/>
                                  </p:stCondLst>
                                  <p:childTnLst>
                                    <p:animEffect transition="out" filter="randombar(horizontal)">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par>
                          <p:cTn id="43" fill="hold">
                            <p:stCondLst>
                              <p:cond delay="7000"/>
                            </p:stCondLst>
                            <p:childTnLst>
                              <p:par>
                                <p:cTn id="44" presetID="14" presetClass="entr" presetSubtype="10" fill="hold" grpId="2"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7000" fill="hold"/>
                                        <p:tgtEl>
                                          <p:spTgt spid="12"/>
                                        </p:tgtEl>
                                      </p:cBhvr>
                                    </p:cmd>
                                  </p:childTnLst>
                                </p:cTn>
                              </p:par>
                              <p:par>
                                <p:cTn id="52" presetID="14" presetClass="exit" presetSubtype="10" fill="hold" grpId="1" nodeType="withEffect">
                                  <p:stCondLst>
                                    <p:cond delay="0"/>
                                  </p:stCondLst>
                                  <p:childTnLst>
                                    <p:animEffect transition="out" filter="randombar(horizontal)">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par>
                          <p:cTn id="55" fill="hold">
                            <p:stCondLst>
                              <p:cond delay="7000"/>
                            </p:stCondLst>
                            <p:childTnLst>
                              <p:par>
                                <p:cTn id="56" presetID="14" presetClass="entr" presetSubtype="10" fill="hold" grpId="2"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randombar(horizontal)">
                                      <p:cBhvr>
                                        <p:cTn id="58" dur="500"/>
                                        <p:tgtEl>
                                          <p:spTgt spid="17"/>
                                        </p:tgtEl>
                                      </p:cBhvr>
                                    </p:animEffec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7000" fill="hold"/>
                                        <p:tgtEl>
                                          <p:spTgt spid="12"/>
                                        </p:tgtEl>
                                      </p:cBhvr>
                                    </p:cmd>
                                  </p:childTnLst>
                                </p:cTn>
                              </p:par>
                              <p:par>
                                <p:cTn id="64" presetID="14" presetClass="exit" presetSubtype="10" fill="hold" grpId="1" nodeType="withEffect">
                                  <p:stCondLst>
                                    <p:cond delay="0"/>
                                  </p:stCondLst>
                                  <p:childTnLst>
                                    <p:animEffect transition="out" filter="randombar(horizontal)">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childTnLst>
                          </p:cTn>
                        </p:par>
                        <p:par>
                          <p:cTn id="67" fill="hold">
                            <p:stCondLst>
                              <p:cond delay="7000"/>
                            </p:stCondLst>
                            <p:childTnLst>
                              <p:par>
                                <p:cTn id="68" presetID="14" presetClass="entr" presetSubtype="10" fill="hold" grpId="2"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randombar(horizontal)">
                                      <p:cBhvr>
                                        <p:cTn id="70" dur="500"/>
                                        <p:tgtEl>
                                          <p:spTgt spid="18"/>
                                        </p:tgtEl>
                                      </p:cBhvr>
                                    </p:animEffect>
                                  </p:childTnLst>
                                </p:cTn>
                              </p:par>
                            </p:childTnLst>
                          </p:cTn>
                        </p:par>
                      </p:childTnLst>
                    </p:cTn>
                  </p:par>
                </p:childTnLst>
              </p:cTn>
              <p:nextCondLst>
                <p:cond evt="onClick" delay="0">
                  <p:tgtEl>
                    <p:spTgt spid="18"/>
                  </p:tgtEl>
                </p:cond>
              </p:nextCondLst>
            </p:seq>
            <p:audio>
              <p:cMediaNode vol="8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11"/>
                </p:tgtEl>
              </p:cMediaNode>
            </p:audio>
            <p:audio>
              <p:cMediaNode vol="80000">
                <p:cTn id="73" fill="hold" display="0">
                  <p:stCondLst>
                    <p:cond delay="indefinite"/>
                  </p:stCondLst>
                  <p:endCondLst>
                    <p:cond evt="onStopAudio" delay="0">
                      <p:tgtEl>
                        <p:sldTgt/>
                      </p:tgtEl>
                    </p:cond>
                  </p:endCondLst>
                </p:cTn>
                <p:tgtEl>
                  <p:spTgt spid="12"/>
                </p:tgtEl>
              </p:cMediaNode>
            </p:audio>
          </p:childTnLst>
        </p:cTn>
      </p:par>
    </p:tnLst>
    <p:bldLst>
      <p:bldP spid="16" grpId="0" animBg="1"/>
      <p:bldP spid="16" grpId="1" animBg="1"/>
      <p:bldP spid="16" grpId="2" animBg="1"/>
      <p:bldP spid="17" grpId="0" animBg="1"/>
      <p:bldP spid="17" grpId="1" animBg="1"/>
      <p:bldP spid="17" grpId="2" animBg="1"/>
      <p:bldP spid="18" grpId="0" animBg="1"/>
      <p:bldP spid="18" grpId="1" animBg="1"/>
      <p:bldP spid="18" grpId="2" animBg="1"/>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8"/>
          <a:stretch>
            <a:fillRect/>
          </a:stretch>
        </p:blipFill>
        <p:spPr>
          <a:xfrm>
            <a:off x="0" y="0"/>
            <a:ext cx="9144000" cy="5143500"/>
          </a:xfrm>
          <a:prstGeom prst="rect">
            <a:avLst/>
          </a:prstGeom>
        </p:spPr>
      </p:pic>
      <p:sp>
        <p:nvSpPr>
          <p:cNvPr id="3" name="مستطيل 2"/>
          <p:cNvSpPr/>
          <p:nvPr/>
        </p:nvSpPr>
        <p:spPr>
          <a:xfrm>
            <a:off x="2715904" y="791570"/>
            <a:ext cx="4053386" cy="1105469"/>
          </a:xfrm>
          <a:prstGeom prst="rect">
            <a:avLst/>
          </a:prstGeom>
          <a:solidFill>
            <a:srgbClr val="EE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الاحمر داخل">
            <a:extLst>
              <a:ext uri="{FF2B5EF4-FFF2-40B4-BE49-F238E27FC236}">
                <a16:creationId xmlns:a16="http://schemas.microsoft.com/office/drawing/2014/main" id="{0057BF65-7F93-468C-BB23-A369A9B91482}"/>
              </a:ext>
            </a:extLst>
          </p:cNvPr>
          <p:cNvSpPr/>
          <p:nvPr/>
        </p:nvSpPr>
        <p:spPr>
          <a:xfrm>
            <a:off x="2759668" y="1994939"/>
            <a:ext cx="1371600" cy="13716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dirty="0"/>
          </a:p>
        </p:txBody>
      </p:sp>
      <p:sp>
        <p:nvSpPr>
          <p:cNvPr id="5" name="الصح">
            <a:extLst>
              <a:ext uri="{FF2B5EF4-FFF2-40B4-BE49-F238E27FC236}">
                <a16:creationId xmlns:a16="http://schemas.microsoft.com/office/drawing/2014/main" id="{2733B885-F0A8-44C6-9521-83C653CA6D5C}"/>
              </a:ext>
            </a:extLst>
          </p:cNvPr>
          <p:cNvSpPr/>
          <p:nvPr/>
        </p:nvSpPr>
        <p:spPr>
          <a:xfrm>
            <a:off x="4526240" y="1994939"/>
            <a:ext cx="1371600" cy="13716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dirty="0"/>
          </a:p>
        </p:txBody>
      </p:sp>
      <p:sp>
        <p:nvSpPr>
          <p:cNvPr id="6" name="اخضر داخل">
            <a:extLst>
              <a:ext uri="{FF2B5EF4-FFF2-40B4-BE49-F238E27FC236}">
                <a16:creationId xmlns:a16="http://schemas.microsoft.com/office/drawing/2014/main" id="{3D9176F9-CF69-4E65-9C4D-6DF22FAD302C}"/>
              </a:ext>
            </a:extLst>
          </p:cNvPr>
          <p:cNvSpPr/>
          <p:nvPr/>
        </p:nvSpPr>
        <p:spPr>
          <a:xfrm>
            <a:off x="2759668" y="448607"/>
            <a:ext cx="1371600" cy="137160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بنفسجي داخل">
            <a:extLst>
              <a:ext uri="{FF2B5EF4-FFF2-40B4-BE49-F238E27FC236}">
                <a16:creationId xmlns:a16="http://schemas.microsoft.com/office/drawing/2014/main" id="{7463DDD3-97A7-4949-BCB7-18BACE01780A}"/>
              </a:ext>
            </a:extLst>
          </p:cNvPr>
          <p:cNvSpPr/>
          <p:nvPr/>
        </p:nvSpPr>
        <p:spPr>
          <a:xfrm>
            <a:off x="4508763" y="463754"/>
            <a:ext cx="1371600" cy="13716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dirty="0"/>
          </a:p>
        </p:txBody>
      </p:sp>
      <p:sp>
        <p:nvSpPr>
          <p:cNvPr id="8" name="المربع الاسود">
            <a:extLst>
              <a:ext uri="{FF2B5EF4-FFF2-40B4-BE49-F238E27FC236}">
                <a16:creationId xmlns:a16="http://schemas.microsoft.com/office/drawing/2014/main" id="{D7BFAF03-0631-4718-87A9-850B0F497076}"/>
              </a:ext>
            </a:extLst>
          </p:cNvPr>
          <p:cNvSpPr/>
          <p:nvPr/>
        </p:nvSpPr>
        <p:spPr>
          <a:xfrm>
            <a:off x="3841676" y="3669117"/>
            <a:ext cx="1371600" cy="1371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 descr="Question mark RTL">
            <a:extLst>
              <a:ext uri="{FF2B5EF4-FFF2-40B4-BE49-F238E27FC236}">
                <a16:creationId xmlns:a16="http://schemas.microsoft.com/office/drawing/2014/main" id="{6B9D3A9B-4E9B-4D06-8627-C845715323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91980" y="3898262"/>
            <a:ext cx="685800" cy="685800"/>
          </a:xfrm>
          <a:prstGeom prst="rect">
            <a:avLst/>
          </a:prstGeom>
        </p:spPr>
      </p:pic>
      <p:pic>
        <p:nvPicPr>
          <p:cNvPr id="10" name="magic-chime-01">
            <a:hlinkClick r:id="" action="ppaction://media"/>
            <a:extLst>
              <a:ext uri="{FF2B5EF4-FFF2-40B4-BE49-F238E27FC236}">
                <a16:creationId xmlns:a16="http://schemas.microsoft.com/office/drawing/2014/main" id="{FD77BB63-7997-4D6B-80BC-8E0AC5AAFC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5027" y="3994095"/>
            <a:ext cx="457200" cy="457200"/>
          </a:xfrm>
          <a:prstGeom prst="rect">
            <a:avLst/>
          </a:prstGeom>
        </p:spPr>
      </p:pic>
      <p:pic>
        <p:nvPicPr>
          <p:cNvPr id="11" name="إجابة صحيحة (192 kbps)">
            <a:hlinkClick r:id="" action="ppaction://media"/>
            <a:extLst>
              <a:ext uri="{FF2B5EF4-FFF2-40B4-BE49-F238E27FC236}">
                <a16:creationId xmlns:a16="http://schemas.microsoft.com/office/drawing/2014/main" id="{C571328A-9947-49E9-A7CB-E322E8FA0BA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15146" y="3439513"/>
            <a:ext cx="457200" cy="457200"/>
          </a:xfrm>
          <a:prstGeom prst="rect">
            <a:avLst/>
          </a:prstGeom>
        </p:spPr>
      </p:pic>
      <p:pic>
        <p:nvPicPr>
          <p:cNvPr id="12" name="fail-trombone-01">
            <a:hlinkClick r:id="" action="ppaction://media"/>
            <a:extLst>
              <a:ext uri="{FF2B5EF4-FFF2-40B4-BE49-F238E27FC236}">
                <a16:creationId xmlns:a16="http://schemas.microsoft.com/office/drawing/2014/main" id="{A016D3CE-F1DA-444A-A8CB-764530F3F040}"/>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65450" y="4548677"/>
            <a:ext cx="457200" cy="457200"/>
          </a:xfrm>
          <a:prstGeom prst="rect">
            <a:avLst/>
          </a:prstGeom>
        </p:spPr>
      </p:pic>
      <p:pic>
        <p:nvPicPr>
          <p:cNvPr id="14" name="صورة 13">
            <a:extLst>
              <a:ext uri="{FF2B5EF4-FFF2-40B4-BE49-F238E27FC236}">
                <a16:creationId xmlns:a16="http://schemas.microsoft.com/office/drawing/2014/main" id="{B12919DB-5C4D-4E2C-8A59-9705F809856F}"/>
              </a:ext>
            </a:extLst>
          </p:cNvPr>
          <p:cNvPicPr>
            <a:picLocks noChangeAspect="1"/>
          </p:cNvPicPr>
          <p:nvPr/>
        </p:nvPicPr>
        <p:blipFill rotWithShape="1">
          <a:blip r:embed="rId12">
            <a:extLst>
              <a:ext uri="{28A0092B-C50C-407E-A947-70E740481C1C}">
                <a14:useLocalDpi xmlns:a14="http://schemas.microsoft.com/office/drawing/2010/main" val="0"/>
              </a:ext>
            </a:extLst>
          </a:blip>
          <a:srcRect l="4307" t="15555" r="48523" b="62721"/>
          <a:stretch/>
        </p:blipFill>
        <p:spPr>
          <a:xfrm>
            <a:off x="2812760" y="762652"/>
            <a:ext cx="1236599" cy="805896"/>
          </a:xfrm>
          <a:prstGeom prst="rect">
            <a:avLst/>
          </a:prstGeom>
        </p:spPr>
      </p:pic>
      <p:pic>
        <p:nvPicPr>
          <p:cNvPr id="16" name="صورة 15">
            <a:extLst>
              <a:ext uri="{FF2B5EF4-FFF2-40B4-BE49-F238E27FC236}">
                <a16:creationId xmlns:a16="http://schemas.microsoft.com/office/drawing/2014/main" id="{96499601-50FC-47B2-8DBE-CA522392B385}"/>
              </a:ext>
            </a:extLst>
          </p:cNvPr>
          <p:cNvPicPr>
            <a:picLocks noChangeAspect="1"/>
          </p:cNvPicPr>
          <p:nvPr/>
        </p:nvPicPr>
        <p:blipFill rotWithShape="1">
          <a:blip r:embed="rId13">
            <a:extLst>
              <a:ext uri="{28A0092B-C50C-407E-A947-70E740481C1C}">
                <a14:useLocalDpi xmlns:a14="http://schemas.microsoft.com/office/drawing/2010/main" val="0"/>
              </a:ext>
            </a:extLst>
          </a:blip>
          <a:srcRect l="134" r="-11078" b="12683"/>
          <a:stretch/>
        </p:blipFill>
        <p:spPr>
          <a:xfrm>
            <a:off x="2904208" y="2357388"/>
            <a:ext cx="1260215" cy="773627"/>
          </a:xfrm>
          <a:prstGeom prst="rect">
            <a:avLst/>
          </a:prstGeom>
        </p:spPr>
      </p:pic>
      <p:sp>
        <p:nvSpPr>
          <p:cNvPr id="20" name="المربع الأخضرفوق">
            <a:extLst>
              <a:ext uri="{FF2B5EF4-FFF2-40B4-BE49-F238E27FC236}">
                <a16:creationId xmlns:a16="http://schemas.microsoft.com/office/drawing/2014/main" id="{7E4F6FFD-6FA6-47B9-9D42-9D13A5771980}"/>
              </a:ext>
            </a:extLst>
          </p:cNvPr>
          <p:cNvSpPr/>
          <p:nvPr/>
        </p:nvSpPr>
        <p:spPr>
          <a:xfrm>
            <a:off x="2763456" y="456063"/>
            <a:ext cx="1371600" cy="1371600"/>
          </a:xfrm>
          <a:prstGeom prst="roundRect">
            <a:avLst/>
          </a:prstGeom>
          <a:solidFill>
            <a:srgbClr val="F16F67"/>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050" dirty="0"/>
          </a:p>
        </p:txBody>
      </p:sp>
      <p:sp>
        <p:nvSpPr>
          <p:cNvPr id="21" name="المربع الأحمر فوق">
            <a:extLst>
              <a:ext uri="{FF2B5EF4-FFF2-40B4-BE49-F238E27FC236}">
                <a16:creationId xmlns:a16="http://schemas.microsoft.com/office/drawing/2014/main" id="{C73A77CE-73B2-45B9-B52E-080893E0E4F6}"/>
              </a:ext>
            </a:extLst>
          </p:cNvPr>
          <p:cNvSpPr/>
          <p:nvPr/>
        </p:nvSpPr>
        <p:spPr>
          <a:xfrm>
            <a:off x="2790188" y="2011652"/>
            <a:ext cx="1371600" cy="1371600"/>
          </a:xfrm>
          <a:prstGeom prst="roundRect">
            <a:avLst/>
          </a:prstGeom>
          <a:solidFill>
            <a:srgbClr val="F16F67"/>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dirty="0"/>
          </a:p>
        </p:txBody>
      </p:sp>
      <p:grpSp>
        <p:nvGrpSpPr>
          <p:cNvPr id="57" name="مجموعة 56"/>
          <p:cNvGrpSpPr/>
          <p:nvPr/>
        </p:nvGrpSpPr>
        <p:grpSpPr>
          <a:xfrm>
            <a:off x="3964631" y="3742171"/>
            <a:ext cx="1280862" cy="1196807"/>
            <a:chOff x="3964631" y="3742171"/>
            <a:chExt cx="1280862" cy="1196807"/>
          </a:xfrm>
        </p:grpSpPr>
        <p:grpSp>
          <p:nvGrpSpPr>
            <p:cNvPr id="46" name="Google Shape;511;p31"/>
            <p:cNvGrpSpPr/>
            <p:nvPr/>
          </p:nvGrpSpPr>
          <p:grpSpPr>
            <a:xfrm>
              <a:off x="4370754" y="3742171"/>
              <a:ext cx="827358" cy="872493"/>
              <a:chOff x="5198650" y="533750"/>
              <a:chExt cx="934300" cy="926550"/>
            </a:xfrm>
          </p:grpSpPr>
          <p:sp>
            <p:nvSpPr>
              <p:cNvPr id="47" name="Google Shape;512;p31"/>
              <p:cNvSpPr/>
              <p:nvPr/>
            </p:nvSpPr>
            <p:spPr>
              <a:xfrm>
                <a:off x="5599325" y="533750"/>
                <a:ext cx="132975" cy="137975"/>
              </a:xfrm>
              <a:custGeom>
                <a:avLst/>
                <a:gdLst/>
                <a:ahLst/>
                <a:cxnLst/>
                <a:rect l="l" t="t" r="r" b="b"/>
                <a:pathLst>
                  <a:path w="5319" h="5519" extrusionOk="0">
                    <a:moveTo>
                      <a:pt x="2659" y="0"/>
                    </a:moveTo>
                    <a:cubicBezTo>
                      <a:pt x="2380" y="0"/>
                      <a:pt x="2101" y="155"/>
                      <a:pt x="1980" y="463"/>
                    </a:cubicBezTo>
                    <a:lnTo>
                      <a:pt x="0" y="5518"/>
                    </a:lnTo>
                    <a:cubicBezTo>
                      <a:pt x="860" y="5344"/>
                      <a:pt x="1749" y="5252"/>
                      <a:pt x="2660" y="5252"/>
                    </a:cubicBezTo>
                    <a:cubicBezTo>
                      <a:pt x="3570" y="5252"/>
                      <a:pt x="4460" y="5344"/>
                      <a:pt x="5319" y="5518"/>
                    </a:cubicBezTo>
                    <a:lnTo>
                      <a:pt x="3338" y="463"/>
                    </a:lnTo>
                    <a:cubicBezTo>
                      <a:pt x="3217" y="155"/>
                      <a:pt x="2938" y="0"/>
                      <a:pt x="2659"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3;p31"/>
              <p:cNvSpPr/>
              <p:nvPr/>
            </p:nvSpPr>
            <p:spPr>
              <a:xfrm>
                <a:off x="5198650" y="930525"/>
                <a:ext cx="141875" cy="132975"/>
              </a:xfrm>
              <a:custGeom>
                <a:avLst/>
                <a:gdLst/>
                <a:ahLst/>
                <a:cxnLst/>
                <a:rect l="l" t="t" r="r" b="b"/>
                <a:pathLst>
                  <a:path w="5675" h="5319" extrusionOk="0">
                    <a:moveTo>
                      <a:pt x="5674" y="0"/>
                    </a:moveTo>
                    <a:lnTo>
                      <a:pt x="619" y="1980"/>
                    </a:lnTo>
                    <a:cubicBezTo>
                      <a:pt x="1" y="2223"/>
                      <a:pt x="1" y="3097"/>
                      <a:pt x="619" y="3338"/>
                    </a:cubicBezTo>
                    <a:lnTo>
                      <a:pt x="5674" y="5319"/>
                    </a:lnTo>
                    <a:cubicBezTo>
                      <a:pt x="5500" y="4460"/>
                      <a:pt x="5408" y="3571"/>
                      <a:pt x="5408" y="2660"/>
                    </a:cubicBezTo>
                    <a:cubicBezTo>
                      <a:pt x="5408" y="1749"/>
                      <a:pt x="5500" y="860"/>
                      <a:pt x="5674"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4;p31"/>
              <p:cNvSpPr/>
              <p:nvPr/>
            </p:nvSpPr>
            <p:spPr>
              <a:xfrm>
                <a:off x="5328850" y="664025"/>
                <a:ext cx="154050" cy="150075"/>
              </a:xfrm>
              <a:custGeom>
                <a:avLst/>
                <a:gdLst/>
                <a:ahLst/>
                <a:cxnLst/>
                <a:rect l="l" t="t" r="r" b="b"/>
                <a:pathLst>
                  <a:path w="6162" h="6003" extrusionOk="0">
                    <a:moveTo>
                      <a:pt x="887" y="0"/>
                    </a:moveTo>
                    <a:cubicBezTo>
                      <a:pt x="396" y="0"/>
                      <a:pt x="1" y="516"/>
                      <a:pt x="223" y="1024"/>
                    </a:cubicBezTo>
                    <a:lnTo>
                      <a:pt x="2399" y="6003"/>
                    </a:lnTo>
                    <a:cubicBezTo>
                      <a:pt x="3387" y="4510"/>
                      <a:pt x="4668" y="3228"/>
                      <a:pt x="6162" y="2240"/>
                    </a:cubicBezTo>
                    <a:lnTo>
                      <a:pt x="1183" y="64"/>
                    </a:lnTo>
                    <a:cubicBezTo>
                      <a:pt x="1083" y="20"/>
                      <a:pt x="983" y="0"/>
                      <a:pt x="887"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5;p31"/>
              <p:cNvSpPr/>
              <p:nvPr/>
            </p:nvSpPr>
            <p:spPr>
              <a:xfrm>
                <a:off x="5848725" y="664025"/>
                <a:ext cx="154050" cy="150075"/>
              </a:xfrm>
              <a:custGeom>
                <a:avLst/>
                <a:gdLst/>
                <a:ahLst/>
                <a:cxnLst/>
                <a:rect l="l" t="t" r="r" b="b"/>
                <a:pathLst>
                  <a:path w="6162" h="6003" extrusionOk="0">
                    <a:moveTo>
                      <a:pt x="5275" y="0"/>
                    </a:moveTo>
                    <a:cubicBezTo>
                      <a:pt x="5178" y="0"/>
                      <a:pt x="5079" y="20"/>
                      <a:pt x="4979" y="64"/>
                    </a:cubicBezTo>
                    <a:lnTo>
                      <a:pt x="0" y="2240"/>
                    </a:lnTo>
                    <a:cubicBezTo>
                      <a:pt x="1494" y="3228"/>
                      <a:pt x="2774" y="4510"/>
                      <a:pt x="3762" y="6003"/>
                    </a:cubicBezTo>
                    <a:lnTo>
                      <a:pt x="5939" y="1024"/>
                    </a:lnTo>
                    <a:cubicBezTo>
                      <a:pt x="6161" y="516"/>
                      <a:pt x="5765" y="0"/>
                      <a:pt x="5275"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6;p31"/>
              <p:cNvSpPr/>
              <p:nvPr/>
            </p:nvSpPr>
            <p:spPr>
              <a:xfrm>
                <a:off x="5848725" y="1179925"/>
                <a:ext cx="154050" cy="150075"/>
              </a:xfrm>
              <a:custGeom>
                <a:avLst/>
                <a:gdLst/>
                <a:ahLst/>
                <a:cxnLst/>
                <a:rect l="l" t="t" r="r" b="b"/>
                <a:pathLst>
                  <a:path w="6162" h="6003" extrusionOk="0">
                    <a:moveTo>
                      <a:pt x="3762" y="1"/>
                    </a:moveTo>
                    <a:cubicBezTo>
                      <a:pt x="2774" y="1494"/>
                      <a:pt x="1494" y="2774"/>
                      <a:pt x="0" y="3763"/>
                    </a:cubicBezTo>
                    <a:lnTo>
                      <a:pt x="4979" y="5940"/>
                    </a:lnTo>
                    <a:cubicBezTo>
                      <a:pt x="5078" y="5983"/>
                      <a:pt x="5178" y="6003"/>
                      <a:pt x="5274" y="6003"/>
                    </a:cubicBezTo>
                    <a:cubicBezTo>
                      <a:pt x="5765" y="6003"/>
                      <a:pt x="6161" y="5487"/>
                      <a:pt x="5939" y="4979"/>
                    </a:cubicBezTo>
                    <a:lnTo>
                      <a:pt x="3762" y="1"/>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7;p31"/>
              <p:cNvSpPr/>
              <p:nvPr/>
            </p:nvSpPr>
            <p:spPr>
              <a:xfrm>
                <a:off x="5991075" y="930525"/>
                <a:ext cx="141875" cy="132975"/>
              </a:xfrm>
              <a:custGeom>
                <a:avLst/>
                <a:gdLst/>
                <a:ahLst/>
                <a:cxnLst/>
                <a:rect l="l" t="t" r="r" b="b"/>
                <a:pathLst>
                  <a:path w="5675" h="5319" extrusionOk="0">
                    <a:moveTo>
                      <a:pt x="1" y="0"/>
                    </a:moveTo>
                    <a:lnTo>
                      <a:pt x="1" y="0"/>
                    </a:lnTo>
                    <a:cubicBezTo>
                      <a:pt x="175" y="860"/>
                      <a:pt x="268" y="1749"/>
                      <a:pt x="268" y="2660"/>
                    </a:cubicBezTo>
                    <a:cubicBezTo>
                      <a:pt x="268" y="3571"/>
                      <a:pt x="175" y="4460"/>
                      <a:pt x="1" y="5319"/>
                    </a:cubicBezTo>
                    <a:lnTo>
                      <a:pt x="5057" y="3338"/>
                    </a:lnTo>
                    <a:cubicBezTo>
                      <a:pt x="5674" y="3097"/>
                      <a:pt x="5674" y="2223"/>
                      <a:pt x="5057" y="1980"/>
                    </a:cubicBezTo>
                    <a:lnTo>
                      <a:pt x="1" y="0"/>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8;p31"/>
              <p:cNvSpPr/>
              <p:nvPr/>
            </p:nvSpPr>
            <p:spPr>
              <a:xfrm>
                <a:off x="5328825" y="1179925"/>
                <a:ext cx="154075" cy="150075"/>
              </a:xfrm>
              <a:custGeom>
                <a:avLst/>
                <a:gdLst/>
                <a:ahLst/>
                <a:cxnLst/>
                <a:rect l="l" t="t" r="r" b="b"/>
                <a:pathLst>
                  <a:path w="6163" h="6003" extrusionOk="0">
                    <a:moveTo>
                      <a:pt x="2400" y="1"/>
                    </a:moveTo>
                    <a:lnTo>
                      <a:pt x="224" y="4979"/>
                    </a:lnTo>
                    <a:cubicBezTo>
                      <a:pt x="1" y="5487"/>
                      <a:pt x="397" y="6003"/>
                      <a:pt x="888" y="6003"/>
                    </a:cubicBezTo>
                    <a:cubicBezTo>
                      <a:pt x="985" y="6003"/>
                      <a:pt x="1084" y="5983"/>
                      <a:pt x="1184" y="5940"/>
                    </a:cubicBezTo>
                    <a:lnTo>
                      <a:pt x="6163" y="3763"/>
                    </a:lnTo>
                    <a:cubicBezTo>
                      <a:pt x="4669" y="2774"/>
                      <a:pt x="3388" y="1494"/>
                      <a:pt x="240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19;p31"/>
              <p:cNvSpPr/>
              <p:nvPr/>
            </p:nvSpPr>
            <p:spPr>
              <a:xfrm>
                <a:off x="5599325" y="1322275"/>
                <a:ext cx="132975" cy="138025"/>
              </a:xfrm>
              <a:custGeom>
                <a:avLst/>
                <a:gdLst/>
                <a:ahLst/>
                <a:cxnLst/>
                <a:rect l="l" t="t" r="r" b="b"/>
                <a:pathLst>
                  <a:path w="5319" h="5521" extrusionOk="0">
                    <a:moveTo>
                      <a:pt x="0" y="1"/>
                    </a:moveTo>
                    <a:lnTo>
                      <a:pt x="1980" y="5057"/>
                    </a:lnTo>
                    <a:cubicBezTo>
                      <a:pt x="2101" y="5366"/>
                      <a:pt x="2380" y="5520"/>
                      <a:pt x="2659" y="5520"/>
                    </a:cubicBezTo>
                    <a:cubicBezTo>
                      <a:pt x="2938" y="5520"/>
                      <a:pt x="3217" y="5366"/>
                      <a:pt x="3338" y="5057"/>
                    </a:cubicBezTo>
                    <a:lnTo>
                      <a:pt x="5319" y="1"/>
                    </a:lnTo>
                    <a:lnTo>
                      <a:pt x="5319" y="1"/>
                    </a:lnTo>
                    <a:cubicBezTo>
                      <a:pt x="4460" y="175"/>
                      <a:pt x="3570" y="268"/>
                      <a:pt x="2660" y="268"/>
                    </a:cubicBezTo>
                    <a:cubicBezTo>
                      <a:pt x="1749" y="268"/>
                      <a:pt x="860" y="175"/>
                      <a:pt x="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0;p31"/>
              <p:cNvSpPr/>
              <p:nvPr/>
            </p:nvSpPr>
            <p:spPr>
              <a:xfrm>
                <a:off x="5357100" y="688350"/>
                <a:ext cx="617350" cy="617350"/>
              </a:xfrm>
              <a:custGeom>
                <a:avLst/>
                <a:gdLst/>
                <a:ahLst/>
                <a:cxnLst/>
                <a:rect l="l" t="t" r="r" b="b"/>
                <a:pathLst>
                  <a:path w="24694" h="24694" extrusionOk="0">
                    <a:moveTo>
                      <a:pt x="12346" y="1"/>
                    </a:moveTo>
                    <a:cubicBezTo>
                      <a:pt x="9072" y="1"/>
                      <a:pt x="5932" y="1302"/>
                      <a:pt x="3617" y="3617"/>
                    </a:cubicBezTo>
                    <a:cubicBezTo>
                      <a:pt x="1301" y="5933"/>
                      <a:pt x="0" y="9073"/>
                      <a:pt x="0" y="12348"/>
                    </a:cubicBezTo>
                    <a:cubicBezTo>
                      <a:pt x="0" y="15621"/>
                      <a:pt x="1301" y="18762"/>
                      <a:pt x="3617" y="21077"/>
                    </a:cubicBezTo>
                    <a:cubicBezTo>
                      <a:pt x="5932" y="23394"/>
                      <a:pt x="9072" y="24694"/>
                      <a:pt x="12346" y="24694"/>
                    </a:cubicBezTo>
                    <a:cubicBezTo>
                      <a:pt x="15621" y="24694"/>
                      <a:pt x="18762" y="23394"/>
                      <a:pt x="21077" y="21077"/>
                    </a:cubicBezTo>
                    <a:cubicBezTo>
                      <a:pt x="23392" y="18762"/>
                      <a:pt x="24694" y="15621"/>
                      <a:pt x="24694" y="12348"/>
                    </a:cubicBezTo>
                    <a:cubicBezTo>
                      <a:pt x="24694" y="9073"/>
                      <a:pt x="23392" y="5933"/>
                      <a:pt x="21077" y="3617"/>
                    </a:cubicBezTo>
                    <a:cubicBezTo>
                      <a:pt x="18762" y="1302"/>
                      <a:pt x="15621" y="1"/>
                      <a:pt x="12346"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Google Shape;720;p36"/>
            <p:cNvPicPr preferRelativeResize="0"/>
            <p:nvPr/>
          </p:nvPicPr>
          <p:blipFill>
            <a:blip r:embed="rId14">
              <a:alphaModFix/>
            </a:blip>
            <a:stretch>
              <a:fillRect/>
            </a:stretch>
          </p:blipFill>
          <p:spPr>
            <a:xfrm rot="-900009">
              <a:off x="3964631" y="4197880"/>
              <a:ext cx="1280862" cy="741098"/>
            </a:xfrm>
            <a:prstGeom prst="rect">
              <a:avLst/>
            </a:prstGeom>
            <a:noFill/>
            <a:ln>
              <a:noFill/>
            </a:ln>
          </p:spPr>
        </p:pic>
      </p:grpSp>
      <p:grpSp>
        <p:nvGrpSpPr>
          <p:cNvPr id="58" name="مجموعة 57"/>
          <p:cNvGrpSpPr/>
          <p:nvPr/>
        </p:nvGrpSpPr>
        <p:grpSpPr>
          <a:xfrm>
            <a:off x="4554132" y="2066160"/>
            <a:ext cx="1280862" cy="1196807"/>
            <a:chOff x="3964631" y="3742171"/>
            <a:chExt cx="1280862" cy="1196807"/>
          </a:xfrm>
        </p:grpSpPr>
        <p:grpSp>
          <p:nvGrpSpPr>
            <p:cNvPr id="59" name="Google Shape;511;p31"/>
            <p:cNvGrpSpPr/>
            <p:nvPr/>
          </p:nvGrpSpPr>
          <p:grpSpPr>
            <a:xfrm>
              <a:off x="4370754" y="3742171"/>
              <a:ext cx="827358" cy="872493"/>
              <a:chOff x="5198650" y="533750"/>
              <a:chExt cx="934300" cy="926550"/>
            </a:xfrm>
          </p:grpSpPr>
          <p:sp>
            <p:nvSpPr>
              <p:cNvPr id="61" name="Google Shape;512;p31"/>
              <p:cNvSpPr/>
              <p:nvPr/>
            </p:nvSpPr>
            <p:spPr>
              <a:xfrm>
                <a:off x="5599325" y="533750"/>
                <a:ext cx="132975" cy="137975"/>
              </a:xfrm>
              <a:custGeom>
                <a:avLst/>
                <a:gdLst/>
                <a:ahLst/>
                <a:cxnLst/>
                <a:rect l="l" t="t" r="r" b="b"/>
                <a:pathLst>
                  <a:path w="5319" h="5519" extrusionOk="0">
                    <a:moveTo>
                      <a:pt x="2659" y="0"/>
                    </a:moveTo>
                    <a:cubicBezTo>
                      <a:pt x="2380" y="0"/>
                      <a:pt x="2101" y="155"/>
                      <a:pt x="1980" y="463"/>
                    </a:cubicBezTo>
                    <a:lnTo>
                      <a:pt x="0" y="5518"/>
                    </a:lnTo>
                    <a:cubicBezTo>
                      <a:pt x="860" y="5344"/>
                      <a:pt x="1749" y="5252"/>
                      <a:pt x="2660" y="5252"/>
                    </a:cubicBezTo>
                    <a:cubicBezTo>
                      <a:pt x="3570" y="5252"/>
                      <a:pt x="4460" y="5344"/>
                      <a:pt x="5319" y="5518"/>
                    </a:cubicBezTo>
                    <a:lnTo>
                      <a:pt x="3338" y="463"/>
                    </a:lnTo>
                    <a:cubicBezTo>
                      <a:pt x="3217" y="155"/>
                      <a:pt x="2938" y="0"/>
                      <a:pt x="2659"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3;p31"/>
              <p:cNvSpPr/>
              <p:nvPr/>
            </p:nvSpPr>
            <p:spPr>
              <a:xfrm>
                <a:off x="5198650" y="930525"/>
                <a:ext cx="141875" cy="132975"/>
              </a:xfrm>
              <a:custGeom>
                <a:avLst/>
                <a:gdLst/>
                <a:ahLst/>
                <a:cxnLst/>
                <a:rect l="l" t="t" r="r" b="b"/>
                <a:pathLst>
                  <a:path w="5675" h="5319" extrusionOk="0">
                    <a:moveTo>
                      <a:pt x="5674" y="0"/>
                    </a:moveTo>
                    <a:lnTo>
                      <a:pt x="619" y="1980"/>
                    </a:lnTo>
                    <a:cubicBezTo>
                      <a:pt x="1" y="2223"/>
                      <a:pt x="1" y="3097"/>
                      <a:pt x="619" y="3338"/>
                    </a:cubicBezTo>
                    <a:lnTo>
                      <a:pt x="5674" y="5319"/>
                    </a:lnTo>
                    <a:cubicBezTo>
                      <a:pt x="5500" y="4460"/>
                      <a:pt x="5408" y="3571"/>
                      <a:pt x="5408" y="2660"/>
                    </a:cubicBezTo>
                    <a:cubicBezTo>
                      <a:pt x="5408" y="1749"/>
                      <a:pt x="5500" y="860"/>
                      <a:pt x="5674"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4;p31"/>
              <p:cNvSpPr/>
              <p:nvPr/>
            </p:nvSpPr>
            <p:spPr>
              <a:xfrm>
                <a:off x="5328850" y="664025"/>
                <a:ext cx="154050" cy="150075"/>
              </a:xfrm>
              <a:custGeom>
                <a:avLst/>
                <a:gdLst/>
                <a:ahLst/>
                <a:cxnLst/>
                <a:rect l="l" t="t" r="r" b="b"/>
                <a:pathLst>
                  <a:path w="6162" h="6003" extrusionOk="0">
                    <a:moveTo>
                      <a:pt x="887" y="0"/>
                    </a:moveTo>
                    <a:cubicBezTo>
                      <a:pt x="396" y="0"/>
                      <a:pt x="1" y="516"/>
                      <a:pt x="223" y="1024"/>
                    </a:cubicBezTo>
                    <a:lnTo>
                      <a:pt x="2399" y="6003"/>
                    </a:lnTo>
                    <a:cubicBezTo>
                      <a:pt x="3387" y="4510"/>
                      <a:pt x="4668" y="3228"/>
                      <a:pt x="6162" y="2240"/>
                    </a:cubicBezTo>
                    <a:lnTo>
                      <a:pt x="1183" y="64"/>
                    </a:lnTo>
                    <a:cubicBezTo>
                      <a:pt x="1083" y="20"/>
                      <a:pt x="983" y="0"/>
                      <a:pt x="887"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15;p31"/>
              <p:cNvSpPr/>
              <p:nvPr/>
            </p:nvSpPr>
            <p:spPr>
              <a:xfrm>
                <a:off x="5848725" y="664025"/>
                <a:ext cx="154050" cy="150075"/>
              </a:xfrm>
              <a:custGeom>
                <a:avLst/>
                <a:gdLst/>
                <a:ahLst/>
                <a:cxnLst/>
                <a:rect l="l" t="t" r="r" b="b"/>
                <a:pathLst>
                  <a:path w="6162" h="6003" extrusionOk="0">
                    <a:moveTo>
                      <a:pt x="5275" y="0"/>
                    </a:moveTo>
                    <a:cubicBezTo>
                      <a:pt x="5178" y="0"/>
                      <a:pt x="5079" y="20"/>
                      <a:pt x="4979" y="64"/>
                    </a:cubicBezTo>
                    <a:lnTo>
                      <a:pt x="0" y="2240"/>
                    </a:lnTo>
                    <a:cubicBezTo>
                      <a:pt x="1494" y="3228"/>
                      <a:pt x="2774" y="4510"/>
                      <a:pt x="3762" y="6003"/>
                    </a:cubicBezTo>
                    <a:lnTo>
                      <a:pt x="5939" y="1024"/>
                    </a:lnTo>
                    <a:cubicBezTo>
                      <a:pt x="6161" y="516"/>
                      <a:pt x="5765" y="0"/>
                      <a:pt x="5275"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16;p31"/>
              <p:cNvSpPr/>
              <p:nvPr/>
            </p:nvSpPr>
            <p:spPr>
              <a:xfrm>
                <a:off x="5848725" y="1179925"/>
                <a:ext cx="154050" cy="150075"/>
              </a:xfrm>
              <a:custGeom>
                <a:avLst/>
                <a:gdLst/>
                <a:ahLst/>
                <a:cxnLst/>
                <a:rect l="l" t="t" r="r" b="b"/>
                <a:pathLst>
                  <a:path w="6162" h="6003" extrusionOk="0">
                    <a:moveTo>
                      <a:pt x="3762" y="1"/>
                    </a:moveTo>
                    <a:cubicBezTo>
                      <a:pt x="2774" y="1494"/>
                      <a:pt x="1494" y="2774"/>
                      <a:pt x="0" y="3763"/>
                    </a:cubicBezTo>
                    <a:lnTo>
                      <a:pt x="4979" y="5940"/>
                    </a:lnTo>
                    <a:cubicBezTo>
                      <a:pt x="5078" y="5983"/>
                      <a:pt x="5178" y="6003"/>
                      <a:pt x="5274" y="6003"/>
                    </a:cubicBezTo>
                    <a:cubicBezTo>
                      <a:pt x="5765" y="6003"/>
                      <a:pt x="6161" y="5487"/>
                      <a:pt x="5939" y="4979"/>
                    </a:cubicBezTo>
                    <a:lnTo>
                      <a:pt x="3762" y="1"/>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17;p31"/>
              <p:cNvSpPr/>
              <p:nvPr/>
            </p:nvSpPr>
            <p:spPr>
              <a:xfrm>
                <a:off x="5991075" y="930525"/>
                <a:ext cx="141875" cy="132975"/>
              </a:xfrm>
              <a:custGeom>
                <a:avLst/>
                <a:gdLst/>
                <a:ahLst/>
                <a:cxnLst/>
                <a:rect l="l" t="t" r="r" b="b"/>
                <a:pathLst>
                  <a:path w="5675" h="5319" extrusionOk="0">
                    <a:moveTo>
                      <a:pt x="1" y="0"/>
                    </a:moveTo>
                    <a:lnTo>
                      <a:pt x="1" y="0"/>
                    </a:lnTo>
                    <a:cubicBezTo>
                      <a:pt x="175" y="860"/>
                      <a:pt x="268" y="1749"/>
                      <a:pt x="268" y="2660"/>
                    </a:cubicBezTo>
                    <a:cubicBezTo>
                      <a:pt x="268" y="3571"/>
                      <a:pt x="175" y="4460"/>
                      <a:pt x="1" y="5319"/>
                    </a:cubicBezTo>
                    <a:lnTo>
                      <a:pt x="5057" y="3338"/>
                    </a:lnTo>
                    <a:cubicBezTo>
                      <a:pt x="5674" y="3097"/>
                      <a:pt x="5674" y="2223"/>
                      <a:pt x="5057" y="1980"/>
                    </a:cubicBezTo>
                    <a:lnTo>
                      <a:pt x="1" y="0"/>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18;p31"/>
              <p:cNvSpPr/>
              <p:nvPr/>
            </p:nvSpPr>
            <p:spPr>
              <a:xfrm>
                <a:off x="5328825" y="1179925"/>
                <a:ext cx="154075" cy="150075"/>
              </a:xfrm>
              <a:custGeom>
                <a:avLst/>
                <a:gdLst/>
                <a:ahLst/>
                <a:cxnLst/>
                <a:rect l="l" t="t" r="r" b="b"/>
                <a:pathLst>
                  <a:path w="6163" h="6003" extrusionOk="0">
                    <a:moveTo>
                      <a:pt x="2400" y="1"/>
                    </a:moveTo>
                    <a:lnTo>
                      <a:pt x="224" y="4979"/>
                    </a:lnTo>
                    <a:cubicBezTo>
                      <a:pt x="1" y="5487"/>
                      <a:pt x="397" y="6003"/>
                      <a:pt x="888" y="6003"/>
                    </a:cubicBezTo>
                    <a:cubicBezTo>
                      <a:pt x="985" y="6003"/>
                      <a:pt x="1084" y="5983"/>
                      <a:pt x="1184" y="5940"/>
                    </a:cubicBezTo>
                    <a:lnTo>
                      <a:pt x="6163" y="3763"/>
                    </a:lnTo>
                    <a:cubicBezTo>
                      <a:pt x="4669" y="2774"/>
                      <a:pt x="3388" y="1494"/>
                      <a:pt x="240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19;p31"/>
              <p:cNvSpPr/>
              <p:nvPr/>
            </p:nvSpPr>
            <p:spPr>
              <a:xfrm>
                <a:off x="5599325" y="1322275"/>
                <a:ext cx="132975" cy="138025"/>
              </a:xfrm>
              <a:custGeom>
                <a:avLst/>
                <a:gdLst/>
                <a:ahLst/>
                <a:cxnLst/>
                <a:rect l="l" t="t" r="r" b="b"/>
                <a:pathLst>
                  <a:path w="5319" h="5521" extrusionOk="0">
                    <a:moveTo>
                      <a:pt x="0" y="1"/>
                    </a:moveTo>
                    <a:lnTo>
                      <a:pt x="1980" y="5057"/>
                    </a:lnTo>
                    <a:cubicBezTo>
                      <a:pt x="2101" y="5366"/>
                      <a:pt x="2380" y="5520"/>
                      <a:pt x="2659" y="5520"/>
                    </a:cubicBezTo>
                    <a:cubicBezTo>
                      <a:pt x="2938" y="5520"/>
                      <a:pt x="3217" y="5366"/>
                      <a:pt x="3338" y="5057"/>
                    </a:cubicBezTo>
                    <a:lnTo>
                      <a:pt x="5319" y="1"/>
                    </a:lnTo>
                    <a:lnTo>
                      <a:pt x="5319" y="1"/>
                    </a:lnTo>
                    <a:cubicBezTo>
                      <a:pt x="4460" y="175"/>
                      <a:pt x="3570" y="268"/>
                      <a:pt x="2660" y="268"/>
                    </a:cubicBezTo>
                    <a:cubicBezTo>
                      <a:pt x="1749" y="268"/>
                      <a:pt x="860" y="175"/>
                      <a:pt x="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20;p31"/>
              <p:cNvSpPr/>
              <p:nvPr/>
            </p:nvSpPr>
            <p:spPr>
              <a:xfrm>
                <a:off x="5357100" y="688350"/>
                <a:ext cx="617350" cy="617350"/>
              </a:xfrm>
              <a:custGeom>
                <a:avLst/>
                <a:gdLst/>
                <a:ahLst/>
                <a:cxnLst/>
                <a:rect l="l" t="t" r="r" b="b"/>
                <a:pathLst>
                  <a:path w="24694" h="24694" extrusionOk="0">
                    <a:moveTo>
                      <a:pt x="12346" y="1"/>
                    </a:moveTo>
                    <a:cubicBezTo>
                      <a:pt x="9072" y="1"/>
                      <a:pt x="5932" y="1302"/>
                      <a:pt x="3617" y="3617"/>
                    </a:cubicBezTo>
                    <a:cubicBezTo>
                      <a:pt x="1301" y="5933"/>
                      <a:pt x="0" y="9073"/>
                      <a:pt x="0" y="12348"/>
                    </a:cubicBezTo>
                    <a:cubicBezTo>
                      <a:pt x="0" y="15621"/>
                      <a:pt x="1301" y="18762"/>
                      <a:pt x="3617" y="21077"/>
                    </a:cubicBezTo>
                    <a:cubicBezTo>
                      <a:pt x="5932" y="23394"/>
                      <a:pt x="9072" y="24694"/>
                      <a:pt x="12346" y="24694"/>
                    </a:cubicBezTo>
                    <a:cubicBezTo>
                      <a:pt x="15621" y="24694"/>
                      <a:pt x="18762" y="23394"/>
                      <a:pt x="21077" y="21077"/>
                    </a:cubicBezTo>
                    <a:cubicBezTo>
                      <a:pt x="23392" y="18762"/>
                      <a:pt x="24694" y="15621"/>
                      <a:pt x="24694" y="12348"/>
                    </a:cubicBezTo>
                    <a:cubicBezTo>
                      <a:pt x="24694" y="9073"/>
                      <a:pt x="23392" y="5933"/>
                      <a:pt x="21077" y="3617"/>
                    </a:cubicBezTo>
                    <a:cubicBezTo>
                      <a:pt x="18762" y="1302"/>
                      <a:pt x="15621" y="1"/>
                      <a:pt x="12346"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 name="Google Shape;720;p36"/>
            <p:cNvPicPr preferRelativeResize="0"/>
            <p:nvPr/>
          </p:nvPicPr>
          <p:blipFill>
            <a:blip r:embed="rId14">
              <a:alphaModFix/>
            </a:blip>
            <a:stretch>
              <a:fillRect/>
            </a:stretch>
          </p:blipFill>
          <p:spPr>
            <a:xfrm rot="-900009">
              <a:off x="3964631" y="4197880"/>
              <a:ext cx="1280862" cy="741098"/>
            </a:xfrm>
            <a:prstGeom prst="rect">
              <a:avLst/>
            </a:prstGeom>
            <a:noFill/>
            <a:ln>
              <a:noFill/>
            </a:ln>
          </p:spPr>
        </p:pic>
      </p:grpSp>
      <p:pic>
        <p:nvPicPr>
          <p:cNvPr id="70" name="صورة 69"/>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6324" t="1885" r="34180" b="67004"/>
          <a:stretch/>
        </p:blipFill>
        <p:spPr>
          <a:xfrm>
            <a:off x="4814033" y="704371"/>
            <a:ext cx="795871" cy="839480"/>
          </a:xfrm>
          <a:prstGeom prst="rect">
            <a:avLst/>
          </a:prstGeom>
        </p:spPr>
      </p:pic>
      <p:sp>
        <p:nvSpPr>
          <p:cNvPr id="18" name="المربع الازرق فوق">
            <a:extLst>
              <a:ext uri="{FF2B5EF4-FFF2-40B4-BE49-F238E27FC236}">
                <a16:creationId xmlns:a16="http://schemas.microsoft.com/office/drawing/2014/main" id="{1734BECB-51A3-4735-9B6D-FDCBE2F746B3}"/>
              </a:ext>
            </a:extLst>
          </p:cNvPr>
          <p:cNvSpPr/>
          <p:nvPr/>
        </p:nvSpPr>
        <p:spPr>
          <a:xfrm>
            <a:off x="4543097" y="1998507"/>
            <a:ext cx="1371600" cy="1371600"/>
          </a:xfrm>
          <a:prstGeom prst="roundRect">
            <a:avLst/>
          </a:prstGeom>
          <a:solidFill>
            <a:srgbClr val="F16F67"/>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050" dirty="0"/>
          </a:p>
        </p:txBody>
      </p:sp>
      <p:sp>
        <p:nvSpPr>
          <p:cNvPr id="19" name="المربع البنفسجي فوق">
            <a:extLst>
              <a:ext uri="{FF2B5EF4-FFF2-40B4-BE49-F238E27FC236}">
                <a16:creationId xmlns:a16="http://schemas.microsoft.com/office/drawing/2014/main" id="{F28B2B8A-4C3F-43EE-8E78-AD38F85BD910}"/>
              </a:ext>
            </a:extLst>
          </p:cNvPr>
          <p:cNvSpPr/>
          <p:nvPr/>
        </p:nvSpPr>
        <p:spPr>
          <a:xfrm>
            <a:off x="4526168" y="474455"/>
            <a:ext cx="1371600" cy="1371600"/>
          </a:xfrm>
          <a:prstGeom prst="roundRect">
            <a:avLst/>
          </a:prstGeom>
          <a:solidFill>
            <a:srgbClr val="F16F6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50" dirty="0"/>
          </a:p>
        </p:txBody>
      </p:sp>
      <p:sp>
        <p:nvSpPr>
          <p:cNvPr id="71" name="Right Arrow 1">
            <a:extLst>
              <a:ext uri="{FF2B5EF4-FFF2-40B4-BE49-F238E27FC236}">
                <a16:creationId xmlns:a16="http://schemas.microsoft.com/office/drawing/2014/main" id="{51EEB994-551A-2B47-B4E8-298BCAC2A961}"/>
              </a:ext>
            </a:extLst>
          </p:cNvPr>
          <p:cNvSpPr/>
          <p:nvPr/>
        </p:nvSpPr>
        <p:spPr>
          <a:xfrm>
            <a:off x="1516526" y="3693304"/>
            <a:ext cx="2105864" cy="115614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ar-SA" b="1" dirty="0"/>
              <a:t>ركزي يا صديقي لتتذكر مكان الصور </a:t>
            </a:r>
            <a:endParaRPr lang="en-SA" b="1" dirty="0"/>
          </a:p>
        </p:txBody>
      </p:sp>
      <p:pic>
        <p:nvPicPr>
          <p:cNvPr id="72" name="صورة 71"/>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717" y="679174"/>
            <a:ext cx="2974271" cy="2974271"/>
          </a:xfrm>
          <a:prstGeom prst="rect">
            <a:avLst/>
          </a:prstGeom>
        </p:spPr>
      </p:pic>
    </p:spTree>
    <p:extLst>
      <p:ext uri="{BB962C8B-B14F-4D97-AF65-F5344CB8AC3E}">
        <p14:creationId xmlns:p14="http://schemas.microsoft.com/office/powerpoint/2010/main" val="3139085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p:stCondLst>
                              <p:cond delay="60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6500"/>
                            </p:stCondLst>
                            <p:childTnLst>
                              <p:par>
                                <p:cTn id="17" presetID="14" presetClass="entr" presetSubtype="1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 presetClass="mediacall" presetSubtype="0" fill="hold" nodeType="withEffect">
                                  <p:stCondLst>
                                    <p:cond delay="0"/>
                                  </p:stCondLst>
                                  <p:childTnLst>
                                    <p:cmd type="call" cmd="playFrom(0.0)">
                                      <p:cBhvr>
                                        <p:cTn id="21" dur="3000"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300960" fill="hold"/>
                                        <p:tgtEl>
                                          <p:spTgt spid="11"/>
                                        </p:tgtEl>
                                      </p:cBhvr>
                                    </p:cmd>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7000" fill="hold"/>
                                        <p:tgtEl>
                                          <p:spTgt spid="12"/>
                                        </p:tgtEl>
                                      </p:cBhvr>
                                    </p:cmd>
                                  </p:childTnLst>
                                </p:cTn>
                              </p:par>
                              <p:par>
                                <p:cTn id="40" presetID="14" presetClass="exit" presetSubtype="10" fill="hold" grpId="1" nodeType="withEffect">
                                  <p:stCondLst>
                                    <p:cond delay="0"/>
                                  </p:stCondLst>
                                  <p:childTnLst>
                                    <p:animEffect transition="out" filter="randombar(horizontal)">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par>
                          <p:cTn id="43" fill="hold">
                            <p:stCondLst>
                              <p:cond delay="7000"/>
                            </p:stCondLst>
                            <p:childTnLst>
                              <p:par>
                                <p:cTn id="44" presetID="14" presetClass="entr" presetSubtype="10" fill="hold" grpId="2"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7000" fill="hold"/>
                                        <p:tgtEl>
                                          <p:spTgt spid="12"/>
                                        </p:tgtEl>
                                      </p:cBhvr>
                                    </p:cmd>
                                  </p:childTnLst>
                                </p:cTn>
                              </p:par>
                              <p:par>
                                <p:cTn id="52" presetID="14" presetClass="exit" presetSubtype="10" fill="hold" grpId="1" nodeType="withEffect">
                                  <p:stCondLst>
                                    <p:cond delay="0"/>
                                  </p:stCondLst>
                                  <p:childTnLst>
                                    <p:animEffect transition="out" filter="randombar(horizontal)">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par>
                          <p:cTn id="55" fill="hold">
                            <p:stCondLst>
                              <p:cond delay="7000"/>
                            </p:stCondLst>
                            <p:childTnLst>
                              <p:par>
                                <p:cTn id="56" presetID="14" presetClass="entr" presetSubtype="10" fill="hold" grpId="2"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21"/>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7000" fill="hold"/>
                                        <p:tgtEl>
                                          <p:spTgt spid="12"/>
                                        </p:tgtEl>
                                      </p:cBhvr>
                                    </p:cmd>
                                  </p:childTnLst>
                                </p:cTn>
                              </p:par>
                              <p:par>
                                <p:cTn id="64" presetID="14" presetClass="exit" presetSubtype="10" fill="hold" grpId="1" nodeType="withEffect">
                                  <p:stCondLst>
                                    <p:cond delay="0"/>
                                  </p:stCondLst>
                                  <p:childTnLst>
                                    <p:animEffect transition="out" filter="randombar(horizontal)">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par>
                          <p:cTn id="67" fill="hold">
                            <p:stCondLst>
                              <p:cond delay="7000"/>
                            </p:stCondLst>
                            <p:childTnLst>
                              <p:par>
                                <p:cTn id="68" presetID="14" presetClass="entr" presetSubtype="10" fill="hold" grpId="2"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randombar(horizontal)">
                                      <p:cBhvr>
                                        <p:cTn id="70" dur="500"/>
                                        <p:tgtEl>
                                          <p:spTgt spid="21"/>
                                        </p:tgtEl>
                                      </p:cBhvr>
                                    </p:animEffect>
                                  </p:childTnLst>
                                </p:cTn>
                              </p:par>
                            </p:childTnLst>
                          </p:cTn>
                        </p:par>
                      </p:childTnLst>
                    </p:cTn>
                  </p:par>
                </p:childTnLst>
              </p:cTn>
              <p:nextCondLst>
                <p:cond evt="onClick" delay="0">
                  <p:tgtEl>
                    <p:spTgt spid="21"/>
                  </p:tgtEl>
                </p:cond>
              </p:nextCondLst>
            </p:seq>
            <p:audio>
              <p:cMediaNode vol="8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11"/>
                </p:tgtEl>
              </p:cMediaNode>
            </p:audio>
            <p:audio>
              <p:cMediaNode vol="80000">
                <p:cTn id="73" fill="hold" display="0">
                  <p:stCondLst>
                    <p:cond delay="indefinite"/>
                  </p:stCondLst>
                  <p:endCondLst>
                    <p:cond evt="onStopAudio" delay="0">
                      <p:tgtEl>
                        <p:sldTgt/>
                      </p:tgtEl>
                    </p:cond>
                  </p:endCondLst>
                </p:cTn>
                <p:tgtEl>
                  <p:spTgt spid="12"/>
                </p:tgtEl>
              </p:cMediaNode>
            </p:audio>
          </p:childTnLst>
        </p:cTn>
      </p:par>
    </p:tnLst>
    <p:bldLst>
      <p:bldP spid="20" grpId="0" animBg="1"/>
      <p:bldP spid="20" grpId="1" animBg="1"/>
      <p:bldP spid="20" grpId="2" animBg="1"/>
      <p:bldP spid="21" grpId="0" animBg="1"/>
      <p:bldP spid="21" grpId="1" animBg="1"/>
      <p:bldP spid="21" grpId="2" animBg="1"/>
      <p:bldP spid="18" grpId="0" animBg="1"/>
      <p:bldP spid="18" grpId="1" animBg="1"/>
      <p:bldP spid="19" grpId="0" animBg="1"/>
      <p:bldP spid="19" grpId="1" animBg="1"/>
      <p:bldP spid="19"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9749" y="0"/>
            <a:ext cx="9148465" cy="5143500"/>
          </a:xfrm>
          <a:prstGeom prst="rect">
            <a:avLst/>
          </a:prstGeom>
        </p:spPr>
      </p:pic>
      <p:sp>
        <p:nvSpPr>
          <p:cNvPr id="4" name="Google Shape;490;p31"/>
          <p:cNvSpPr txBox="1">
            <a:spLocks/>
          </p:cNvSpPr>
          <p:nvPr/>
        </p:nvSpPr>
        <p:spPr>
          <a:xfrm>
            <a:off x="2566469" y="1060234"/>
            <a:ext cx="4437004"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8000" b="1" dirty="0">
                <a:solidFill>
                  <a:srgbClr val="D80E0E"/>
                </a:solidFill>
                <a:cs typeface="+mj-cs"/>
              </a:rPr>
              <a:t>الربط بالوطن</a:t>
            </a:r>
          </a:p>
        </p:txBody>
      </p:sp>
      <p:pic>
        <p:nvPicPr>
          <p:cNvPr id="2050" name="Picture 2" descr="صور علم السعودية خلفيات العلم السعودي صور خلفيات علم المملكة العربية  السعودية صور خلفيات السعوديه رمزيات علم السعوديه بدقة عالية خلفيات شعار  السعودية صور علم السعوديه صور علم المملكة رسمة علم السعودية">
            <a:extLst>
              <a:ext uri="{FF2B5EF4-FFF2-40B4-BE49-F238E27FC236}">
                <a16:creationId xmlns:a16="http://schemas.microsoft.com/office/drawing/2014/main" id="{34CB86A4-C282-42D9-A807-7D94E1ACA575}"/>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27744" b="23502"/>
          <a:stretch/>
        </p:blipFill>
        <p:spPr bwMode="auto">
          <a:xfrm>
            <a:off x="2736001" y="2396730"/>
            <a:ext cx="3636963" cy="250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10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65;p34">
            <a:extLst>
              <a:ext uri="{FF2B5EF4-FFF2-40B4-BE49-F238E27FC236}">
                <a16:creationId xmlns:a16="http://schemas.microsoft.com/office/drawing/2014/main" id="{049BEBBD-D2FD-4FB5-89E4-47768FE19BB9}"/>
              </a:ext>
            </a:extLst>
          </p:cNvPr>
          <p:cNvSpPr txBox="1">
            <a:spLocks/>
          </p:cNvSpPr>
          <p:nvPr/>
        </p:nvSpPr>
        <p:spPr>
          <a:xfrm>
            <a:off x="520184" y="769973"/>
            <a:ext cx="8103632" cy="803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3600" b="1" dirty="0">
                <a:solidFill>
                  <a:schemeClr val="bg1">
                    <a:lumMod val="50000"/>
                  </a:schemeClr>
                </a:solidFill>
                <a:cs typeface="+mj-cs"/>
              </a:rPr>
              <a:t>لنتعرف على الطقس في المملكة العربية السعودية</a:t>
            </a:r>
          </a:p>
        </p:txBody>
      </p:sp>
      <p:sp>
        <p:nvSpPr>
          <p:cNvPr id="4" name="مربع نص 3">
            <a:extLst>
              <a:ext uri="{FF2B5EF4-FFF2-40B4-BE49-F238E27FC236}">
                <a16:creationId xmlns:a16="http://schemas.microsoft.com/office/drawing/2014/main" id="{84E43C91-FE79-4074-9C7B-83FD0703F1B1}"/>
              </a:ext>
            </a:extLst>
          </p:cNvPr>
          <p:cNvSpPr txBox="1"/>
          <p:nvPr/>
        </p:nvSpPr>
        <p:spPr>
          <a:xfrm>
            <a:off x="4841525" y="1879252"/>
            <a:ext cx="3532910" cy="1384995"/>
          </a:xfrm>
          <a:prstGeom prst="rect">
            <a:avLst/>
          </a:prstGeom>
          <a:noFill/>
        </p:spPr>
        <p:txBody>
          <a:bodyPr wrap="square">
            <a:spAutoFit/>
          </a:bodyPr>
          <a:lstStyle/>
          <a:p>
            <a:pPr algn="ctr"/>
            <a:r>
              <a:rPr lang="ar-SA" sz="2800" b="0" i="0" dirty="0">
                <a:solidFill>
                  <a:srgbClr val="0070C0"/>
                </a:solidFill>
                <a:effectLst/>
                <a:latin typeface="Helvetica Neue"/>
              </a:rPr>
              <a:t>مناخ </a:t>
            </a:r>
            <a:r>
              <a:rPr lang="ar-SA" sz="2800" b="1" i="0" dirty="0">
                <a:solidFill>
                  <a:srgbClr val="0070C0"/>
                </a:solidFill>
                <a:effectLst/>
                <a:latin typeface="Helvetica Neue"/>
              </a:rPr>
              <a:t>المملكة</a:t>
            </a:r>
            <a:r>
              <a:rPr lang="ar-SA" sz="2800" b="0" i="0" dirty="0">
                <a:solidFill>
                  <a:srgbClr val="0070C0"/>
                </a:solidFill>
                <a:effectLst/>
                <a:latin typeface="Helvetica Neue"/>
              </a:rPr>
              <a:t> قاري حار صيفاً بارد شتاءً وأمطارها شتوية ويعتدل المناخ</a:t>
            </a:r>
            <a:endParaRPr lang="ar-SA" sz="2800" dirty="0">
              <a:solidFill>
                <a:srgbClr val="0070C0"/>
              </a:solidFill>
            </a:endParaRPr>
          </a:p>
        </p:txBody>
      </p:sp>
      <p:grpSp>
        <p:nvGrpSpPr>
          <p:cNvPr id="6" name="مجموعة 5">
            <a:extLst>
              <a:ext uri="{FF2B5EF4-FFF2-40B4-BE49-F238E27FC236}">
                <a16:creationId xmlns:a16="http://schemas.microsoft.com/office/drawing/2014/main" id="{C04125CD-3738-46E3-844C-32903BED1A53}"/>
              </a:ext>
            </a:extLst>
          </p:cNvPr>
          <p:cNvGrpSpPr/>
          <p:nvPr/>
        </p:nvGrpSpPr>
        <p:grpSpPr>
          <a:xfrm>
            <a:off x="394854" y="1475628"/>
            <a:ext cx="4446671" cy="3421953"/>
            <a:chOff x="2569152" y="2424665"/>
            <a:chExt cx="3660950" cy="2442178"/>
          </a:xfrm>
        </p:grpSpPr>
        <p:pic>
          <p:nvPicPr>
            <p:cNvPr id="1026" name="Picture 2" descr="مواصفات مناخ المملكة العربية السعودية | المرسال">
              <a:extLst>
                <a:ext uri="{FF2B5EF4-FFF2-40B4-BE49-F238E27FC236}">
                  <a16:creationId xmlns:a16="http://schemas.microsoft.com/office/drawing/2014/main" id="{C34267EB-7751-4B1E-B832-9C6B3C5CEAD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9152" y="2424665"/>
              <a:ext cx="3660950" cy="244217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1452057D-110D-491C-9D2F-761C90B27A27}"/>
                </a:ext>
              </a:extLst>
            </p:cNvPr>
            <p:cNvSpPr/>
            <p:nvPr/>
          </p:nvSpPr>
          <p:spPr>
            <a:xfrm>
              <a:off x="2687782" y="3796145"/>
              <a:ext cx="512618" cy="332510"/>
            </a:xfrm>
            <a:prstGeom prst="rect">
              <a:avLst/>
            </a:prstGeom>
            <a:solidFill>
              <a:srgbClr val="F8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13" name="صورة 12">
            <a:extLst>
              <a:ext uri="{FF2B5EF4-FFF2-40B4-BE49-F238E27FC236}">
                <a16:creationId xmlns:a16="http://schemas.microsoft.com/office/drawing/2014/main" id="{7ACCE041-3CBE-4FA0-8E37-DAB0ADACC407}"/>
              </a:ext>
            </a:extLst>
          </p:cNvPr>
          <p:cNvPicPr>
            <a:picLocks noChangeAspect="1"/>
          </p:cNvPicPr>
          <p:nvPr/>
        </p:nvPicPr>
        <p:blipFill rotWithShape="1">
          <a:blip r:embed="rId3">
            <a:clrChange>
              <a:clrFrom>
                <a:srgbClr val="FFFFFF"/>
              </a:clrFrom>
              <a:clrTo>
                <a:srgbClr val="FFFFFF">
                  <a:alpha val="0"/>
                </a:srgbClr>
              </a:clrTo>
            </a:clrChange>
          </a:blip>
          <a:srcRect l="62349" t="45926" r="18636" b="25926"/>
          <a:stretch/>
        </p:blipFill>
        <p:spPr>
          <a:xfrm flipH="1">
            <a:off x="5728853" y="3313653"/>
            <a:ext cx="1731819" cy="1583928"/>
          </a:xfrm>
          <a:prstGeom prst="rect">
            <a:avLst/>
          </a:prstGeom>
        </p:spPr>
      </p:pic>
    </p:spTree>
    <p:extLst>
      <p:ext uri="{BB962C8B-B14F-4D97-AF65-F5344CB8AC3E}">
        <p14:creationId xmlns:p14="http://schemas.microsoft.com/office/powerpoint/2010/main" val="2898275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9749" y="0"/>
            <a:ext cx="9148465" cy="5143500"/>
          </a:xfrm>
          <a:prstGeom prst="rect">
            <a:avLst/>
          </a:prstGeom>
        </p:spPr>
      </p:pic>
      <p:pic>
        <p:nvPicPr>
          <p:cNvPr id="3" name="صورة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4401" y="887105"/>
            <a:ext cx="4154628" cy="4154628"/>
          </a:xfrm>
          <a:prstGeom prst="rect">
            <a:avLst/>
          </a:prstGeom>
        </p:spPr>
      </p:pic>
      <p:sp>
        <p:nvSpPr>
          <p:cNvPr id="4" name="Google Shape;490;p31"/>
          <p:cNvSpPr txBox="1">
            <a:spLocks/>
          </p:cNvSpPr>
          <p:nvPr/>
        </p:nvSpPr>
        <p:spPr>
          <a:xfrm>
            <a:off x="4706996" y="2605016"/>
            <a:ext cx="4437004"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8000" b="1" dirty="0">
                <a:solidFill>
                  <a:srgbClr val="D80E0E"/>
                </a:solidFill>
                <a:cs typeface="+mj-cs"/>
              </a:rPr>
              <a:t>أقرأ وأتعلم </a:t>
            </a:r>
          </a:p>
        </p:txBody>
      </p:sp>
    </p:spTree>
    <p:extLst>
      <p:ext uri="{BB962C8B-B14F-4D97-AF65-F5344CB8AC3E}">
        <p14:creationId xmlns:p14="http://schemas.microsoft.com/office/powerpoint/2010/main" val="367034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4466" y="0"/>
            <a:ext cx="9148465" cy="5143500"/>
          </a:xfrm>
          <a:prstGeom prst="rect">
            <a:avLst/>
          </a:prstGeom>
        </p:spPr>
      </p:pic>
      <p:sp>
        <p:nvSpPr>
          <p:cNvPr id="5" name="شكل بيضاوي 4"/>
          <p:cNvSpPr/>
          <p:nvPr/>
        </p:nvSpPr>
        <p:spPr>
          <a:xfrm>
            <a:off x="477672"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شكل بيضاوي 5"/>
          <p:cNvSpPr/>
          <p:nvPr/>
        </p:nvSpPr>
        <p:spPr>
          <a:xfrm>
            <a:off x="1219117"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شكل بيضاوي 6"/>
          <p:cNvSpPr/>
          <p:nvPr/>
        </p:nvSpPr>
        <p:spPr>
          <a:xfrm>
            <a:off x="7490511"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شكل بيضاوي 7"/>
          <p:cNvSpPr/>
          <p:nvPr/>
        </p:nvSpPr>
        <p:spPr>
          <a:xfrm>
            <a:off x="8231956"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292"/>
          <a:stretch/>
        </p:blipFill>
        <p:spPr>
          <a:xfrm>
            <a:off x="-4467" y="2973211"/>
            <a:ext cx="2215403" cy="2170289"/>
          </a:xfrm>
          <a:prstGeom prst="rect">
            <a:avLst/>
          </a:prstGeom>
        </p:spPr>
      </p:pic>
      <p:pic>
        <p:nvPicPr>
          <p:cNvPr id="4" name="صورة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292"/>
          <a:stretch/>
        </p:blipFill>
        <p:spPr>
          <a:xfrm>
            <a:off x="6928597" y="2973211"/>
            <a:ext cx="2215403" cy="2170289"/>
          </a:xfrm>
          <a:prstGeom prst="rect">
            <a:avLst/>
          </a:prstGeom>
        </p:spPr>
      </p:pic>
    </p:spTree>
    <p:extLst>
      <p:ext uri="{BB962C8B-B14F-4D97-AF65-F5344CB8AC3E}">
        <p14:creationId xmlns:p14="http://schemas.microsoft.com/office/powerpoint/2010/main" val="2943661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4464" y="1"/>
            <a:ext cx="9148464" cy="5143500"/>
          </a:xfrm>
          <a:prstGeom prst="rect">
            <a:avLst/>
          </a:prstGeom>
        </p:spPr>
      </p:pic>
      <p:sp>
        <p:nvSpPr>
          <p:cNvPr id="3" name="مربع نص 2">
            <a:extLst>
              <a:ext uri="{FF2B5EF4-FFF2-40B4-BE49-F238E27FC236}">
                <a16:creationId xmlns:a16="http://schemas.microsoft.com/office/drawing/2014/main" id="{CBBB302B-C444-482A-A79B-22BEB07336CA}"/>
              </a:ext>
            </a:extLst>
          </p:cNvPr>
          <p:cNvSpPr txBox="1"/>
          <p:nvPr/>
        </p:nvSpPr>
        <p:spPr>
          <a:xfrm>
            <a:off x="1709804" y="367574"/>
            <a:ext cx="5719926" cy="2492990"/>
          </a:xfrm>
          <a:prstGeom prst="rect">
            <a:avLst/>
          </a:prstGeom>
          <a:noFill/>
        </p:spPr>
        <p:txBody>
          <a:bodyPr wrap="square" rtlCol="1">
            <a:spAutoFit/>
          </a:bodyPr>
          <a:lstStyle/>
          <a:p>
            <a:pPr algn="ctr"/>
            <a:r>
              <a:rPr lang="ar-SA" sz="2000" dirty="0"/>
              <a:t>عندما تسخن الشمس الهواء فإنها تغير درجة الحرارة </a:t>
            </a:r>
          </a:p>
          <a:p>
            <a:pPr algn="ctr"/>
            <a:r>
              <a:rPr lang="ar-SA" sz="3600" b="1" dirty="0">
                <a:solidFill>
                  <a:srgbClr val="F16F67"/>
                </a:solidFill>
              </a:rPr>
              <a:t>درجة الحرارة :</a:t>
            </a:r>
            <a:r>
              <a:rPr lang="ar-SA" sz="2400" b="1" dirty="0">
                <a:solidFill>
                  <a:srgbClr val="F16F67"/>
                </a:solidFill>
              </a:rPr>
              <a:t>هي مقدار سخونة الشيء أو برودته .</a:t>
            </a:r>
          </a:p>
          <a:p>
            <a:pPr algn="ctr"/>
            <a:endParaRPr lang="ar-SA" sz="2400" dirty="0"/>
          </a:p>
          <a:p>
            <a:pPr algn="ctr"/>
            <a:r>
              <a:rPr lang="ar-SA" sz="2800" b="1" dirty="0">
                <a:solidFill>
                  <a:srgbClr val="BC5D28"/>
                </a:solidFill>
              </a:rPr>
              <a:t>الرياح هي الهواء المتحرك .</a:t>
            </a:r>
          </a:p>
          <a:p>
            <a:pPr algn="ctr"/>
            <a:r>
              <a:rPr lang="ar-SA" sz="2400" dirty="0"/>
              <a:t>تتحرك الرياح ببطء أو بسرعه  شديدة </a:t>
            </a:r>
          </a:p>
        </p:txBody>
      </p:sp>
      <p:pic>
        <p:nvPicPr>
          <p:cNvPr id="4" name="صورة 3" descr="صورة تحتوي على نص, خارجي&#10;&#10;تم إنشاء الوصف تلقائياً">
            <a:extLst>
              <a:ext uri="{FF2B5EF4-FFF2-40B4-BE49-F238E27FC236}">
                <a16:creationId xmlns:a16="http://schemas.microsoft.com/office/drawing/2014/main" id="{03A5C9F5-FDBE-43CF-8481-7E3FD35220C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55" b="99859" l="4449" r="93008">
                        <a14:foregroundMark x1="94703" y1="4379" x2="59216" y2="99435"/>
                        <a14:foregroundMark x1="59216" y1="99435" x2="59216" y2="99435"/>
                        <a14:foregroundMark x1="81144" y1="99576" x2="52966" y2="4802"/>
                        <a14:foregroundMark x1="93008" y1="23588" x2="93008" y2="23588"/>
                        <a14:foregroundMark x1="46292" y1="4944" x2="15148" y2="82486"/>
                        <a14:foregroundMark x1="15148" y1="82486" x2="12924" y2="95480"/>
                        <a14:foregroundMark x1="12924" y1="95480" x2="10805" y2="99859"/>
                        <a14:foregroundMark x1="60593" y1="95056" x2="72987" y2="93362"/>
                        <a14:foregroundMark x1="72987" y1="93362" x2="79131" y2="93362"/>
                        <a14:foregroundMark x1="46292" y1="96610" x2="5191" y2="5367"/>
                        <a14:foregroundMark x1="31780" y1="99576" x2="38983" y2="47458"/>
                        <a14:foregroundMark x1="38983" y1="47458" x2="25530" y2="20056"/>
                        <a14:foregroundMark x1="25530" y1="20056" x2="15890" y2="22175"/>
                        <a14:foregroundMark x1="15890" y1="22175" x2="10064" y2="40819"/>
                        <a14:foregroundMark x1="10064" y1="40819" x2="12712" y2="83192"/>
                        <a14:foregroundMark x1="12712" y1="83192" x2="17691" y2="95763"/>
                        <a14:foregroundMark x1="18326" y1="94633" x2="27436" y2="91243"/>
                        <a14:foregroundMark x1="27436" y1="91243" x2="41102" y2="58051"/>
                        <a14:foregroundMark x1="41102" y1="58051" x2="27754" y2="50706"/>
                        <a14:foregroundMark x1="27754" y1="50706" x2="12076" y2="52542"/>
                        <a14:foregroundMark x1="41949" y1="47599" x2="41949" y2="47599"/>
                        <a14:foregroundMark x1="44174" y1="58475" x2="44174" y2="58475"/>
                        <a14:foregroundMark x1="55720" y1="48446" x2="57945" y2="40113"/>
                        <a14:foregroundMark x1="43856" y1="57910" x2="43538" y2="63701"/>
                        <a14:foregroundMark x1="33263" y1="93644" x2="33263" y2="93644"/>
                        <a14:foregroundMark x1="33263" y1="93644" x2="32733" y2="99011"/>
                        <a14:foregroundMark x1="33369" y1="94350" x2="33369" y2="97740"/>
                        <a14:foregroundMark x1="33051" y1="97458" x2="33157" y2="98870"/>
                        <a14:foregroundMark x1="14619" y1="89831" x2="10699" y2="98305"/>
                        <a14:foregroundMark x1="10381" y1="91667" x2="10699" y2="98164"/>
                        <a14:foregroundMark x1="40466" y1="60593" x2="43008" y2="34746"/>
                        <a14:foregroundMark x1="46504" y1="5085" x2="46504" y2="29802"/>
                        <a14:foregroundMark x1="46504" y1="29802" x2="46186" y2="30650"/>
                        <a14:foregroundMark x1="46186" y1="30650" x2="46504" y2="96751"/>
                        <a14:foregroundMark x1="45975" y1="64407" x2="46610" y2="39831"/>
                        <a14:foregroundMark x1="46610" y1="39831" x2="34746" y2="31497"/>
                        <a14:foregroundMark x1="34746" y1="31497" x2="34004" y2="31497"/>
                        <a14:foregroundMark x1="46292" y1="33616" x2="46292" y2="33616"/>
                        <a14:foregroundMark x1="46292" y1="33616" x2="46716" y2="56356"/>
                        <a14:foregroundMark x1="46716" y1="56356" x2="46186" y2="62994"/>
                        <a14:foregroundMark x1="46716" y1="33616" x2="46716" y2="33616"/>
                        <a14:foregroundMark x1="46081" y1="5367" x2="4661" y2="4802"/>
                        <a14:foregroundMark x1="55720" y1="92655" x2="88665" y2="74153"/>
                        <a14:foregroundMark x1="81568" y1="92514" x2="65042" y2="91525"/>
                        <a14:foregroundMark x1="65042" y1="91525" x2="76165" y2="88418"/>
                        <a14:foregroundMark x1="76165" y1="88418" x2="80191" y2="89548"/>
                        <a14:foregroundMark x1="63983" y1="99576" x2="55826" y2="96045"/>
                        <a14:foregroundMark x1="55826" y1="96045" x2="55826" y2="96045"/>
                        <a14:foregroundMark x1="55508" y1="96893" x2="52860" y2="86864"/>
                        <a14:foregroundMark x1="52860" y1="86864" x2="53284" y2="44209"/>
                        <a14:foregroundMark x1="53284" y1="44209" x2="60593" y2="18644"/>
                        <a14:foregroundMark x1="60593" y1="18644" x2="74258" y2="9181"/>
                        <a14:foregroundMark x1="74258" y1="9181" x2="66843" y2="3955"/>
                        <a14:foregroundMark x1="66843" y1="3955" x2="57839" y2="5085"/>
                        <a14:foregroundMark x1="63030" y1="23870" x2="76589" y2="31356"/>
                        <a14:foregroundMark x1="76589" y1="31356" x2="93008" y2="89266"/>
                      </a14:backgroundRemoval>
                    </a14:imgEffect>
                  </a14:imgLayer>
                </a14:imgProps>
              </a:ext>
              <a:ext uri="{28A0092B-C50C-407E-A947-70E740481C1C}">
                <a14:useLocalDpi xmlns:a14="http://schemas.microsoft.com/office/drawing/2010/main" val="0"/>
              </a:ext>
            </a:extLst>
          </a:blip>
          <a:stretch>
            <a:fillRect/>
          </a:stretch>
        </p:blipFill>
        <p:spPr>
          <a:xfrm>
            <a:off x="2997175" y="2784612"/>
            <a:ext cx="3145184" cy="2358888"/>
          </a:xfrm>
          <a:prstGeom prst="rect">
            <a:avLst/>
          </a:prstGeom>
        </p:spPr>
      </p:pic>
      <p:pic>
        <p:nvPicPr>
          <p:cNvPr id="5" name="Google Shape;880;p46"/>
          <p:cNvPicPr preferRelativeResize="0"/>
          <p:nvPr/>
        </p:nvPicPr>
        <p:blipFill>
          <a:blip r:embed="rId5">
            <a:alphaModFix/>
          </a:blip>
          <a:stretch>
            <a:fillRect/>
          </a:stretch>
        </p:blipFill>
        <p:spPr>
          <a:xfrm>
            <a:off x="5794770" y="2632575"/>
            <a:ext cx="1519097" cy="811141"/>
          </a:xfrm>
          <a:prstGeom prst="rect">
            <a:avLst/>
          </a:prstGeom>
          <a:noFill/>
          <a:ln>
            <a:noFill/>
          </a:ln>
        </p:spPr>
      </p:pic>
      <p:pic>
        <p:nvPicPr>
          <p:cNvPr id="6" name="Google Shape;878;p46"/>
          <p:cNvPicPr preferRelativeResize="0"/>
          <p:nvPr/>
        </p:nvPicPr>
        <p:blipFill>
          <a:blip r:embed="rId6">
            <a:alphaModFix/>
          </a:blip>
          <a:stretch>
            <a:fillRect/>
          </a:stretch>
        </p:blipFill>
        <p:spPr>
          <a:xfrm>
            <a:off x="6166247" y="3427556"/>
            <a:ext cx="917875" cy="719825"/>
          </a:xfrm>
          <a:prstGeom prst="rect">
            <a:avLst/>
          </a:prstGeom>
          <a:noFill/>
          <a:ln>
            <a:noFill/>
          </a:ln>
        </p:spPr>
      </p:pic>
      <p:sp>
        <p:nvSpPr>
          <p:cNvPr id="9" name="شكل بيضاوي 8"/>
          <p:cNvSpPr/>
          <p:nvPr/>
        </p:nvSpPr>
        <p:spPr>
          <a:xfrm>
            <a:off x="477672"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شكل بيضاوي 9"/>
          <p:cNvSpPr/>
          <p:nvPr/>
        </p:nvSpPr>
        <p:spPr>
          <a:xfrm>
            <a:off x="1219117"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شكل بيضاوي 10"/>
          <p:cNvSpPr/>
          <p:nvPr/>
        </p:nvSpPr>
        <p:spPr>
          <a:xfrm>
            <a:off x="7490511"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شكل بيضاوي 11"/>
          <p:cNvSpPr/>
          <p:nvPr/>
        </p:nvSpPr>
        <p:spPr>
          <a:xfrm>
            <a:off x="8231956" y="3493827"/>
            <a:ext cx="518615" cy="3684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صورة 6"/>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9292"/>
          <a:stretch/>
        </p:blipFill>
        <p:spPr>
          <a:xfrm>
            <a:off x="-4464" y="3012601"/>
            <a:ext cx="2215403" cy="2170289"/>
          </a:xfrm>
          <a:prstGeom prst="rect">
            <a:avLst/>
          </a:prstGeom>
        </p:spPr>
      </p:pic>
      <p:pic>
        <p:nvPicPr>
          <p:cNvPr id="8" name="صورة 7"/>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9292"/>
          <a:stretch/>
        </p:blipFill>
        <p:spPr>
          <a:xfrm>
            <a:off x="6928600" y="3012601"/>
            <a:ext cx="2215403" cy="2170289"/>
          </a:xfrm>
          <a:prstGeom prst="rect">
            <a:avLst/>
          </a:prstGeom>
        </p:spPr>
      </p:pic>
    </p:spTree>
    <p:extLst>
      <p:ext uri="{BB962C8B-B14F-4D97-AF65-F5344CB8AC3E}">
        <p14:creationId xmlns:p14="http://schemas.microsoft.com/office/powerpoint/2010/main" val="3607262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stretch>
            <a:fillRect/>
          </a:stretch>
        </p:blipFill>
        <p:spPr>
          <a:xfrm>
            <a:off x="-19749" y="0"/>
            <a:ext cx="9148465" cy="5143500"/>
          </a:xfrm>
          <a:prstGeom prst="rect">
            <a:avLst/>
          </a:prstGeom>
        </p:spPr>
      </p:pic>
      <p:sp>
        <p:nvSpPr>
          <p:cNvPr id="3" name="Google Shape;565;p34"/>
          <p:cNvSpPr txBox="1">
            <a:spLocks/>
          </p:cNvSpPr>
          <p:nvPr/>
        </p:nvSpPr>
        <p:spPr>
          <a:xfrm>
            <a:off x="2246175" y="1967696"/>
            <a:ext cx="6723900" cy="803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3200" b="1" dirty="0">
                <a:cs typeface="+mj-cs"/>
              </a:rPr>
              <a:t>المظلة</a:t>
            </a:r>
          </a:p>
          <a:p>
            <a:pPr algn="ctr"/>
            <a:r>
              <a:rPr lang="ar-SA" sz="3200" b="1" dirty="0">
                <a:cs typeface="+mj-cs"/>
              </a:rPr>
              <a:t> تقي من المطر و حرارة الشمس </a:t>
            </a:r>
          </a:p>
        </p:txBody>
      </p:sp>
      <p:sp>
        <p:nvSpPr>
          <p:cNvPr id="5" name="Google Shape;589;p34"/>
          <p:cNvSpPr/>
          <p:nvPr/>
        </p:nvSpPr>
        <p:spPr>
          <a:xfrm>
            <a:off x="1441654" y="1259890"/>
            <a:ext cx="394792" cy="36492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877;p46"/>
          <p:cNvPicPr preferRelativeResize="0"/>
          <p:nvPr/>
        </p:nvPicPr>
        <p:blipFill>
          <a:blip r:embed="rId3">
            <a:alphaModFix/>
          </a:blip>
          <a:stretch>
            <a:fillRect/>
          </a:stretch>
        </p:blipFill>
        <p:spPr>
          <a:xfrm rot="360488">
            <a:off x="2852799" y="296318"/>
            <a:ext cx="1957858" cy="806425"/>
          </a:xfrm>
          <a:prstGeom prst="rect">
            <a:avLst/>
          </a:prstGeom>
          <a:noFill/>
          <a:ln>
            <a:noFill/>
          </a:ln>
        </p:spPr>
      </p:pic>
      <p:pic>
        <p:nvPicPr>
          <p:cNvPr id="8" name="صورة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483" t="5572" r="34736" b="27032"/>
          <a:stretch/>
        </p:blipFill>
        <p:spPr>
          <a:xfrm>
            <a:off x="1059491" y="196069"/>
            <a:ext cx="2772237" cy="4632552"/>
          </a:xfrm>
          <a:prstGeom prst="rect">
            <a:avLst/>
          </a:prstGeom>
        </p:spPr>
      </p:pic>
    </p:spTree>
    <p:extLst>
      <p:ext uri="{BB962C8B-B14F-4D97-AF65-F5344CB8AC3E}">
        <p14:creationId xmlns:p14="http://schemas.microsoft.com/office/powerpoint/2010/main" val="3334950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CCC0A4F5-3259-E585-EB4D-A9B968D4A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Cute couple moslem children pray Premium... | Free Vector #Freepik #freevector #people #islamic #children #woman">
            <a:extLst>
              <a:ext uri="{FF2B5EF4-FFF2-40B4-BE49-F238E27FC236}">
                <a16:creationId xmlns:a16="http://schemas.microsoft.com/office/drawing/2014/main" id="{F262771E-D24F-D47B-1FC4-5E360A64263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865"/>
          <a:stretch/>
        </p:blipFill>
        <p:spPr bwMode="auto">
          <a:xfrm>
            <a:off x="2428516" y="2073096"/>
            <a:ext cx="4029075" cy="2785514"/>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ABC908E3-94E7-6561-2792-B6A9BC3CED9A}"/>
              </a:ext>
            </a:extLst>
          </p:cNvPr>
          <p:cNvSpPr txBox="1"/>
          <p:nvPr/>
        </p:nvSpPr>
        <p:spPr>
          <a:xfrm>
            <a:off x="4703374" y="592736"/>
            <a:ext cx="2956703" cy="1107996"/>
          </a:xfrm>
          <a:prstGeom prst="rect">
            <a:avLst/>
          </a:prstGeom>
          <a:noFill/>
        </p:spPr>
        <p:txBody>
          <a:bodyPr wrap="square">
            <a:spAutoFit/>
          </a:bodyPr>
          <a:lstStyle/>
          <a:p>
            <a:pPr algn="r"/>
            <a:r>
              <a:rPr lang="ar-SA" sz="3600" b="1" dirty="0">
                <a:solidFill>
                  <a:srgbClr val="231F20"/>
                </a:solidFill>
                <a:latin typeface="Calibri" panose="020F0502020204030204" pitchFamily="34" charset="0"/>
              </a:rPr>
              <a:t>الخبرة الإسلامية </a:t>
            </a:r>
            <a:br>
              <a:rPr lang="ar-SA" sz="3000" dirty="0"/>
            </a:br>
            <a:endParaRPr lang="ar-SA" sz="3000" dirty="0"/>
          </a:p>
        </p:txBody>
      </p:sp>
      <p:sp>
        <p:nvSpPr>
          <p:cNvPr id="9" name="مربع نص 8">
            <a:extLst>
              <a:ext uri="{FF2B5EF4-FFF2-40B4-BE49-F238E27FC236}">
                <a16:creationId xmlns:a16="http://schemas.microsoft.com/office/drawing/2014/main" id="{FF6B42DF-760F-0803-7DAE-D450029376E4}"/>
              </a:ext>
            </a:extLst>
          </p:cNvPr>
          <p:cNvSpPr txBox="1"/>
          <p:nvPr/>
        </p:nvSpPr>
        <p:spPr>
          <a:xfrm>
            <a:off x="2263895" y="1366641"/>
            <a:ext cx="4616210" cy="1061829"/>
          </a:xfrm>
          <a:prstGeom prst="rect">
            <a:avLst/>
          </a:prstGeom>
          <a:noFill/>
        </p:spPr>
        <p:txBody>
          <a:bodyPr wrap="square">
            <a:spAutoFit/>
          </a:bodyPr>
          <a:lstStyle/>
          <a:p>
            <a:pPr algn="ctr"/>
            <a:r>
              <a:rPr lang="ar-SA" sz="2100" b="1" dirty="0">
                <a:solidFill>
                  <a:srgbClr val="231F20"/>
                </a:solidFill>
                <a:latin typeface="Calibri" panose="020F0502020204030204" pitchFamily="34" charset="0"/>
              </a:rPr>
              <a:t>اللهم افتح على قلوبنا فتحًا مبينًا </a:t>
            </a:r>
            <a:endParaRPr lang="ar-SA" sz="2100" b="1" dirty="0"/>
          </a:p>
          <a:p>
            <a:pPr algn="ctr"/>
            <a:br>
              <a:rPr lang="ar-SA" sz="2100" b="1" dirty="0"/>
            </a:br>
            <a:r>
              <a:rPr lang="ar-SA" sz="2100" b="1" dirty="0">
                <a:solidFill>
                  <a:srgbClr val="191919"/>
                </a:solidFill>
                <a:latin typeface="Calibri" panose="020F0502020204030204" pitchFamily="34" charset="0"/>
              </a:rPr>
              <a:t>اللهم أحفظ بلادي و سائر بلاد المسلمين </a:t>
            </a:r>
            <a:endParaRPr lang="ar-SA" sz="2100" b="1" dirty="0"/>
          </a:p>
        </p:txBody>
      </p:sp>
    </p:spTree>
    <p:extLst>
      <p:ext uri="{BB962C8B-B14F-4D97-AF65-F5344CB8AC3E}">
        <p14:creationId xmlns:p14="http://schemas.microsoft.com/office/powerpoint/2010/main" val="183968244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صورة 45"/>
          <p:cNvPicPr>
            <a:picLocks noChangeAspect="1"/>
          </p:cNvPicPr>
          <p:nvPr/>
        </p:nvPicPr>
        <p:blipFill>
          <a:blip r:embed="rId2"/>
          <a:stretch>
            <a:fillRect/>
          </a:stretch>
        </p:blipFill>
        <p:spPr>
          <a:xfrm>
            <a:off x="-19749" y="0"/>
            <a:ext cx="9148465" cy="5143500"/>
          </a:xfrm>
          <a:prstGeom prst="rect">
            <a:avLst/>
          </a:prstGeom>
        </p:spPr>
      </p:pic>
      <p:sp>
        <p:nvSpPr>
          <p:cNvPr id="5" name="Oval 14">
            <a:extLst>
              <a:ext uri="{FF2B5EF4-FFF2-40B4-BE49-F238E27FC236}">
                <a16:creationId xmlns:a16="http://schemas.microsoft.com/office/drawing/2014/main" id="{2EEAC1A8-A3BD-B142-95B8-54565A9CC340}"/>
              </a:ext>
            </a:extLst>
          </p:cNvPr>
          <p:cNvSpPr/>
          <p:nvPr/>
        </p:nvSpPr>
        <p:spPr>
          <a:xfrm>
            <a:off x="1196512" y="1259929"/>
            <a:ext cx="3829574" cy="366123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6" name="Oval 15">
            <a:extLst>
              <a:ext uri="{FF2B5EF4-FFF2-40B4-BE49-F238E27FC236}">
                <a16:creationId xmlns:a16="http://schemas.microsoft.com/office/drawing/2014/main" id="{8C8621FF-5CEA-3246-9AC5-7539CB65B39B}"/>
              </a:ext>
            </a:extLst>
          </p:cNvPr>
          <p:cNvSpPr/>
          <p:nvPr/>
        </p:nvSpPr>
        <p:spPr>
          <a:xfrm rot="8484576">
            <a:off x="870955" y="3113631"/>
            <a:ext cx="1360541" cy="1300736"/>
          </a:xfrm>
          <a:prstGeom prst="ellipse">
            <a:avLst/>
          </a:prstGeom>
          <a:pattFill prst="wdUpDiag">
            <a:fgClr>
              <a:schemeClr val="bg1">
                <a:lumMod val="8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7" name="Oval 16">
            <a:extLst>
              <a:ext uri="{FF2B5EF4-FFF2-40B4-BE49-F238E27FC236}">
                <a16:creationId xmlns:a16="http://schemas.microsoft.com/office/drawing/2014/main" id="{7CADD705-FB0D-9B4E-9DC4-58E6932AD48E}"/>
              </a:ext>
            </a:extLst>
          </p:cNvPr>
          <p:cNvSpPr/>
          <p:nvPr/>
        </p:nvSpPr>
        <p:spPr>
          <a:xfrm>
            <a:off x="331801" y="800917"/>
            <a:ext cx="2143284" cy="2049072"/>
          </a:xfrm>
          <a:prstGeom prst="ellipse">
            <a:avLst/>
          </a:prstGeom>
          <a:pattFill prst="wdUpDiag">
            <a:fgClr>
              <a:srgbClr val="FFC730"/>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8" name="Oval 17">
            <a:extLst>
              <a:ext uri="{FF2B5EF4-FFF2-40B4-BE49-F238E27FC236}">
                <a16:creationId xmlns:a16="http://schemas.microsoft.com/office/drawing/2014/main" id="{861AA0A3-6D85-7942-A58D-7862FC8D03BC}"/>
              </a:ext>
            </a:extLst>
          </p:cNvPr>
          <p:cNvSpPr/>
          <p:nvPr/>
        </p:nvSpPr>
        <p:spPr>
          <a:xfrm>
            <a:off x="439431" y="836029"/>
            <a:ext cx="3829574" cy="366123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9" name="Oval 18">
            <a:extLst>
              <a:ext uri="{FF2B5EF4-FFF2-40B4-BE49-F238E27FC236}">
                <a16:creationId xmlns:a16="http://schemas.microsoft.com/office/drawing/2014/main" id="{F1C3BB04-E739-CD49-83C3-FFA39B0FBEBF}"/>
              </a:ext>
            </a:extLst>
          </p:cNvPr>
          <p:cNvSpPr/>
          <p:nvPr/>
        </p:nvSpPr>
        <p:spPr>
          <a:xfrm>
            <a:off x="686804" y="1069854"/>
            <a:ext cx="3374848" cy="3226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0" name="Oval 19">
            <a:extLst>
              <a:ext uri="{FF2B5EF4-FFF2-40B4-BE49-F238E27FC236}">
                <a16:creationId xmlns:a16="http://schemas.microsoft.com/office/drawing/2014/main" id="{0FAD6C6A-8DA5-E846-AAC4-753FBD4C5EA7}"/>
              </a:ext>
            </a:extLst>
          </p:cNvPr>
          <p:cNvSpPr/>
          <p:nvPr/>
        </p:nvSpPr>
        <p:spPr>
          <a:xfrm>
            <a:off x="943010" y="1314798"/>
            <a:ext cx="2862437" cy="2736613"/>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1" name="Oval 20">
            <a:extLst>
              <a:ext uri="{FF2B5EF4-FFF2-40B4-BE49-F238E27FC236}">
                <a16:creationId xmlns:a16="http://schemas.microsoft.com/office/drawing/2014/main" id="{4B029312-396E-8240-A404-67526D7443CC}"/>
              </a:ext>
            </a:extLst>
          </p:cNvPr>
          <p:cNvSpPr/>
          <p:nvPr/>
        </p:nvSpPr>
        <p:spPr>
          <a:xfrm flipV="1">
            <a:off x="1572555" y="2329013"/>
            <a:ext cx="1388821" cy="685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pic>
        <p:nvPicPr>
          <p:cNvPr id="12" name="Picture 21">
            <a:extLst>
              <a:ext uri="{FF2B5EF4-FFF2-40B4-BE49-F238E27FC236}">
                <a16:creationId xmlns:a16="http://schemas.microsoft.com/office/drawing/2014/main" id="{B1931C30-2F36-E845-B959-B7584655AB16}"/>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721436" y="2190446"/>
            <a:ext cx="1089324" cy="1069089"/>
          </a:xfrm>
          <a:prstGeom prst="rect">
            <a:avLst/>
          </a:prstGeom>
          <a:effectLst>
            <a:outerShdw blurRad="50800" dist="38100" dir="18900000" algn="bl" rotWithShape="0">
              <a:prstClr val="black">
                <a:alpha val="40000"/>
              </a:prstClr>
            </a:outerShdw>
          </a:effectLst>
        </p:spPr>
      </p:pic>
      <p:grpSp>
        <p:nvGrpSpPr>
          <p:cNvPr id="13" name="Group 55">
            <a:extLst>
              <a:ext uri="{FF2B5EF4-FFF2-40B4-BE49-F238E27FC236}">
                <a16:creationId xmlns:a16="http://schemas.microsoft.com/office/drawing/2014/main" id="{6F159DB9-7E21-5447-9A28-8A262C14C4C6}"/>
              </a:ext>
            </a:extLst>
          </p:cNvPr>
          <p:cNvGrpSpPr/>
          <p:nvPr/>
        </p:nvGrpSpPr>
        <p:grpSpPr>
          <a:xfrm>
            <a:off x="1448454" y="2401177"/>
            <a:ext cx="1802275" cy="1674474"/>
            <a:chOff x="2478156" y="3429001"/>
            <a:chExt cx="2703443" cy="2627244"/>
          </a:xfrm>
          <a:effectLst>
            <a:outerShdw blurRad="50800" dist="38100" dir="16200000" rotWithShape="0">
              <a:prstClr val="black">
                <a:alpha val="40000"/>
              </a:prstClr>
            </a:outerShdw>
          </a:effectLst>
        </p:grpSpPr>
        <p:pic>
          <p:nvPicPr>
            <p:cNvPr id="14" name="Picture 56">
              <a:extLst>
                <a:ext uri="{FF2B5EF4-FFF2-40B4-BE49-F238E27FC236}">
                  <a16:creationId xmlns:a16="http://schemas.microsoft.com/office/drawing/2014/main" id="{FEE36E15-9C31-0942-A26B-838F389E8743}"/>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15411" t="16265" r="14831" b="82555"/>
            <a:stretch/>
          </p:blipFill>
          <p:spPr>
            <a:xfrm>
              <a:off x="2478156" y="3429001"/>
              <a:ext cx="2703443" cy="45719"/>
            </a:xfrm>
            <a:custGeom>
              <a:avLst/>
              <a:gdLst>
                <a:gd name="connsiteX0" fmla="*/ 0 w 2703443"/>
                <a:gd name="connsiteY0" fmla="*/ 0 h 45719"/>
                <a:gd name="connsiteX1" fmla="*/ 2703443 w 2703443"/>
                <a:gd name="connsiteY1" fmla="*/ 0 h 45719"/>
                <a:gd name="connsiteX2" fmla="*/ 2703443 w 2703443"/>
                <a:gd name="connsiteY2" fmla="*/ 45719 h 45719"/>
                <a:gd name="connsiteX3" fmla="*/ 0 w 2703443"/>
                <a:gd name="connsiteY3" fmla="*/ 45719 h 45719"/>
                <a:gd name="connsiteX4" fmla="*/ 0 w 2703443"/>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45719">
                  <a:moveTo>
                    <a:pt x="0" y="0"/>
                  </a:moveTo>
                  <a:lnTo>
                    <a:pt x="2703443" y="0"/>
                  </a:lnTo>
                  <a:lnTo>
                    <a:pt x="2703443" y="45719"/>
                  </a:lnTo>
                  <a:lnTo>
                    <a:pt x="0" y="45719"/>
                  </a:lnTo>
                  <a:lnTo>
                    <a:pt x="0" y="0"/>
                  </a:lnTo>
                  <a:close/>
                </a:path>
              </a:pathLst>
            </a:custGeom>
          </p:spPr>
        </p:pic>
        <p:pic>
          <p:nvPicPr>
            <p:cNvPr id="15" name="Picture 57">
              <a:extLst>
                <a:ext uri="{FF2B5EF4-FFF2-40B4-BE49-F238E27FC236}">
                  <a16:creationId xmlns:a16="http://schemas.microsoft.com/office/drawing/2014/main" id="{95A7AEAB-A3AF-8D45-8B1E-04E61C977F05}"/>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15411" t="17445" r="14831" b="15942"/>
            <a:stretch/>
          </p:blipFill>
          <p:spPr>
            <a:xfrm>
              <a:off x="2478156" y="3474720"/>
              <a:ext cx="2703443" cy="2581525"/>
            </a:xfrm>
            <a:custGeom>
              <a:avLst/>
              <a:gdLst>
                <a:gd name="connsiteX0" fmla="*/ 0 w 2703443"/>
                <a:gd name="connsiteY0" fmla="*/ 0 h 2581525"/>
                <a:gd name="connsiteX1" fmla="*/ 2703443 w 2703443"/>
                <a:gd name="connsiteY1" fmla="*/ 0 h 2581525"/>
                <a:gd name="connsiteX2" fmla="*/ 2703443 w 2703443"/>
                <a:gd name="connsiteY2" fmla="*/ 2581525 h 2581525"/>
                <a:gd name="connsiteX3" fmla="*/ 0 w 2703443"/>
                <a:gd name="connsiteY3" fmla="*/ 2581525 h 2581525"/>
                <a:gd name="connsiteX4" fmla="*/ 0 w 2703443"/>
                <a:gd name="connsiteY4" fmla="*/ 0 h 258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2581525">
                  <a:moveTo>
                    <a:pt x="0" y="0"/>
                  </a:moveTo>
                  <a:lnTo>
                    <a:pt x="2703443" y="0"/>
                  </a:lnTo>
                  <a:lnTo>
                    <a:pt x="2703443" y="2581525"/>
                  </a:lnTo>
                  <a:lnTo>
                    <a:pt x="0" y="2581525"/>
                  </a:lnTo>
                  <a:lnTo>
                    <a:pt x="0" y="0"/>
                  </a:lnTo>
                  <a:close/>
                </a:path>
              </a:pathLst>
            </a:custGeom>
          </p:spPr>
        </p:pic>
      </p:grpSp>
      <p:sp>
        <p:nvSpPr>
          <p:cNvPr id="16" name="Freeform: Shape 58">
            <a:extLst>
              <a:ext uri="{FF2B5EF4-FFF2-40B4-BE49-F238E27FC236}">
                <a16:creationId xmlns:a16="http://schemas.microsoft.com/office/drawing/2014/main" id="{F75C160B-D3CE-AE4F-A042-E9EF37967C8C}"/>
              </a:ext>
            </a:extLst>
          </p:cNvPr>
          <p:cNvSpPr/>
          <p:nvPr/>
        </p:nvSpPr>
        <p:spPr>
          <a:xfrm>
            <a:off x="1358238" y="3825472"/>
            <a:ext cx="1360541" cy="878419"/>
          </a:xfrm>
          <a:custGeom>
            <a:avLst/>
            <a:gdLst>
              <a:gd name="connsiteX0" fmla="*/ 0 w 2040835"/>
              <a:gd name="connsiteY0" fmla="*/ 1232452 h 1285461"/>
              <a:gd name="connsiteX1" fmla="*/ 583096 w 2040835"/>
              <a:gd name="connsiteY1" fmla="*/ 0 h 1285461"/>
              <a:gd name="connsiteX2" fmla="*/ 1762539 w 2040835"/>
              <a:gd name="connsiteY2" fmla="*/ 145774 h 1285461"/>
              <a:gd name="connsiteX3" fmla="*/ 2040835 w 2040835"/>
              <a:gd name="connsiteY3" fmla="*/ 1285461 h 1285461"/>
              <a:gd name="connsiteX4" fmla="*/ 53009 w 2040835"/>
              <a:gd name="connsiteY4" fmla="*/ 1232452 h 1285461"/>
              <a:gd name="connsiteX0" fmla="*/ 0 w 2040835"/>
              <a:gd name="connsiteY0" fmla="*/ 1325217 h 1378226"/>
              <a:gd name="connsiteX1" fmla="*/ 583096 w 2040835"/>
              <a:gd name="connsiteY1" fmla="*/ 0 h 1378226"/>
              <a:gd name="connsiteX2" fmla="*/ 1762539 w 2040835"/>
              <a:gd name="connsiteY2" fmla="*/ 238539 h 1378226"/>
              <a:gd name="connsiteX3" fmla="*/ 2040835 w 2040835"/>
              <a:gd name="connsiteY3" fmla="*/ 1378226 h 1378226"/>
              <a:gd name="connsiteX4" fmla="*/ 53009 w 2040835"/>
              <a:gd name="connsiteY4" fmla="*/ 1325217 h 1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835" h="1378226">
                <a:moveTo>
                  <a:pt x="0" y="1325217"/>
                </a:moveTo>
                <a:lnTo>
                  <a:pt x="583096" y="0"/>
                </a:lnTo>
                <a:lnTo>
                  <a:pt x="1762539" y="238539"/>
                </a:lnTo>
                <a:lnTo>
                  <a:pt x="2040835" y="1378226"/>
                </a:lnTo>
                <a:lnTo>
                  <a:pt x="53009" y="1325217"/>
                </a:lnTo>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pic>
        <p:nvPicPr>
          <p:cNvPr id="17" name="Picture 59">
            <a:extLst>
              <a:ext uri="{FF2B5EF4-FFF2-40B4-BE49-F238E27FC236}">
                <a16:creationId xmlns:a16="http://schemas.microsoft.com/office/drawing/2014/main" id="{C09869FE-0B39-F84B-8591-F3A858CDF158}"/>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15411" t="1352" r="14831" b="83735"/>
          <a:stretch/>
        </p:blipFill>
        <p:spPr>
          <a:xfrm>
            <a:off x="1463972" y="2034572"/>
            <a:ext cx="1802275" cy="368357"/>
          </a:xfrm>
          <a:custGeom>
            <a:avLst/>
            <a:gdLst>
              <a:gd name="connsiteX0" fmla="*/ 0 w 2703443"/>
              <a:gd name="connsiteY0" fmla="*/ 0 h 577946"/>
              <a:gd name="connsiteX1" fmla="*/ 2703443 w 2703443"/>
              <a:gd name="connsiteY1" fmla="*/ 0 h 577946"/>
              <a:gd name="connsiteX2" fmla="*/ 2703443 w 2703443"/>
              <a:gd name="connsiteY2" fmla="*/ 577946 h 577946"/>
              <a:gd name="connsiteX3" fmla="*/ 0 w 2703443"/>
              <a:gd name="connsiteY3" fmla="*/ 577946 h 577946"/>
              <a:gd name="connsiteX4" fmla="*/ 0 w 2703443"/>
              <a:gd name="connsiteY4" fmla="*/ 0 h 57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577946">
                <a:moveTo>
                  <a:pt x="0" y="0"/>
                </a:moveTo>
                <a:lnTo>
                  <a:pt x="2703443" y="0"/>
                </a:lnTo>
                <a:lnTo>
                  <a:pt x="2703443" y="577946"/>
                </a:lnTo>
                <a:lnTo>
                  <a:pt x="0" y="577946"/>
                </a:lnTo>
                <a:lnTo>
                  <a:pt x="0" y="0"/>
                </a:lnTo>
                <a:close/>
              </a:path>
            </a:pathLst>
          </a:custGeom>
        </p:spPr>
      </p:pic>
      <p:grpSp>
        <p:nvGrpSpPr>
          <p:cNvPr id="18" name="Group 2">
            <a:extLst>
              <a:ext uri="{FF2B5EF4-FFF2-40B4-BE49-F238E27FC236}">
                <a16:creationId xmlns:a16="http://schemas.microsoft.com/office/drawing/2014/main" id="{B9D22C2C-694D-A848-A6F5-791ACB244A71}"/>
              </a:ext>
            </a:extLst>
          </p:cNvPr>
          <p:cNvGrpSpPr/>
          <p:nvPr/>
        </p:nvGrpSpPr>
        <p:grpSpPr>
          <a:xfrm>
            <a:off x="2810760" y="303349"/>
            <a:ext cx="5814745" cy="3411946"/>
            <a:chOff x="2621481" y="2508311"/>
            <a:chExt cx="5814745" cy="3411946"/>
          </a:xfrm>
        </p:grpSpPr>
        <p:grpSp>
          <p:nvGrpSpPr>
            <p:cNvPr id="19" name="Group 22">
              <a:extLst>
                <a:ext uri="{FF2B5EF4-FFF2-40B4-BE49-F238E27FC236}">
                  <a16:creationId xmlns:a16="http://schemas.microsoft.com/office/drawing/2014/main" id="{38736044-70E9-9F42-885F-F4BCA857974E}"/>
                </a:ext>
              </a:extLst>
            </p:cNvPr>
            <p:cNvGrpSpPr/>
            <p:nvPr/>
          </p:nvGrpSpPr>
          <p:grpSpPr>
            <a:xfrm>
              <a:off x="2621481" y="2508311"/>
              <a:ext cx="5814745" cy="3411946"/>
              <a:chOff x="3508771" y="502907"/>
              <a:chExt cx="8722217" cy="5353291"/>
            </a:xfrm>
          </p:grpSpPr>
          <p:sp>
            <p:nvSpPr>
              <p:cNvPr id="21" name="Flowchart: Manual Operation 6">
                <a:extLst>
                  <a:ext uri="{FF2B5EF4-FFF2-40B4-BE49-F238E27FC236}">
                    <a16:creationId xmlns:a16="http://schemas.microsoft.com/office/drawing/2014/main" id="{D264A990-08C5-4142-B2E1-1E29B65087D0}"/>
                  </a:ext>
                </a:extLst>
              </p:cNvPr>
              <p:cNvSpPr/>
              <p:nvPr/>
            </p:nvSpPr>
            <p:spPr>
              <a:xfrm rot="5400000">
                <a:off x="5173740" y="-1162062"/>
                <a:ext cx="5353291" cy="868322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673 w 10000"/>
                  <a:gd name="connsiteY2" fmla="*/ 9985 h 10000"/>
                  <a:gd name="connsiteX3" fmla="*/ 2000 w 10000"/>
                  <a:gd name="connsiteY3" fmla="*/ 10000 h 10000"/>
                  <a:gd name="connsiteX4" fmla="*/ 0 w 10000"/>
                  <a:gd name="connsiteY4" fmla="*/ 0 h 10000"/>
                  <a:gd name="connsiteX0" fmla="*/ 0 w 10000"/>
                  <a:gd name="connsiteY0" fmla="*/ 0 h 10015"/>
                  <a:gd name="connsiteX1" fmla="*/ 10000 w 10000"/>
                  <a:gd name="connsiteY1" fmla="*/ 0 h 10015"/>
                  <a:gd name="connsiteX2" fmla="*/ 6673 w 10000"/>
                  <a:gd name="connsiteY2" fmla="*/ 9985 h 10015"/>
                  <a:gd name="connsiteX3" fmla="*/ 5074 w 10000"/>
                  <a:gd name="connsiteY3" fmla="*/ 10015 h 10015"/>
                  <a:gd name="connsiteX4" fmla="*/ 0 w 10000"/>
                  <a:gd name="connsiteY4" fmla="*/ 0 h 10015"/>
                  <a:gd name="connsiteX0" fmla="*/ 0 w 10000"/>
                  <a:gd name="connsiteY0" fmla="*/ 0 h 10015"/>
                  <a:gd name="connsiteX1" fmla="*/ 10000 w 10000"/>
                  <a:gd name="connsiteY1" fmla="*/ 0 h 10015"/>
                  <a:gd name="connsiteX2" fmla="*/ 6673 w 10000"/>
                  <a:gd name="connsiteY2" fmla="*/ 9985 h 10015"/>
                  <a:gd name="connsiteX3" fmla="*/ 5527 w 10000"/>
                  <a:gd name="connsiteY3" fmla="*/ 10015 h 10015"/>
                  <a:gd name="connsiteX4" fmla="*/ 0 w 10000"/>
                  <a:gd name="connsiteY4" fmla="*/ 0 h 10015"/>
                  <a:gd name="connsiteX0" fmla="*/ 0 w 11780"/>
                  <a:gd name="connsiteY0" fmla="*/ 0 h 10015"/>
                  <a:gd name="connsiteX1" fmla="*/ 11780 w 11780"/>
                  <a:gd name="connsiteY1" fmla="*/ 31 h 10015"/>
                  <a:gd name="connsiteX2" fmla="*/ 6673 w 11780"/>
                  <a:gd name="connsiteY2" fmla="*/ 9985 h 10015"/>
                  <a:gd name="connsiteX3" fmla="*/ 5527 w 11780"/>
                  <a:gd name="connsiteY3" fmla="*/ 10015 h 10015"/>
                  <a:gd name="connsiteX4" fmla="*/ 0 w 11780"/>
                  <a:gd name="connsiteY4" fmla="*/ 0 h 10015"/>
                  <a:gd name="connsiteX0" fmla="*/ 0 w 11780"/>
                  <a:gd name="connsiteY0" fmla="*/ 0 h 10027"/>
                  <a:gd name="connsiteX1" fmla="*/ 11780 w 11780"/>
                  <a:gd name="connsiteY1" fmla="*/ 31 h 10027"/>
                  <a:gd name="connsiteX2" fmla="*/ 6673 w 11780"/>
                  <a:gd name="connsiteY2" fmla="*/ 9985 h 10027"/>
                  <a:gd name="connsiteX3" fmla="*/ 5527 w 11780"/>
                  <a:gd name="connsiteY3" fmla="*/ 10027 h 10027"/>
                  <a:gd name="connsiteX4" fmla="*/ 0 w 11780"/>
                  <a:gd name="connsiteY4" fmla="*/ 0 h 10027"/>
                  <a:gd name="connsiteX0" fmla="*/ 0 w 11780"/>
                  <a:gd name="connsiteY0" fmla="*/ 0 h 10027"/>
                  <a:gd name="connsiteX1" fmla="*/ 11780 w 11780"/>
                  <a:gd name="connsiteY1" fmla="*/ 31 h 10027"/>
                  <a:gd name="connsiteX2" fmla="*/ 6470 w 11780"/>
                  <a:gd name="connsiteY2" fmla="*/ 10021 h 10027"/>
                  <a:gd name="connsiteX3" fmla="*/ 5527 w 11780"/>
                  <a:gd name="connsiteY3" fmla="*/ 10027 h 10027"/>
                  <a:gd name="connsiteX4" fmla="*/ 0 w 11780"/>
                  <a:gd name="connsiteY4" fmla="*/ 0 h 10027"/>
                  <a:gd name="connsiteX0" fmla="*/ 0 w 13073"/>
                  <a:gd name="connsiteY0" fmla="*/ 0 h 10027"/>
                  <a:gd name="connsiteX1" fmla="*/ 13073 w 13073"/>
                  <a:gd name="connsiteY1" fmla="*/ 31 h 10027"/>
                  <a:gd name="connsiteX2" fmla="*/ 6470 w 13073"/>
                  <a:gd name="connsiteY2" fmla="*/ 10021 h 10027"/>
                  <a:gd name="connsiteX3" fmla="*/ 5527 w 13073"/>
                  <a:gd name="connsiteY3" fmla="*/ 10027 h 10027"/>
                  <a:gd name="connsiteX4" fmla="*/ 0 w 13073"/>
                  <a:gd name="connsiteY4" fmla="*/ 0 h 1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 h="10027">
                    <a:moveTo>
                      <a:pt x="0" y="0"/>
                    </a:moveTo>
                    <a:lnTo>
                      <a:pt x="13073" y="31"/>
                    </a:lnTo>
                    <a:lnTo>
                      <a:pt x="6470" y="10021"/>
                    </a:lnTo>
                    <a:lnTo>
                      <a:pt x="5527" y="10027"/>
                    </a:lnTo>
                    <a:lnTo>
                      <a:pt x="0" y="0"/>
                    </a:ln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grpSp>
            <p:nvGrpSpPr>
              <p:cNvPr id="22" name="Group 24">
                <a:extLst>
                  <a:ext uri="{FF2B5EF4-FFF2-40B4-BE49-F238E27FC236}">
                    <a16:creationId xmlns:a16="http://schemas.microsoft.com/office/drawing/2014/main" id="{986E161F-C55C-D84B-9125-8C22610036DD}"/>
                  </a:ext>
                </a:extLst>
              </p:cNvPr>
              <p:cNvGrpSpPr/>
              <p:nvPr/>
            </p:nvGrpSpPr>
            <p:grpSpPr>
              <a:xfrm>
                <a:off x="3541697" y="835768"/>
                <a:ext cx="8689291" cy="4814959"/>
                <a:chOff x="3541697" y="835768"/>
                <a:chExt cx="8689291" cy="4814959"/>
              </a:xfrm>
            </p:grpSpPr>
            <p:sp>
              <p:nvSpPr>
                <p:cNvPr id="23" name="Oval 25">
                  <a:extLst>
                    <a:ext uri="{FF2B5EF4-FFF2-40B4-BE49-F238E27FC236}">
                      <a16:creationId xmlns:a16="http://schemas.microsoft.com/office/drawing/2014/main" id="{24EDCC31-4A3A-1E44-B4E1-33EDABEBEA76}"/>
                    </a:ext>
                  </a:extLst>
                </p:cNvPr>
                <p:cNvSpPr/>
                <p:nvPr/>
              </p:nvSpPr>
              <p:spPr>
                <a:xfrm rot="8484576">
                  <a:off x="8291922" y="1881303"/>
                  <a:ext cx="1728399" cy="1728399"/>
                </a:xfrm>
                <a:prstGeom prst="ellipse">
                  <a:avLst/>
                </a:prstGeom>
                <a:pattFill prst="wd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24" name="Flowchart: Manual Operation 6">
                  <a:extLst>
                    <a:ext uri="{FF2B5EF4-FFF2-40B4-BE49-F238E27FC236}">
                      <a16:creationId xmlns:a16="http://schemas.microsoft.com/office/drawing/2014/main" id="{273D3374-82FA-9B49-B539-4E83E380AD1F}"/>
                    </a:ext>
                  </a:extLst>
                </p:cNvPr>
                <p:cNvSpPr/>
                <p:nvPr/>
              </p:nvSpPr>
              <p:spPr>
                <a:xfrm rot="5400000">
                  <a:off x="5514360" y="-1136895"/>
                  <a:ext cx="4743966" cy="86892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673 w 10000"/>
                    <a:gd name="connsiteY2" fmla="*/ 9985 h 10000"/>
                    <a:gd name="connsiteX3" fmla="*/ 2000 w 10000"/>
                    <a:gd name="connsiteY3" fmla="*/ 10000 h 10000"/>
                    <a:gd name="connsiteX4" fmla="*/ 0 w 10000"/>
                    <a:gd name="connsiteY4" fmla="*/ 0 h 10000"/>
                    <a:gd name="connsiteX0" fmla="*/ 0 w 10000"/>
                    <a:gd name="connsiteY0" fmla="*/ 0 h 10015"/>
                    <a:gd name="connsiteX1" fmla="*/ 10000 w 10000"/>
                    <a:gd name="connsiteY1" fmla="*/ 0 h 10015"/>
                    <a:gd name="connsiteX2" fmla="*/ 6673 w 10000"/>
                    <a:gd name="connsiteY2" fmla="*/ 9985 h 10015"/>
                    <a:gd name="connsiteX3" fmla="*/ 5074 w 10000"/>
                    <a:gd name="connsiteY3" fmla="*/ 10015 h 10015"/>
                    <a:gd name="connsiteX4" fmla="*/ 0 w 10000"/>
                    <a:gd name="connsiteY4" fmla="*/ 0 h 10015"/>
                    <a:gd name="connsiteX0" fmla="*/ 0 w 10000"/>
                    <a:gd name="connsiteY0" fmla="*/ 0 h 10015"/>
                    <a:gd name="connsiteX1" fmla="*/ 10000 w 10000"/>
                    <a:gd name="connsiteY1" fmla="*/ 0 h 10015"/>
                    <a:gd name="connsiteX2" fmla="*/ 6673 w 10000"/>
                    <a:gd name="connsiteY2" fmla="*/ 9985 h 10015"/>
                    <a:gd name="connsiteX3" fmla="*/ 5527 w 10000"/>
                    <a:gd name="connsiteY3" fmla="*/ 10015 h 10015"/>
                    <a:gd name="connsiteX4" fmla="*/ 0 w 10000"/>
                    <a:gd name="connsiteY4" fmla="*/ 0 h 10015"/>
                    <a:gd name="connsiteX0" fmla="*/ 0 w 11780"/>
                    <a:gd name="connsiteY0" fmla="*/ 0 h 10015"/>
                    <a:gd name="connsiteX1" fmla="*/ 11780 w 11780"/>
                    <a:gd name="connsiteY1" fmla="*/ 31 h 10015"/>
                    <a:gd name="connsiteX2" fmla="*/ 6673 w 11780"/>
                    <a:gd name="connsiteY2" fmla="*/ 9985 h 10015"/>
                    <a:gd name="connsiteX3" fmla="*/ 5527 w 11780"/>
                    <a:gd name="connsiteY3" fmla="*/ 10015 h 10015"/>
                    <a:gd name="connsiteX4" fmla="*/ 0 w 11780"/>
                    <a:gd name="connsiteY4" fmla="*/ 0 h 10015"/>
                    <a:gd name="connsiteX0" fmla="*/ 0 w 11780"/>
                    <a:gd name="connsiteY0" fmla="*/ 0 h 10027"/>
                    <a:gd name="connsiteX1" fmla="*/ 11780 w 11780"/>
                    <a:gd name="connsiteY1" fmla="*/ 31 h 10027"/>
                    <a:gd name="connsiteX2" fmla="*/ 6673 w 11780"/>
                    <a:gd name="connsiteY2" fmla="*/ 9985 h 10027"/>
                    <a:gd name="connsiteX3" fmla="*/ 5527 w 11780"/>
                    <a:gd name="connsiteY3" fmla="*/ 10027 h 10027"/>
                    <a:gd name="connsiteX4" fmla="*/ 0 w 11780"/>
                    <a:gd name="connsiteY4" fmla="*/ 0 h 10027"/>
                    <a:gd name="connsiteX0" fmla="*/ 0 w 11780"/>
                    <a:gd name="connsiteY0" fmla="*/ 0 h 10027"/>
                    <a:gd name="connsiteX1" fmla="*/ 11780 w 11780"/>
                    <a:gd name="connsiteY1" fmla="*/ 31 h 10027"/>
                    <a:gd name="connsiteX2" fmla="*/ 6470 w 11780"/>
                    <a:gd name="connsiteY2" fmla="*/ 10021 h 10027"/>
                    <a:gd name="connsiteX3" fmla="*/ 5527 w 11780"/>
                    <a:gd name="connsiteY3" fmla="*/ 10027 h 10027"/>
                    <a:gd name="connsiteX4" fmla="*/ 0 w 11780"/>
                    <a:gd name="connsiteY4" fmla="*/ 0 h 10027"/>
                    <a:gd name="connsiteX0" fmla="*/ 0 w 13073"/>
                    <a:gd name="connsiteY0" fmla="*/ 0 h 10027"/>
                    <a:gd name="connsiteX1" fmla="*/ 13073 w 13073"/>
                    <a:gd name="connsiteY1" fmla="*/ 31 h 10027"/>
                    <a:gd name="connsiteX2" fmla="*/ 6470 w 13073"/>
                    <a:gd name="connsiteY2" fmla="*/ 10021 h 10027"/>
                    <a:gd name="connsiteX3" fmla="*/ 5527 w 13073"/>
                    <a:gd name="connsiteY3" fmla="*/ 10027 h 10027"/>
                    <a:gd name="connsiteX4" fmla="*/ 0 w 13073"/>
                    <a:gd name="connsiteY4" fmla="*/ 0 h 10027"/>
                    <a:gd name="connsiteX0" fmla="*/ 0 w 13935"/>
                    <a:gd name="connsiteY0" fmla="*/ 0 h 10027"/>
                    <a:gd name="connsiteX1" fmla="*/ 13935 w 13935"/>
                    <a:gd name="connsiteY1" fmla="*/ 12 h 10027"/>
                    <a:gd name="connsiteX2" fmla="*/ 6470 w 13935"/>
                    <a:gd name="connsiteY2" fmla="*/ 10021 h 10027"/>
                    <a:gd name="connsiteX3" fmla="*/ 5527 w 13935"/>
                    <a:gd name="connsiteY3" fmla="*/ 10027 h 10027"/>
                    <a:gd name="connsiteX4" fmla="*/ 0 w 13935"/>
                    <a:gd name="connsiteY4" fmla="*/ 0 h 10027"/>
                    <a:gd name="connsiteX0" fmla="*/ 0 w 14797"/>
                    <a:gd name="connsiteY0" fmla="*/ 7 h 10015"/>
                    <a:gd name="connsiteX1" fmla="*/ 14797 w 14797"/>
                    <a:gd name="connsiteY1" fmla="*/ 0 h 10015"/>
                    <a:gd name="connsiteX2" fmla="*/ 7332 w 14797"/>
                    <a:gd name="connsiteY2" fmla="*/ 10009 h 10015"/>
                    <a:gd name="connsiteX3" fmla="*/ 6389 w 14797"/>
                    <a:gd name="connsiteY3" fmla="*/ 10015 h 10015"/>
                    <a:gd name="connsiteX4" fmla="*/ 0 w 14797"/>
                    <a:gd name="connsiteY4" fmla="*/ 7 h 10015"/>
                    <a:gd name="connsiteX0" fmla="*/ 0 w 13152"/>
                    <a:gd name="connsiteY0" fmla="*/ 7 h 10015"/>
                    <a:gd name="connsiteX1" fmla="*/ 13152 w 13152"/>
                    <a:gd name="connsiteY1" fmla="*/ 0 h 10015"/>
                    <a:gd name="connsiteX2" fmla="*/ 5687 w 13152"/>
                    <a:gd name="connsiteY2" fmla="*/ 10009 h 10015"/>
                    <a:gd name="connsiteX3" fmla="*/ 4744 w 13152"/>
                    <a:gd name="connsiteY3" fmla="*/ 10015 h 10015"/>
                    <a:gd name="connsiteX4" fmla="*/ 0 w 13152"/>
                    <a:gd name="connsiteY4" fmla="*/ 7 h 10015"/>
                    <a:gd name="connsiteX0" fmla="*/ 0 w 11585"/>
                    <a:gd name="connsiteY0" fmla="*/ 26 h 10034"/>
                    <a:gd name="connsiteX1" fmla="*/ 11585 w 11585"/>
                    <a:gd name="connsiteY1" fmla="*/ 0 h 10034"/>
                    <a:gd name="connsiteX2" fmla="*/ 5687 w 11585"/>
                    <a:gd name="connsiteY2" fmla="*/ 10028 h 10034"/>
                    <a:gd name="connsiteX3" fmla="*/ 4744 w 11585"/>
                    <a:gd name="connsiteY3" fmla="*/ 10034 h 10034"/>
                    <a:gd name="connsiteX4" fmla="*/ 0 w 11585"/>
                    <a:gd name="connsiteY4" fmla="*/ 26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0034">
                      <a:moveTo>
                        <a:pt x="0" y="26"/>
                      </a:moveTo>
                      <a:lnTo>
                        <a:pt x="11585" y="0"/>
                      </a:lnTo>
                      <a:lnTo>
                        <a:pt x="5687" y="10028"/>
                      </a:lnTo>
                      <a:lnTo>
                        <a:pt x="4744" y="10034"/>
                      </a:lnTo>
                      <a:lnTo>
                        <a:pt x="0" y="26"/>
                      </a:lnTo>
                      <a:close/>
                    </a:path>
                  </a:pathLst>
                </a:cu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25" name="Oval 27">
                  <a:extLst>
                    <a:ext uri="{FF2B5EF4-FFF2-40B4-BE49-F238E27FC236}">
                      <a16:creationId xmlns:a16="http://schemas.microsoft.com/office/drawing/2014/main" id="{A7696127-87D4-FE4E-B2C3-49B7AC8A379C}"/>
                    </a:ext>
                  </a:extLst>
                </p:cNvPr>
                <p:cNvSpPr/>
                <p:nvPr/>
              </p:nvSpPr>
              <p:spPr>
                <a:xfrm>
                  <a:off x="5035779" y="2434631"/>
                  <a:ext cx="1186566" cy="1186566"/>
                </a:xfrm>
                <a:prstGeom prst="ellipse">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26" name="Oval 28">
                  <a:extLst>
                    <a:ext uri="{FF2B5EF4-FFF2-40B4-BE49-F238E27FC236}">
                      <a16:creationId xmlns:a16="http://schemas.microsoft.com/office/drawing/2014/main" id="{DC81BB97-478C-1441-84BC-493DD4810EE1}"/>
                    </a:ext>
                  </a:extLst>
                </p:cNvPr>
                <p:cNvSpPr/>
                <p:nvPr/>
              </p:nvSpPr>
              <p:spPr>
                <a:xfrm>
                  <a:off x="6281282" y="3126099"/>
                  <a:ext cx="871673" cy="871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27" name="Oval 29">
                  <a:extLst>
                    <a:ext uri="{FF2B5EF4-FFF2-40B4-BE49-F238E27FC236}">
                      <a16:creationId xmlns:a16="http://schemas.microsoft.com/office/drawing/2014/main" id="{8EA79232-7AF5-184C-A6E6-B36C44801284}"/>
                    </a:ext>
                  </a:extLst>
                </p:cNvPr>
                <p:cNvSpPr/>
                <p:nvPr/>
              </p:nvSpPr>
              <p:spPr>
                <a:xfrm>
                  <a:off x="6906938" y="1848291"/>
                  <a:ext cx="1448954" cy="144895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28" name="Oval 30">
                  <a:extLst>
                    <a:ext uri="{FF2B5EF4-FFF2-40B4-BE49-F238E27FC236}">
                      <a16:creationId xmlns:a16="http://schemas.microsoft.com/office/drawing/2014/main" id="{D40E8672-B296-ED4B-95D2-0E24C1F4985E}"/>
                    </a:ext>
                  </a:extLst>
                </p:cNvPr>
                <p:cNvSpPr/>
                <p:nvPr/>
              </p:nvSpPr>
              <p:spPr>
                <a:xfrm>
                  <a:off x="7998230" y="2848507"/>
                  <a:ext cx="1767805" cy="1767805"/>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29" name="Oval 32">
                  <a:extLst>
                    <a:ext uri="{FF2B5EF4-FFF2-40B4-BE49-F238E27FC236}">
                      <a16:creationId xmlns:a16="http://schemas.microsoft.com/office/drawing/2014/main" id="{2E1F062A-055D-9442-905C-725A9D6A7C3F}"/>
                    </a:ext>
                  </a:extLst>
                </p:cNvPr>
                <p:cNvSpPr/>
                <p:nvPr/>
              </p:nvSpPr>
              <p:spPr>
                <a:xfrm>
                  <a:off x="8736845" y="1586277"/>
                  <a:ext cx="1186566" cy="1186566"/>
                </a:xfrm>
                <a:prstGeom prst="ellipse">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30" name="Oval 35">
                  <a:extLst>
                    <a:ext uri="{FF2B5EF4-FFF2-40B4-BE49-F238E27FC236}">
                      <a16:creationId xmlns:a16="http://schemas.microsoft.com/office/drawing/2014/main" id="{3728BEC1-CCF8-B742-BE60-2E302A7E97C0}"/>
                    </a:ext>
                  </a:extLst>
                </p:cNvPr>
                <p:cNvSpPr/>
                <p:nvPr/>
              </p:nvSpPr>
              <p:spPr>
                <a:xfrm>
                  <a:off x="9470512" y="3087516"/>
                  <a:ext cx="871673" cy="871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31" name="Oval 36">
                  <a:extLst>
                    <a:ext uri="{FF2B5EF4-FFF2-40B4-BE49-F238E27FC236}">
                      <a16:creationId xmlns:a16="http://schemas.microsoft.com/office/drawing/2014/main" id="{8585F98E-3F49-9F43-9AFC-39CB4EB4F02A}"/>
                    </a:ext>
                  </a:extLst>
                </p:cNvPr>
                <p:cNvSpPr/>
                <p:nvPr/>
              </p:nvSpPr>
              <p:spPr>
                <a:xfrm>
                  <a:off x="10241253" y="1202634"/>
                  <a:ext cx="1628351" cy="144895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32" name="Oval 37">
                  <a:extLst>
                    <a:ext uri="{FF2B5EF4-FFF2-40B4-BE49-F238E27FC236}">
                      <a16:creationId xmlns:a16="http://schemas.microsoft.com/office/drawing/2014/main" id="{CDD0D8C9-C611-E640-AB1E-ED68302D355C}"/>
                    </a:ext>
                  </a:extLst>
                </p:cNvPr>
                <p:cNvSpPr/>
                <p:nvPr/>
              </p:nvSpPr>
              <p:spPr>
                <a:xfrm>
                  <a:off x="10529564" y="2879953"/>
                  <a:ext cx="1604331" cy="1604331"/>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33" name="Oval 38">
                  <a:extLst>
                    <a:ext uri="{FF2B5EF4-FFF2-40B4-BE49-F238E27FC236}">
                      <a16:creationId xmlns:a16="http://schemas.microsoft.com/office/drawing/2014/main" id="{0C03B14D-7466-3640-B033-759357F733BC}"/>
                    </a:ext>
                  </a:extLst>
                </p:cNvPr>
                <p:cNvSpPr/>
                <p:nvPr/>
              </p:nvSpPr>
              <p:spPr>
                <a:xfrm>
                  <a:off x="9666665" y="4029231"/>
                  <a:ext cx="1473317" cy="151127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34" name="TextBox 39">
                  <a:extLst>
                    <a:ext uri="{FF2B5EF4-FFF2-40B4-BE49-F238E27FC236}">
                      <a16:creationId xmlns:a16="http://schemas.microsoft.com/office/drawing/2014/main" id="{B07CC213-8257-3E43-A48F-42A5D584E25F}"/>
                    </a:ext>
                  </a:extLst>
                </p:cNvPr>
                <p:cNvSpPr txBox="1"/>
                <p:nvPr/>
              </p:nvSpPr>
              <p:spPr>
                <a:xfrm>
                  <a:off x="5174122" y="2656961"/>
                  <a:ext cx="830045"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فكر!</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35" name="TextBox 40">
                  <a:extLst>
                    <a:ext uri="{FF2B5EF4-FFF2-40B4-BE49-F238E27FC236}">
                      <a16:creationId xmlns:a16="http://schemas.microsoft.com/office/drawing/2014/main" id="{B2175219-3ECF-854A-8394-12873CBCF0F7}"/>
                    </a:ext>
                  </a:extLst>
                </p:cNvPr>
                <p:cNvSpPr txBox="1"/>
                <p:nvPr/>
              </p:nvSpPr>
              <p:spPr>
                <a:xfrm>
                  <a:off x="7090229" y="2211570"/>
                  <a:ext cx="981530"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ناقش.</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36" name="TextBox 41">
                  <a:extLst>
                    <a:ext uri="{FF2B5EF4-FFF2-40B4-BE49-F238E27FC236}">
                      <a16:creationId xmlns:a16="http://schemas.microsoft.com/office/drawing/2014/main" id="{E9BEFE6C-3EA0-8A45-91B6-4BEE17679EDD}"/>
                    </a:ext>
                  </a:extLst>
                </p:cNvPr>
                <p:cNvSpPr txBox="1"/>
                <p:nvPr/>
              </p:nvSpPr>
              <p:spPr>
                <a:xfrm>
                  <a:off x="7942490" y="3393915"/>
                  <a:ext cx="1594688"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أبدي رأيك.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37" name="TextBox 42">
                  <a:extLst>
                    <a:ext uri="{FF2B5EF4-FFF2-40B4-BE49-F238E27FC236}">
                      <a16:creationId xmlns:a16="http://schemas.microsoft.com/office/drawing/2014/main" id="{54FEF003-7838-8A41-9046-E8AF4FED8471}"/>
                    </a:ext>
                  </a:extLst>
                </p:cNvPr>
                <p:cNvSpPr txBox="1"/>
                <p:nvPr/>
              </p:nvSpPr>
              <p:spPr>
                <a:xfrm>
                  <a:off x="10493709" y="3289201"/>
                  <a:ext cx="1628351"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ماذا برأيك؟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38" name="TextBox 43">
                  <a:extLst>
                    <a:ext uri="{FF2B5EF4-FFF2-40B4-BE49-F238E27FC236}">
                      <a16:creationId xmlns:a16="http://schemas.microsoft.com/office/drawing/2014/main" id="{6797A75F-F47E-8A45-AE66-47A4CF01BEE6}"/>
                    </a:ext>
                  </a:extLst>
                </p:cNvPr>
                <p:cNvSpPr txBox="1"/>
                <p:nvPr/>
              </p:nvSpPr>
              <p:spPr>
                <a:xfrm>
                  <a:off x="10194947" y="1520904"/>
                  <a:ext cx="1585069"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 السبب؟</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39" name="TextBox 45">
                  <a:extLst>
                    <a:ext uri="{FF2B5EF4-FFF2-40B4-BE49-F238E27FC236}">
                      <a16:creationId xmlns:a16="http://schemas.microsoft.com/office/drawing/2014/main" id="{1073B80C-FDFC-4A45-9990-AAB4F7900D0E}"/>
                    </a:ext>
                  </a:extLst>
                </p:cNvPr>
                <p:cNvSpPr txBox="1"/>
                <p:nvPr/>
              </p:nvSpPr>
              <p:spPr>
                <a:xfrm>
                  <a:off x="9625764" y="3150110"/>
                  <a:ext cx="572760"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40" name="TextBox 46">
                  <a:extLst>
                    <a:ext uri="{FF2B5EF4-FFF2-40B4-BE49-F238E27FC236}">
                      <a16:creationId xmlns:a16="http://schemas.microsoft.com/office/drawing/2014/main" id="{124B7BF4-838D-2A4E-82D6-CFE8501ED2A3}"/>
                    </a:ext>
                  </a:extLst>
                </p:cNvPr>
                <p:cNvSpPr txBox="1"/>
                <p:nvPr/>
              </p:nvSpPr>
              <p:spPr>
                <a:xfrm>
                  <a:off x="9727685" y="4153747"/>
                  <a:ext cx="1388269" cy="149698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 وجهة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 نظرك؟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41" name="TextBox 47">
                  <a:extLst>
                    <a:ext uri="{FF2B5EF4-FFF2-40B4-BE49-F238E27FC236}">
                      <a16:creationId xmlns:a16="http://schemas.microsoft.com/office/drawing/2014/main" id="{FFEE4CC2-0560-6F43-8B68-EC8DD4396161}"/>
                    </a:ext>
                  </a:extLst>
                </p:cNvPr>
                <p:cNvSpPr txBox="1"/>
                <p:nvPr/>
              </p:nvSpPr>
              <p:spPr>
                <a:xfrm>
                  <a:off x="8823633" y="1836175"/>
                  <a:ext cx="890158"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لماذا؟</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42" name="Arrow: Right 48">
                  <a:extLst>
                    <a:ext uri="{FF2B5EF4-FFF2-40B4-BE49-F238E27FC236}">
                      <a16:creationId xmlns:a16="http://schemas.microsoft.com/office/drawing/2014/main" id="{739339DF-9289-6249-81A5-50986F377A32}"/>
                    </a:ext>
                  </a:extLst>
                </p:cNvPr>
                <p:cNvSpPr/>
                <p:nvPr/>
              </p:nvSpPr>
              <p:spPr>
                <a:xfrm>
                  <a:off x="6321287" y="2407657"/>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43" name="Arrow: Right 49">
                  <a:extLst>
                    <a:ext uri="{FF2B5EF4-FFF2-40B4-BE49-F238E27FC236}">
                      <a16:creationId xmlns:a16="http://schemas.microsoft.com/office/drawing/2014/main" id="{CCF8069C-0553-2647-A631-3363592C9C45}"/>
                    </a:ext>
                  </a:extLst>
                </p:cNvPr>
                <p:cNvSpPr/>
                <p:nvPr/>
              </p:nvSpPr>
              <p:spPr>
                <a:xfrm>
                  <a:off x="7436318" y="3523352"/>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44" name="Arrow: Right 53">
                  <a:extLst>
                    <a:ext uri="{FF2B5EF4-FFF2-40B4-BE49-F238E27FC236}">
                      <a16:creationId xmlns:a16="http://schemas.microsoft.com/office/drawing/2014/main" id="{BBE11B62-5D95-4F40-9E6C-1A1C836C55A7}"/>
                    </a:ext>
                  </a:extLst>
                </p:cNvPr>
                <p:cNvSpPr/>
                <p:nvPr/>
              </p:nvSpPr>
              <p:spPr>
                <a:xfrm>
                  <a:off x="11725954" y="1178840"/>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45" name="Arrow: Right 54">
                  <a:extLst>
                    <a:ext uri="{FF2B5EF4-FFF2-40B4-BE49-F238E27FC236}">
                      <a16:creationId xmlns:a16="http://schemas.microsoft.com/office/drawing/2014/main" id="{82FB3428-4B5B-DD47-B042-CEBA4A1DCE0D}"/>
                    </a:ext>
                  </a:extLst>
                </p:cNvPr>
                <p:cNvSpPr/>
                <p:nvPr/>
              </p:nvSpPr>
              <p:spPr>
                <a:xfrm>
                  <a:off x="11364104" y="4753195"/>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grpSp>
        </p:grpSp>
        <p:sp>
          <p:nvSpPr>
            <p:cNvPr id="20" name="TextBox 60">
              <a:extLst>
                <a:ext uri="{FF2B5EF4-FFF2-40B4-BE49-F238E27FC236}">
                  <a16:creationId xmlns:a16="http://schemas.microsoft.com/office/drawing/2014/main" id="{D8DC2BBE-F326-5945-B4A5-E9024F0C3D00}"/>
                </a:ext>
              </a:extLst>
            </p:cNvPr>
            <p:cNvSpPr txBox="1"/>
            <p:nvPr/>
          </p:nvSpPr>
          <p:spPr>
            <a:xfrm>
              <a:off x="4600664" y="4295714"/>
              <a:ext cx="325731" cy="400110"/>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a:t>
              </a:r>
              <a:endParaRPr kumimoji="0" lang="en-US" sz="20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grpSp>
    </p:spTree>
    <p:extLst>
      <p:ext uri="{BB962C8B-B14F-4D97-AF65-F5344CB8AC3E}">
        <p14:creationId xmlns:p14="http://schemas.microsoft.com/office/powerpoint/2010/main" val="157850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35" presetClass="path" presetSubtype="0" accel="50000" decel="50000" fill="hold" nodeType="withEffect">
                                  <p:stCondLst>
                                    <p:cond delay="700"/>
                                  </p:stCondLst>
                                  <p:childTnLst>
                                    <p:animMotion origin="layout" path="M 2.70833E-6 1.11111E-6 L -0.17227 1.11111E-6 " pathEditMode="relative" rAng="0" ptsTypes="AA">
                                      <p:cBhvr>
                                        <p:cTn id="34" dur="2000" fill="hold"/>
                                        <p:tgtEl>
                                          <p:spTgt spid="17"/>
                                        </p:tgtEl>
                                        <p:attrNameLst>
                                          <p:attrName>ppt_x</p:attrName>
                                          <p:attrName>ppt_y</p:attrName>
                                        </p:attrNameLst>
                                      </p:cBhvr>
                                      <p:rCtr x="-8620" y="0"/>
                                    </p:animMotion>
                                  </p:childTnLst>
                                </p:cTn>
                              </p:par>
                              <p:par>
                                <p:cTn id="35" presetID="10" presetClass="entr" presetSubtype="0" fill="hold" nodeType="withEffect">
                                  <p:stCondLst>
                                    <p:cond delay="7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64" presetClass="path" presetSubtype="0" accel="50000" decel="50000" fill="hold" nodeType="withEffect">
                                  <p:stCondLst>
                                    <p:cond delay="800"/>
                                  </p:stCondLst>
                                  <p:childTnLst>
                                    <p:animMotion origin="layout" path="M 2.08333E-7 -2.96296E-6 L 2.08333E-7 -0.16504 " pathEditMode="relative" rAng="0" ptsTypes="AA">
                                      <p:cBhvr>
                                        <p:cTn id="39" dur="2000" fill="hold"/>
                                        <p:tgtEl>
                                          <p:spTgt spid="12"/>
                                        </p:tgtEl>
                                        <p:attrNameLst>
                                          <p:attrName>ppt_x</p:attrName>
                                          <p:attrName>ppt_y</p:attrName>
                                        </p:attrNameLst>
                                      </p:cBhvr>
                                      <p:rCtr x="0" y="-8241"/>
                                    </p:animMotion>
                                  </p:childTnLst>
                                </p:cTn>
                              </p:par>
                              <p:par>
                                <p:cTn id="40" presetID="10" presetClass="entr" presetSubtype="0" fill="hold" grpId="0" nodeType="withEffect">
                                  <p:stCondLst>
                                    <p:cond delay="26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22" presetClass="entr" presetSubtype="8" fill="hold" nodeType="withEffect">
                                  <p:stCondLst>
                                    <p:cond delay="300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stretch>
            <a:fillRect/>
          </a:stretch>
        </p:blipFill>
        <p:spPr>
          <a:xfrm>
            <a:off x="-19749" y="0"/>
            <a:ext cx="9148465" cy="5143500"/>
          </a:xfrm>
          <a:prstGeom prst="rect">
            <a:avLst/>
          </a:prstGeom>
        </p:spPr>
      </p:pic>
      <p:pic>
        <p:nvPicPr>
          <p:cNvPr id="2" name="صورة 1"/>
          <p:cNvPicPr>
            <a:picLocks noChangeAspect="1"/>
          </p:cNvPicPr>
          <p:nvPr/>
        </p:nvPicPr>
        <p:blipFill>
          <a:blip r:embed="rId3">
            <a:clrChange>
              <a:clrFrom>
                <a:srgbClr val="2ABB9C"/>
              </a:clrFrom>
              <a:clrTo>
                <a:srgbClr val="2ABB9C">
                  <a:alpha val="0"/>
                </a:srgbClr>
              </a:clrTo>
            </a:clrChange>
            <a:extLst>
              <a:ext uri="{28A0092B-C50C-407E-A947-70E740481C1C}">
                <a14:useLocalDpi xmlns:a14="http://schemas.microsoft.com/office/drawing/2010/main" val="0"/>
              </a:ext>
            </a:extLst>
          </a:blip>
          <a:stretch>
            <a:fillRect/>
          </a:stretch>
        </p:blipFill>
        <p:spPr>
          <a:xfrm>
            <a:off x="3428241" y="1111454"/>
            <a:ext cx="4487461" cy="3647910"/>
          </a:xfrm>
          <a:prstGeom prst="rect">
            <a:avLst/>
          </a:prstGeom>
        </p:spPr>
      </p:pic>
      <p:sp>
        <p:nvSpPr>
          <p:cNvPr id="3" name="Google Shape;490;p31"/>
          <p:cNvSpPr txBox="1">
            <a:spLocks/>
          </p:cNvSpPr>
          <p:nvPr/>
        </p:nvSpPr>
        <p:spPr>
          <a:xfrm>
            <a:off x="5355781" y="227310"/>
            <a:ext cx="4437004"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ar-SA" sz="4400" b="1" dirty="0">
                <a:solidFill>
                  <a:schemeClr val="tx1">
                    <a:lumMod val="50000"/>
                  </a:schemeClr>
                </a:solidFill>
                <a:cs typeface="+mj-cs"/>
              </a:rPr>
              <a:t>كيف أقيس الطقس ؟</a:t>
            </a:r>
          </a:p>
        </p:txBody>
      </p:sp>
      <p:pic>
        <p:nvPicPr>
          <p:cNvPr id="4" name="صورة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601" y="808352"/>
            <a:ext cx="3527252" cy="4254113"/>
          </a:xfrm>
          <a:prstGeom prst="rect">
            <a:avLst/>
          </a:prstGeom>
        </p:spPr>
      </p:pic>
    </p:spTree>
    <p:extLst>
      <p:ext uri="{BB962C8B-B14F-4D97-AF65-F5344CB8AC3E}">
        <p14:creationId xmlns:p14="http://schemas.microsoft.com/office/powerpoint/2010/main" val="321142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4464" y="1"/>
            <a:ext cx="9148464" cy="5143500"/>
          </a:xfrm>
          <a:prstGeom prst="rect">
            <a:avLst/>
          </a:prstGeom>
        </p:spPr>
      </p:pic>
      <p:pic>
        <p:nvPicPr>
          <p:cNvPr id="5" name="Google Shape;880;p46"/>
          <p:cNvPicPr preferRelativeResize="0"/>
          <p:nvPr/>
        </p:nvPicPr>
        <p:blipFill>
          <a:blip r:embed="rId3">
            <a:alphaModFix/>
          </a:blip>
          <a:stretch>
            <a:fillRect/>
          </a:stretch>
        </p:blipFill>
        <p:spPr>
          <a:xfrm>
            <a:off x="5865616" y="2074812"/>
            <a:ext cx="1519097" cy="811141"/>
          </a:xfrm>
          <a:prstGeom prst="rect">
            <a:avLst/>
          </a:prstGeom>
          <a:noFill/>
          <a:ln>
            <a:noFill/>
          </a:ln>
        </p:spPr>
      </p:pic>
      <p:pic>
        <p:nvPicPr>
          <p:cNvPr id="6" name="Google Shape;878;p46"/>
          <p:cNvPicPr preferRelativeResize="0"/>
          <p:nvPr/>
        </p:nvPicPr>
        <p:blipFill>
          <a:blip r:embed="rId4">
            <a:alphaModFix/>
          </a:blip>
          <a:stretch>
            <a:fillRect/>
          </a:stretch>
        </p:blipFill>
        <p:spPr>
          <a:xfrm>
            <a:off x="6166247" y="2905058"/>
            <a:ext cx="917875" cy="719825"/>
          </a:xfrm>
          <a:prstGeom prst="rect">
            <a:avLst/>
          </a:prstGeom>
          <a:noFill/>
          <a:ln>
            <a:noFill/>
          </a:ln>
        </p:spPr>
      </p:pic>
      <p:sp>
        <p:nvSpPr>
          <p:cNvPr id="7" name="مربع نص 6">
            <a:extLst>
              <a:ext uri="{FF2B5EF4-FFF2-40B4-BE49-F238E27FC236}">
                <a16:creationId xmlns:a16="http://schemas.microsoft.com/office/drawing/2014/main" id="{F223D608-150F-4F86-B596-D6DEA51FA59C}"/>
              </a:ext>
            </a:extLst>
          </p:cNvPr>
          <p:cNvSpPr txBox="1"/>
          <p:nvPr/>
        </p:nvSpPr>
        <p:spPr>
          <a:xfrm>
            <a:off x="2117559" y="149698"/>
            <a:ext cx="4677806" cy="1877437"/>
          </a:xfrm>
          <a:prstGeom prst="rect">
            <a:avLst/>
          </a:prstGeom>
          <a:noFill/>
        </p:spPr>
        <p:txBody>
          <a:bodyPr wrap="square" rtlCol="1">
            <a:spAutoFit/>
          </a:bodyPr>
          <a:lstStyle/>
          <a:p>
            <a:pPr algn="ctr"/>
            <a:r>
              <a:rPr lang="ar-SA" sz="3600" b="1" dirty="0">
                <a:solidFill>
                  <a:srgbClr val="34A299"/>
                </a:solidFill>
              </a:rPr>
              <a:t>كيف أقيس الطقس ؟ </a:t>
            </a:r>
            <a:endParaRPr lang="ar-SA" sz="2000" dirty="0"/>
          </a:p>
          <a:p>
            <a:pPr algn="ctr"/>
            <a:r>
              <a:rPr lang="ar-SA" sz="2000" dirty="0"/>
              <a:t>أستخدم أدوات مختلفة لقياس حالات الطقس المختلفة .</a:t>
            </a:r>
          </a:p>
          <a:p>
            <a:pPr algn="ctr"/>
            <a:r>
              <a:rPr lang="ar-SA" sz="2000" dirty="0"/>
              <a:t>بعض الأدوات تقيس </a:t>
            </a:r>
            <a:r>
              <a:rPr lang="ar-SA" sz="2000" b="1" dirty="0">
                <a:solidFill>
                  <a:srgbClr val="F16F67"/>
                </a:solidFill>
              </a:rPr>
              <a:t>درجة الحرارة </a:t>
            </a:r>
          </a:p>
          <a:p>
            <a:pPr algn="ctr"/>
            <a:r>
              <a:rPr lang="ar-SA" sz="2000" dirty="0"/>
              <a:t>وبعضها تقيس </a:t>
            </a:r>
            <a:r>
              <a:rPr lang="ar-SA" sz="2000" b="1" dirty="0">
                <a:solidFill>
                  <a:srgbClr val="F16F67"/>
                </a:solidFill>
              </a:rPr>
              <a:t>اتجاه الرياح </a:t>
            </a:r>
          </a:p>
          <a:p>
            <a:pPr algn="ctr"/>
            <a:r>
              <a:rPr lang="ar-SA" sz="2000" dirty="0"/>
              <a:t>وبعضها تقيس </a:t>
            </a:r>
            <a:r>
              <a:rPr lang="ar-SA" sz="2000" b="1" dirty="0">
                <a:solidFill>
                  <a:srgbClr val="F16F67"/>
                </a:solidFill>
              </a:rPr>
              <a:t>كمية المطر </a:t>
            </a:r>
          </a:p>
        </p:txBody>
      </p:sp>
      <p:pic>
        <p:nvPicPr>
          <p:cNvPr id="8" name="صورة 7">
            <a:extLst>
              <a:ext uri="{FF2B5EF4-FFF2-40B4-BE49-F238E27FC236}">
                <a16:creationId xmlns:a16="http://schemas.microsoft.com/office/drawing/2014/main" id="{2032323D-2074-4741-8384-33D65F5388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15" b="99692" l="0" r="99609">
                        <a14:foregroundMark x1="98454" y1="4686" x2="2738" y2="99846"/>
                        <a14:foregroundMark x1="43475" y1="87916" x2="84746" y2="75077"/>
                        <a14:foregroundMark x1="13038" y1="97385" x2="32789" y2="91241"/>
                        <a14:foregroundMark x1="84746" y1="75077" x2="21121" y2="80000"/>
                        <a14:foregroundMark x1="21121" y1="80000" x2="522" y2="92462"/>
                        <a14:foregroundMark x1="522" y1="92462" x2="13299" y2="47538"/>
                        <a14:foregroundMark x1="13299" y1="47538" x2="23338" y2="29692"/>
                        <a14:foregroundMark x1="23338" y1="29692" x2="17862" y2="17231"/>
                        <a14:foregroundMark x1="17862" y1="17231" x2="130" y2="6308"/>
                        <a14:foregroundMark x1="20991" y1="91231" x2="29857" y2="96462"/>
                        <a14:foregroundMark x1="29857" y1="96462" x2="3259" y2="96154"/>
                        <a14:foregroundMark x1="33898" y1="99692" x2="27119" y2="85231"/>
                        <a14:foregroundMark x1="32073" y1="87846" x2="14211" y2="88154"/>
                        <a14:foregroundMark x1="29465" y1="98769" x2="29596" y2="99692"/>
                        <a14:foregroundMark x1="63625" y1="74308" x2="67275" y2="73538"/>
                        <a14:foregroundMark x1="93742" y1="6154" x2="65971" y2="8615"/>
                        <a14:foregroundMark x1="65971" y1="8615" x2="65580" y2="8769"/>
                        <a14:foregroundMark x1="75228" y1="5077" x2="90091" y2="6154"/>
                        <a14:foregroundMark x1="97666" y1="3350" x2="67145" y2="5692"/>
                        <a14:foregroundMark x1="67014" y1="5538" x2="79531" y2="3692"/>
                        <a14:foregroundMark x1="79531" y1="3692" x2="91395" y2="4615"/>
                        <a14:foregroundMark x1="91395" y1="4615" x2="97822" y2="3613"/>
                        <a14:foregroundMark x1="97359" y1="2828" x2="68057" y2="4000"/>
                        <a14:foregroundMark x1="68057" y1="4000" x2="67145" y2="5231"/>
                        <a14:foregroundMark x1="67927" y1="73231" x2="64928" y2="73538"/>
                        <a14:foregroundMark x1="23990" y1="95692" x2="25033" y2="99692"/>
                        <a14:backgroundMark x1="37288" y1="89385" x2="37288" y2="89385"/>
                        <a14:backgroundMark x1="37288" y1="89385" x2="41851" y2="89385"/>
                        <a14:backgroundMark x1="36375" y1="90769" x2="42764" y2="89385"/>
                        <a14:backgroundMark x1="35202" y1="91385" x2="36115" y2="89231"/>
                        <a14:backgroundMark x1="36115" y1="89231" x2="36115" y2="91692"/>
                        <a14:backgroundMark x1="98827" y1="1692" x2="96871" y2="2000"/>
                      </a14:backgroundRemoval>
                    </a14:imgEffect>
                  </a14:imgLayer>
                </a14:imgProps>
              </a:ext>
              <a:ext uri="{28A0092B-C50C-407E-A947-70E740481C1C}">
                <a14:useLocalDpi xmlns:a14="http://schemas.microsoft.com/office/drawing/2010/main" val="0"/>
              </a:ext>
            </a:extLst>
          </a:blip>
          <a:stretch>
            <a:fillRect/>
          </a:stretch>
        </p:blipFill>
        <p:spPr>
          <a:xfrm>
            <a:off x="2783112" y="2118965"/>
            <a:ext cx="3553966" cy="3011836"/>
          </a:xfrm>
          <a:custGeom>
            <a:avLst/>
            <a:gdLst>
              <a:gd name="connsiteX0" fmla="*/ 0 w 3553966"/>
              <a:gd name="connsiteY0" fmla="*/ 0 h 3011836"/>
              <a:gd name="connsiteX1" fmla="*/ 663407 w 3553966"/>
              <a:gd name="connsiteY1" fmla="*/ 0 h 3011836"/>
              <a:gd name="connsiteX2" fmla="*/ 1184655 w 3553966"/>
              <a:gd name="connsiteY2" fmla="*/ 0 h 3011836"/>
              <a:gd name="connsiteX3" fmla="*/ 1741443 w 3553966"/>
              <a:gd name="connsiteY3" fmla="*/ 0 h 3011836"/>
              <a:gd name="connsiteX4" fmla="*/ 2333771 w 3553966"/>
              <a:gd name="connsiteY4" fmla="*/ 0 h 3011836"/>
              <a:gd name="connsiteX5" fmla="*/ 2926099 w 3553966"/>
              <a:gd name="connsiteY5" fmla="*/ 0 h 3011836"/>
              <a:gd name="connsiteX6" fmla="*/ 3553966 w 3553966"/>
              <a:gd name="connsiteY6" fmla="*/ 0 h 3011836"/>
              <a:gd name="connsiteX7" fmla="*/ 3553966 w 3553966"/>
              <a:gd name="connsiteY7" fmla="*/ 532091 h 3011836"/>
              <a:gd name="connsiteX8" fmla="*/ 3553966 w 3553966"/>
              <a:gd name="connsiteY8" fmla="*/ 1034064 h 3011836"/>
              <a:gd name="connsiteX9" fmla="*/ 3553966 w 3553966"/>
              <a:gd name="connsiteY9" fmla="*/ 1445681 h 3011836"/>
              <a:gd name="connsiteX10" fmla="*/ 3553966 w 3553966"/>
              <a:gd name="connsiteY10" fmla="*/ 2007891 h 3011836"/>
              <a:gd name="connsiteX11" fmla="*/ 3553966 w 3553966"/>
              <a:gd name="connsiteY11" fmla="*/ 2509863 h 3011836"/>
              <a:gd name="connsiteX12" fmla="*/ 3553966 w 3553966"/>
              <a:gd name="connsiteY12" fmla="*/ 3011836 h 3011836"/>
              <a:gd name="connsiteX13" fmla="*/ 2997178 w 3553966"/>
              <a:gd name="connsiteY13" fmla="*/ 3011836 h 3011836"/>
              <a:gd name="connsiteX14" fmla="*/ 2333771 w 3553966"/>
              <a:gd name="connsiteY14" fmla="*/ 3011836 h 3011836"/>
              <a:gd name="connsiteX15" fmla="*/ 1776983 w 3553966"/>
              <a:gd name="connsiteY15" fmla="*/ 3011836 h 3011836"/>
              <a:gd name="connsiteX16" fmla="*/ 1113576 w 3553966"/>
              <a:gd name="connsiteY16" fmla="*/ 3011836 h 3011836"/>
              <a:gd name="connsiteX17" fmla="*/ 521248 w 3553966"/>
              <a:gd name="connsiteY17" fmla="*/ 3011836 h 3011836"/>
              <a:gd name="connsiteX18" fmla="*/ 0 w 3553966"/>
              <a:gd name="connsiteY18" fmla="*/ 3011836 h 3011836"/>
              <a:gd name="connsiteX19" fmla="*/ 0 w 3553966"/>
              <a:gd name="connsiteY19" fmla="*/ 2509863 h 3011836"/>
              <a:gd name="connsiteX20" fmla="*/ 0 w 3553966"/>
              <a:gd name="connsiteY20" fmla="*/ 2098246 h 3011836"/>
              <a:gd name="connsiteX21" fmla="*/ 0 w 3553966"/>
              <a:gd name="connsiteY21" fmla="*/ 1686628 h 3011836"/>
              <a:gd name="connsiteX22" fmla="*/ 0 w 3553966"/>
              <a:gd name="connsiteY22" fmla="*/ 1184655 h 3011836"/>
              <a:gd name="connsiteX23" fmla="*/ 0 w 3553966"/>
              <a:gd name="connsiteY23" fmla="*/ 712801 h 3011836"/>
              <a:gd name="connsiteX24" fmla="*/ 0 w 3553966"/>
              <a:gd name="connsiteY24" fmla="*/ 0 h 301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53966" h="3011836" fill="none" extrusionOk="0">
                <a:moveTo>
                  <a:pt x="0" y="0"/>
                </a:moveTo>
                <a:cubicBezTo>
                  <a:pt x="136416" y="-71890"/>
                  <a:pt x="344951" y="68536"/>
                  <a:pt x="663407" y="0"/>
                </a:cubicBezTo>
                <a:cubicBezTo>
                  <a:pt x="981863" y="-68536"/>
                  <a:pt x="1013154" y="4749"/>
                  <a:pt x="1184655" y="0"/>
                </a:cubicBezTo>
                <a:cubicBezTo>
                  <a:pt x="1356156" y="-4749"/>
                  <a:pt x="1482855" y="2331"/>
                  <a:pt x="1741443" y="0"/>
                </a:cubicBezTo>
                <a:cubicBezTo>
                  <a:pt x="2000031" y="-2331"/>
                  <a:pt x="2149494" y="53122"/>
                  <a:pt x="2333771" y="0"/>
                </a:cubicBezTo>
                <a:cubicBezTo>
                  <a:pt x="2518048" y="-53122"/>
                  <a:pt x="2781004" y="59935"/>
                  <a:pt x="2926099" y="0"/>
                </a:cubicBezTo>
                <a:cubicBezTo>
                  <a:pt x="3071194" y="-59935"/>
                  <a:pt x="3319095" y="64122"/>
                  <a:pt x="3553966" y="0"/>
                </a:cubicBezTo>
                <a:cubicBezTo>
                  <a:pt x="3586600" y="218196"/>
                  <a:pt x="3502513" y="379813"/>
                  <a:pt x="3553966" y="532091"/>
                </a:cubicBezTo>
                <a:cubicBezTo>
                  <a:pt x="3605419" y="684369"/>
                  <a:pt x="3533974" y="852817"/>
                  <a:pt x="3553966" y="1034064"/>
                </a:cubicBezTo>
                <a:cubicBezTo>
                  <a:pt x="3573958" y="1215311"/>
                  <a:pt x="3537401" y="1355750"/>
                  <a:pt x="3553966" y="1445681"/>
                </a:cubicBezTo>
                <a:cubicBezTo>
                  <a:pt x="3570531" y="1535612"/>
                  <a:pt x="3547570" y="1888563"/>
                  <a:pt x="3553966" y="2007891"/>
                </a:cubicBezTo>
                <a:cubicBezTo>
                  <a:pt x="3560362" y="2127219"/>
                  <a:pt x="3522506" y="2272976"/>
                  <a:pt x="3553966" y="2509863"/>
                </a:cubicBezTo>
                <a:cubicBezTo>
                  <a:pt x="3585426" y="2746750"/>
                  <a:pt x="3505807" y="2855774"/>
                  <a:pt x="3553966" y="3011836"/>
                </a:cubicBezTo>
                <a:cubicBezTo>
                  <a:pt x="3394389" y="3027748"/>
                  <a:pt x="3153443" y="2957718"/>
                  <a:pt x="2997178" y="3011836"/>
                </a:cubicBezTo>
                <a:cubicBezTo>
                  <a:pt x="2840913" y="3065954"/>
                  <a:pt x="2486761" y="2967325"/>
                  <a:pt x="2333771" y="3011836"/>
                </a:cubicBezTo>
                <a:cubicBezTo>
                  <a:pt x="2180781" y="3056347"/>
                  <a:pt x="2014033" y="3002877"/>
                  <a:pt x="1776983" y="3011836"/>
                </a:cubicBezTo>
                <a:cubicBezTo>
                  <a:pt x="1539933" y="3020795"/>
                  <a:pt x="1267972" y="2948986"/>
                  <a:pt x="1113576" y="3011836"/>
                </a:cubicBezTo>
                <a:cubicBezTo>
                  <a:pt x="959180" y="3074686"/>
                  <a:pt x="685491" y="3001682"/>
                  <a:pt x="521248" y="3011836"/>
                </a:cubicBezTo>
                <a:cubicBezTo>
                  <a:pt x="357005" y="3021990"/>
                  <a:pt x="250967" y="2957881"/>
                  <a:pt x="0" y="3011836"/>
                </a:cubicBezTo>
                <a:cubicBezTo>
                  <a:pt x="-18633" y="2836559"/>
                  <a:pt x="4532" y="2689869"/>
                  <a:pt x="0" y="2509863"/>
                </a:cubicBezTo>
                <a:cubicBezTo>
                  <a:pt x="-4532" y="2329857"/>
                  <a:pt x="11863" y="2198033"/>
                  <a:pt x="0" y="2098246"/>
                </a:cubicBezTo>
                <a:cubicBezTo>
                  <a:pt x="-11863" y="1998459"/>
                  <a:pt x="26998" y="1871741"/>
                  <a:pt x="0" y="1686628"/>
                </a:cubicBezTo>
                <a:cubicBezTo>
                  <a:pt x="-26998" y="1501515"/>
                  <a:pt x="12088" y="1354083"/>
                  <a:pt x="0" y="1184655"/>
                </a:cubicBezTo>
                <a:cubicBezTo>
                  <a:pt x="-12088" y="1015227"/>
                  <a:pt x="38282" y="937033"/>
                  <a:pt x="0" y="712801"/>
                </a:cubicBezTo>
                <a:cubicBezTo>
                  <a:pt x="-38282" y="488569"/>
                  <a:pt x="40440" y="210632"/>
                  <a:pt x="0" y="0"/>
                </a:cubicBezTo>
                <a:close/>
              </a:path>
              <a:path w="3553966" h="3011836" stroke="0" extrusionOk="0">
                <a:moveTo>
                  <a:pt x="0" y="0"/>
                </a:moveTo>
                <a:cubicBezTo>
                  <a:pt x="129927" y="-39135"/>
                  <a:pt x="387331" y="58608"/>
                  <a:pt x="556788" y="0"/>
                </a:cubicBezTo>
                <a:cubicBezTo>
                  <a:pt x="726245" y="-58608"/>
                  <a:pt x="843550" y="57177"/>
                  <a:pt x="1078036" y="0"/>
                </a:cubicBezTo>
                <a:cubicBezTo>
                  <a:pt x="1312522" y="-57177"/>
                  <a:pt x="1430484" y="51210"/>
                  <a:pt x="1634824" y="0"/>
                </a:cubicBezTo>
                <a:cubicBezTo>
                  <a:pt x="1839164" y="-51210"/>
                  <a:pt x="2046099" y="40524"/>
                  <a:pt x="2156073" y="0"/>
                </a:cubicBezTo>
                <a:cubicBezTo>
                  <a:pt x="2266047" y="-40524"/>
                  <a:pt x="2509235" y="51415"/>
                  <a:pt x="2641781" y="0"/>
                </a:cubicBezTo>
                <a:cubicBezTo>
                  <a:pt x="2774327" y="-51415"/>
                  <a:pt x="3369993" y="49928"/>
                  <a:pt x="3553966" y="0"/>
                </a:cubicBezTo>
                <a:cubicBezTo>
                  <a:pt x="3599372" y="119369"/>
                  <a:pt x="3522106" y="281117"/>
                  <a:pt x="3553966" y="411618"/>
                </a:cubicBezTo>
                <a:cubicBezTo>
                  <a:pt x="3585826" y="542119"/>
                  <a:pt x="3524584" y="694072"/>
                  <a:pt x="3553966" y="913590"/>
                </a:cubicBezTo>
                <a:cubicBezTo>
                  <a:pt x="3583348" y="1133108"/>
                  <a:pt x="3512181" y="1215728"/>
                  <a:pt x="3553966" y="1415563"/>
                </a:cubicBezTo>
                <a:cubicBezTo>
                  <a:pt x="3595751" y="1615398"/>
                  <a:pt x="3540895" y="1659729"/>
                  <a:pt x="3553966" y="1827181"/>
                </a:cubicBezTo>
                <a:cubicBezTo>
                  <a:pt x="3567037" y="1994633"/>
                  <a:pt x="3513015" y="2156042"/>
                  <a:pt x="3553966" y="2268916"/>
                </a:cubicBezTo>
                <a:cubicBezTo>
                  <a:pt x="3594917" y="2381791"/>
                  <a:pt x="3508875" y="2718388"/>
                  <a:pt x="3553966" y="3011836"/>
                </a:cubicBezTo>
                <a:cubicBezTo>
                  <a:pt x="3368969" y="3072324"/>
                  <a:pt x="3154727" y="3001850"/>
                  <a:pt x="3032718" y="3011836"/>
                </a:cubicBezTo>
                <a:cubicBezTo>
                  <a:pt x="2910709" y="3021822"/>
                  <a:pt x="2656022" y="3009968"/>
                  <a:pt x="2475930" y="3011836"/>
                </a:cubicBezTo>
                <a:cubicBezTo>
                  <a:pt x="2295838" y="3013704"/>
                  <a:pt x="2033986" y="2989981"/>
                  <a:pt x="1812523" y="3011836"/>
                </a:cubicBezTo>
                <a:cubicBezTo>
                  <a:pt x="1591060" y="3033691"/>
                  <a:pt x="1426863" y="2977202"/>
                  <a:pt x="1255735" y="3011836"/>
                </a:cubicBezTo>
                <a:cubicBezTo>
                  <a:pt x="1084607" y="3046470"/>
                  <a:pt x="885432" y="2959056"/>
                  <a:pt x="627867" y="3011836"/>
                </a:cubicBezTo>
                <a:cubicBezTo>
                  <a:pt x="370302" y="3064616"/>
                  <a:pt x="129471" y="2980266"/>
                  <a:pt x="0" y="3011836"/>
                </a:cubicBezTo>
                <a:cubicBezTo>
                  <a:pt x="-54128" y="2792013"/>
                  <a:pt x="30572" y="2732038"/>
                  <a:pt x="0" y="2479745"/>
                </a:cubicBezTo>
                <a:cubicBezTo>
                  <a:pt x="-30572" y="2227452"/>
                  <a:pt x="35651" y="2128568"/>
                  <a:pt x="0" y="2007891"/>
                </a:cubicBezTo>
                <a:cubicBezTo>
                  <a:pt x="-35651" y="1887214"/>
                  <a:pt x="6980" y="1663756"/>
                  <a:pt x="0" y="1445681"/>
                </a:cubicBezTo>
                <a:cubicBezTo>
                  <a:pt x="-6980" y="1227606"/>
                  <a:pt x="54642" y="1192849"/>
                  <a:pt x="0" y="973827"/>
                </a:cubicBezTo>
                <a:cubicBezTo>
                  <a:pt x="-54642" y="754805"/>
                  <a:pt x="30087" y="631491"/>
                  <a:pt x="0" y="532091"/>
                </a:cubicBezTo>
                <a:cubicBezTo>
                  <a:pt x="-30087" y="432691"/>
                  <a:pt x="38364" y="154834"/>
                  <a:pt x="0" y="0"/>
                </a:cubicBezTo>
                <a:close/>
              </a:path>
            </a:pathLst>
          </a:custGeom>
          <a:ln>
            <a:solidFill>
              <a:schemeClr val="tx1"/>
            </a:solidFill>
            <a:extLst>
              <a:ext uri="{C807C97D-BFC1-408E-A445-0C87EB9F89A2}">
                <ask:lineSketchStyleProps xmlns:ask="http://schemas.microsoft.com/office/drawing/2018/sketchyshapes" sd="1189802413">
                  <a:prstGeom prst="rect">
                    <a:avLst/>
                  </a:prstGeom>
                  <ask:type>
                    <ask:lineSketchScribble/>
                  </ask:type>
                </ask:lineSketchStyleProps>
              </a:ext>
            </a:extLst>
          </a:ln>
        </p:spPr>
      </p:pic>
      <p:sp>
        <p:nvSpPr>
          <p:cNvPr id="3" name="شكل بيضاوي 2"/>
          <p:cNvSpPr/>
          <p:nvPr/>
        </p:nvSpPr>
        <p:spPr>
          <a:xfrm>
            <a:off x="450417" y="3529347"/>
            <a:ext cx="572929" cy="382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شكل بيضاوي 10"/>
          <p:cNvSpPr/>
          <p:nvPr/>
        </p:nvSpPr>
        <p:spPr>
          <a:xfrm>
            <a:off x="1162548" y="3529347"/>
            <a:ext cx="572929" cy="382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شكل بيضاوي 11"/>
          <p:cNvSpPr/>
          <p:nvPr/>
        </p:nvSpPr>
        <p:spPr>
          <a:xfrm>
            <a:off x="7453059" y="3529347"/>
            <a:ext cx="572929" cy="382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شكل بيضاوي 12"/>
          <p:cNvSpPr/>
          <p:nvPr/>
        </p:nvSpPr>
        <p:spPr>
          <a:xfrm>
            <a:off x="8165190" y="3529347"/>
            <a:ext cx="572929" cy="382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صورة 8"/>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9292"/>
          <a:stretch/>
        </p:blipFill>
        <p:spPr>
          <a:xfrm>
            <a:off x="-4464" y="3012601"/>
            <a:ext cx="2215403" cy="2170289"/>
          </a:xfrm>
          <a:prstGeom prst="rect">
            <a:avLst/>
          </a:prstGeom>
        </p:spPr>
      </p:pic>
      <p:pic>
        <p:nvPicPr>
          <p:cNvPr id="10" name="صورة 9"/>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9292"/>
          <a:stretch/>
        </p:blipFill>
        <p:spPr>
          <a:xfrm>
            <a:off x="6928600" y="3012601"/>
            <a:ext cx="2215403" cy="2170289"/>
          </a:xfrm>
          <a:prstGeom prst="rect">
            <a:avLst/>
          </a:prstGeom>
        </p:spPr>
      </p:pic>
    </p:spTree>
    <p:extLst>
      <p:ext uri="{BB962C8B-B14F-4D97-AF65-F5344CB8AC3E}">
        <p14:creationId xmlns:p14="http://schemas.microsoft.com/office/powerpoint/2010/main" val="3271138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30" name="Google Shape;1557;p66"/>
          <p:cNvPicPr preferRelativeResize="0"/>
          <p:nvPr/>
        </p:nvPicPr>
        <p:blipFill>
          <a:blip r:embed="rId5">
            <a:alphaModFix/>
          </a:blip>
          <a:stretch>
            <a:fillRect/>
          </a:stretch>
        </p:blipFill>
        <p:spPr>
          <a:xfrm>
            <a:off x="4587609" y="3113129"/>
            <a:ext cx="1789604" cy="1217375"/>
          </a:xfrm>
          <a:prstGeom prst="rect">
            <a:avLst/>
          </a:prstGeom>
          <a:noFill/>
          <a:ln>
            <a:noFill/>
          </a:ln>
        </p:spPr>
      </p:pic>
      <p:grpSp>
        <p:nvGrpSpPr>
          <p:cNvPr id="26" name="Google Shape;677;p46"/>
          <p:cNvGrpSpPr/>
          <p:nvPr/>
        </p:nvGrpSpPr>
        <p:grpSpPr>
          <a:xfrm>
            <a:off x="3864400" y="681453"/>
            <a:ext cx="4886200" cy="3574816"/>
            <a:chOff x="1846816" y="1321450"/>
            <a:chExt cx="4113880" cy="2571617"/>
          </a:xfrm>
        </p:grpSpPr>
        <p:sp>
          <p:nvSpPr>
            <p:cNvPr id="27" name="Google Shape;678;p46"/>
            <p:cNvSpPr/>
            <p:nvPr/>
          </p:nvSpPr>
          <p:spPr>
            <a:xfrm>
              <a:off x="1846816" y="2975317"/>
              <a:ext cx="4113880" cy="917750"/>
            </a:xfrm>
            <a:custGeom>
              <a:avLst/>
              <a:gdLst/>
              <a:ahLst/>
              <a:cxnLst/>
              <a:rect l="l" t="t" r="r" b="b"/>
              <a:pathLst>
                <a:path w="186634" h="36710" extrusionOk="0">
                  <a:moveTo>
                    <a:pt x="17507" y="11785"/>
                  </a:moveTo>
                  <a:cubicBezTo>
                    <a:pt x="19970" y="11785"/>
                    <a:pt x="21986" y="13801"/>
                    <a:pt x="21986" y="16265"/>
                  </a:cubicBezTo>
                  <a:cubicBezTo>
                    <a:pt x="21986" y="18728"/>
                    <a:pt x="19970" y="20744"/>
                    <a:pt x="17507" y="20744"/>
                  </a:cubicBezTo>
                  <a:lnTo>
                    <a:pt x="17507" y="20765"/>
                  </a:lnTo>
                  <a:lnTo>
                    <a:pt x="12992" y="20765"/>
                  </a:lnTo>
                  <a:cubicBezTo>
                    <a:pt x="8612" y="20765"/>
                    <a:pt x="5027" y="24357"/>
                    <a:pt x="5027" y="28738"/>
                  </a:cubicBezTo>
                  <a:cubicBezTo>
                    <a:pt x="5027" y="33125"/>
                    <a:pt x="8612" y="36710"/>
                    <a:pt x="12992" y="36710"/>
                  </a:cubicBezTo>
                  <a:lnTo>
                    <a:pt x="173018" y="36710"/>
                  </a:lnTo>
                  <a:cubicBezTo>
                    <a:pt x="177398" y="36710"/>
                    <a:pt x="180983" y="33125"/>
                    <a:pt x="180983" y="28738"/>
                  </a:cubicBezTo>
                  <a:cubicBezTo>
                    <a:pt x="180983" y="24357"/>
                    <a:pt x="177398" y="20765"/>
                    <a:pt x="173018" y="20765"/>
                  </a:cubicBezTo>
                  <a:lnTo>
                    <a:pt x="166537" y="20765"/>
                  </a:lnTo>
                  <a:lnTo>
                    <a:pt x="166537" y="20744"/>
                  </a:lnTo>
                  <a:cubicBezTo>
                    <a:pt x="164073" y="20744"/>
                    <a:pt x="162057" y="18728"/>
                    <a:pt x="162057" y="16265"/>
                  </a:cubicBezTo>
                  <a:cubicBezTo>
                    <a:pt x="162057" y="13801"/>
                    <a:pt x="164073" y="11785"/>
                    <a:pt x="166537" y="11785"/>
                  </a:cubicBezTo>
                  <a:lnTo>
                    <a:pt x="180742" y="11785"/>
                  </a:lnTo>
                  <a:cubicBezTo>
                    <a:pt x="183979" y="11785"/>
                    <a:pt x="186634" y="9137"/>
                    <a:pt x="186634" y="5893"/>
                  </a:cubicBezTo>
                  <a:cubicBezTo>
                    <a:pt x="186634" y="2656"/>
                    <a:pt x="183979" y="1"/>
                    <a:pt x="180742" y="1"/>
                  </a:cubicBezTo>
                  <a:lnTo>
                    <a:pt x="5893" y="1"/>
                  </a:lnTo>
                  <a:cubicBezTo>
                    <a:pt x="2649" y="1"/>
                    <a:pt x="1" y="2656"/>
                    <a:pt x="1" y="5893"/>
                  </a:cubicBezTo>
                  <a:cubicBezTo>
                    <a:pt x="1" y="9137"/>
                    <a:pt x="2649" y="11785"/>
                    <a:pt x="5893" y="11785"/>
                  </a:cubicBezTo>
                  <a:lnTo>
                    <a:pt x="17507" y="11785"/>
                  </a:lnTo>
                </a:path>
              </a:pathLst>
            </a:custGeom>
            <a:solidFill>
              <a:srgbClr val="F77C36"/>
            </a:solidFill>
            <a:ln>
              <a:noFill/>
            </a:ln>
          </p:spPr>
          <p:txBody>
            <a:bodyPr spcFirstLastPara="1" wrap="square" lIns="53300" tIns="53300" rIns="53300" bIns="53300" anchor="ctr" anchorCtr="0">
              <a:noAutofit/>
            </a:bodyPr>
            <a:lstStyle/>
            <a:p>
              <a:endParaRPr sz="816"/>
            </a:p>
          </p:txBody>
        </p:sp>
        <p:sp>
          <p:nvSpPr>
            <p:cNvPr id="28" name="Google Shape;679;p46"/>
            <p:cNvSpPr/>
            <p:nvPr/>
          </p:nvSpPr>
          <p:spPr>
            <a:xfrm>
              <a:off x="2134075" y="3022000"/>
              <a:ext cx="3539600" cy="733350"/>
            </a:xfrm>
            <a:custGeom>
              <a:avLst/>
              <a:gdLst/>
              <a:ahLst/>
              <a:cxnLst/>
              <a:rect l="l" t="t" r="r" b="b"/>
              <a:pathLst>
                <a:path w="141584" h="29334" extrusionOk="0">
                  <a:moveTo>
                    <a:pt x="123737" y="1449"/>
                  </a:moveTo>
                  <a:cubicBezTo>
                    <a:pt x="123169" y="640"/>
                    <a:pt x="120429" y="1"/>
                    <a:pt x="117632" y="1"/>
                  </a:cubicBezTo>
                  <a:lnTo>
                    <a:pt x="70856" y="1"/>
                  </a:lnTo>
                  <a:lnTo>
                    <a:pt x="24088" y="1"/>
                  </a:lnTo>
                  <a:cubicBezTo>
                    <a:pt x="21291" y="1"/>
                    <a:pt x="18579" y="640"/>
                    <a:pt x="18011" y="1449"/>
                  </a:cubicBezTo>
                  <a:cubicBezTo>
                    <a:pt x="15697" y="4736"/>
                    <a:pt x="13177" y="8321"/>
                    <a:pt x="10415" y="12247"/>
                  </a:cubicBezTo>
                  <a:lnTo>
                    <a:pt x="1705" y="24620"/>
                  </a:lnTo>
                  <a:lnTo>
                    <a:pt x="29" y="24620"/>
                  </a:lnTo>
                  <a:lnTo>
                    <a:pt x="29" y="27318"/>
                  </a:lnTo>
                  <a:lnTo>
                    <a:pt x="29" y="27318"/>
                  </a:lnTo>
                  <a:cubicBezTo>
                    <a:pt x="1" y="28475"/>
                    <a:pt x="2152" y="29334"/>
                    <a:pt x="5453" y="29334"/>
                  </a:cubicBezTo>
                  <a:lnTo>
                    <a:pt x="70771" y="29334"/>
                  </a:lnTo>
                  <a:lnTo>
                    <a:pt x="136103" y="29334"/>
                  </a:lnTo>
                  <a:cubicBezTo>
                    <a:pt x="139397" y="29334"/>
                    <a:pt x="141584" y="28468"/>
                    <a:pt x="141577" y="27318"/>
                  </a:cubicBezTo>
                  <a:lnTo>
                    <a:pt x="141577" y="27318"/>
                  </a:lnTo>
                  <a:lnTo>
                    <a:pt x="141577" y="24620"/>
                  </a:lnTo>
                  <a:lnTo>
                    <a:pt x="139923" y="24620"/>
                  </a:lnTo>
                  <a:lnTo>
                    <a:pt x="131276" y="12247"/>
                  </a:lnTo>
                  <a:cubicBezTo>
                    <a:pt x="128536" y="8321"/>
                    <a:pt x="126030" y="4736"/>
                    <a:pt x="123737" y="1449"/>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29" name="Google Shape;680;p46"/>
            <p:cNvSpPr/>
            <p:nvPr/>
          </p:nvSpPr>
          <p:spPr>
            <a:xfrm>
              <a:off x="2115100" y="2954025"/>
              <a:ext cx="3578100" cy="733550"/>
            </a:xfrm>
            <a:custGeom>
              <a:avLst/>
              <a:gdLst/>
              <a:ahLst/>
              <a:cxnLst/>
              <a:rect l="l" t="t" r="r" b="b"/>
              <a:pathLst>
                <a:path w="143124" h="29342" extrusionOk="0">
                  <a:moveTo>
                    <a:pt x="124496" y="1449"/>
                  </a:moveTo>
                  <a:cubicBezTo>
                    <a:pt x="123928" y="640"/>
                    <a:pt x="121195" y="1"/>
                    <a:pt x="118391" y="1"/>
                  </a:cubicBezTo>
                  <a:lnTo>
                    <a:pt x="71615" y="1"/>
                  </a:lnTo>
                  <a:lnTo>
                    <a:pt x="24847" y="1"/>
                  </a:lnTo>
                  <a:cubicBezTo>
                    <a:pt x="22050" y="1"/>
                    <a:pt x="19338" y="640"/>
                    <a:pt x="18770" y="1449"/>
                  </a:cubicBezTo>
                  <a:cubicBezTo>
                    <a:pt x="16456" y="4736"/>
                    <a:pt x="13936" y="8321"/>
                    <a:pt x="11174" y="12247"/>
                  </a:cubicBezTo>
                  <a:cubicBezTo>
                    <a:pt x="8136" y="16570"/>
                    <a:pt x="4771" y="21348"/>
                    <a:pt x="1037" y="26658"/>
                  </a:cubicBezTo>
                  <a:cubicBezTo>
                    <a:pt x="0" y="28120"/>
                    <a:pt x="2300" y="29341"/>
                    <a:pt x="6212" y="29341"/>
                  </a:cubicBezTo>
                  <a:lnTo>
                    <a:pt x="71530" y="29341"/>
                  </a:lnTo>
                  <a:lnTo>
                    <a:pt x="136862" y="29341"/>
                  </a:lnTo>
                  <a:cubicBezTo>
                    <a:pt x="140774" y="29341"/>
                    <a:pt x="143124" y="28120"/>
                    <a:pt x="142094" y="26658"/>
                  </a:cubicBezTo>
                  <a:cubicBezTo>
                    <a:pt x="138389" y="21348"/>
                    <a:pt x="135052" y="16570"/>
                    <a:pt x="132035" y="12247"/>
                  </a:cubicBezTo>
                  <a:cubicBezTo>
                    <a:pt x="129295" y="8321"/>
                    <a:pt x="126789" y="4736"/>
                    <a:pt x="124496" y="1449"/>
                  </a:cubicBezTo>
                </a:path>
              </a:pathLst>
            </a:custGeom>
            <a:solidFill>
              <a:srgbClr val="83BCD9"/>
            </a:solidFill>
            <a:ln>
              <a:noFill/>
            </a:ln>
          </p:spPr>
          <p:txBody>
            <a:bodyPr spcFirstLastPara="1" wrap="square" lIns="53300" tIns="53300" rIns="53300" bIns="53300" anchor="ctr" anchorCtr="0">
              <a:noAutofit/>
            </a:bodyPr>
            <a:lstStyle/>
            <a:p>
              <a:endParaRPr sz="816" dirty="0"/>
            </a:p>
          </p:txBody>
        </p:sp>
        <p:sp>
          <p:nvSpPr>
            <p:cNvPr id="34" name="Google Shape;681;p46"/>
            <p:cNvSpPr/>
            <p:nvPr/>
          </p:nvSpPr>
          <p:spPr>
            <a:xfrm>
              <a:off x="2514600" y="3014375"/>
              <a:ext cx="2780000" cy="329950"/>
            </a:xfrm>
            <a:custGeom>
              <a:avLst/>
              <a:gdLst/>
              <a:ahLst/>
              <a:cxnLst/>
              <a:rect l="l" t="t" r="r" b="b"/>
              <a:pathLst>
                <a:path w="111200" h="13198" extrusionOk="0">
                  <a:moveTo>
                    <a:pt x="398" y="12033"/>
                  </a:moveTo>
                  <a:cubicBezTo>
                    <a:pt x="1711" y="9960"/>
                    <a:pt x="2961" y="7973"/>
                    <a:pt x="4153" y="6077"/>
                  </a:cubicBezTo>
                  <a:cubicBezTo>
                    <a:pt x="5296" y="4267"/>
                    <a:pt x="6389" y="2528"/>
                    <a:pt x="7440" y="867"/>
                  </a:cubicBezTo>
                  <a:cubicBezTo>
                    <a:pt x="7738" y="384"/>
                    <a:pt x="9272" y="1"/>
                    <a:pt x="10869" y="1"/>
                  </a:cubicBezTo>
                  <a:lnTo>
                    <a:pt x="55628" y="1"/>
                  </a:lnTo>
                  <a:lnTo>
                    <a:pt x="100402" y="1"/>
                  </a:lnTo>
                  <a:cubicBezTo>
                    <a:pt x="101999" y="1"/>
                    <a:pt x="103532" y="391"/>
                    <a:pt x="103831" y="874"/>
                  </a:cubicBezTo>
                  <a:cubicBezTo>
                    <a:pt x="104867" y="2535"/>
                    <a:pt x="105953" y="4267"/>
                    <a:pt x="107082" y="6077"/>
                  </a:cubicBezTo>
                  <a:cubicBezTo>
                    <a:pt x="108267" y="7973"/>
                    <a:pt x="109503" y="9960"/>
                    <a:pt x="110802" y="12033"/>
                  </a:cubicBezTo>
                  <a:cubicBezTo>
                    <a:pt x="111199" y="12672"/>
                    <a:pt x="110014" y="13198"/>
                    <a:pt x="108140" y="13198"/>
                  </a:cubicBezTo>
                  <a:lnTo>
                    <a:pt x="55593" y="13198"/>
                  </a:lnTo>
                  <a:lnTo>
                    <a:pt x="3053" y="13198"/>
                  </a:lnTo>
                  <a:cubicBezTo>
                    <a:pt x="1179" y="13198"/>
                    <a:pt x="0" y="12672"/>
                    <a:pt x="398" y="12033"/>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35" name="Google Shape;682;p46"/>
            <p:cNvSpPr/>
            <p:nvPr/>
          </p:nvSpPr>
          <p:spPr>
            <a:xfrm>
              <a:off x="2763775" y="3033375"/>
              <a:ext cx="159750" cy="27000"/>
            </a:xfrm>
            <a:custGeom>
              <a:avLst/>
              <a:gdLst/>
              <a:ahLst/>
              <a:cxnLst/>
              <a:rect l="l" t="t" r="r" b="b"/>
              <a:pathLst>
                <a:path w="6390" h="1080" extrusionOk="0">
                  <a:moveTo>
                    <a:pt x="5935" y="0"/>
                  </a:moveTo>
                  <a:lnTo>
                    <a:pt x="1093" y="0"/>
                  </a:lnTo>
                  <a:cubicBezTo>
                    <a:pt x="831" y="0"/>
                    <a:pt x="561" y="71"/>
                    <a:pt x="518" y="149"/>
                  </a:cubicBezTo>
                  <a:cubicBezTo>
                    <a:pt x="362" y="405"/>
                    <a:pt x="206" y="667"/>
                    <a:pt x="50" y="930"/>
                  </a:cubicBezTo>
                  <a:cubicBezTo>
                    <a:pt x="0" y="1015"/>
                    <a:pt x="192" y="1079"/>
                    <a:pt x="469" y="1079"/>
                  </a:cubicBezTo>
                  <a:lnTo>
                    <a:pt x="5374" y="1079"/>
                  </a:lnTo>
                  <a:cubicBezTo>
                    <a:pt x="5651" y="1079"/>
                    <a:pt x="5900" y="1015"/>
                    <a:pt x="5942" y="930"/>
                  </a:cubicBezTo>
                  <a:cubicBezTo>
                    <a:pt x="6077" y="667"/>
                    <a:pt x="6212" y="405"/>
                    <a:pt x="6347" y="149"/>
                  </a:cubicBezTo>
                  <a:cubicBezTo>
                    <a:pt x="6389" y="71"/>
                    <a:pt x="6205" y="0"/>
                    <a:pt x="5935"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8" name="Google Shape;683;p46"/>
            <p:cNvSpPr/>
            <p:nvPr/>
          </p:nvSpPr>
          <p:spPr>
            <a:xfrm>
              <a:off x="2958275" y="3033375"/>
              <a:ext cx="156925" cy="27000"/>
            </a:xfrm>
            <a:custGeom>
              <a:avLst/>
              <a:gdLst/>
              <a:ahLst/>
              <a:cxnLst/>
              <a:rect l="l" t="t" r="r" b="b"/>
              <a:pathLst>
                <a:path w="6277" h="1080" extrusionOk="0">
                  <a:moveTo>
                    <a:pt x="5829" y="0"/>
                  </a:moveTo>
                  <a:lnTo>
                    <a:pt x="966" y="0"/>
                  </a:lnTo>
                  <a:cubicBezTo>
                    <a:pt x="711" y="0"/>
                    <a:pt x="462" y="71"/>
                    <a:pt x="420" y="149"/>
                  </a:cubicBezTo>
                  <a:cubicBezTo>
                    <a:pt x="292" y="412"/>
                    <a:pt x="164" y="667"/>
                    <a:pt x="36" y="930"/>
                  </a:cubicBezTo>
                  <a:cubicBezTo>
                    <a:pt x="1" y="1015"/>
                    <a:pt x="185" y="1079"/>
                    <a:pt x="441" y="1079"/>
                  </a:cubicBezTo>
                  <a:lnTo>
                    <a:pt x="5375" y="1079"/>
                  </a:lnTo>
                  <a:cubicBezTo>
                    <a:pt x="5652" y="1079"/>
                    <a:pt x="5886" y="1015"/>
                    <a:pt x="5921" y="930"/>
                  </a:cubicBezTo>
                  <a:cubicBezTo>
                    <a:pt x="6028" y="667"/>
                    <a:pt x="6134" y="412"/>
                    <a:pt x="6241" y="149"/>
                  </a:cubicBezTo>
                  <a:cubicBezTo>
                    <a:pt x="6276" y="71"/>
                    <a:pt x="6099" y="0"/>
                    <a:pt x="58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9" name="Google Shape;684;p46"/>
            <p:cNvSpPr/>
            <p:nvPr/>
          </p:nvSpPr>
          <p:spPr>
            <a:xfrm>
              <a:off x="3152275" y="3033375"/>
              <a:ext cx="154775" cy="27000"/>
            </a:xfrm>
            <a:custGeom>
              <a:avLst/>
              <a:gdLst/>
              <a:ahLst/>
              <a:cxnLst/>
              <a:rect l="l" t="t" r="r" b="b"/>
              <a:pathLst>
                <a:path w="6191" h="1080" extrusionOk="0">
                  <a:moveTo>
                    <a:pt x="5729" y="0"/>
                  </a:moveTo>
                  <a:lnTo>
                    <a:pt x="866" y="0"/>
                  </a:lnTo>
                  <a:cubicBezTo>
                    <a:pt x="611" y="0"/>
                    <a:pt x="369" y="71"/>
                    <a:pt x="334" y="149"/>
                  </a:cubicBezTo>
                  <a:cubicBezTo>
                    <a:pt x="234" y="412"/>
                    <a:pt x="135" y="667"/>
                    <a:pt x="28" y="930"/>
                  </a:cubicBezTo>
                  <a:cubicBezTo>
                    <a:pt x="0" y="1015"/>
                    <a:pt x="192" y="1079"/>
                    <a:pt x="454" y="1079"/>
                  </a:cubicBezTo>
                  <a:lnTo>
                    <a:pt x="5381" y="1079"/>
                  </a:lnTo>
                  <a:cubicBezTo>
                    <a:pt x="5658" y="1079"/>
                    <a:pt x="5899" y="1015"/>
                    <a:pt x="5921" y="930"/>
                  </a:cubicBezTo>
                  <a:cubicBezTo>
                    <a:pt x="6006" y="667"/>
                    <a:pt x="6084" y="412"/>
                    <a:pt x="6169" y="156"/>
                  </a:cubicBezTo>
                  <a:cubicBezTo>
                    <a:pt x="6190" y="71"/>
                    <a:pt x="5999" y="0"/>
                    <a:pt x="57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0" name="Google Shape;685;p46"/>
            <p:cNvSpPr/>
            <p:nvPr/>
          </p:nvSpPr>
          <p:spPr>
            <a:xfrm>
              <a:off x="3346250" y="3033375"/>
              <a:ext cx="152475" cy="27000"/>
            </a:xfrm>
            <a:custGeom>
              <a:avLst/>
              <a:gdLst/>
              <a:ahLst/>
              <a:cxnLst/>
              <a:rect l="l" t="t" r="r" b="b"/>
              <a:pathLst>
                <a:path w="6099" h="1080" extrusionOk="0">
                  <a:moveTo>
                    <a:pt x="5644" y="0"/>
                  </a:moveTo>
                  <a:lnTo>
                    <a:pt x="781" y="0"/>
                  </a:lnTo>
                  <a:cubicBezTo>
                    <a:pt x="511" y="0"/>
                    <a:pt x="277" y="71"/>
                    <a:pt x="249" y="156"/>
                  </a:cubicBezTo>
                  <a:cubicBezTo>
                    <a:pt x="178" y="412"/>
                    <a:pt x="100" y="667"/>
                    <a:pt x="29" y="930"/>
                  </a:cubicBezTo>
                  <a:cubicBezTo>
                    <a:pt x="0" y="1015"/>
                    <a:pt x="199" y="1079"/>
                    <a:pt x="469" y="1079"/>
                  </a:cubicBezTo>
                  <a:lnTo>
                    <a:pt x="5403" y="1079"/>
                  </a:lnTo>
                  <a:cubicBezTo>
                    <a:pt x="5665" y="1079"/>
                    <a:pt x="5900" y="1015"/>
                    <a:pt x="5914" y="930"/>
                  </a:cubicBezTo>
                  <a:cubicBezTo>
                    <a:pt x="5971" y="667"/>
                    <a:pt x="6027" y="412"/>
                    <a:pt x="6084" y="156"/>
                  </a:cubicBezTo>
                  <a:cubicBezTo>
                    <a:pt x="6098" y="71"/>
                    <a:pt x="5900" y="0"/>
                    <a:pt x="5644"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1" name="Google Shape;686;p46"/>
            <p:cNvSpPr/>
            <p:nvPr/>
          </p:nvSpPr>
          <p:spPr>
            <a:xfrm>
              <a:off x="3540575" y="3033375"/>
              <a:ext cx="149825" cy="27000"/>
            </a:xfrm>
            <a:custGeom>
              <a:avLst/>
              <a:gdLst/>
              <a:ahLst/>
              <a:cxnLst/>
              <a:rect l="l" t="t" r="r" b="b"/>
              <a:pathLst>
                <a:path w="5993" h="1080" extrusionOk="0">
                  <a:moveTo>
                    <a:pt x="5531" y="0"/>
                  </a:moveTo>
                  <a:lnTo>
                    <a:pt x="668" y="0"/>
                  </a:lnTo>
                  <a:cubicBezTo>
                    <a:pt x="405" y="0"/>
                    <a:pt x="178" y="71"/>
                    <a:pt x="164" y="156"/>
                  </a:cubicBezTo>
                  <a:cubicBezTo>
                    <a:pt x="114" y="412"/>
                    <a:pt x="65" y="667"/>
                    <a:pt x="15" y="930"/>
                  </a:cubicBezTo>
                  <a:cubicBezTo>
                    <a:pt x="1" y="1015"/>
                    <a:pt x="207" y="1079"/>
                    <a:pt x="469" y="1079"/>
                  </a:cubicBezTo>
                  <a:lnTo>
                    <a:pt x="5396" y="1079"/>
                  </a:lnTo>
                  <a:cubicBezTo>
                    <a:pt x="5673" y="1079"/>
                    <a:pt x="5886" y="1015"/>
                    <a:pt x="5893" y="930"/>
                  </a:cubicBezTo>
                  <a:cubicBezTo>
                    <a:pt x="5928" y="667"/>
                    <a:pt x="5957" y="412"/>
                    <a:pt x="5985" y="156"/>
                  </a:cubicBezTo>
                  <a:cubicBezTo>
                    <a:pt x="5992" y="71"/>
                    <a:pt x="5801" y="0"/>
                    <a:pt x="553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2" name="Google Shape;687;p46"/>
            <p:cNvSpPr/>
            <p:nvPr/>
          </p:nvSpPr>
          <p:spPr>
            <a:xfrm>
              <a:off x="3734550" y="3033375"/>
              <a:ext cx="147875" cy="27000"/>
            </a:xfrm>
            <a:custGeom>
              <a:avLst/>
              <a:gdLst/>
              <a:ahLst/>
              <a:cxnLst/>
              <a:rect l="l" t="t" r="r" b="b"/>
              <a:pathLst>
                <a:path w="5915" h="1080" extrusionOk="0">
                  <a:moveTo>
                    <a:pt x="5432" y="0"/>
                  </a:moveTo>
                  <a:lnTo>
                    <a:pt x="569" y="0"/>
                  </a:lnTo>
                  <a:cubicBezTo>
                    <a:pt x="313" y="0"/>
                    <a:pt x="86" y="71"/>
                    <a:pt x="79" y="156"/>
                  </a:cubicBezTo>
                  <a:cubicBezTo>
                    <a:pt x="58" y="412"/>
                    <a:pt x="36" y="667"/>
                    <a:pt x="8" y="930"/>
                  </a:cubicBezTo>
                  <a:cubicBezTo>
                    <a:pt x="1" y="1015"/>
                    <a:pt x="214" y="1079"/>
                    <a:pt x="477" y="1079"/>
                  </a:cubicBezTo>
                  <a:lnTo>
                    <a:pt x="5410" y="1079"/>
                  </a:lnTo>
                  <a:cubicBezTo>
                    <a:pt x="5680" y="1079"/>
                    <a:pt x="5900" y="1015"/>
                    <a:pt x="5900" y="930"/>
                  </a:cubicBezTo>
                  <a:cubicBezTo>
                    <a:pt x="5907" y="675"/>
                    <a:pt x="5907" y="412"/>
                    <a:pt x="5914" y="156"/>
                  </a:cubicBezTo>
                  <a:cubicBezTo>
                    <a:pt x="5914" y="71"/>
                    <a:pt x="5701" y="0"/>
                    <a:pt x="54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3" name="Google Shape;688;p46"/>
            <p:cNvSpPr/>
            <p:nvPr/>
          </p:nvSpPr>
          <p:spPr>
            <a:xfrm>
              <a:off x="3928375" y="3033375"/>
              <a:ext cx="147675" cy="27000"/>
            </a:xfrm>
            <a:custGeom>
              <a:avLst/>
              <a:gdLst/>
              <a:ahLst/>
              <a:cxnLst/>
              <a:rect l="l" t="t" r="r" b="b"/>
              <a:pathLst>
                <a:path w="5907" h="1080" extrusionOk="0">
                  <a:moveTo>
                    <a:pt x="5353" y="0"/>
                  </a:moveTo>
                  <a:lnTo>
                    <a:pt x="483" y="0"/>
                  </a:lnTo>
                  <a:cubicBezTo>
                    <a:pt x="220" y="0"/>
                    <a:pt x="0" y="71"/>
                    <a:pt x="0" y="156"/>
                  </a:cubicBezTo>
                  <a:cubicBezTo>
                    <a:pt x="7" y="412"/>
                    <a:pt x="7" y="675"/>
                    <a:pt x="14" y="930"/>
                  </a:cubicBezTo>
                  <a:cubicBezTo>
                    <a:pt x="14" y="1015"/>
                    <a:pt x="227" y="1079"/>
                    <a:pt x="504" y="1079"/>
                  </a:cubicBezTo>
                  <a:lnTo>
                    <a:pt x="5431" y="1079"/>
                  </a:lnTo>
                  <a:cubicBezTo>
                    <a:pt x="5693" y="1079"/>
                    <a:pt x="5906" y="1015"/>
                    <a:pt x="5899" y="930"/>
                  </a:cubicBezTo>
                  <a:cubicBezTo>
                    <a:pt x="5878" y="675"/>
                    <a:pt x="5857" y="412"/>
                    <a:pt x="5835" y="156"/>
                  </a:cubicBezTo>
                  <a:cubicBezTo>
                    <a:pt x="5828" y="71"/>
                    <a:pt x="5608" y="7"/>
                    <a:pt x="5353"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4" name="Google Shape;689;p46"/>
            <p:cNvSpPr/>
            <p:nvPr/>
          </p:nvSpPr>
          <p:spPr>
            <a:xfrm>
              <a:off x="4120400" y="3033550"/>
              <a:ext cx="149800" cy="26825"/>
            </a:xfrm>
            <a:custGeom>
              <a:avLst/>
              <a:gdLst/>
              <a:ahLst/>
              <a:cxnLst/>
              <a:rect l="l" t="t" r="r" b="b"/>
              <a:pathLst>
                <a:path w="5992" h="1073" extrusionOk="0">
                  <a:moveTo>
                    <a:pt x="5332" y="0"/>
                  </a:moveTo>
                  <a:lnTo>
                    <a:pt x="469" y="0"/>
                  </a:lnTo>
                  <a:cubicBezTo>
                    <a:pt x="199" y="0"/>
                    <a:pt x="0" y="64"/>
                    <a:pt x="7" y="149"/>
                  </a:cubicBezTo>
                  <a:cubicBezTo>
                    <a:pt x="36" y="405"/>
                    <a:pt x="64" y="668"/>
                    <a:pt x="92" y="923"/>
                  </a:cubicBezTo>
                  <a:cubicBezTo>
                    <a:pt x="100" y="1008"/>
                    <a:pt x="320" y="1072"/>
                    <a:pt x="589" y="1072"/>
                  </a:cubicBezTo>
                  <a:lnTo>
                    <a:pt x="5523" y="1072"/>
                  </a:lnTo>
                  <a:cubicBezTo>
                    <a:pt x="5786" y="1072"/>
                    <a:pt x="5992" y="1008"/>
                    <a:pt x="5970" y="923"/>
                  </a:cubicBezTo>
                  <a:cubicBezTo>
                    <a:pt x="5928" y="668"/>
                    <a:pt x="5878" y="405"/>
                    <a:pt x="5829" y="149"/>
                  </a:cubicBezTo>
                  <a:cubicBezTo>
                    <a:pt x="5814" y="64"/>
                    <a:pt x="5587" y="0"/>
                    <a:pt x="53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5" name="Google Shape;690;p46"/>
            <p:cNvSpPr/>
            <p:nvPr/>
          </p:nvSpPr>
          <p:spPr>
            <a:xfrm>
              <a:off x="4312075" y="3033550"/>
              <a:ext cx="152300" cy="26825"/>
            </a:xfrm>
            <a:custGeom>
              <a:avLst/>
              <a:gdLst/>
              <a:ahLst/>
              <a:cxnLst/>
              <a:rect l="l" t="t" r="r" b="b"/>
              <a:pathLst>
                <a:path w="6092" h="1073" extrusionOk="0">
                  <a:moveTo>
                    <a:pt x="5324" y="0"/>
                  </a:moveTo>
                  <a:lnTo>
                    <a:pt x="462" y="0"/>
                  </a:lnTo>
                  <a:cubicBezTo>
                    <a:pt x="199" y="0"/>
                    <a:pt x="0" y="64"/>
                    <a:pt x="14" y="149"/>
                  </a:cubicBezTo>
                  <a:cubicBezTo>
                    <a:pt x="71" y="405"/>
                    <a:pt x="128" y="668"/>
                    <a:pt x="178" y="923"/>
                  </a:cubicBezTo>
                  <a:cubicBezTo>
                    <a:pt x="199" y="1008"/>
                    <a:pt x="426" y="1072"/>
                    <a:pt x="689" y="1072"/>
                  </a:cubicBezTo>
                  <a:lnTo>
                    <a:pt x="5623" y="1072"/>
                  </a:lnTo>
                  <a:cubicBezTo>
                    <a:pt x="5892" y="1072"/>
                    <a:pt x="6091" y="1008"/>
                    <a:pt x="6070" y="923"/>
                  </a:cubicBezTo>
                  <a:cubicBezTo>
                    <a:pt x="5999" y="668"/>
                    <a:pt x="5921" y="405"/>
                    <a:pt x="5850" y="149"/>
                  </a:cubicBezTo>
                  <a:cubicBezTo>
                    <a:pt x="5828" y="64"/>
                    <a:pt x="5594"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6" name="Google Shape;691;p46"/>
            <p:cNvSpPr/>
            <p:nvPr/>
          </p:nvSpPr>
          <p:spPr>
            <a:xfrm>
              <a:off x="4503750" y="3033550"/>
              <a:ext cx="154775" cy="27000"/>
            </a:xfrm>
            <a:custGeom>
              <a:avLst/>
              <a:gdLst/>
              <a:ahLst/>
              <a:cxnLst/>
              <a:rect l="l" t="t" r="r" b="b"/>
              <a:pathLst>
                <a:path w="6191" h="1080" extrusionOk="0">
                  <a:moveTo>
                    <a:pt x="5324" y="0"/>
                  </a:moveTo>
                  <a:lnTo>
                    <a:pt x="462" y="0"/>
                  </a:lnTo>
                  <a:cubicBezTo>
                    <a:pt x="192" y="0"/>
                    <a:pt x="0" y="64"/>
                    <a:pt x="28" y="149"/>
                  </a:cubicBezTo>
                  <a:cubicBezTo>
                    <a:pt x="107" y="405"/>
                    <a:pt x="185" y="668"/>
                    <a:pt x="263" y="923"/>
                  </a:cubicBezTo>
                  <a:cubicBezTo>
                    <a:pt x="291" y="1008"/>
                    <a:pt x="533" y="1072"/>
                    <a:pt x="802" y="1072"/>
                  </a:cubicBezTo>
                  <a:cubicBezTo>
                    <a:pt x="2442" y="1072"/>
                    <a:pt x="4089" y="1079"/>
                    <a:pt x="5736" y="1079"/>
                  </a:cubicBezTo>
                  <a:cubicBezTo>
                    <a:pt x="5999" y="1079"/>
                    <a:pt x="6190" y="1008"/>
                    <a:pt x="6155" y="923"/>
                  </a:cubicBezTo>
                  <a:cubicBezTo>
                    <a:pt x="6056" y="668"/>
                    <a:pt x="5956" y="405"/>
                    <a:pt x="5857" y="149"/>
                  </a:cubicBezTo>
                  <a:cubicBezTo>
                    <a:pt x="5828" y="64"/>
                    <a:pt x="5587"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7" name="Google Shape;692;p46"/>
            <p:cNvSpPr/>
            <p:nvPr/>
          </p:nvSpPr>
          <p:spPr>
            <a:xfrm>
              <a:off x="4695775" y="3033550"/>
              <a:ext cx="156725" cy="27000"/>
            </a:xfrm>
            <a:custGeom>
              <a:avLst/>
              <a:gdLst/>
              <a:ahLst/>
              <a:cxnLst/>
              <a:rect l="l" t="t" r="r" b="b"/>
              <a:pathLst>
                <a:path w="6269" h="1080" extrusionOk="0">
                  <a:moveTo>
                    <a:pt x="5303" y="0"/>
                  </a:moveTo>
                  <a:lnTo>
                    <a:pt x="440" y="0"/>
                  </a:lnTo>
                  <a:cubicBezTo>
                    <a:pt x="185" y="0"/>
                    <a:pt x="0" y="64"/>
                    <a:pt x="29" y="149"/>
                  </a:cubicBezTo>
                  <a:cubicBezTo>
                    <a:pt x="135" y="405"/>
                    <a:pt x="242" y="668"/>
                    <a:pt x="348" y="923"/>
                  </a:cubicBezTo>
                  <a:cubicBezTo>
                    <a:pt x="384" y="1008"/>
                    <a:pt x="632" y="1079"/>
                    <a:pt x="888" y="1079"/>
                  </a:cubicBezTo>
                  <a:lnTo>
                    <a:pt x="5821" y="1079"/>
                  </a:lnTo>
                  <a:cubicBezTo>
                    <a:pt x="6091" y="1079"/>
                    <a:pt x="6269" y="1008"/>
                    <a:pt x="6226" y="923"/>
                  </a:cubicBezTo>
                  <a:cubicBezTo>
                    <a:pt x="6105" y="668"/>
                    <a:pt x="5978" y="405"/>
                    <a:pt x="5850" y="149"/>
                  </a:cubicBezTo>
                  <a:cubicBezTo>
                    <a:pt x="5814" y="64"/>
                    <a:pt x="5573" y="0"/>
                    <a:pt x="5303"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8" name="Google Shape;693;p46"/>
            <p:cNvSpPr/>
            <p:nvPr/>
          </p:nvSpPr>
          <p:spPr>
            <a:xfrm>
              <a:off x="4887450" y="3033550"/>
              <a:ext cx="159400" cy="27000"/>
            </a:xfrm>
            <a:custGeom>
              <a:avLst/>
              <a:gdLst/>
              <a:ahLst/>
              <a:cxnLst/>
              <a:rect l="l" t="t" r="r" b="b"/>
              <a:pathLst>
                <a:path w="6376" h="1080" extrusionOk="0">
                  <a:moveTo>
                    <a:pt x="5289" y="0"/>
                  </a:moveTo>
                  <a:lnTo>
                    <a:pt x="447" y="0"/>
                  </a:lnTo>
                  <a:cubicBezTo>
                    <a:pt x="178" y="0"/>
                    <a:pt x="0" y="64"/>
                    <a:pt x="36" y="142"/>
                  </a:cubicBezTo>
                  <a:cubicBezTo>
                    <a:pt x="171" y="405"/>
                    <a:pt x="298" y="668"/>
                    <a:pt x="433" y="930"/>
                  </a:cubicBezTo>
                  <a:cubicBezTo>
                    <a:pt x="476" y="1008"/>
                    <a:pt x="731" y="1079"/>
                    <a:pt x="1001" y="1079"/>
                  </a:cubicBezTo>
                  <a:lnTo>
                    <a:pt x="5914" y="1079"/>
                  </a:lnTo>
                  <a:cubicBezTo>
                    <a:pt x="6183" y="1079"/>
                    <a:pt x="6375" y="1015"/>
                    <a:pt x="6325" y="930"/>
                  </a:cubicBezTo>
                  <a:cubicBezTo>
                    <a:pt x="6176" y="668"/>
                    <a:pt x="6020" y="405"/>
                    <a:pt x="5871" y="142"/>
                  </a:cubicBezTo>
                  <a:cubicBezTo>
                    <a:pt x="5821" y="64"/>
                    <a:pt x="5559" y="0"/>
                    <a:pt x="5289"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9" name="Google Shape;694;p46"/>
            <p:cNvSpPr/>
            <p:nvPr/>
          </p:nvSpPr>
          <p:spPr>
            <a:xfrm>
              <a:off x="2730400" y="3075600"/>
              <a:ext cx="171475" cy="41550"/>
            </a:xfrm>
            <a:custGeom>
              <a:avLst/>
              <a:gdLst/>
              <a:ahLst/>
              <a:cxnLst/>
              <a:rect l="l" t="t" r="r" b="b"/>
              <a:pathLst>
                <a:path w="6859" h="1662" extrusionOk="0">
                  <a:moveTo>
                    <a:pt x="6397" y="1"/>
                  </a:moveTo>
                  <a:lnTo>
                    <a:pt x="1449" y="1"/>
                  </a:lnTo>
                  <a:cubicBezTo>
                    <a:pt x="1172" y="1"/>
                    <a:pt x="902" y="65"/>
                    <a:pt x="853" y="150"/>
                  </a:cubicBezTo>
                  <a:cubicBezTo>
                    <a:pt x="590" y="597"/>
                    <a:pt x="327" y="1044"/>
                    <a:pt x="57" y="1499"/>
                  </a:cubicBezTo>
                  <a:cubicBezTo>
                    <a:pt x="1" y="1591"/>
                    <a:pt x="199" y="1662"/>
                    <a:pt x="483" y="1662"/>
                  </a:cubicBezTo>
                  <a:lnTo>
                    <a:pt x="5531" y="1662"/>
                  </a:lnTo>
                  <a:cubicBezTo>
                    <a:pt x="5815" y="1662"/>
                    <a:pt x="6070" y="1591"/>
                    <a:pt x="6120" y="1499"/>
                  </a:cubicBezTo>
                  <a:cubicBezTo>
                    <a:pt x="6354" y="1044"/>
                    <a:pt x="6581" y="597"/>
                    <a:pt x="6816" y="150"/>
                  </a:cubicBezTo>
                  <a:cubicBezTo>
                    <a:pt x="6858" y="65"/>
                    <a:pt x="6674" y="1"/>
                    <a:pt x="639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0" name="Google Shape;695;p46"/>
            <p:cNvSpPr/>
            <p:nvPr/>
          </p:nvSpPr>
          <p:spPr>
            <a:xfrm>
              <a:off x="2930425" y="3075600"/>
              <a:ext cx="167200" cy="41550"/>
            </a:xfrm>
            <a:custGeom>
              <a:avLst/>
              <a:gdLst/>
              <a:ahLst/>
              <a:cxnLst/>
              <a:rect l="l" t="t" r="r" b="b"/>
              <a:pathLst>
                <a:path w="6688" h="1662" extrusionOk="0">
                  <a:moveTo>
                    <a:pt x="6233" y="1"/>
                  </a:moveTo>
                  <a:lnTo>
                    <a:pt x="1264" y="1"/>
                  </a:lnTo>
                  <a:cubicBezTo>
                    <a:pt x="1001" y="1"/>
                    <a:pt x="746" y="72"/>
                    <a:pt x="703" y="157"/>
                  </a:cubicBezTo>
                  <a:cubicBezTo>
                    <a:pt x="490" y="597"/>
                    <a:pt x="270" y="1044"/>
                    <a:pt x="43" y="1499"/>
                  </a:cubicBezTo>
                  <a:cubicBezTo>
                    <a:pt x="0" y="1584"/>
                    <a:pt x="192" y="1662"/>
                    <a:pt x="462" y="1662"/>
                  </a:cubicBezTo>
                  <a:lnTo>
                    <a:pt x="5537" y="1662"/>
                  </a:lnTo>
                  <a:cubicBezTo>
                    <a:pt x="5814" y="1662"/>
                    <a:pt x="6063" y="1584"/>
                    <a:pt x="6098" y="1499"/>
                  </a:cubicBezTo>
                  <a:cubicBezTo>
                    <a:pt x="6283" y="1044"/>
                    <a:pt x="6467" y="597"/>
                    <a:pt x="6652" y="157"/>
                  </a:cubicBezTo>
                  <a:cubicBezTo>
                    <a:pt x="6688" y="72"/>
                    <a:pt x="6510" y="1"/>
                    <a:pt x="6233"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1" name="Google Shape;696;p46"/>
            <p:cNvSpPr/>
            <p:nvPr/>
          </p:nvSpPr>
          <p:spPr>
            <a:xfrm>
              <a:off x="3130075" y="3075600"/>
              <a:ext cx="163650" cy="41550"/>
            </a:xfrm>
            <a:custGeom>
              <a:avLst/>
              <a:gdLst/>
              <a:ahLst/>
              <a:cxnLst/>
              <a:rect l="l" t="t" r="r" b="b"/>
              <a:pathLst>
                <a:path w="6546" h="1662" extrusionOk="0">
                  <a:moveTo>
                    <a:pt x="6077" y="1"/>
                  </a:moveTo>
                  <a:lnTo>
                    <a:pt x="1108" y="1"/>
                  </a:lnTo>
                  <a:cubicBezTo>
                    <a:pt x="845" y="1"/>
                    <a:pt x="597" y="72"/>
                    <a:pt x="561" y="157"/>
                  </a:cubicBezTo>
                  <a:cubicBezTo>
                    <a:pt x="391" y="597"/>
                    <a:pt x="214" y="1044"/>
                    <a:pt x="36" y="1499"/>
                  </a:cubicBezTo>
                  <a:cubicBezTo>
                    <a:pt x="1" y="1584"/>
                    <a:pt x="199" y="1662"/>
                    <a:pt x="469" y="1662"/>
                  </a:cubicBezTo>
                  <a:lnTo>
                    <a:pt x="5545" y="1662"/>
                  </a:lnTo>
                  <a:cubicBezTo>
                    <a:pt x="5829" y="1662"/>
                    <a:pt x="6070" y="1584"/>
                    <a:pt x="6099" y="1499"/>
                  </a:cubicBezTo>
                  <a:cubicBezTo>
                    <a:pt x="6241" y="1044"/>
                    <a:pt x="6383" y="597"/>
                    <a:pt x="6525" y="157"/>
                  </a:cubicBezTo>
                  <a:cubicBezTo>
                    <a:pt x="6546" y="72"/>
                    <a:pt x="6354" y="1"/>
                    <a:pt x="607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2" name="Google Shape;697;p46"/>
            <p:cNvSpPr/>
            <p:nvPr/>
          </p:nvSpPr>
          <p:spPr>
            <a:xfrm>
              <a:off x="3329750" y="3075600"/>
              <a:ext cx="159925" cy="41550"/>
            </a:xfrm>
            <a:custGeom>
              <a:avLst/>
              <a:gdLst/>
              <a:ahLst/>
              <a:cxnLst/>
              <a:rect l="l" t="t" r="r" b="b"/>
              <a:pathLst>
                <a:path w="6397" h="1662" extrusionOk="0">
                  <a:moveTo>
                    <a:pt x="5928" y="1"/>
                  </a:moveTo>
                  <a:lnTo>
                    <a:pt x="958" y="1"/>
                  </a:lnTo>
                  <a:cubicBezTo>
                    <a:pt x="689" y="1"/>
                    <a:pt x="447" y="72"/>
                    <a:pt x="419" y="157"/>
                  </a:cubicBezTo>
                  <a:cubicBezTo>
                    <a:pt x="291" y="597"/>
                    <a:pt x="163" y="1044"/>
                    <a:pt x="28" y="1499"/>
                  </a:cubicBezTo>
                  <a:cubicBezTo>
                    <a:pt x="0" y="1584"/>
                    <a:pt x="206" y="1662"/>
                    <a:pt x="490" y="1662"/>
                  </a:cubicBezTo>
                  <a:lnTo>
                    <a:pt x="5566" y="1662"/>
                  </a:lnTo>
                  <a:cubicBezTo>
                    <a:pt x="5835" y="1662"/>
                    <a:pt x="6070" y="1584"/>
                    <a:pt x="6091" y="1499"/>
                  </a:cubicBezTo>
                  <a:cubicBezTo>
                    <a:pt x="6190" y="1044"/>
                    <a:pt x="6283" y="597"/>
                    <a:pt x="6382" y="157"/>
                  </a:cubicBezTo>
                  <a:cubicBezTo>
                    <a:pt x="6396" y="72"/>
                    <a:pt x="6190" y="1"/>
                    <a:pt x="5928"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3" name="Google Shape;698;p46"/>
            <p:cNvSpPr/>
            <p:nvPr/>
          </p:nvSpPr>
          <p:spPr>
            <a:xfrm>
              <a:off x="3529750" y="3075600"/>
              <a:ext cx="155850" cy="41550"/>
            </a:xfrm>
            <a:custGeom>
              <a:avLst/>
              <a:gdLst/>
              <a:ahLst/>
              <a:cxnLst/>
              <a:rect l="l" t="t" r="r" b="b"/>
              <a:pathLst>
                <a:path w="6234" h="1662" extrusionOk="0">
                  <a:moveTo>
                    <a:pt x="5758" y="1"/>
                  </a:moveTo>
                  <a:lnTo>
                    <a:pt x="789" y="1"/>
                  </a:lnTo>
                  <a:cubicBezTo>
                    <a:pt x="526" y="1"/>
                    <a:pt x="292" y="72"/>
                    <a:pt x="278" y="157"/>
                  </a:cubicBezTo>
                  <a:cubicBezTo>
                    <a:pt x="192" y="597"/>
                    <a:pt x="107" y="1044"/>
                    <a:pt x="22" y="1499"/>
                  </a:cubicBezTo>
                  <a:cubicBezTo>
                    <a:pt x="1" y="1584"/>
                    <a:pt x="214" y="1662"/>
                    <a:pt x="483" y="1662"/>
                  </a:cubicBezTo>
                  <a:lnTo>
                    <a:pt x="5559" y="1662"/>
                  </a:lnTo>
                  <a:cubicBezTo>
                    <a:pt x="5836" y="1662"/>
                    <a:pt x="6056" y="1584"/>
                    <a:pt x="6070" y="1499"/>
                  </a:cubicBezTo>
                  <a:cubicBezTo>
                    <a:pt x="6120" y="1044"/>
                    <a:pt x="6177" y="597"/>
                    <a:pt x="6226" y="157"/>
                  </a:cubicBezTo>
                  <a:cubicBezTo>
                    <a:pt x="6234" y="72"/>
                    <a:pt x="6035" y="1"/>
                    <a:pt x="575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4" name="Google Shape;699;p46"/>
            <p:cNvSpPr/>
            <p:nvPr/>
          </p:nvSpPr>
          <p:spPr>
            <a:xfrm>
              <a:off x="3729425" y="3075600"/>
              <a:ext cx="152275" cy="41550"/>
            </a:xfrm>
            <a:custGeom>
              <a:avLst/>
              <a:gdLst/>
              <a:ahLst/>
              <a:cxnLst/>
              <a:rect l="l" t="t" r="r" b="b"/>
              <a:pathLst>
                <a:path w="6091" h="1662" extrusionOk="0">
                  <a:moveTo>
                    <a:pt x="5601" y="1"/>
                  </a:moveTo>
                  <a:lnTo>
                    <a:pt x="632" y="1"/>
                  </a:lnTo>
                  <a:cubicBezTo>
                    <a:pt x="369" y="1"/>
                    <a:pt x="142" y="72"/>
                    <a:pt x="135" y="157"/>
                  </a:cubicBezTo>
                  <a:cubicBezTo>
                    <a:pt x="92" y="597"/>
                    <a:pt x="50" y="1044"/>
                    <a:pt x="7" y="1499"/>
                  </a:cubicBezTo>
                  <a:cubicBezTo>
                    <a:pt x="0" y="1584"/>
                    <a:pt x="220" y="1662"/>
                    <a:pt x="490" y="1662"/>
                  </a:cubicBezTo>
                  <a:lnTo>
                    <a:pt x="5566" y="1662"/>
                  </a:lnTo>
                  <a:cubicBezTo>
                    <a:pt x="5843" y="1662"/>
                    <a:pt x="6070" y="1584"/>
                    <a:pt x="6070" y="1499"/>
                  </a:cubicBezTo>
                  <a:cubicBezTo>
                    <a:pt x="6077" y="1044"/>
                    <a:pt x="6084" y="597"/>
                    <a:pt x="6091" y="157"/>
                  </a:cubicBezTo>
                  <a:cubicBezTo>
                    <a:pt x="6091" y="72"/>
                    <a:pt x="5878" y="1"/>
                    <a:pt x="5601"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5" name="Google Shape;700;p46"/>
            <p:cNvSpPr/>
            <p:nvPr/>
          </p:nvSpPr>
          <p:spPr>
            <a:xfrm>
              <a:off x="3928725" y="3075600"/>
              <a:ext cx="152125" cy="41550"/>
            </a:xfrm>
            <a:custGeom>
              <a:avLst/>
              <a:gdLst/>
              <a:ahLst/>
              <a:cxnLst/>
              <a:rect l="l" t="t" r="r" b="b"/>
              <a:pathLst>
                <a:path w="6085" h="1662" extrusionOk="0">
                  <a:moveTo>
                    <a:pt x="5467" y="1"/>
                  </a:moveTo>
                  <a:lnTo>
                    <a:pt x="497" y="1"/>
                  </a:lnTo>
                  <a:cubicBezTo>
                    <a:pt x="220" y="1"/>
                    <a:pt x="0" y="72"/>
                    <a:pt x="7" y="157"/>
                  </a:cubicBezTo>
                  <a:cubicBezTo>
                    <a:pt x="7" y="597"/>
                    <a:pt x="14" y="1044"/>
                    <a:pt x="14" y="1499"/>
                  </a:cubicBezTo>
                  <a:cubicBezTo>
                    <a:pt x="22" y="1584"/>
                    <a:pt x="242" y="1662"/>
                    <a:pt x="526" y="1662"/>
                  </a:cubicBezTo>
                  <a:lnTo>
                    <a:pt x="5601" y="1662"/>
                  </a:lnTo>
                  <a:cubicBezTo>
                    <a:pt x="5871" y="1662"/>
                    <a:pt x="6084" y="1584"/>
                    <a:pt x="6077" y="1499"/>
                  </a:cubicBezTo>
                  <a:cubicBezTo>
                    <a:pt x="6042" y="1044"/>
                    <a:pt x="6006" y="597"/>
                    <a:pt x="5963" y="157"/>
                  </a:cubicBezTo>
                  <a:cubicBezTo>
                    <a:pt x="5956" y="72"/>
                    <a:pt x="5729" y="1"/>
                    <a:pt x="546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6" name="Google Shape;701;p46"/>
            <p:cNvSpPr/>
            <p:nvPr/>
          </p:nvSpPr>
          <p:spPr>
            <a:xfrm>
              <a:off x="4125000" y="3075600"/>
              <a:ext cx="155500" cy="41550"/>
            </a:xfrm>
            <a:custGeom>
              <a:avLst/>
              <a:gdLst/>
              <a:ahLst/>
              <a:cxnLst/>
              <a:rect l="l" t="t" r="r" b="b"/>
              <a:pathLst>
                <a:path w="6220" h="1662" extrusionOk="0">
                  <a:moveTo>
                    <a:pt x="5446" y="1"/>
                  </a:moveTo>
                  <a:lnTo>
                    <a:pt x="476" y="1"/>
                  </a:lnTo>
                  <a:cubicBezTo>
                    <a:pt x="200" y="1"/>
                    <a:pt x="1" y="72"/>
                    <a:pt x="8" y="157"/>
                  </a:cubicBezTo>
                  <a:cubicBezTo>
                    <a:pt x="58" y="597"/>
                    <a:pt x="107" y="1044"/>
                    <a:pt x="157" y="1499"/>
                  </a:cubicBezTo>
                  <a:cubicBezTo>
                    <a:pt x="164" y="1584"/>
                    <a:pt x="384" y="1662"/>
                    <a:pt x="668" y="1662"/>
                  </a:cubicBezTo>
                  <a:lnTo>
                    <a:pt x="5744" y="1662"/>
                  </a:lnTo>
                  <a:cubicBezTo>
                    <a:pt x="6014" y="1662"/>
                    <a:pt x="6220" y="1584"/>
                    <a:pt x="6205" y="1499"/>
                  </a:cubicBezTo>
                  <a:cubicBezTo>
                    <a:pt x="6120" y="1044"/>
                    <a:pt x="6042" y="597"/>
                    <a:pt x="5957" y="157"/>
                  </a:cubicBezTo>
                  <a:cubicBezTo>
                    <a:pt x="5943" y="72"/>
                    <a:pt x="5708" y="1"/>
                    <a:pt x="544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7" name="Google Shape;702;p46"/>
            <p:cNvSpPr/>
            <p:nvPr/>
          </p:nvSpPr>
          <p:spPr>
            <a:xfrm>
              <a:off x="4320950" y="3075600"/>
              <a:ext cx="159575" cy="41550"/>
            </a:xfrm>
            <a:custGeom>
              <a:avLst/>
              <a:gdLst/>
              <a:ahLst/>
              <a:cxnLst/>
              <a:rect l="l" t="t" r="r" b="b"/>
              <a:pathLst>
                <a:path w="6383" h="1662" extrusionOk="0">
                  <a:moveTo>
                    <a:pt x="5438" y="1"/>
                  </a:moveTo>
                  <a:lnTo>
                    <a:pt x="469" y="1"/>
                  </a:lnTo>
                  <a:cubicBezTo>
                    <a:pt x="206" y="1"/>
                    <a:pt x="0" y="72"/>
                    <a:pt x="14" y="157"/>
                  </a:cubicBezTo>
                  <a:cubicBezTo>
                    <a:pt x="107" y="597"/>
                    <a:pt x="199" y="1044"/>
                    <a:pt x="298" y="1499"/>
                  </a:cubicBezTo>
                  <a:cubicBezTo>
                    <a:pt x="312" y="1584"/>
                    <a:pt x="554" y="1662"/>
                    <a:pt x="824" y="1662"/>
                  </a:cubicBezTo>
                  <a:lnTo>
                    <a:pt x="5899" y="1662"/>
                  </a:lnTo>
                  <a:cubicBezTo>
                    <a:pt x="6176" y="1662"/>
                    <a:pt x="6382" y="1584"/>
                    <a:pt x="6361" y="1499"/>
                  </a:cubicBezTo>
                  <a:cubicBezTo>
                    <a:pt x="6226" y="1044"/>
                    <a:pt x="6098" y="597"/>
                    <a:pt x="5977" y="157"/>
                  </a:cubicBezTo>
                  <a:cubicBezTo>
                    <a:pt x="5949" y="72"/>
                    <a:pt x="5708" y="1"/>
                    <a:pt x="543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8" name="Google Shape;703;p46"/>
            <p:cNvSpPr/>
            <p:nvPr/>
          </p:nvSpPr>
          <p:spPr>
            <a:xfrm>
              <a:off x="4516700" y="3075600"/>
              <a:ext cx="163475" cy="41550"/>
            </a:xfrm>
            <a:custGeom>
              <a:avLst/>
              <a:gdLst/>
              <a:ahLst/>
              <a:cxnLst/>
              <a:rect l="l" t="t" r="r" b="b"/>
              <a:pathLst>
                <a:path w="6539" h="1662" extrusionOk="0">
                  <a:moveTo>
                    <a:pt x="5445" y="1"/>
                  </a:moveTo>
                  <a:lnTo>
                    <a:pt x="476" y="1"/>
                  </a:lnTo>
                  <a:cubicBezTo>
                    <a:pt x="199" y="1"/>
                    <a:pt x="0" y="72"/>
                    <a:pt x="29" y="157"/>
                  </a:cubicBezTo>
                  <a:cubicBezTo>
                    <a:pt x="164" y="597"/>
                    <a:pt x="306" y="1044"/>
                    <a:pt x="440" y="1499"/>
                  </a:cubicBezTo>
                  <a:cubicBezTo>
                    <a:pt x="469" y="1584"/>
                    <a:pt x="717" y="1662"/>
                    <a:pt x="1001" y="1662"/>
                  </a:cubicBezTo>
                  <a:lnTo>
                    <a:pt x="6077" y="1662"/>
                  </a:lnTo>
                  <a:cubicBezTo>
                    <a:pt x="6340" y="1662"/>
                    <a:pt x="6539" y="1584"/>
                    <a:pt x="6503" y="1499"/>
                  </a:cubicBezTo>
                  <a:cubicBezTo>
                    <a:pt x="6333" y="1044"/>
                    <a:pt x="6162" y="597"/>
                    <a:pt x="5992" y="157"/>
                  </a:cubicBezTo>
                  <a:cubicBezTo>
                    <a:pt x="5956" y="72"/>
                    <a:pt x="5708" y="1"/>
                    <a:pt x="5445"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9" name="Google Shape;704;p46"/>
            <p:cNvSpPr/>
            <p:nvPr/>
          </p:nvSpPr>
          <p:spPr>
            <a:xfrm>
              <a:off x="4712975" y="3075600"/>
              <a:ext cx="166850" cy="41550"/>
            </a:xfrm>
            <a:custGeom>
              <a:avLst/>
              <a:gdLst/>
              <a:ahLst/>
              <a:cxnLst/>
              <a:rect l="l" t="t" r="r" b="b"/>
              <a:pathLst>
                <a:path w="6674" h="1662" extrusionOk="0">
                  <a:moveTo>
                    <a:pt x="5425" y="1"/>
                  </a:moveTo>
                  <a:lnTo>
                    <a:pt x="455" y="1"/>
                  </a:lnTo>
                  <a:cubicBezTo>
                    <a:pt x="193" y="1"/>
                    <a:pt x="1" y="72"/>
                    <a:pt x="36" y="157"/>
                  </a:cubicBezTo>
                  <a:cubicBezTo>
                    <a:pt x="214" y="597"/>
                    <a:pt x="398" y="1044"/>
                    <a:pt x="583" y="1499"/>
                  </a:cubicBezTo>
                  <a:cubicBezTo>
                    <a:pt x="618" y="1584"/>
                    <a:pt x="874" y="1662"/>
                    <a:pt x="1144" y="1662"/>
                  </a:cubicBezTo>
                  <a:lnTo>
                    <a:pt x="6220" y="1662"/>
                  </a:lnTo>
                  <a:cubicBezTo>
                    <a:pt x="6496" y="1662"/>
                    <a:pt x="6674" y="1584"/>
                    <a:pt x="6631" y="1499"/>
                  </a:cubicBezTo>
                  <a:cubicBezTo>
                    <a:pt x="6411" y="1044"/>
                    <a:pt x="6198" y="597"/>
                    <a:pt x="5985" y="157"/>
                  </a:cubicBezTo>
                  <a:cubicBezTo>
                    <a:pt x="5943" y="72"/>
                    <a:pt x="5701" y="1"/>
                    <a:pt x="542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0" name="Google Shape;705;p46"/>
            <p:cNvSpPr/>
            <p:nvPr/>
          </p:nvSpPr>
          <p:spPr>
            <a:xfrm>
              <a:off x="4908750" y="3075600"/>
              <a:ext cx="171100" cy="41550"/>
            </a:xfrm>
            <a:custGeom>
              <a:avLst/>
              <a:gdLst/>
              <a:ahLst/>
              <a:cxnLst/>
              <a:rect l="l" t="t" r="r" b="b"/>
              <a:pathLst>
                <a:path w="6844" h="1662" extrusionOk="0">
                  <a:moveTo>
                    <a:pt x="5410" y="1"/>
                  </a:moveTo>
                  <a:lnTo>
                    <a:pt x="462" y="1"/>
                  </a:lnTo>
                  <a:cubicBezTo>
                    <a:pt x="185" y="1"/>
                    <a:pt x="0" y="72"/>
                    <a:pt x="43" y="157"/>
                  </a:cubicBezTo>
                  <a:cubicBezTo>
                    <a:pt x="270" y="597"/>
                    <a:pt x="497" y="1044"/>
                    <a:pt x="731" y="1499"/>
                  </a:cubicBezTo>
                  <a:cubicBezTo>
                    <a:pt x="774" y="1591"/>
                    <a:pt x="1037" y="1662"/>
                    <a:pt x="1313" y="1662"/>
                  </a:cubicBezTo>
                  <a:lnTo>
                    <a:pt x="6368" y="1662"/>
                  </a:lnTo>
                  <a:cubicBezTo>
                    <a:pt x="6652" y="1662"/>
                    <a:pt x="6844" y="1591"/>
                    <a:pt x="6794" y="1499"/>
                  </a:cubicBezTo>
                  <a:cubicBezTo>
                    <a:pt x="6531" y="1044"/>
                    <a:pt x="6269" y="597"/>
                    <a:pt x="6006" y="157"/>
                  </a:cubicBezTo>
                  <a:cubicBezTo>
                    <a:pt x="5956" y="72"/>
                    <a:pt x="5686" y="1"/>
                    <a:pt x="5410"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1" name="Google Shape;706;p46"/>
            <p:cNvSpPr/>
            <p:nvPr/>
          </p:nvSpPr>
          <p:spPr>
            <a:xfrm>
              <a:off x="2694900" y="3133450"/>
              <a:ext cx="378775" cy="44050"/>
            </a:xfrm>
            <a:custGeom>
              <a:avLst/>
              <a:gdLst/>
              <a:ahLst/>
              <a:cxnLst/>
              <a:rect l="l" t="t" r="r" b="b"/>
              <a:pathLst>
                <a:path w="15151" h="1762" extrusionOk="0">
                  <a:moveTo>
                    <a:pt x="14682" y="1"/>
                  </a:moveTo>
                  <a:lnTo>
                    <a:pt x="6624" y="1"/>
                  </a:lnTo>
                  <a:lnTo>
                    <a:pt x="5907" y="1"/>
                  </a:lnTo>
                  <a:lnTo>
                    <a:pt x="1506" y="1"/>
                  </a:lnTo>
                  <a:cubicBezTo>
                    <a:pt x="1222" y="1"/>
                    <a:pt x="952" y="72"/>
                    <a:pt x="895" y="164"/>
                  </a:cubicBezTo>
                  <a:cubicBezTo>
                    <a:pt x="618" y="640"/>
                    <a:pt x="342" y="1108"/>
                    <a:pt x="58" y="1591"/>
                  </a:cubicBezTo>
                  <a:cubicBezTo>
                    <a:pt x="1" y="1683"/>
                    <a:pt x="185" y="1762"/>
                    <a:pt x="476" y="1762"/>
                  </a:cubicBezTo>
                  <a:lnTo>
                    <a:pt x="4977" y="1762"/>
                  </a:lnTo>
                  <a:lnTo>
                    <a:pt x="5708" y="1762"/>
                  </a:lnTo>
                  <a:lnTo>
                    <a:pt x="13943" y="1762"/>
                  </a:lnTo>
                  <a:cubicBezTo>
                    <a:pt x="14227" y="1762"/>
                    <a:pt x="14483" y="1683"/>
                    <a:pt x="14518" y="1591"/>
                  </a:cubicBezTo>
                  <a:cubicBezTo>
                    <a:pt x="14717" y="1108"/>
                    <a:pt x="14916" y="640"/>
                    <a:pt x="15108" y="164"/>
                  </a:cubicBezTo>
                  <a:cubicBezTo>
                    <a:pt x="15150" y="72"/>
                    <a:pt x="14966" y="1"/>
                    <a:pt x="1468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2" name="Google Shape;707;p46"/>
            <p:cNvSpPr/>
            <p:nvPr/>
          </p:nvSpPr>
          <p:spPr>
            <a:xfrm>
              <a:off x="3106650" y="3133450"/>
              <a:ext cx="168975" cy="44050"/>
            </a:xfrm>
            <a:custGeom>
              <a:avLst/>
              <a:gdLst/>
              <a:ahLst/>
              <a:cxnLst/>
              <a:rect l="l" t="t" r="r" b="b"/>
              <a:pathLst>
                <a:path w="6759" h="1762" extrusionOk="0">
                  <a:moveTo>
                    <a:pt x="6269" y="1"/>
                  </a:moveTo>
                  <a:lnTo>
                    <a:pt x="1158" y="1"/>
                  </a:lnTo>
                  <a:cubicBezTo>
                    <a:pt x="881" y="1"/>
                    <a:pt x="625" y="72"/>
                    <a:pt x="590" y="164"/>
                  </a:cubicBezTo>
                  <a:cubicBezTo>
                    <a:pt x="405" y="640"/>
                    <a:pt x="221" y="1108"/>
                    <a:pt x="36" y="1591"/>
                  </a:cubicBezTo>
                  <a:cubicBezTo>
                    <a:pt x="1" y="1683"/>
                    <a:pt x="199" y="1762"/>
                    <a:pt x="476" y="1762"/>
                  </a:cubicBezTo>
                  <a:lnTo>
                    <a:pt x="5708" y="1762"/>
                  </a:lnTo>
                  <a:cubicBezTo>
                    <a:pt x="5999" y="1762"/>
                    <a:pt x="6255" y="1683"/>
                    <a:pt x="6283" y="1591"/>
                  </a:cubicBezTo>
                  <a:cubicBezTo>
                    <a:pt x="6432" y="1108"/>
                    <a:pt x="6581" y="640"/>
                    <a:pt x="6730" y="164"/>
                  </a:cubicBezTo>
                  <a:cubicBezTo>
                    <a:pt x="6759" y="72"/>
                    <a:pt x="6553" y="1"/>
                    <a:pt x="626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3" name="Google Shape;708;p46"/>
            <p:cNvSpPr/>
            <p:nvPr/>
          </p:nvSpPr>
          <p:spPr>
            <a:xfrm>
              <a:off x="3312350" y="3133450"/>
              <a:ext cx="164900" cy="44050"/>
            </a:xfrm>
            <a:custGeom>
              <a:avLst/>
              <a:gdLst/>
              <a:ahLst/>
              <a:cxnLst/>
              <a:rect l="l" t="t" r="r" b="b"/>
              <a:pathLst>
                <a:path w="6596" h="1762" extrusionOk="0">
                  <a:moveTo>
                    <a:pt x="6113" y="1"/>
                  </a:moveTo>
                  <a:lnTo>
                    <a:pt x="994" y="1"/>
                  </a:lnTo>
                  <a:cubicBezTo>
                    <a:pt x="717" y="1"/>
                    <a:pt x="469" y="72"/>
                    <a:pt x="440" y="164"/>
                  </a:cubicBezTo>
                  <a:cubicBezTo>
                    <a:pt x="306" y="640"/>
                    <a:pt x="164" y="1108"/>
                    <a:pt x="29" y="1591"/>
                  </a:cubicBezTo>
                  <a:cubicBezTo>
                    <a:pt x="0" y="1683"/>
                    <a:pt x="206" y="1762"/>
                    <a:pt x="497" y="1762"/>
                  </a:cubicBezTo>
                  <a:lnTo>
                    <a:pt x="5722" y="1762"/>
                  </a:lnTo>
                  <a:cubicBezTo>
                    <a:pt x="6006" y="1762"/>
                    <a:pt x="6255" y="1683"/>
                    <a:pt x="6269" y="1591"/>
                  </a:cubicBezTo>
                  <a:cubicBezTo>
                    <a:pt x="6375" y="1108"/>
                    <a:pt x="6475" y="640"/>
                    <a:pt x="6574" y="164"/>
                  </a:cubicBezTo>
                  <a:cubicBezTo>
                    <a:pt x="6595" y="72"/>
                    <a:pt x="6389" y="1"/>
                    <a:pt x="6113"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4" name="Google Shape;709;p46"/>
            <p:cNvSpPr/>
            <p:nvPr/>
          </p:nvSpPr>
          <p:spPr>
            <a:xfrm>
              <a:off x="3518400" y="3133450"/>
              <a:ext cx="160625" cy="44050"/>
            </a:xfrm>
            <a:custGeom>
              <a:avLst/>
              <a:gdLst/>
              <a:ahLst/>
              <a:cxnLst/>
              <a:rect l="l" t="t" r="r" b="b"/>
              <a:pathLst>
                <a:path w="6425" h="1762" extrusionOk="0">
                  <a:moveTo>
                    <a:pt x="5935" y="1"/>
                  </a:moveTo>
                  <a:lnTo>
                    <a:pt x="817" y="1"/>
                  </a:lnTo>
                  <a:cubicBezTo>
                    <a:pt x="540" y="1"/>
                    <a:pt x="306" y="72"/>
                    <a:pt x="284" y="164"/>
                  </a:cubicBezTo>
                  <a:cubicBezTo>
                    <a:pt x="199" y="640"/>
                    <a:pt x="107" y="1108"/>
                    <a:pt x="15" y="1591"/>
                  </a:cubicBezTo>
                  <a:cubicBezTo>
                    <a:pt x="0" y="1683"/>
                    <a:pt x="213" y="1762"/>
                    <a:pt x="490" y="1762"/>
                  </a:cubicBezTo>
                  <a:lnTo>
                    <a:pt x="5722" y="1762"/>
                  </a:lnTo>
                  <a:cubicBezTo>
                    <a:pt x="6006" y="1762"/>
                    <a:pt x="6240" y="1683"/>
                    <a:pt x="6247" y="1591"/>
                  </a:cubicBezTo>
                  <a:cubicBezTo>
                    <a:pt x="6304" y="1108"/>
                    <a:pt x="6354" y="640"/>
                    <a:pt x="6411" y="164"/>
                  </a:cubicBezTo>
                  <a:cubicBezTo>
                    <a:pt x="6425" y="72"/>
                    <a:pt x="6212" y="1"/>
                    <a:pt x="593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5" name="Google Shape;710;p46"/>
            <p:cNvSpPr/>
            <p:nvPr/>
          </p:nvSpPr>
          <p:spPr>
            <a:xfrm>
              <a:off x="3724100" y="3133450"/>
              <a:ext cx="156725" cy="44050"/>
            </a:xfrm>
            <a:custGeom>
              <a:avLst/>
              <a:gdLst/>
              <a:ahLst/>
              <a:cxnLst/>
              <a:rect l="l" t="t" r="r" b="b"/>
              <a:pathLst>
                <a:path w="6269" h="1762" extrusionOk="0">
                  <a:moveTo>
                    <a:pt x="5764" y="1"/>
                  </a:moveTo>
                  <a:lnTo>
                    <a:pt x="646" y="1"/>
                  </a:lnTo>
                  <a:cubicBezTo>
                    <a:pt x="376" y="1"/>
                    <a:pt x="142" y="72"/>
                    <a:pt x="135" y="164"/>
                  </a:cubicBezTo>
                  <a:cubicBezTo>
                    <a:pt x="92" y="640"/>
                    <a:pt x="50" y="1108"/>
                    <a:pt x="7" y="1591"/>
                  </a:cubicBezTo>
                  <a:cubicBezTo>
                    <a:pt x="0" y="1683"/>
                    <a:pt x="220" y="1762"/>
                    <a:pt x="497" y="1762"/>
                  </a:cubicBezTo>
                  <a:lnTo>
                    <a:pt x="5729" y="1762"/>
                  </a:lnTo>
                  <a:cubicBezTo>
                    <a:pt x="6013" y="1762"/>
                    <a:pt x="6247" y="1683"/>
                    <a:pt x="6247" y="1591"/>
                  </a:cubicBezTo>
                  <a:cubicBezTo>
                    <a:pt x="6254" y="1108"/>
                    <a:pt x="6261" y="640"/>
                    <a:pt x="6269" y="164"/>
                  </a:cubicBezTo>
                  <a:cubicBezTo>
                    <a:pt x="6269" y="72"/>
                    <a:pt x="6048" y="1"/>
                    <a:pt x="576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6" name="Google Shape;711;p46"/>
            <p:cNvSpPr/>
            <p:nvPr/>
          </p:nvSpPr>
          <p:spPr>
            <a:xfrm>
              <a:off x="3929250" y="3133450"/>
              <a:ext cx="156725" cy="44050"/>
            </a:xfrm>
            <a:custGeom>
              <a:avLst/>
              <a:gdLst/>
              <a:ahLst/>
              <a:cxnLst/>
              <a:rect l="l" t="t" r="r" b="b"/>
              <a:pathLst>
                <a:path w="6269" h="1762" extrusionOk="0">
                  <a:moveTo>
                    <a:pt x="5630" y="1"/>
                  </a:moveTo>
                  <a:lnTo>
                    <a:pt x="512" y="1"/>
                  </a:lnTo>
                  <a:cubicBezTo>
                    <a:pt x="228" y="1"/>
                    <a:pt x="1" y="72"/>
                    <a:pt x="8" y="164"/>
                  </a:cubicBezTo>
                  <a:cubicBezTo>
                    <a:pt x="8" y="640"/>
                    <a:pt x="15" y="1108"/>
                    <a:pt x="15" y="1591"/>
                  </a:cubicBezTo>
                  <a:cubicBezTo>
                    <a:pt x="22" y="1683"/>
                    <a:pt x="249" y="1762"/>
                    <a:pt x="540" y="1762"/>
                  </a:cubicBezTo>
                  <a:lnTo>
                    <a:pt x="5765" y="1762"/>
                  </a:lnTo>
                  <a:cubicBezTo>
                    <a:pt x="6049" y="1762"/>
                    <a:pt x="6269" y="1683"/>
                    <a:pt x="6262" y="1591"/>
                  </a:cubicBezTo>
                  <a:cubicBezTo>
                    <a:pt x="6219" y="1108"/>
                    <a:pt x="6184" y="640"/>
                    <a:pt x="6141" y="164"/>
                  </a:cubicBezTo>
                  <a:cubicBezTo>
                    <a:pt x="6134" y="72"/>
                    <a:pt x="5900" y="1"/>
                    <a:pt x="5630"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7" name="Google Shape;712;p46"/>
            <p:cNvSpPr/>
            <p:nvPr/>
          </p:nvSpPr>
          <p:spPr>
            <a:xfrm>
              <a:off x="4131225" y="3133450"/>
              <a:ext cx="160450" cy="44050"/>
            </a:xfrm>
            <a:custGeom>
              <a:avLst/>
              <a:gdLst/>
              <a:ahLst/>
              <a:cxnLst/>
              <a:rect l="l" t="t" r="r" b="b"/>
              <a:pathLst>
                <a:path w="6418" h="1762" extrusionOk="0">
                  <a:moveTo>
                    <a:pt x="5608" y="1"/>
                  </a:moveTo>
                  <a:lnTo>
                    <a:pt x="490" y="1"/>
                  </a:lnTo>
                  <a:cubicBezTo>
                    <a:pt x="213" y="1"/>
                    <a:pt x="0" y="72"/>
                    <a:pt x="14" y="164"/>
                  </a:cubicBezTo>
                  <a:cubicBezTo>
                    <a:pt x="64" y="640"/>
                    <a:pt x="114" y="1108"/>
                    <a:pt x="171" y="1591"/>
                  </a:cubicBezTo>
                  <a:cubicBezTo>
                    <a:pt x="178" y="1683"/>
                    <a:pt x="405" y="1762"/>
                    <a:pt x="696" y="1762"/>
                  </a:cubicBezTo>
                  <a:lnTo>
                    <a:pt x="5928" y="1762"/>
                  </a:lnTo>
                  <a:cubicBezTo>
                    <a:pt x="6205" y="1762"/>
                    <a:pt x="6418" y="1683"/>
                    <a:pt x="6404" y="1591"/>
                  </a:cubicBezTo>
                  <a:cubicBezTo>
                    <a:pt x="6311" y="1108"/>
                    <a:pt x="6226" y="640"/>
                    <a:pt x="6141" y="164"/>
                  </a:cubicBezTo>
                  <a:cubicBezTo>
                    <a:pt x="6120" y="72"/>
                    <a:pt x="5885" y="1"/>
                    <a:pt x="560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8" name="Google Shape;713;p46"/>
            <p:cNvSpPr/>
            <p:nvPr/>
          </p:nvSpPr>
          <p:spPr>
            <a:xfrm>
              <a:off x="4333000" y="3133450"/>
              <a:ext cx="164725" cy="44050"/>
            </a:xfrm>
            <a:custGeom>
              <a:avLst/>
              <a:gdLst/>
              <a:ahLst/>
              <a:cxnLst/>
              <a:rect l="l" t="t" r="r" b="b"/>
              <a:pathLst>
                <a:path w="6589" h="1762" extrusionOk="0">
                  <a:moveTo>
                    <a:pt x="5602" y="1"/>
                  </a:moveTo>
                  <a:lnTo>
                    <a:pt x="484" y="1"/>
                  </a:lnTo>
                  <a:cubicBezTo>
                    <a:pt x="214" y="1"/>
                    <a:pt x="1" y="72"/>
                    <a:pt x="22" y="164"/>
                  </a:cubicBezTo>
                  <a:cubicBezTo>
                    <a:pt x="114" y="640"/>
                    <a:pt x="214" y="1108"/>
                    <a:pt x="320" y="1591"/>
                  </a:cubicBezTo>
                  <a:cubicBezTo>
                    <a:pt x="334" y="1683"/>
                    <a:pt x="583" y="1762"/>
                    <a:pt x="860" y="1762"/>
                  </a:cubicBezTo>
                  <a:lnTo>
                    <a:pt x="6092" y="1762"/>
                  </a:lnTo>
                  <a:cubicBezTo>
                    <a:pt x="6376" y="1762"/>
                    <a:pt x="6589" y="1683"/>
                    <a:pt x="6560" y="1591"/>
                  </a:cubicBezTo>
                  <a:cubicBezTo>
                    <a:pt x="6425" y="1108"/>
                    <a:pt x="6291" y="640"/>
                    <a:pt x="6156" y="164"/>
                  </a:cubicBezTo>
                  <a:cubicBezTo>
                    <a:pt x="6127" y="72"/>
                    <a:pt x="5879" y="1"/>
                    <a:pt x="560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9" name="Google Shape;714;p46"/>
            <p:cNvSpPr/>
            <p:nvPr/>
          </p:nvSpPr>
          <p:spPr>
            <a:xfrm>
              <a:off x="4534625" y="3133450"/>
              <a:ext cx="168800" cy="44050"/>
            </a:xfrm>
            <a:custGeom>
              <a:avLst/>
              <a:gdLst/>
              <a:ahLst/>
              <a:cxnLst/>
              <a:rect l="l" t="t" r="r" b="b"/>
              <a:pathLst>
                <a:path w="6752" h="1762" extrusionOk="0">
                  <a:moveTo>
                    <a:pt x="5609" y="1"/>
                  </a:moveTo>
                  <a:lnTo>
                    <a:pt x="490" y="1"/>
                  </a:lnTo>
                  <a:cubicBezTo>
                    <a:pt x="206" y="1"/>
                    <a:pt x="0" y="72"/>
                    <a:pt x="29" y="164"/>
                  </a:cubicBezTo>
                  <a:cubicBezTo>
                    <a:pt x="178" y="640"/>
                    <a:pt x="320" y="1108"/>
                    <a:pt x="469" y="1591"/>
                  </a:cubicBezTo>
                  <a:cubicBezTo>
                    <a:pt x="497" y="1683"/>
                    <a:pt x="753" y="1762"/>
                    <a:pt x="1044" y="1762"/>
                  </a:cubicBezTo>
                  <a:lnTo>
                    <a:pt x="6269" y="1762"/>
                  </a:lnTo>
                  <a:cubicBezTo>
                    <a:pt x="6546" y="1762"/>
                    <a:pt x="6752" y="1683"/>
                    <a:pt x="6716" y="1591"/>
                  </a:cubicBezTo>
                  <a:cubicBezTo>
                    <a:pt x="6531" y="1108"/>
                    <a:pt x="6347" y="640"/>
                    <a:pt x="6169" y="164"/>
                  </a:cubicBezTo>
                  <a:cubicBezTo>
                    <a:pt x="6134" y="72"/>
                    <a:pt x="5878" y="1"/>
                    <a:pt x="560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0" name="Google Shape;715;p46"/>
            <p:cNvSpPr/>
            <p:nvPr/>
          </p:nvSpPr>
          <p:spPr>
            <a:xfrm>
              <a:off x="4736600" y="3133450"/>
              <a:ext cx="378575" cy="44050"/>
            </a:xfrm>
            <a:custGeom>
              <a:avLst/>
              <a:gdLst/>
              <a:ahLst/>
              <a:cxnLst/>
              <a:rect l="l" t="t" r="r" b="b"/>
              <a:pathLst>
                <a:path w="15143" h="1762" extrusionOk="0">
                  <a:moveTo>
                    <a:pt x="13644" y="1"/>
                  </a:moveTo>
                  <a:lnTo>
                    <a:pt x="5587" y="1"/>
                  </a:lnTo>
                  <a:lnTo>
                    <a:pt x="4181" y="1"/>
                  </a:lnTo>
                  <a:lnTo>
                    <a:pt x="469" y="1"/>
                  </a:lnTo>
                  <a:cubicBezTo>
                    <a:pt x="199" y="1"/>
                    <a:pt x="0" y="72"/>
                    <a:pt x="43" y="164"/>
                  </a:cubicBezTo>
                  <a:cubicBezTo>
                    <a:pt x="234" y="640"/>
                    <a:pt x="426" y="1108"/>
                    <a:pt x="625" y="1591"/>
                  </a:cubicBezTo>
                  <a:cubicBezTo>
                    <a:pt x="660" y="1683"/>
                    <a:pt x="923" y="1762"/>
                    <a:pt x="1200" y="1762"/>
                  </a:cubicBezTo>
                  <a:lnTo>
                    <a:pt x="4998" y="1762"/>
                  </a:lnTo>
                  <a:lnTo>
                    <a:pt x="6432" y="1762"/>
                  </a:lnTo>
                  <a:lnTo>
                    <a:pt x="14667" y="1762"/>
                  </a:lnTo>
                  <a:cubicBezTo>
                    <a:pt x="14951" y="1762"/>
                    <a:pt x="15142" y="1683"/>
                    <a:pt x="15085" y="1591"/>
                  </a:cubicBezTo>
                  <a:cubicBezTo>
                    <a:pt x="14801" y="1108"/>
                    <a:pt x="14525" y="640"/>
                    <a:pt x="14255" y="164"/>
                  </a:cubicBezTo>
                  <a:cubicBezTo>
                    <a:pt x="14198" y="72"/>
                    <a:pt x="13928" y="1"/>
                    <a:pt x="1364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1" name="Google Shape;716;p46"/>
            <p:cNvSpPr/>
            <p:nvPr/>
          </p:nvSpPr>
          <p:spPr>
            <a:xfrm>
              <a:off x="3186700" y="3194325"/>
              <a:ext cx="172525" cy="46700"/>
            </a:xfrm>
            <a:custGeom>
              <a:avLst/>
              <a:gdLst/>
              <a:ahLst/>
              <a:cxnLst/>
              <a:rect l="l" t="t" r="r" b="b"/>
              <a:pathLst>
                <a:path w="6901" h="1868" extrusionOk="0">
                  <a:moveTo>
                    <a:pt x="6389" y="1"/>
                  </a:moveTo>
                  <a:lnTo>
                    <a:pt x="1122" y="1"/>
                  </a:lnTo>
                  <a:cubicBezTo>
                    <a:pt x="845" y="1"/>
                    <a:pt x="582" y="79"/>
                    <a:pt x="547" y="178"/>
                  </a:cubicBezTo>
                  <a:cubicBezTo>
                    <a:pt x="376" y="675"/>
                    <a:pt x="206" y="1172"/>
                    <a:pt x="36" y="1683"/>
                  </a:cubicBezTo>
                  <a:cubicBezTo>
                    <a:pt x="0" y="1790"/>
                    <a:pt x="213" y="1868"/>
                    <a:pt x="497" y="1868"/>
                  </a:cubicBezTo>
                  <a:lnTo>
                    <a:pt x="5885" y="1868"/>
                  </a:lnTo>
                  <a:cubicBezTo>
                    <a:pt x="6183" y="1868"/>
                    <a:pt x="6446" y="1790"/>
                    <a:pt x="6475" y="1683"/>
                  </a:cubicBezTo>
                  <a:cubicBezTo>
                    <a:pt x="6609" y="1172"/>
                    <a:pt x="6737" y="675"/>
                    <a:pt x="6872" y="178"/>
                  </a:cubicBezTo>
                  <a:cubicBezTo>
                    <a:pt x="6900" y="79"/>
                    <a:pt x="6688" y="1"/>
                    <a:pt x="638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2" name="Google Shape;717;p46"/>
            <p:cNvSpPr/>
            <p:nvPr/>
          </p:nvSpPr>
          <p:spPr>
            <a:xfrm>
              <a:off x="3398775" y="3194325"/>
              <a:ext cx="168100" cy="46700"/>
            </a:xfrm>
            <a:custGeom>
              <a:avLst/>
              <a:gdLst/>
              <a:ahLst/>
              <a:cxnLst/>
              <a:rect l="l" t="t" r="r" b="b"/>
              <a:pathLst>
                <a:path w="6724" h="1868" extrusionOk="0">
                  <a:moveTo>
                    <a:pt x="6212" y="1"/>
                  </a:moveTo>
                  <a:lnTo>
                    <a:pt x="952" y="1"/>
                  </a:lnTo>
                  <a:cubicBezTo>
                    <a:pt x="661" y="1"/>
                    <a:pt x="412" y="79"/>
                    <a:pt x="384" y="178"/>
                  </a:cubicBezTo>
                  <a:cubicBezTo>
                    <a:pt x="263" y="675"/>
                    <a:pt x="143" y="1172"/>
                    <a:pt x="22" y="1683"/>
                  </a:cubicBezTo>
                  <a:cubicBezTo>
                    <a:pt x="1" y="1790"/>
                    <a:pt x="214" y="1868"/>
                    <a:pt x="512" y="1868"/>
                  </a:cubicBezTo>
                  <a:lnTo>
                    <a:pt x="5893" y="1868"/>
                  </a:lnTo>
                  <a:cubicBezTo>
                    <a:pt x="6191" y="1868"/>
                    <a:pt x="6439" y="1790"/>
                    <a:pt x="6461" y="1683"/>
                  </a:cubicBezTo>
                  <a:cubicBezTo>
                    <a:pt x="6546" y="1172"/>
                    <a:pt x="6624" y="675"/>
                    <a:pt x="6709" y="178"/>
                  </a:cubicBezTo>
                  <a:cubicBezTo>
                    <a:pt x="6723" y="79"/>
                    <a:pt x="6503" y="1"/>
                    <a:pt x="621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3" name="Google Shape;718;p46"/>
            <p:cNvSpPr/>
            <p:nvPr/>
          </p:nvSpPr>
          <p:spPr>
            <a:xfrm>
              <a:off x="3610675" y="3194325"/>
              <a:ext cx="164025" cy="46700"/>
            </a:xfrm>
            <a:custGeom>
              <a:avLst/>
              <a:gdLst/>
              <a:ahLst/>
              <a:cxnLst/>
              <a:rect l="l" t="t" r="r" b="b"/>
              <a:pathLst>
                <a:path w="6561" h="1868" extrusionOk="0">
                  <a:moveTo>
                    <a:pt x="6049" y="1"/>
                  </a:moveTo>
                  <a:lnTo>
                    <a:pt x="782" y="1"/>
                  </a:lnTo>
                  <a:cubicBezTo>
                    <a:pt x="491" y="1"/>
                    <a:pt x="242" y="79"/>
                    <a:pt x="228" y="178"/>
                  </a:cubicBezTo>
                  <a:cubicBezTo>
                    <a:pt x="164" y="675"/>
                    <a:pt x="93" y="1172"/>
                    <a:pt x="15" y="1683"/>
                  </a:cubicBezTo>
                  <a:cubicBezTo>
                    <a:pt x="1" y="1790"/>
                    <a:pt x="228" y="1868"/>
                    <a:pt x="526" y="1868"/>
                  </a:cubicBezTo>
                  <a:lnTo>
                    <a:pt x="5921" y="1868"/>
                  </a:lnTo>
                  <a:cubicBezTo>
                    <a:pt x="6205" y="1868"/>
                    <a:pt x="6447" y="1790"/>
                    <a:pt x="6454" y="1683"/>
                  </a:cubicBezTo>
                  <a:cubicBezTo>
                    <a:pt x="6489" y="1172"/>
                    <a:pt x="6518" y="675"/>
                    <a:pt x="6553" y="178"/>
                  </a:cubicBezTo>
                  <a:cubicBezTo>
                    <a:pt x="6560" y="79"/>
                    <a:pt x="6333" y="1"/>
                    <a:pt x="604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4" name="Google Shape;719;p46"/>
            <p:cNvSpPr/>
            <p:nvPr/>
          </p:nvSpPr>
          <p:spPr>
            <a:xfrm>
              <a:off x="3823125" y="3194325"/>
              <a:ext cx="161175" cy="46700"/>
            </a:xfrm>
            <a:custGeom>
              <a:avLst/>
              <a:gdLst/>
              <a:ahLst/>
              <a:cxnLst/>
              <a:rect l="l" t="t" r="r" b="b"/>
              <a:pathLst>
                <a:path w="6447" h="1868" extrusionOk="0">
                  <a:moveTo>
                    <a:pt x="5857" y="1"/>
                  </a:moveTo>
                  <a:lnTo>
                    <a:pt x="582" y="1"/>
                  </a:lnTo>
                  <a:cubicBezTo>
                    <a:pt x="306" y="1"/>
                    <a:pt x="71" y="79"/>
                    <a:pt x="64" y="178"/>
                  </a:cubicBezTo>
                  <a:cubicBezTo>
                    <a:pt x="43" y="675"/>
                    <a:pt x="22" y="1172"/>
                    <a:pt x="0" y="1683"/>
                  </a:cubicBezTo>
                  <a:cubicBezTo>
                    <a:pt x="0" y="1790"/>
                    <a:pt x="235" y="1868"/>
                    <a:pt x="519" y="1868"/>
                  </a:cubicBezTo>
                  <a:lnTo>
                    <a:pt x="5907" y="1868"/>
                  </a:lnTo>
                  <a:cubicBezTo>
                    <a:pt x="6205" y="1868"/>
                    <a:pt x="6446" y="1790"/>
                    <a:pt x="6439" y="1683"/>
                  </a:cubicBezTo>
                  <a:cubicBezTo>
                    <a:pt x="6425" y="1172"/>
                    <a:pt x="6404" y="675"/>
                    <a:pt x="6389" y="178"/>
                  </a:cubicBezTo>
                  <a:cubicBezTo>
                    <a:pt x="6382" y="79"/>
                    <a:pt x="6148" y="1"/>
                    <a:pt x="585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5" name="Google Shape;720;p46"/>
            <p:cNvSpPr/>
            <p:nvPr/>
          </p:nvSpPr>
          <p:spPr>
            <a:xfrm>
              <a:off x="4032550" y="3194325"/>
              <a:ext cx="163650" cy="46700"/>
            </a:xfrm>
            <a:custGeom>
              <a:avLst/>
              <a:gdLst/>
              <a:ahLst/>
              <a:cxnLst/>
              <a:rect l="l" t="t" r="r" b="b"/>
              <a:pathLst>
                <a:path w="6546" h="1868" extrusionOk="0">
                  <a:moveTo>
                    <a:pt x="5786" y="1"/>
                  </a:moveTo>
                  <a:lnTo>
                    <a:pt x="511" y="1"/>
                  </a:lnTo>
                  <a:cubicBezTo>
                    <a:pt x="234" y="1"/>
                    <a:pt x="0" y="79"/>
                    <a:pt x="7" y="178"/>
                  </a:cubicBezTo>
                  <a:cubicBezTo>
                    <a:pt x="36" y="675"/>
                    <a:pt x="71" y="1172"/>
                    <a:pt x="100" y="1683"/>
                  </a:cubicBezTo>
                  <a:cubicBezTo>
                    <a:pt x="107" y="1790"/>
                    <a:pt x="348" y="1868"/>
                    <a:pt x="632" y="1868"/>
                  </a:cubicBezTo>
                  <a:lnTo>
                    <a:pt x="6020" y="1868"/>
                  </a:lnTo>
                  <a:cubicBezTo>
                    <a:pt x="6318" y="1868"/>
                    <a:pt x="6545" y="1790"/>
                    <a:pt x="6531" y="1683"/>
                  </a:cubicBezTo>
                  <a:cubicBezTo>
                    <a:pt x="6467" y="1172"/>
                    <a:pt x="6396" y="675"/>
                    <a:pt x="6333" y="178"/>
                  </a:cubicBezTo>
                  <a:cubicBezTo>
                    <a:pt x="6318" y="79"/>
                    <a:pt x="6077" y="1"/>
                    <a:pt x="578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6" name="Google Shape;721;p46"/>
            <p:cNvSpPr/>
            <p:nvPr/>
          </p:nvSpPr>
          <p:spPr>
            <a:xfrm>
              <a:off x="4240375" y="3194325"/>
              <a:ext cx="167900" cy="46700"/>
            </a:xfrm>
            <a:custGeom>
              <a:avLst/>
              <a:gdLst/>
              <a:ahLst/>
              <a:cxnLst/>
              <a:rect l="l" t="t" r="r" b="b"/>
              <a:pathLst>
                <a:path w="6716" h="1868" extrusionOk="0">
                  <a:moveTo>
                    <a:pt x="5786" y="1"/>
                  </a:moveTo>
                  <a:lnTo>
                    <a:pt x="511" y="1"/>
                  </a:lnTo>
                  <a:cubicBezTo>
                    <a:pt x="220" y="1"/>
                    <a:pt x="0" y="79"/>
                    <a:pt x="14" y="178"/>
                  </a:cubicBezTo>
                  <a:cubicBezTo>
                    <a:pt x="92" y="675"/>
                    <a:pt x="178" y="1172"/>
                    <a:pt x="256" y="1683"/>
                  </a:cubicBezTo>
                  <a:cubicBezTo>
                    <a:pt x="270" y="1790"/>
                    <a:pt x="525" y="1868"/>
                    <a:pt x="824" y="1868"/>
                  </a:cubicBezTo>
                  <a:lnTo>
                    <a:pt x="6212" y="1868"/>
                  </a:lnTo>
                  <a:cubicBezTo>
                    <a:pt x="6496" y="1868"/>
                    <a:pt x="6716" y="1790"/>
                    <a:pt x="6695" y="1683"/>
                  </a:cubicBezTo>
                  <a:cubicBezTo>
                    <a:pt x="6574" y="1172"/>
                    <a:pt x="6453" y="675"/>
                    <a:pt x="6340" y="178"/>
                  </a:cubicBezTo>
                  <a:cubicBezTo>
                    <a:pt x="6318" y="79"/>
                    <a:pt x="6063" y="1"/>
                    <a:pt x="578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7" name="Google Shape;722;p46"/>
            <p:cNvSpPr/>
            <p:nvPr/>
          </p:nvSpPr>
          <p:spPr>
            <a:xfrm>
              <a:off x="4448725" y="3194325"/>
              <a:ext cx="172175" cy="46700"/>
            </a:xfrm>
            <a:custGeom>
              <a:avLst/>
              <a:gdLst/>
              <a:ahLst/>
              <a:cxnLst/>
              <a:rect l="l" t="t" r="r" b="b"/>
              <a:pathLst>
                <a:path w="6887" h="1868" extrusionOk="0">
                  <a:moveTo>
                    <a:pt x="5779" y="1"/>
                  </a:moveTo>
                  <a:lnTo>
                    <a:pt x="504" y="1"/>
                  </a:lnTo>
                  <a:cubicBezTo>
                    <a:pt x="213" y="1"/>
                    <a:pt x="0" y="79"/>
                    <a:pt x="29" y="178"/>
                  </a:cubicBezTo>
                  <a:cubicBezTo>
                    <a:pt x="157" y="675"/>
                    <a:pt x="284" y="1172"/>
                    <a:pt x="419" y="1683"/>
                  </a:cubicBezTo>
                  <a:cubicBezTo>
                    <a:pt x="441" y="1790"/>
                    <a:pt x="703" y="1868"/>
                    <a:pt x="1001" y="1868"/>
                  </a:cubicBezTo>
                  <a:lnTo>
                    <a:pt x="6390" y="1868"/>
                  </a:lnTo>
                  <a:cubicBezTo>
                    <a:pt x="6673" y="1868"/>
                    <a:pt x="6886" y="1790"/>
                    <a:pt x="6851" y="1683"/>
                  </a:cubicBezTo>
                  <a:cubicBezTo>
                    <a:pt x="6681" y="1172"/>
                    <a:pt x="6517" y="675"/>
                    <a:pt x="6347" y="178"/>
                  </a:cubicBezTo>
                  <a:cubicBezTo>
                    <a:pt x="6319" y="79"/>
                    <a:pt x="6056" y="1"/>
                    <a:pt x="577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8" name="Google Shape;723;p46"/>
            <p:cNvSpPr/>
            <p:nvPr/>
          </p:nvSpPr>
          <p:spPr>
            <a:xfrm>
              <a:off x="4667725" y="3194325"/>
              <a:ext cx="484525" cy="46700"/>
            </a:xfrm>
            <a:custGeom>
              <a:avLst/>
              <a:gdLst/>
              <a:ahLst/>
              <a:cxnLst/>
              <a:rect l="l" t="t" r="r" b="b"/>
              <a:pathLst>
                <a:path w="19381" h="1868" extrusionOk="0">
                  <a:moveTo>
                    <a:pt x="17812" y="1"/>
                  </a:moveTo>
                  <a:lnTo>
                    <a:pt x="412" y="1"/>
                  </a:lnTo>
                  <a:cubicBezTo>
                    <a:pt x="164" y="1"/>
                    <a:pt x="1" y="65"/>
                    <a:pt x="29" y="143"/>
                  </a:cubicBezTo>
                  <a:cubicBezTo>
                    <a:pt x="221" y="661"/>
                    <a:pt x="412" y="1186"/>
                    <a:pt x="604" y="1719"/>
                  </a:cubicBezTo>
                  <a:cubicBezTo>
                    <a:pt x="632" y="1797"/>
                    <a:pt x="852" y="1868"/>
                    <a:pt x="1101" y="1868"/>
                  </a:cubicBezTo>
                  <a:lnTo>
                    <a:pt x="18891" y="1868"/>
                  </a:lnTo>
                  <a:cubicBezTo>
                    <a:pt x="19189" y="1868"/>
                    <a:pt x="19381" y="1790"/>
                    <a:pt x="19317" y="1683"/>
                  </a:cubicBezTo>
                  <a:cubicBezTo>
                    <a:pt x="19026" y="1172"/>
                    <a:pt x="18728" y="675"/>
                    <a:pt x="18437" y="178"/>
                  </a:cubicBezTo>
                  <a:cubicBezTo>
                    <a:pt x="18380" y="79"/>
                    <a:pt x="18103" y="1"/>
                    <a:pt x="1781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9" name="Google Shape;724;p46"/>
            <p:cNvSpPr/>
            <p:nvPr/>
          </p:nvSpPr>
          <p:spPr>
            <a:xfrm>
              <a:off x="2657275" y="3194325"/>
              <a:ext cx="484725" cy="46700"/>
            </a:xfrm>
            <a:custGeom>
              <a:avLst/>
              <a:gdLst/>
              <a:ahLst/>
              <a:cxnLst/>
              <a:rect l="l" t="t" r="r" b="b"/>
              <a:pathLst>
                <a:path w="19389" h="1868" extrusionOk="0">
                  <a:moveTo>
                    <a:pt x="18906" y="1"/>
                  </a:moveTo>
                  <a:cubicBezTo>
                    <a:pt x="13099" y="1"/>
                    <a:pt x="7292" y="1"/>
                    <a:pt x="1499" y="1"/>
                  </a:cubicBezTo>
                  <a:cubicBezTo>
                    <a:pt x="1264" y="1"/>
                    <a:pt x="1023" y="65"/>
                    <a:pt x="980" y="143"/>
                  </a:cubicBezTo>
                  <a:cubicBezTo>
                    <a:pt x="675" y="661"/>
                    <a:pt x="363" y="1186"/>
                    <a:pt x="51" y="1719"/>
                  </a:cubicBezTo>
                  <a:cubicBezTo>
                    <a:pt x="1" y="1797"/>
                    <a:pt x="164" y="1868"/>
                    <a:pt x="405" y="1868"/>
                  </a:cubicBezTo>
                  <a:lnTo>
                    <a:pt x="18203" y="1868"/>
                  </a:lnTo>
                  <a:cubicBezTo>
                    <a:pt x="18494" y="1868"/>
                    <a:pt x="18756" y="1790"/>
                    <a:pt x="18799" y="1683"/>
                  </a:cubicBezTo>
                  <a:cubicBezTo>
                    <a:pt x="18984" y="1172"/>
                    <a:pt x="19168" y="675"/>
                    <a:pt x="19353" y="178"/>
                  </a:cubicBezTo>
                  <a:cubicBezTo>
                    <a:pt x="19388" y="79"/>
                    <a:pt x="19189" y="1"/>
                    <a:pt x="1890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0" name="Google Shape;725;p46"/>
            <p:cNvSpPr/>
            <p:nvPr/>
          </p:nvSpPr>
          <p:spPr>
            <a:xfrm>
              <a:off x="2611850" y="3259300"/>
              <a:ext cx="195250" cy="59475"/>
            </a:xfrm>
            <a:custGeom>
              <a:avLst/>
              <a:gdLst/>
              <a:ahLst/>
              <a:cxnLst/>
              <a:rect l="l" t="t" r="r" b="b"/>
              <a:pathLst>
                <a:path w="7810" h="2379" extrusionOk="0">
                  <a:moveTo>
                    <a:pt x="7327" y="0"/>
                  </a:moveTo>
                  <a:lnTo>
                    <a:pt x="1889" y="0"/>
                  </a:lnTo>
                  <a:cubicBezTo>
                    <a:pt x="1591" y="0"/>
                    <a:pt x="1300" y="78"/>
                    <a:pt x="1236" y="185"/>
                  </a:cubicBezTo>
                  <a:cubicBezTo>
                    <a:pt x="852" y="838"/>
                    <a:pt x="462" y="1505"/>
                    <a:pt x="57" y="2180"/>
                  </a:cubicBezTo>
                  <a:cubicBezTo>
                    <a:pt x="0" y="2286"/>
                    <a:pt x="192" y="2378"/>
                    <a:pt x="497" y="2378"/>
                  </a:cubicBezTo>
                  <a:lnTo>
                    <a:pt x="6084" y="2378"/>
                  </a:lnTo>
                  <a:cubicBezTo>
                    <a:pt x="6383" y="2378"/>
                    <a:pt x="6681" y="2286"/>
                    <a:pt x="6730" y="2180"/>
                  </a:cubicBezTo>
                  <a:cubicBezTo>
                    <a:pt x="7078" y="1505"/>
                    <a:pt x="7419" y="838"/>
                    <a:pt x="7760" y="185"/>
                  </a:cubicBezTo>
                  <a:cubicBezTo>
                    <a:pt x="7809" y="78"/>
                    <a:pt x="7611" y="0"/>
                    <a:pt x="7327"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1" name="Google Shape;726;p46"/>
            <p:cNvSpPr/>
            <p:nvPr/>
          </p:nvSpPr>
          <p:spPr>
            <a:xfrm>
              <a:off x="2831925" y="3259300"/>
              <a:ext cx="189575" cy="59475"/>
            </a:xfrm>
            <a:custGeom>
              <a:avLst/>
              <a:gdLst/>
              <a:ahLst/>
              <a:cxnLst/>
              <a:rect l="l" t="t" r="r" b="b"/>
              <a:pathLst>
                <a:path w="7583" h="2379" extrusionOk="0">
                  <a:moveTo>
                    <a:pt x="7085" y="0"/>
                  </a:moveTo>
                  <a:lnTo>
                    <a:pt x="1647" y="0"/>
                  </a:lnTo>
                  <a:cubicBezTo>
                    <a:pt x="1363" y="0"/>
                    <a:pt x="1079" y="78"/>
                    <a:pt x="1030" y="185"/>
                  </a:cubicBezTo>
                  <a:cubicBezTo>
                    <a:pt x="710" y="838"/>
                    <a:pt x="384" y="1505"/>
                    <a:pt x="50" y="2180"/>
                  </a:cubicBezTo>
                  <a:cubicBezTo>
                    <a:pt x="0" y="2286"/>
                    <a:pt x="199" y="2378"/>
                    <a:pt x="497" y="2378"/>
                  </a:cubicBezTo>
                  <a:lnTo>
                    <a:pt x="6084" y="2378"/>
                  </a:lnTo>
                  <a:cubicBezTo>
                    <a:pt x="6396" y="2378"/>
                    <a:pt x="6666" y="2286"/>
                    <a:pt x="6709" y="2180"/>
                  </a:cubicBezTo>
                  <a:cubicBezTo>
                    <a:pt x="6986" y="1505"/>
                    <a:pt x="7263" y="838"/>
                    <a:pt x="7532" y="185"/>
                  </a:cubicBezTo>
                  <a:cubicBezTo>
                    <a:pt x="7582" y="78"/>
                    <a:pt x="7383" y="0"/>
                    <a:pt x="708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2" name="Google Shape;727;p46"/>
            <p:cNvSpPr/>
            <p:nvPr/>
          </p:nvSpPr>
          <p:spPr>
            <a:xfrm>
              <a:off x="3051625" y="3259300"/>
              <a:ext cx="184250" cy="59475"/>
            </a:xfrm>
            <a:custGeom>
              <a:avLst/>
              <a:gdLst/>
              <a:ahLst/>
              <a:cxnLst/>
              <a:rect l="l" t="t" r="r" b="b"/>
              <a:pathLst>
                <a:path w="7370" h="2379" extrusionOk="0">
                  <a:moveTo>
                    <a:pt x="6859" y="0"/>
                  </a:moveTo>
                  <a:lnTo>
                    <a:pt x="1421" y="0"/>
                  </a:lnTo>
                  <a:cubicBezTo>
                    <a:pt x="1137" y="0"/>
                    <a:pt x="860" y="78"/>
                    <a:pt x="824" y="185"/>
                  </a:cubicBezTo>
                  <a:cubicBezTo>
                    <a:pt x="562" y="838"/>
                    <a:pt x="306" y="1505"/>
                    <a:pt x="43" y="2180"/>
                  </a:cubicBezTo>
                  <a:cubicBezTo>
                    <a:pt x="1" y="2286"/>
                    <a:pt x="214" y="2378"/>
                    <a:pt x="512" y="2378"/>
                  </a:cubicBezTo>
                  <a:lnTo>
                    <a:pt x="6092" y="2378"/>
                  </a:lnTo>
                  <a:cubicBezTo>
                    <a:pt x="6404" y="2378"/>
                    <a:pt x="6681" y="2286"/>
                    <a:pt x="6717" y="2180"/>
                  </a:cubicBezTo>
                  <a:cubicBezTo>
                    <a:pt x="6922" y="1505"/>
                    <a:pt x="7135" y="838"/>
                    <a:pt x="7341" y="185"/>
                  </a:cubicBezTo>
                  <a:cubicBezTo>
                    <a:pt x="7370" y="78"/>
                    <a:pt x="7157" y="0"/>
                    <a:pt x="685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3" name="Google Shape;728;p46"/>
            <p:cNvSpPr/>
            <p:nvPr/>
          </p:nvSpPr>
          <p:spPr>
            <a:xfrm>
              <a:off x="3271350" y="3259300"/>
              <a:ext cx="178925" cy="59475"/>
            </a:xfrm>
            <a:custGeom>
              <a:avLst/>
              <a:gdLst/>
              <a:ahLst/>
              <a:cxnLst/>
              <a:rect l="l" t="t" r="r" b="b"/>
              <a:pathLst>
                <a:path w="7157" h="2379" extrusionOk="0">
                  <a:moveTo>
                    <a:pt x="6645" y="0"/>
                  </a:moveTo>
                  <a:lnTo>
                    <a:pt x="1207" y="0"/>
                  </a:lnTo>
                  <a:cubicBezTo>
                    <a:pt x="909" y="0"/>
                    <a:pt x="646" y="78"/>
                    <a:pt x="611" y="185"/>
                  </a:cubicBezTo>
                  <a:cubicBezTo>
                    <a:pt x="419" y="838"/>
                    <a:pt x="228" y="1505"/>
                    <a:pt x="36" y="2180"/>
                  </a:cubicBezTo>
                  <a:cubicBezTo>
                    <a:pt x="0" y="2286"/>
                    <a:pt x="221" y="2378"/>
                    <a:pt x="533" y="2378"/>
                  </a:cubicBezTo>
                  <a:lnTo>
                    <a:pt x="6120" y="2378"/>
                  </a:lnTo>
                  <a:cubicBezTo>
                    <a:pt x="6411" y="2378"/>
                    <a:pt x="6681" y="2286"/>
                    <a:pt x="6702" y="2180"/>
                  </a:cubicBezTo>
                  <a:cubicBezTo>
                    <a:pt x="6851" y="1505"/>
                    <a:pt x="6993" y="838"/>
                    <a:pt x="7135" y="185"/>
                  </a:cubicBezTo>
                  <a:cubicBezTo>
                    <a:pt x="7156" y="78"/>
                    <a:pt x="6929" y="0"/>
                    <a:pt x="664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4" name="Google Shape;729;p46"/>
            <p:cNvSpPr/>
            <p:nvPr/>
          </p:nvSpPr>
          <p:spPr>
            <a:xfrm>
              <a:off x="3491425" y="3259300"/>
              <a:ext cx="826350" cy="59475"/>
            </a:xfrm>
            <a:custGeom>
              <a:avLst/>
              <a:gdLst/>
              <a:ahLst/>
              <a:cxnLst/>
              <a:rect l="l" t="t" r="r" b="b"/>
              <a:pathLst>
                <a:path w="33054" h="2379" extrusionOk="0">
                  <a:moveTo>
                    <a:pt x="32102" y="0"/>
                  </a:moveTo>
                  <a:lnTo>
                    <a:pt x="29958" y="0"/>
                  </a:lnTo>
                  <a:lnTo>
                    <a:pt x="26664" y="0"/>
                  </a:lnTo>
                  <a:lnTo>
                    <a:pt x="23541" y="0"/>
                  </a:lnTo>
                  <a:lnTo>
                    <a:pt x="18103" y="0"/>
                  </a:lnTo>
                  <a:lnTo>
                    <a:pt x="14965" y="0"/>
                  </a:lnTo>
                  <a:lnTo>
                    <a:pt x="9527" y="0"/>
                  </a:lnTo>
                  <a:lnTo>
                    <a:pt x="966" y="0"/>
                  </a:lnTo>
                  <a:cubicBezTo>
                    <a:pt x="675" y="0"/>
                    <a:pt x="419" y="78"/>
                    <a:pt x="405" y="185"/>
                  </a:cubicBezTo>
                  <a:cubicBezTo>
                    <a:pt x="277" y="838"/>
                    <a:pt x="149" y="1505"/>
                    <a:pt x="22" y="2180"/>
                  </a:cubicBezTo>
                  <a:cubicBezTo>
                    <a:pt x="0" y="2286"/>
                    <a:pt x="235" y="2378"/>
                    <a:pt x="526" y="2378"/>
                  </a:cubicBezTo>
                  <a:lnTo>
                    <a:pt x="9328" y="2378"/>
                  </a:lnTo>
                  <a:lnTo>
                    <a:pt x="14915" y="2378"/>
                  </a:lnTo>
                  <a:lnTo>
                    <a:pt x="18138" y="2378"/>
                  </a:lnTo>
                  <a:lnTo>
                    <a:pt x="23725" y="2378"/>
                  </a:lnTo>
                  <a:lnTo>
                    <a:pt x="26941" y="2378"/>
                  </a:lnTo>
                  <a:lnTo>
                    <a:pt x="30327" y="2378"/>
                  </a:lnTo>
                  <a:lnTo>
                    <a:pt x="32528" y="2378"/>
                  </a:lnTo>
                  <a:cubicBezTo>
                    <a:pt x="32819" y="2378"/>
                    <a:pt x="33053" y="2286"/>
                    <a:pt x="33032" y="2180"/>
                  </a:cubicBezTo>
                  <a:cubicBezTo>
                    <a:pt x="32911" y="1505"/>
                    <a:pt x="32784" y="838"/>
                    <a:pt x="32663" y="185"/>
                  </a:cubicBezTo>
                  <a:cubicBezTo>
                    <a:pt x="32649" y="78"/>
                    <a:pt x="32393" y="0"/>
                    <a:pt x="3210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5" name="Google Shape;730;p46"/>
            <p:cNvSpPr/>
            <p:nvPr/>
          </p:nvSpPr>
          <p:spPr>
            <a:xfrm>
              <a:off x="4359275" y="3259300"/>
              <a:ext cx="178575" cy="59475"/>
            </a:xfrm>
            <a:custGeom>
              <a:avLst/>
              <a:gdLst/>
              <a:ahLst/>
              <a:cxnLst/>
              <a:rect l="l" t="t" r="r" b="b"/>
              <a:pathLst>
                <a:path w="7143" h="2379" extrusionOk="0">
                  <a:moveTo>
                    <a:pt x="5949" y="0"/>
                  </a:moveTo>
                  <a:lnTo>
                    <a:pt x="512" y="0"/>
                  </a:lnTo>
                  <a:cubicBezTo>
                    <a:pt x="228" y="0"/>
                    <a:pt x="0" y="78"/>
                    <a:pt x="22" y="185"/>
                  </a:cubicBezTo>
                  <a:cubicBezTo>
                    <a:pt x="164" y="838"/>
                    <a:pt x="299" y="1505"/>
                    <a:pt x="441" y="2180"/>
                  </a:cubicBezTo>
                  <a:cubicBezTo>
                    <a:pt x="462" y="2286"/>
                    <a:pt x="725" y="2378"/>
                    <a:pt x="1023" y="2378"/>
                  </a:cubicBezTo>
                  <a:lnTo>
                    <a:pt x="6610" y="2378"/>
                  </a:lnTo>
                  <a:cubicBezTo>
                    <a:pt x="6922" y="2378"/>
                    <a:pt x="7142" y="2286"/>
                    <a:pt x="7114" y="2180"/>
                  </a:cubicBezTo>
                  <a:cubicBezTo>
                    <a:pt x="6922" y="1505"/>
                    <a:pt x="6730" y="838"/>
                    <a:pt x="6546" y="185"/>
                  </a:cubicBezTo>
                  <a:cubicBezTo>
                    <a:pt x="6510" y="78"/>
                    <a:pt x="6248" y="0"/>
                    <a:pt x="594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6" name="Google Shape;731;p46"/>
            <p:cNvSpPr/>
            <p:nvPr/>
          </p:nvSpPr>
          <p:spPr>
            <a:xfrm>
              <a:off x="4573500" y="3259300"/>
              <a:ext cx="184050" cy="59475"/>
            </a:xfrm>
            <a:custGeom>
              <a:avLst/>
              <a:gdLst/>
              <a:ahLst/>
              <a:cxnLst/>
              <a:rect l="l" t="t" r="r" b="b"/>
              <a:pathLst>
                <a:path w="7362" h="2379" extrusionOk="0">
                  <a:moveTo>
                    <a:pt x="5956" y="0"/>
                  </a:moveTo>
                  <a:lnTo>
                    <a:pt x="518" y="0"/>
                  </a:lnTo>
                  <a:cubicBezTo>
                    <a:pt x="220" y="0"/>
                    <a:pt x="0" y="78"/>
                    <a:pt x="36" y="185"/>
                  </a:cubicBezTo>
                  <a:cubicBezTo>
                    <a:pt x="234" y="838"/>
                    <a:pt x="440" y="1505"/>
                    <a:pt x="653" y="2180"/>
                  </a:cubicBezTo>
                  <a:cubicBezTo>
                    <a:pt x="682" y="2286"/>
                    <a:pt x="958" y="2378"/>
                    <a:pt x="1271" y="2378"/>
                  </a:cubicBezTo>
                  <a:lnTo>
                    <a:pt x="6851" y="2378"/>
                  </a:lnTo>
                  <a:cubicBezTo>
                    <a:pt x="7149" y="2378"/>
                    <a:pt x="7362" y="2286"/>
                    <a:pt x="7319" y="2180"/>
                  </a:cubicBezTo>
                  <a:cubicBezTo>
                    <a:pt x="7064" y="1505"/>
                    <a:pt x="6808" y="838"/>
                    <a:pt x="6552" y="185"/>
                  </a:cubicBezTo>
                  <a:cubicBezTo>
                    <a:pt x="6517" y="78"/>
                    <a:pt x="6240" y="0"/>
                    <a:pt x="595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7" name="Google Shape;732;p46"/>
            <p:cNvSpPr/>
            <p:nvPr/>
          </p:nvSpPr>
          <p:spPr>
            <a:xfrm>
              <a:off x="4788050" y="3259300"/>
              <a:ext cx="189225" cy="59475"/>
            </a:xfrm>
            <a:custGeom>
              <a:avLst/>
              <a:gdLst/>
              <a:ahLst/>
              <a:cxnLst/>
              <a:rect l="l" t="t" r="r" b="b"/>
              <a:pathLst>
                <a:path w="7569" h="2379" extrusionOk="0">
                  <a:moveTo>
                    <a:pt x="5936" y="0"/>
                  </a:moveTo>
                  <a:lnTo>
                    <a:pt x="498" y="0"/>
                  </a:lnTo>
                  <a:cubicBezTo>
                    <a:pt x="214" y="0"/>
                    <a:pt x="1" y="78"/>
                    <a:pt x="43" y="185"/>
                  </a:cubicBezTo>
                  <a:cubicBezTo>
                    <a:pt x="313" y="838"/>
                    <a:pt x="583" y="1505"/>
                    <a:pt x="860" y="2180"/>
                  </a:cubicBezTo>
                  <a:cubicBezTo>
                    <a:pt x="902" y="2286"/>
                    <a:pt x="1186" y="2378"/>
                    <a:pt x="1484" y="2378"/>
                  </a:cubicBezTo>
                  <a:lnTo>
                    <a:pt x="7071" y="2378"/>
                  </a:lnTo>
                  <a:cubicBezTo>
                    <a:pt x="7384" y="2378"/>
                    <a:pt x="7568" y="2286"/>
                    <a:pt x="7519" y="2180"/>
                  </a:cubicBezTo>
                  <a:cubicBezTo>
                    <a:pt x="7192" y="1505"/>
                    <a:pt x="6873" y="838"/>
                    <a:pt x="6553" y="185"/>
                  </a:cubicBezTo>
                  <a:cubicBezTo>
                    <a:pt x="6503" y="78"/>
                    <a:pt x="6234" y="0"/>
                    <a:pt x="593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8" name="Google Shape;733;p46"/>
            <p:cNvSpPr/>
            <p:nvPr/>
          </p:nvSpPr>
          <p:spPr>
            <a:xfrm>
              <a:off x="5002450" y="3259300"/>
              <a:ext cx="195075" cy="59475"/>
            </a:xfrm>
            <a:custGeom>
              <a:avLst/>
              <a:gdLst/>
              <a:ahLst/>
              <a:cxnLst/>
              <a:rect l="l" t="t" r="r" b="b"/>
              <a:pathLst>
                <a:path w="7803" h="2379" extrusionOk="0">
                  <a:moveTo>
                    <a:pt x="5921" y="0"/>
                  </a:moveTo>
                  <a:lnTo>
                    <a:pt x="490" y="0"/>
                  </a:lnTo>
                  <a:cubicBezTo>
                    <a:pt x="199" y="0"/>
                    <a:pt x="0" y="78"/>
                    <a:pt x="50" y="185"/>
                  </a:cubicBezTo>
                  <a:cubicBezTo>
                    <a:pt x="384" y="838"/>
                    <a:pt x="724" y="1505"/>
                    <a:pt x="1065" y="2180"/>
                  </a:cubicBezTo>
                  <a:cubicBezTo>
                    <a:pt x="1122" y="2286"/>
                    <a:pt x="1413" y="2378"/>
                    <a:pt x="1711" y="2378"/>
                  </a:cubicBezTo>
                  <a:lnTo>
                    <a:pt x="7298" y="2378"/>
                  </a:lnTo>
                  <a:cubicBezTo>
                    <a:pt x="7603" y="2378"/>
                    <a:pt x="7802" y="2286"/>
                    <a:pt x="7738" y="2180"/>
                  </a:cubicBezTo>
                  <a:cubicBezTo>
                    <a:pt x="7341" y="1505"/>
                    <a:pt x="6957" y="838"/>
                    <a:pt x="6574" y="185"/>
                  </a:cubicBezTo>
                  <a:cubicBezTo>
                    <a:pt x="6510" y="78"/>
                    <a:pt x="6226" y="0"/>
                    <a:pt x="592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9" name="Google Shape;734;p46"/>
            <p:cNvSpPr/>
            <p:nvPr/>
          </p:nvSpPr>
          <p:spPr>
            <a:xfrm>
              <a:off x="3346425" y="3378025"/>
              <a:ext cx="1114575" cy="260200"/>
            </a:xfrm>
            <a:custGeom>
              <a:avLst/>
              <a:gdLst/>
              <a:ahLst/>
              <a:cxnLst/>
              <a:rect l="l" t="t" r="r" b="b"/>
              <a:pathLst>
                <a:path w="44583" h="10408" extrusionOk="0">
                  <a:moveTo>
                    <a:pt x="39727" y="0"/>
                  </a:moveTo>
                  <a:lnTo>
                    <a:pt x="22313" y="0"/>
                  </a:lnTo>
                  <a:lnTo>
                    <a:pt x="4913" y="0"/>
                  </a:lnTo>
                  <a:cubicBezTo>
                    <a:pt x="3571" y="0"/>
                    <a:pt x="2379" y="384"/>
                    <a:pt x="2258" y="866"/>
                  </a:cubicBezTo>
                  <a:cubicBezTo>
                    <a:pt x="1931" y="2166"/>
                    <a:pt x="1598" y="3507"/>
                    <a:pt x="1250" y="4892"/>
                  </a:cubicBezTo>
                  <a:cubicBezTo>
                    <a:pt x="895" y="6319"/>
                    <a:pt x="526" y="7802"/>
                    <a:pt x="149" y="9328"/>
                  </a:cubicBezTo>
                  <a:cubicBezTo>
                    <a:pt x="0" y="9925"/>
                    <a:pt x="1115" y="10408"/>
                    <a:pt x="2627" y="10408"/>
                  </a:cubicBezTo>
                  <a:lnTo>
                    <a:pt x="22277" y="10408"/>
                  </a:lnTo>
                  <a:lnTo>
                    <a:pt x="41948" y="10408"/>
                  </a:lnTo>
                  <a:cubicBezTo>
                    <a:pt x="43461" y="10408"/>
                    <a:pt x="44582" y="9925"/>
                    <a:pt x="44433" y="9328"/>
                  </a:cubicBezTo>
                  <a:cubicBezTo>
                    <a:pt x="44064" y="7802"/>
                    <a:pt x="43702" y="6319"/>
                    <a:pt x="43354" y="4892"/>
                  </a:cubicBezTo>
                  <a:cubicBezTo>
                    <a:pt x="43013" y="3507"/>
                    <a:pt x="42687" y="2166"/>
                    <a:pt x="42374" y="866"/>
                  </a:cubicBezTo>
                  <a:cubicBezTo>
                    <a:pt x="42254" y="384"/>
                    <a:pt x="41068" y="0"/>
                    <a:pt x="39727" y="0"/>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90" name="Google Shape;735;p46"/>
            <p:cNvSpPr/>
            <p:nvPr/>
          </p:nvSpPr>
          <p:spPr>
            <a:xfrm>
              <a:off x="2603675" y="1321450"/>
              <a:ext cx="2601125" cy="1653900"/>
            </a:xfrm>
            <a:custGeom>
              <a:avLst/>
              <a:gdLst/>
              <a:ahLst/>
              <a:cxnLst/>
              <a:rect l="l" t="t" r="r" b="b"/>
              <a:pathLst>
                <a:path w="104045" h="66156" extrusionOk="0">
                  <a:moveTo>
                    <a:pt x="99920" y="62031"/>
                  </a:moveTo>
                  <a:lnTo>
                    <a:pt x="4118" y="62031"/>
                  </a:lnTo>
                  <a:lnTo>
                    <a:pt x="4118" y="4125"/>
                  </a:lnTo>
                  <a:lnTo>
                    <a:pt x="99920" y="4125"/>
                  </a:lnTo>
                  <a:close/>
                  <a:moveTo>
                    <a:pt x="100750" y="0"/>
                  </a:moveTo>
                  <a:lnTo>
                    <a:pt x="3288" y="0"/>
                  </a:lnTo>
                  <a:cubicBezTo>
                    <a:pt x="1478" y="0"/>
                    <a:pt x="1" y="1484"/>
                    <a:pt x="1" y="3294"/>
                  </a:cubicBezTo>
                  <a:lnTo>
                    <a:pt x="1" y="62869"/>
                  </a:lnTo>
                  <a:cubicBezTo>
                    <a:pt x="1" y="64679"/>
                    <a:pt x="1478" y="66156"/>
                    <a:pt x="3288" y="66156"/>
                  </a:cubicBezTo>
                  <a:lnTo>
                    <a:pt x="100750" y="66156"/>
                  </a:lnTo>
                  <a:cubicBezTo>
                    <a:pt x="102561" y="66156"/>
                    <a:pt x="104044" y="64679"/>
                    <a:pt x="104044" y="62869"/>
                  </a:cubicBezTo>
                  <a:lnTo>
                    <a:pt x="104044" y="3294"/>
                  </a:lnTo>
                  <a:cubicBezTo>
                    <a:pt x="104044" y="1484"/>
                    <a:pt x="102561" y="0"/>
                    <a:pt x="100750" y="0"/>
                  </a:cubicBezTo>
                  <a:close/>
                </a:path>
              </a:pathLst>
            </a:custGeom>
            <a:solidFill>
              <a:srgbClr val="AB67A5"/>
            </a:solidFill>
            <a:ln>
              <a:noFill/>
            </a:ln>
          </p:spPr>
          <p:txBody>
            <a:bodyPr spcFirstLastPara="1" wrap="square" lIns="53300" tIns="53300" rIns="53300" bIns="53300" anchor="ctr" anchorCtr="0">
              <a:noAutofit/>
            </a:bodyPr>
            <a:lstStyle/>
            <a:p>
              <a:endParaRPr sz="816"/>
            </a:p>
          </p:txBody>
        </p:sp>
        <p:sp>
          <p:nvSpPr>
            <p:cNvPr id="91" name="Google Shape;736;p46"/>
            <p:cNvSpPr/>
            <p:nvPr/>
          </p:nvSpPr>
          <p:spPr>
            <a:xfrm>
              <a:off x="3096900" y="2945875"/>
              <a:ext cx="1614500" cy="58225"/>
            </a:xfrm>
            <a:custGeom>
              <a:avLst/>
              <a:gdLst/>
              <a:ahLst/>
              <a:cxnLst/>
              <a:rect l="l" t="t" r="r" b="b"/>
              <a:pathLst>
                <a:path w="64580" h="2329" extrusionOk="0">
                  <a:moveTo>
                    <a:pt x="1164" y="0"/>
                  </a:moveTo>
                  <a:lnTo>
                    <a:pt x="63416" y="0"/>
                  </a:lnTo>
                  <a:cubicBezTo>
                    <a:pt x="64055" y="0"/>
                    <a:pt x="64580" y="519"/>
                    <a:pt x="64580" y="1165"/>
                  </a:cubicBezTo>
                  <a:lnTo>
                    <a:pt x="64580" y="1165"/>
                  </a:lnTo>
                  <a:cubicBezTo>
                    <a:pt x="64580" y="1803"/>
                    <a:pt x="64055" y="2329"/>
                    <a:pt x="63416" y="2329"/>
                  </a:cubicBezTo>
                  <a:lnTo>
                    <a:pt x="1164" y="2329"/>
                  </a:lnTo>
                  <a:cubicBezTo>
                    <a:pt x="525" y="2329"/>
                    <a:pt x="0" y="1803"/>
                    <a:pt x="0" y="1165"/>
                  </a:cubicBezTo>
                  <a:lnTo>
                    <a:pt x="0" y="1165"/>
                  </a:lnTo>
                  <a:cubicBezTo>
                    <a:pt x="0" y="519"/>
                    <a:pt x="525" y="0"/>
                    <a:pt x="1164" y="0"/>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grpSp>
      <p:sp>
        <p:nvSpPr>
          <p:cNvPr id="566" name="Google Shape;566;p34"/>
          <p:cNvSpPr/>
          <p:nvPr/>
        </p:nvSpPr>
        <p:spPr>
          <a:xfrm rot="-807764">
            <a:off x="642647" y="358082"/>
            <a:ext cx="465383" cy="430175"/>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34"/>
          <p:cNvGrpSpPr/>
          <p:nvPr/>
        </p:nvGrpSpPr>
        <p:grpSpPr>
          <a:xfrm>
            <a:off x="7073894" y="3892774"/>
            <a:ext cx="1021269" cy="510814"/>
            <a:chOff x="3253475" y="1370475"/>
            <a:chExt cx="1000950" cy="500700"/>
          </a:xfrm>
        </p:grpSpPr>
        <p:sp>
          <p:nvSpPr>
            <p:cNvPr id="568" name="Google Shape;568;p34"/>
            <p:cNvSpPr/>
            <p:nvPr/>
          </p:nvSpPr>
          <p:spPr>
            <a:xfrm>
              <a:off x="3253475" y="1370475"/>
              <a:ext cx="1000950" cy="500700"/>
            </a:xfrm>
            <a:custGeom>
              <a:avLst/>
              <a:gdLst/>
              <a:ahLst/>
              <a:cxnLst/>
              <a:rect l="l" t="t" r="r" b="b"/>
              <a:pathLst>
                <a:path w="40038" h="20028" extrusionOk="0">
                  <a:moveTo>
                    <a:pt x="15982" y="0"/>
                  </a:moveTo>
                  <a:cubicBezTo>
                    <a:pt x="15695" y="0"/>
                    <a:pt x="15395" y="30"/>
                    <a:pt x="15081" y="93"/>
                  </a:cubicBezTo>
                  <a:cubicBezTo>
                    <a:pt x="9589" y="1192"/>
                    <a:pt x="11053" y="9799"/>
                    <a:pt x="11384" y="11438"/>
                  </a:cubicBezTo>
                  <a:lnTo>
                    <a:pt x="11384" y="11438"/>
                  </a:lnTo>
                  <a:cubicBezTo>
                    <a:pt x="11137" y="10397"/>
                    <a:pt x="10011" y="6693"/>
                    <a:pt x="6517" y="6693"/>
                  </a:cubicBezTo>
                  <a:cubicBezTo>
                    <a:pt x="6111" y="6693"/>
                    <a:pt x="5673" y="6743"/>
                    <a:pt x="5201" y="6853"/>
                  </a:cubicBezTo>
                  <a:cubicBezTo>
                    <a:pt x="1" y="8067"/>
                    <a:pt x="1907" y="20028"/>
                    <a:pt x="1907" y="20028"/>
                  </a:cubicBezTo>
                  <a:lnTo>
                    <a:pt x="39695" y="19160"/>
                  </a:lnTo>
                  <a:cubicBezTo>
                    <a:pt x="39695" y="19160"/>
                    <a:pt x="40037" y="5119"/>
                    <a:pt x="35616" y="5119"/>
                  </a:cubicBezTo>
                  <a:cubicBezTo>
                    <a:pt x="35589" y="5119"/>
                    <a:pt x="35562" y="5119"/>
                    <a:pt x="35534" y="5120"/>
                  </a:cubicBezTo>
                  <a:cubicBezTo>
                    <a:pt x="31028" y="5294"/>
                    <a:pt x="30681" y="11533"/>
                    <a:pt x="30681" y="11533"/>
                  </a:cubicBezTo>
                  <a:cubicBezTo>
                    <a:pt x="30681" y="11533"/>
                    <a:pt x="30172" y="3038"/>
                    <a:pt x="26124" y="3038"/>
                  </a:cubicBezTo>
                  <a:cubicBezTo>
                    <a:pt x="26084" y="3038"/>
                    <a:pt x="26043" y="3039"/>
                    <a:pt x="26001" y="3040"/>
                  </a:cubicBezTo>
                  <a:cubicBezTo>
                    <a:pt x="21841" y="3214"/>
                    <a:pt x="22014" y="9974"/>
                    <a:pt x="22014" y="9974"/>
                  </a:cubicBezTo>
                  <a:cubicBezTo>
                    <a:pt x="22014" y="9974"/>
                    <a:pt x="21235" y="0"/>
                    <a:pt x="15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4108000" y="1570600"/>
              <a:ext cx="93875" cy="69175"/>
            </a:xfrm>
            <a:custGeom>
              <a:avLst/>
              <a:gdLst/>
              <a:ahLst/>
              <a:cxnLst/>
              <a:rect l="l" t="t" r="r" b="b"/>
              <a:pathLst>
                <a:path w="3755" h="2767" extrusionOk="0">
                  <a:moveTo>
                    <a:pt x="1986" y="0"/>
                  </a:moveTo>
                  <a:cubicBezTo>
                    <a:pt x="61" y="0"/>
                    <a:pt x="0" y="2276"/>
                    <a:pt x="1567" y="2766"/>
                  </a:cubicBezTo>
                  <a:cubicBezTo>
                    <a:pt x="3310" y="2697"/>
                    <a:pt x="3755" y="609"/>
                    <a:pt x="2039" y="1"/>
                  </a:cubicBezTo>
                  <a:cubicBezTo>
                    <a:pt x="2021"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4126675" y="1653150"/>
              <a:ext cx="93900" cy="69200"/>
            </a:xfrm>
            <a:custGeom>
              <a:avLst/>
              <a:gdLst/>
              <a:ahLst/>
              <a:cxnLst/>
              <a:rect l="l" t="t" r="r" b="b"/>
              <a:pathLst>
                <a:path w="3756" h="2768" extrusionOk="0">
                  <a:moveTo>
                    <a:pt x="1988" y="1"/>
                  </a:moveTo>
                  <a:cubicBezTo>
                    <a:pt x="62" y="1"/>
                    <a:pt x="1" y="2277"/>
                    <a:pt x="1568" y="2768"/>
                  </a:cubicBezTo>
                  <a:cubicBezTo>
                    <a:pt x="3312" y="2699"/>
                    <a:pt x="3755" y="610"/>
                    <a:pt x="2040" y="1"/>
                  </a:cubicBezTo>
                  <a:cubicBezTo>
                    <a:pt x="2022" y="1"/>
                    <a:pt x="2005" y="1"/>
                    <a:pt x="19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350725" y="1751350"/>
              <a:ext cx="93875" cy="69175"/>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4053250" y="1646875"/>
              <a:ext cx="68050" cy="50175"/>
            </a:xfrm>
            <a:custGeom>
              <a:avLst/>
              <a:gdLst/>
              <a:ahLst/>
              <a:cxnLst/>
              <a:rect l="l" t="t" r="r" b="b"/>
              <a:pathLst>
                <a:path w="2722" h="2007" extrusionOk="0">
                  <a:moveTo>
                    <a:pt x="1440" y="1"/>
                  </a:moveTo>
                  <a:cubicBezTo>
                    <a:pt x="44" y="1"/>
                    <a:pt x="0" y="1651"/>
                    <a:pt x="1136" y="2007"/>
                  </a:cubicBezTo>
                  <a:cubicBezTo>
                    <a:pt x="2400" y="1956"/>
                    <a:pt x="2721" y="442"/>
                    <a:pt x="1478" y="1"/>
                  </a:cubicBezTo>
                  <a:cubicBezTo>
                    <a:pt x="1465" y="1"/>
                    <a:pt x="1453" y="1"/>
                    <a:pt x="14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3911450" y="1544050"/>
              <a:ext cx="68050" cy="50175"/>
            </a:xfrm>
            <a:custGeom>
              <a:avLst/>
              <a:gdLst/>
              <a:ahLst/>
              <a:cxnLst/>
              <a:rect l="l" t="t" r="r" b="b"/>
              <a:pathLst>
                <a:path w="2722" h="2007" extrusionOk="0">
                  <a:moveTo>
                    <a:pt x="1441" y="1"/>
                  </a:moveTo>
                  <a:cubicBezTo>
                    <a:pt x="44" y="1"/>
                    <a:pt x="0" y="1650"/>
                    <a:pt x="1137" y="2007"/>
                  </a:cubicBezTo>
                  <a:cubicBezTo>
                    <a:pt x="2401" y="1956"/>
                    <a:pt x="2722" y="442"/>
                    <a:pt x="1478" y="1"/>
                  </a:cubicBezTo>
                  <a:cubicBezTo>
                    <a:pt x="1466" y="1"/>
                    <a:pt x="1453"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3538075" y="1708650"/>
              <a:ext cx="68050" cy="50175"/>
            </a:xfrm>
            <a:custGeom>
              <a:avLst/>
              <a:gdLst/>
              <a:ahLst/>
              <a:cxnLst/>
              <a:rect l="l" t="t" r="r" b="b"/>
              <a:pathLst>
                <a:path w="2722" h="2007" extrusionOk="0">
                  <a:moveTo>
                    <a:pt x="1441" y="0"/>
                  </a:moveTo>
                  <a:cubicBezTo>
                    <a:pt x="44" y="0"/>
                    <a:pt x="0" y="1650"/>
                    <a:pt x="1135" y="2006"/>
                  </a:cubicBezTo>
                  <a:cubicBezTo>
                    <a:pt x="2399" y="1956"/>
                    <a:pt x="2722" y="442"/>
                    <a:pt x="1478" y="1"/>
                  </a:cubicBezTo>
                  <a:cubicBezTo>
                    <a:pt x="1466" y="0"/>
                    <a:pt x="1453" y="0"/>
                    <a:pt x="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4076650" y="1780900"/>
              <a:ext cx="68050" cy="50150"/>
            </a:xfrm>
            <a:custGeom>
              <a:avLst/>
              <a:gdLst/>
              <a:ahLst/>
              <a:cxnLst/>
              <a:rect l="l" t="t" r="r" b="b"/>
              <a:pathLst>
                <a:path w="2722" h="2006" extrusionOk="0">
                  <a:moveTo>
                    <a:pt x="1439" y="1"/>
                  </a:moveTo>
                  <a:cubicBezTo>
                    <a:pt x="43" y="1"/>
                    <a:pt x="0" y="1651"/>
                    <a:pt x="1135" y="2006"/>
                  </a:cubicBezTo>
                  <a:cubicBezTo>
                    <a:pt x="2399" y="1956"/>
                    <a:pt x="2721" y="442"/>
                    <a:pt x="1478" y="1"/>
                  </a:cubicBezTo>
                  <a:cubicBezTo>
                    <a:pt x="1465" y="1"/>
                    <a:pt x="1452" y="1"/>
                    <a:pt x="1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3986250" y="1738825"/>
              <a:ext cx="68050" cy="50150"/>
            </a:xfrm>
            <a:custGeom>
              <a:avLst/>
              <a:gdLst/>
              <a:ahLst/>
              <a:cxnLst/>
              <a:rect l="l" t="t" r="r" b="b"/>
              <a:pathLst>
                <a:path w="2722" h="2006" extrusionOk="0">
                  <a:moveTo>
                    <a:pt x="1440" y="0"/>
                  </a:moveTo>
                  <a:cubicBezTo>
                    <a:pt x="44" y="0"/>
                    <a:pt x="0" y="1650"/>
                    <a:pt x="1136" y="2005"/>
                  </a:cubicBezTo>
                  <a:cubicBezTo>
                    <a:pt x="2400" y="1956"/>
                    <a:pt x="2722" y="442"/>
                    <a:pt x="1478" y="1"/>
                  </a:cubicBezTo>
                  <a:cubicBezTo>
                    <a:pt x="1465" y="1"/>
                    <a:pt x="1453" y="0"/>
                    <a:pt x="1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3444550" y="1661875"/>
              <a:ext cx="68075" cy="50175"/>
            </a:xfrm>
            <a:custGeom>
              <a:avLst/>
              <a:gdLst/>
              <a:ahLst/>
              <a:cxnLst/>
              <a:rect l="l" t="t" r="r" b="b"/>
              <a:pathLst>
                <a:path w="2723" h="2007" extrusionOk="0">
                  <a:moveTo>
                    <a:pt x="1441" y="1"/>
                  </a:moveTo>
                  <a:cubicBezTo>
                    <a:pt x="46" y="1"/>
                    <a:pt x="1" y="1651"/>
                    <a:pt x="1137" y="2007"/>
                  </a:cubicBezTo>
                  <a:cubicBezTo>
                    <a:pt x="2401" y="1956"/>
                    <a:pt x="2722" y="442"/>
                    <a:pt x="1479" y="1"/>
                  </a:cubicBezTo>
                  <a:cubicBezTo>
                    <a:pt x="1466" y="1"/>
                    <a:pt x="1454"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34"/>
          <p:cNvSpPr/>
          <p:nvPr/>
        </p:nvSpPr>
        <p:spPr>
          <a:xfrm>
            <a:off x="405543" y="465173"/>
            <a:ext cx="394792" cy="36492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Google Shape;1565;p66"/>
          <p:cNvPicPr preferRelativeResize="0"/>
          <p:nvPr/>
        </p:nvPicPr>
        <p:blipFill>
          <a:blip r:embed="rId5">
            <a:alphaModFix/>
          </a:blip>
          <a:stretch>
            <a:fillRect/>
          </a:stretch>
        </p:blipFill>
        <p:spPr>
          <a:xfrm>
            <a:off x="7173118" y="3728382"/>
            <a:ext cx="1789604" cy="1217375"/>
          </a:xfrm>
          <a:prstGeom prst="rect">
            <a:avLst/>
          </a:prstGeom>
          <a:noFill/>
          <a:ln>
            <a:noFill/>
          </a:ln>
        </p:spPr>
      </p:pic>
      <p:pic>
        <p:nvPicPr>
          <p:cNvPr id="32" name="Google Shape;1566;p66"/>
          <p:cNvPicPr preferRelativeResize="0"/>
          <p:nvPr/>
        </p:nvPicPr>
        <p:blipFill>
          <a:blip r:embed="rId6">
            <a:alphaModFix/>
          </a:blip>
          <a:stretch>
            <a:fillRect/>
          </a:stretch>
        </p:blipFill>
        <p:spPr>
          <a:xfrm>
            <a:off x="5159897" y="3728381"/>
            <a:ext cx="2545099" cy="1217375"/>
          </a:xfrm>
          <a:prstGeom prst="rect">
            <a:avLst/>
          </a:prstGeom>
          <a:noFill/>
          <a:ln>
            <a:noFill/>
          </a:ln>
        </p:spPr>
      </p:pic>
      <p:pic>
        <p:nvPicPr>
          <p:cNvPr id="36" name="Google Shape;880;p46"/>
          <p:cNvPicPr preferRelativeResize="0"/>
          <p:nvPr/>
        </p:nvPicPr>
        <p:blipFill>
          <a:blip r:embed="rId6">
            <a:alphaModFix/>
          </a:blip>
          <a:stretch>
            <a:fillRect/>
          </a:stretch>
        </p:blipFill>
        <p:spPr>
          <a:xfrm>
            <a:off x="3093942" y="448262"/>
            <a:ext cx="1218506" cy="642363"/>
          </a:xfrm>
          <a:prstGeom prst="rect">
            <a:avLst/>
          </a:prstGeom>
          <a:noFill/>
          <a:ln>
            <a:noFill/>
          </a:ln>
        </p:spPr>
      </p:pic>
      <p:pic>
        <p:nvPicPr>
          <p:cNvPr id="37" name="Google Shape;878;p46"/>
          <p:cNvPicPr preferRelativeResize="0"/>
          <p:nvPr/>
        </p:nvPicPr>
        <p:blipFill>
          <a:blip r:embed="rId7">
            <a:alphaModFix/>
          </a:blip>
          <a:stretch>
            <a:fillRect/>
          </a:stretch>
        </p:blipFill>
        <p:spPr>
          <a:xfrm>
            <a:off x="3196511" y="981126"/>
            <a:ext cx="917875" cy="719825"/>
          </a:xfrm>
          <a:prstGeom prst="rect">
            <a:avLst/>
          </a:prstGeom>
          <a:noFill/>
          <a:ln>
            <a:noFill/>
          </a:ln>
        </p:spPr>
      </p:pic>
      <p:grpSp>
        <p:nvGrpSpPr>
          <p:cNvPr id="92" name="Google Shape;737;p46"/>
          <p:cNvGrpSpPr/>
          <p:nvPr/>
        </p:nvGrpSpPr>
        <p:grpSpPr>
          <a:xfrm>
            <a:off x="3931676" y="2091302"/>
            <a:ext cx="610221" cy="556872"/>
            <a:chOff x="5584700" y="2217400"/>
            <a:chExt cx="469200" cy="469200"/>
          </a:xfrm>
        </p:grpSpPr>
        <p:sp>
          <p:nvSpPr>
            <p:cNvPr id="93" name="Google Shape;738;p46"/>
            <p:cNvSpPr/>
            <p:nvPr/>
          </p:nvSpPr>
          <p:spPr>
            <a:xfrm>
              <a:off x="5584700" y="2217400"/>
              <a:ext cx="469200" cy="469200"/>
            </a:xfrm>
            <a:prstGeom prst="ellipse">
              <a:avLst/>
            </a:prstGeom>
            <a:solidFill>
              <a:srgbClr val="595959">
                <a:alpha val="54750"/>
              </a:srgbClr>
            </a:solidFill>
            <a:ln>
              <a:noFill/>
            </a:ln>
          </p:spPr>
          <p:txBody>
            <a:bodyPr spcFirstLastPara="1" wrap="square" lIns="53300" tIns="53300" rIns="53300" bIns="53300" anchor="ctr" anchorCtr="0">
              <a:noAutofit/>
            </a:bodyPr>
            <a:lstStyle/>
            <a:p>
              <a:endParaRPr sz="816"/>
            </a:p>
          </p:txBody>
        </p:sp>
        <p:sp>
          <p:nvSpPr>
            <p:cNvPr id="94" name="Google Shape;739;p46"/>
            <p:cNvSpPr/>
            <p:nvPr/>
          </p:nvSpPr>
          <p:spPr>
            <a:xfrm rot="5400000">
              <a:off x="5736884" y="2368900"/>
              <a:ext cx="192300" cy="166200"/>
            </a:xfrm>
            <a:prstGeom prst="triangle">
              <a:avLst>
                <a:gd name="adj" fmla="val 50000"/>
              </a:avLst>
            </a:prstGeom>
            <a:solidFill>
              <a:schemeClr val="accent4"/>
            </a:solidFill>
            <a:ln>
              <a:noFill/>
            </a:ln>
          </p:spPr>
          <p:txBody>
            <a:bodyPr spcFirstLastPara="1" wrap="square" lIns="53300" tIns="53300" rIns="53300" bIns="53300" anchor="ctr" anchorCtr="0">
              <a:noAutofit/>
            </a:bodyPr>
            <a:lstStyle/>
            <a:p>
              <a:endParaRPr sz="816"/>
            </a:p>
          </p:txBody>
        </p:sp>
      </p:grpSp>
      <p:pic>
        <p:nvPicPr>
          <p:cNvPr id="95" name="صورة 94"/>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4067" y="1319115"/>
            <a:ext cx="3488083" cy="3300263"/>
          </a:xfrm>
          <a:prstGeom prst="rect">
            <a:avLst/>
          </a:prstGeom>
        </p:spPr>
      </p:pic>
      <p:pic>
        <p:nvPicPr>
          <p:cNvPr id="96" name="Google Shape;1566;p66"/>
          <p:cNvPicPr preferRelativeResize="0"/>
          <p:nvPr/>
        </p:nvPicPr>
        <p:blipFill>
          <a:blip r:embed="rId6">
            <a:alphaModFix/>
          </a:blip>
          <a:stretch>
            <a:fillRect/>
          </a:stretch>
        </p:blipFill>
        <p:spPr>
          <a:xfrm>
            <a:off x="2884159" y="3755598"/>
            <a:ext cx="2545099" cy="1217375"/>
          </a:xfrm>
          <a:prstGeom prst="rect">
            <a:avLst/>
          </a:prstGeom>
          <a:noFill/>
          <a:ln>
            <a:noFill/>
          </a:ln>
        </p:spPr>
      </p:pic>
      <p:sp>
        <p:nvSpPr>
          <p:cNvPr id="97" name="Google Shape;490;p31"/>
          <p:cNvSpPr txBox="1">
            <a:spLocks noGrp="1"/>
          </p:cNvSpPr>
          <p:nvPr>
            <p:ph type="subTitle" idx="1"/>
          </p:nvPr>
        </p:nvSpPr>
        <p:spPr>
          <a:xfrm>
            <a:off x="111817" y="830889"/>
            <a:ext cx="351654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4000" b="1" dirty="0">
                <a:solidFill>
                  <a:srgbClr val="F16F67"/>
                </a:solidFill>
                <a:cs typeface="+mj-cs"/>
              </a:rPr>
              <a:t>هيا نشاهد الفيديو </a:t>
            </a:r>
            <a:endParaRPr sz="4000" b="1" dirty="0">
              <a:solidFill>
                <a:srgbClr val="F16F67"/>
              </a:solidFill>
              <a:cs typeface="+mj-cs"/>
            </a:endParaRPr>
          </a:p>
        </p:txBody>
      </p:sp>
      <p:pic>
        <p:nvPicPr>
          <p:cNvPr id="3" name="y2meta.com-الطقس .. عوامله و الادوات المستخدمة في قياسه-(480p)">
            <a:hlinkClick r:id="" action="ppaction://media"/>
            <a:extLst>
              <a:ext uri="{FF2B5EF4-FFF2-40B4-BE49-F238E27FC236}">
                <a16:creationId xmlns:a16="http://schemas.microsoft.com/office/drawing/2014/main" id="{1210F760-5A79-4D1D-B2FC-7F6478B71134}"/>
              </a:ext>
            </a:extLst>
          </p:cNvPr>
          <p:cNvPicPr>
            <a:picLocks noChangeAspect="1"/>
          </p:cNvPicPr>
          <p:nvPr>
            <a:videoFile r:link="rId1"/>
            <p:extLst>
              <p:ext uri="{DAA4B4D4-6D71-4841-9C94-3DE7FCFB9230}">
                <p14:media xmlns:p14="http://schemas.microsoft.com/office/powerpoint/2010/main" r:embed="rId2">
                  <p14:trim st="89319" end="10153.9999"/>
                </p14:media>
              </p:ext>
            </p:extLst>
          </p:nvPr>
        </p:nvPicPr>
        <p:blipFill>
          <a:blip r:embed="rId9"/>
          <a:stretch>
            <a:fillRect/>
          </a:stretch>
        </p:blipFill>
        <p:spPr>
          <a:xfrm>
            <a:off x="4572000" y="801180"/>
            <a:ext cx="3644371" cy="2048358"/>
          </a:xfrm>
          <a:prstGeom prst="rect">
            <a:avLst/>
          </a:prstGeom>
        </p:spPr>
      </p:pic>
    </p:spTree>
    <p:extLst>
      <p:ext uri="{BB962C8B-B14F-4D97-AF65-F5344CB8AC3E}">
        <p14:creationId xmlns:p14="http://schemas.microsoft.com/office/powerpoint/2010/main" val="63088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6" name="Google Shape;566;p34"/>
          <p:cNvSpPr/>
          <p:nvPr/>
        </p:nvSpPr>
        <p:spPr>
          <a:xfrm rot="-807764">
            <a:off x="642647" y="358082"/>
            <a:ext cx="465383" cy="430175"/>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34"/>
          <p:cNvGrpSpPr/>
          <p:nvPr/>
        </p:nvGrpSpPr>
        <p:grpSpPr>
          <a:xfrm>
            <a:off x="7073894" y="3892774"/>
            <a:ext cx="1021269" cy="510814"/>
            <a:chOff x="3253475" y="1370475"/>
            <a:chExt cx="1000950" cy="500700"/>
          </a:xfrm>
        </p:grpSpPr>
        <p:sp>
          <p:nvSpPr>
            <p:cNvPr id="568" name="Google Shape;568;p34"/>
            <p:cNvSpPr/>
            <p:nvPr/>
          </p:nvSpPr>
          <p:spPr>
            <a:xfrm>
              <a:off x="3253475" y="1370475"/>
              <a:ext cx="1000950" cy="500700"/>
            </a:xfrm>
            <a:custGeom>
              <a:avLst/>
              <a:gdLst/>
              <a:ahLst/>
              <a:cxnLst/>
              <a:rect l="l" t="t" r="r" b="b"/>
              <a:pathLst>
                <a:path w="40038" h="20028" extrusionOk="0">
                  <a:moveTo>
                    <a:pt x="15982" y="0"/>
                  </a:moveTo>
                  <a:cubicBezTo>
                    <a:pt x="15695" y="0"/>
                    <a:pt x="15395" y="30"/>
                    <a:pt x="15081" y="93"/>
                  </a:cubicBezTo>
                  <a:cubicBezTo>
                    <a:pt x="9589" y="1192"/>
                    <a:pt x="11053" y="9799"/>
                    <a:pt x="11384" y="11438"/>
                  </a:cubicBezTo>
                  <a:lnTo>
                    <a:pt x="11384" y="11438"/>
                  </a:lnTo>
                  <a:cubicBezTo>
                    <a:pt x="11137" y="10397"/>
                    <a:pt x="10011" y="6693"/>
                    <a:pt x="6517" y="6693"/>
                  </a:cubicBezTo>
                  <a:cubicBezTo>
                    <a:pt x="6111" y="6693"/>
                    <a:pt x="5673" y="6743"/>
                    <a:pt x="5201" y="6853"/>
                  </a:cubicBezTo>
                  <a:cubicBezTo>
                    <a:pt x="1" y="8067"/>
                    <a:pt x="1907" y="20028"/>
                    <a:pt x="1907" y="20028"/>
                  </a:cubicBezTo>
                  <a:lnTo>
                    <a:pt x="39695" y="19160"/>
                  </a:lnTo>
                  <a:cubicBezTo>
                    <a:pt x="39695" y="19160"/>
                    <a:pt x="40037" y="5119"/>
                    <a:pt x="35616" y="5119"/>
                  </a:cubicBezTo>
                  <a:cubicBezTo>
                    <a:pt x="35589" y="5119"/>
                    <a:pt x="35562" y="5119"/>
                    <a:pt x="35534" y="5120"/>
                  </a:cubicBezTo>
                  <a:cubicBezTo>
                    <a:pt x="31028" y="5294"/>
                    <a:pt x="30681" y="11533"/>
                    <a:pt x="30681" y="11533"/>
                  </a:cubicBezTo>
                  <a:cubicBezTo>
                    <a:pt x="30681" y="11533"/>
                    <a:pt x="30172" y="3038"/>
                    <a:pt x="26124" y="3038"/>
                  </a:cubicBezTo>
                  <a:cubicBezTo>
                    <a:pt x="26084" y="3038"/>
                    <a:pt x="26043" y="3039"/>
                    <a:pt x="26001" y="3040"/>
                  </a:cubicBezTo>
                  <a:cubicBezTo>
                    <a:pt x="21841" y="3214"/>
                    <a:pt x="22014" y="9974"/>
                    <a:pt x="22014" y="9974"/>
                  </a:cubicBezTo>
                  <a:cubicBezTo>
                    <a:pt x="22014" y="9974"/>
                    <a:pt x="21235" y="0"/>
                    <a:pt x="15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4108000" y="1570600"/>
              <a:ext cx="93875" cy="69175"/>
            </a:xfrm>
            <a:custGeom>
              <a:avLst/>
              <a:gdLst/>
              <a:ahLst/>
              <a:cxnLst/>
              <a:rect l="l" t="t" r="r" b="b"/>
              <a:pathLst>
                <a:path w="3755" h="2767" extrusionOk="0">
                  <a:moveTo>
                    <a:pt x="1986" y="0"/>
                  </a:moveTo>
                  <a:cubicBezTo>
                    <a:pt x="61" y="0"/>
                    <a:pt x="0" y="2276"/>
                    <a:pt x="1567" y="2766"/>
                  </a:cubicBezTo>
                  <a:cubicBezTo>
                    <a:pt x="3310" y="2697"/>
                    <a:pt x="3755" y="609"/>
                    <a:pt x="2039" y="1"/>
                  </a:cubicBezTo>
                  <a:cubicBezTo>
                    <a:pt x="2021"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4126675" y="1653150"/>
              <a:ext cx="93900" cy="69200"/>
            </a:xfrm>
            <a:custGeom>
              <a:avLst/>
              <a:gdLst/>
              <a:ahLst/>
              <a:cxnLst/>
              <a:rect l="l" t="t" r="r" b="b"/>
              <a:pathLst>
                <a:path w="3756" h="2768" extrusionOk="0">
                  <a:moveTo>
                    <a:pt x="1988" y="1"/>
                  </a:moveTo>
                  <a:cubicBezTo>
                    <a:pt x="62" y="1"/>
                    <a:pt x="1" y="2277"/>
                    <a:pt x="1568" y="2768"/>
                  </a:cubicBezTo>
                  <a:cubicBezTo>
                    <a:pt x="3312" y="2699"/>
                    <a:pt x="3755" y="610"/>
                    <a:pt x="2040" y="1"/>
                  </a:cubicBezTo>
                  <a:cubicBezTo>
                    <a:pt x="2022" y="1"/>
                    <a:pt x="2005" y="1"/>
                    <a:pt x="19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350725" y="1751350"/>
              <a:ext cx="93875" cy="69175"/>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4053250" y="1646875"/>
              <a:ext cx="68050" cy="50175"/>
            </a:xfrm>
            <a:custGeom>
              <a:avLst/>
              <a:gdLst/>
              <a:ahLst/>
              <a:cxnLst/>
              <a:rect l="l" t="t" r="r" b="b"/>
              <a:pathLst>
                <a:path w="2722" h="2007" extrusionOk="0">
                  <a:moveTo>
                    <a:pt x="1440" y="1"/>
                  </a:moveTo>
                  <a:cubicBezTo>
                    <a:pt x="44" y="1"/>
                    <a:pt x="0" y="1651"/>
                    <a:pt x="1136" y="2007"/>
                  </a:cubicBezTo>
                  <a:cubicBezTo>
                    <a:pt x="2400" y="1956"/>
                    <a:pt x="2721" y="442"/>
                    <a:pt x="1478" y="1"/>
                  </a:cubicBezTo>
                  <a:cubicBezTo>
                    <a:pt x="1465" y="1"/>
                    <a:pt x="1453" y="1"/>
                    <a:pt x="14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3911450" y="1544050"/>
              <a:ext cx="68050" cy="50175"/>
            </a:xfrm>
            <a:custGeom>
              <a:avLst/>
              <a:gdLst/>
              <a:ahLst/>
              <a:cxnLst/>
              <a:rect l="l" t="t" r="r" b="b"/>
              <a:pathLst>
                <a:path w="2722" h="2007" extrusionOk="0">
                  <a:moveTo>
                    <a:pt x="1441" y="1"/>
                  </a:moveTo>
                  <a:cubicBezTo>
                    <a:pt x="44" y="1"/>
                    <a:pt x="0" y="1650"/>
                    <a:pt x="1137" y="2007"/>
                  </a:cubicBezTo>
                  <a:cubicBezTo>
                    <a:pt x="2401" y="1956"/>
                    <a:pt x="2722" y="442"/>
                    <a:pt x="1478" y="1"/>
                  </a:cubicBezTo>
                  <a:cubicBezTo>
                    <a:pt x="1466" y="1"/>
                    <a:pt x="1453"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3538075" y="1708650"/>
              <a:ext cx="68050" cy="50175"/>
            </a:xfrm>
            <a:custGeom>
              <a:avLst/>
              <a:gdLst/>
              <a:ahLst/>
              <a:cxnLst/>
              <a:rect l="l" t="t" r="r" b="b"/>
              <a:pathLst>
                <a:path w="2722" h="2007" extrusionOk="0">
                  <a:moveTo>
                    <a:pt x="1441" y="0"/>
                  </a:moveTo>
                  <a:cubicBezTo>
                    <a:pt x="44" y="0"/>
                    <a:pt x="0" y="1650"/>
                    <a:pt x="1135" y="2006"/>
                  </a:cubicBezTo>
                  <a:cubicBezTo>
                    <a:pt x="2399" y="1956"/>
                    <a:pt x="2722" y="442"/>
                    <a:pt x="1478" y="1"/>
                  </a:cubicBezTo>
                  <a:cubicBezTo>
                    <a:pt x="1466" y="0"/>
                    <a:pt x="1453" y="0"/>
                    <a:pt x="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4076650" y="1780900"/>
              <a:ext cx="68050" cy="50150"/>
            </a:xfrm>
            <a:custGeom>
              <a:avLst/>
              <a:gdLst/>
              <a:ahLst/>
              <a:cxnLst/>
              <a:rect l="l" t="t" r="r" b="b"/>
              <a:pathLst>
                <a:path w="2722" h="2006" extrusionOk="0">
                  <a:moveTo>
                    <a:pt x="1439" y="1"/>
                  </a:moveTo>
                  <a:cubicBezTo>
                    <a:pt x="43" y="1"/>
                    <a:pt x="0" y="1651"/>
                    <a:pt x="1135" y="2006"/>
                  </a:cubicBezTo>
                  <a:cubicBezTo>
                    <a:pt x="2399" y="1956"/>
                    <a:pt x="2721" y="442"/>
                    <a:pt x="1478" y="1"/>
                  </a:cubicBezTo>
                  <a:cubicBezTo>
                    <a:pt x="1465" y="1"/>
                    <a:pt x="1452" y="1"/>
                    <a:pt x="1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3986250" y="1738825"/>
              <a:ext cx="68050" cy="50150"/>
            </a:xfrm>
            <a:custGeom>
              <a:avLst/>
              <a:gdLst/>
              <a:ahLst/>
              <a:cxnLst/>
              <a:rect l="l" t="t" r="r" b="b"/>
              <a:pathLst>
                <a:path w="2722" h="2006" extrusionOk="0">
                  <a:moveTo>
                    <a:pt x="1440" y="0"/>
                  </a:moveTo>
                  <a:cubicBezTo>
                    <a:pt x="44" y="0"/>
                    <a:pt x="0" y="1650"/>
                    <a:pt x="1136" y="2005"/>
                  </a:cubicBezTo>
                  <a:cubicBezTo>
                    <a:pt x="2400" y="1956"/>
                    <a:pt x="2722" y="442"/>
                    <a:pt x="1478" y="1"/>
                  </a:cubicBezTo>
                  <a:cubicBezTo>
                    <a:pt x="1465" y="1"/>
                    <a:pt x="1453" y="0"/>
                    <a:pt x="1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3444550" y="1661875"/>
              <a:ext cx="68075" cy="50175"/>
            </a:xfrm>
            <a:custGeom>
              <a:avLst/>
              <a:gdLst/>
              <a:ahLst/>
              <a:cxnLst/>
              <a:rect l="l" t="t" r="r" b="b"/>
              <a:pathLst>
                <a:path w="2723" h="2007" extrusionOk="0">
                  <a:moveTo>
                    <a:pt x="1441" y="1"/>
                  </a:moveTo>
                  <a:cubicBezTo>
                    <a:pt x="46" y="1"/>
                    <a:pt x="1" y="1651"/>
                    <a:pt x="1137" y="2007"/>
                  </a:cubicBezTo>
                  <a:cubicBezTo>
                    <a:pt x="2401" y="1956"/>
                    <a:pt x="2722" y="442"/>
                    <a:pt x="1479" y="1"/>
                  </a:cubicBezTo>
                  <a:cubicBezTo>
                    <a:pt x="1466" y="1"/>
                    <a:pt x="1454"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34"/>
          <p:cNvSpPr/>
          <p:nvPr/>
        </p:nvSpPr>
        <p:spPr>
          <a:xfrm>
            <a:off x="405543" y="465173"/>
            <a:ext cx="394792" cy="36492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557;p66"/>
          <p:cNvPicPr preferRelativeResize="0"/>
          <p:nvPr/>
        </p:nvPicPr>
        <p:blipFill>
          <a:blip r:embed="rId5">
            <a:alphaModFix/>
          </a:blip>
          <a:stretch>
            <a:fillRect/>
          </a:stretch>
        </p:blipFill>
        <p:spPr>
          <a:xfrm>
            <a:off x="4587609" y="3113129"/>
            <a:ext cx="1789604" cy="1217375"/>
          </a:xfrm>
          <a:prstGeom prst="rect">
            <a:avLst/>
          </a:prstGeom>
          <a:noFill/>
          <a:ln>
            <a:noFill/>
          </a:ln>
        </p:spPr>
      </p:pic>
      <p:pic>
        <p:nvPicPr>
          <p:cNvPr id="31" name="Google Shape;1565;p66"/>
          <p:cNvPicPr preferRelativeResize="0"/>
          <p:nvPr/>
        </p:nvPicPr>
        <p:blipFill>
          <a:blip r:embed="rId5">
            <a:alphaModFix/>
          </a:blip>
          <a:stretch>
            <a:fillRect/>
          </a:stretch>
        </p:blipFill>
        <p:spPr>
          <a:xfrm>
            <a:off x="7173118" y="3728382"/>
            <a:ext cx="1789604" cy="1217375"/>
          </a:xfrm>
          <a:prstGeom prst="rect">
            <a:avLst/>
          </a:prstGeom>
          <a:noFill/>
          <a:ln>
            <a:noFill/>
          </a:ln>
        </p:spPr>
      </p:pic>
      <p:pic>
        <p:nvPicPr>
          <p:cNvPr id="32" name="Google Shape;1566;p66"/>
          <p:cNvPicPr preferRelativeResize="0"/>
          <p:nvPr/>
        </p:nvPicPr>
        <p:blipFill>
          <a:blip r:embed="rId6">
            <a:alphaModFix/>
          </a:blip>
          <a:stretch>
            <a:fillRect/>
          </a:stretch>
        </p:blipFill>
        <p:spPr>
          <a:xfrm>
            <a:off x="5159897" y="3728381"/>
            <a:ext cx="2545099" cy="1217375"/>
          </a:xfrm>
          <a:prstGeom prst="rect">
            <a:avLst/>
          </a:prstGeom>
          <a:noFill/>
          <a:ln>
            <a:noFill/>
          </a:ln>
        </p:spPr>
      </p:pic>
      <p:pic>
        <p:nvPicPr>
          <p:cNvPr id="36" name="Google Shape;880;p46"/>
          <p:cNvPicPr preferRelativeResize="0"/>
          <p:nvPr/>
        </p:nvPicPr>
        <p:blipFill>
          <a:blip r:embed="rId6">
            <a:alphaModFix/>
          </a:blip>
          <a:stretch>
            <a:fillRect/>
          </a:stretch>
        </p:blipFill>
        <p:spPr>
          <a:xfrm>
            <a:off x="3093942" y="448262"/>
            <a:ext cx="1218506" cy="642363"/>
          </a:xfrm>
          <a:prstGeom prst="rect">
            <a:avLst/>
          </a:prstGeom>
          <a:noFill/>
          <a:ln>
            <a:noFill/>
          </a:ln>
        </p:spPr>
      </p:pic>
      <p:pic>
        <p:nvPicPr>
          <p:cNvPr id="37" name="Google Shape;878;p46"/>
          <p:cNvPicPr preferRelativeResize="0"/>
          <p:nvPr/>
        </p:nvPicPr>
        <p:blipFill>
          <a:blip r:embed="rId7">
            <a:alphaModFix/>
          </a:blip>
          <a:stretch>
            <a:fillRect/>
          </a:stretch>
        </p:blipFill>
        <p:spPr>
          <a:xfrm>
            <a:off x="3196511" y="981126"/>
            <a:ext cx="917875" cy="719825"/>
          </a:xfrm>
          <a:prstGeom prst="rect">
            <a:avLst/>
          </a:prstGeom>
          <a:noFill/>
          <a:ln>
            <a:noFill/>
          </a:ln>
        </p:spPr>
      </p:pic>
      <p:grpSp>
        <p:nvGrpSpPr>
          <p:cNvPr id="26" name="Google Shape;677;p46"/>
          <p:cNvGrpSpPr/>
          <p:nvPr/>
        </p:nvGrpSpPr>
        <p:grpSpPr>
          <a:xfrm>
            <a:off x="3864400" y="681453"/>
            <a:ext cx="4886200" cy="3574816"/>
            <a:chOff x="1846816" y="1321450"/>
            <a:chExt cx="4113880" cy="2571617"/>
          </a:xfrm>
        </p:grpSpPr>
        <p:sp>
          <p:nvSpPr>
            <p:cNvPr id="27" name="Google Shape;678;p46"/>
            <p:cNvSpPr/>
            <p:nvPr/>
          </p:nvSpPr>
          <p:spPr>
            <a:xfrm>
              <a:off x="1846816" y="2975317"/>
              <a:ext cx="4113880" cy="917750"/>
            </a:xfrm>
            <a:custGeom>
              <a:avLst/>
              <a:gdLst/>
              <a:ahLst/>
              <a:cxnLst/>
              <a:rect l="l" t="t" r="r" b="b"/>
              <a:pathLst>
                <a:path w="186634" h="36710" extrusionOk="0">
                  <a:moveTo>
                    <a:pt x="17507" y="11785"/>
                  </a:moveTo>
                  <a:cubicBezTo>
                    <a:pt x="19970" y="11785"/>
                    <a:pt x="21986" y="13801"/>
                    <a:pt x="21986" y="16265"/>
                  </a:cubicBezTo>
                  <a:cubicBezTo>
                    <a:pt x="21986" y="18728"/>
                    <a:pt x="19970" y="20744"/>
                    <a:pt x="17507" y="20744"/>
                  </a:cubicBezTo>
                  <a:lnTo>
                    <a:pt x="17507" y="20765"/>
                  </a:lnTo>
                  <a:lnTo>
                    <a:pt x="12992" y="20765"/>
                  </a:lnTo>
                  <a:cubicBezTo>
                    <a:pt x="8612" y="20765"/>
                    <a:pt x="5027" y="24357"/>
                    <a:pt x="5027" y="28738"/>
                  </a:cubicBezTo>
                  <a:cubicBezTo>
                    <a:pt x="5027" y="33125"/>
                    <a:pt x="8612" y="36710"/>
                    <a:pt x="12992" y="36710"/>
                  </a:cubicBezTo>
                  <a:lnTo>
                    <a:pt x="173018" y="36710"/>
                  </a:lnTo>
                  <a:cubicBezTo>
                    <a:pt x="177398" y="36710"/>
                    <a:pt x="180983" y="33125"/>
                    <a:pt x="180983" y="28738"/>
                  </a:cubicBezTo>
                  <a:cubicBezTo>
                    <a:pt x="180983" y="24357"/>
                    <a:pt x="177398" y="20765"/>
                    <a:pt x="173018" y="20765"/>
                  </a:cubicBezTo>
                  <a:lnTo>
                    <a:pt x="166537" y="20765"/>
                  </a:lnTo>
                  <a:lnTo>
                    <a:pt x="166537" y="20744"/>
                  </a:lnTo>
                  <a:cubicBezTo>
                    <a:pt x="164073" y="20744"/>
                    <a:pt x="162057" y="18728"/>
                    <a:pt x="162057" y="16265"/>
                  </a:cubicBezTo>
                  <a:cubicBezTo>
                    <a:pt x="162057" y="13801"/>
                    <a:pt x="164073" y="11785"/>
                    <a:pt x="166537" y="11785"/>
                  </a:cubicBezTo>
                  <a:lnTo>
                    <a:pt x="180742" y="11785"/>
                  </a:lnTo>
                  <a:cubicBezTo>
                    <a:pt x="183979" y="11785"/>
                    <a:pt x="186634" y="9137"/>
                    <a:pt x="186634" y="5893"/>
                  </a:cubicBezTo>
                  <a:cubicBezTo>
                    <a:pt x="186634" y="2656"/>
                    <a:pt x="183979" y="1"/>
                    <a:pt x="180742" y="1"/>
                  </a:cubicBezTo>
                  <a:lnTo>
                    <a:pt x="5893" y="1"/>
                  </a:lnTo>
                  <a:cubicBezTo>
                    <a:pt x="2649" y="1"/>
                    <a:pt x="1" y="2656"/>
                    <a:pt x="1" y="5893"/>
                  </a:cubicBezTo>
                  <a:cubicBezTo>
                    <a:pt x="1" y="9137"/>
                    <a:pt x="2649" y="11785"/>
                    <a:pt x="5893" y="11785"/>
                  </a:cubicBezTo>
                  <a:lnTo>
                    <a:pt x="17507" y="11785"/>
                  </a:lnTo>
                </a:path>
              </a:pathLst>
            </a:custGeom>
            <a:solidFill>
              <a:srgbClr val="F77C36"/>
            </a:solidFill>
            <a:ln>
              <a:noFill/>
            </a:ln>
          </p:spPr>
          <p:txBody>
            <a:bodyPr spcFirstLastPara="1" wrap="square" lIns="53300" tIns="53300" rIns="53300" bIns="53300" anchor="ctr" anchorCtr="0">
              <a:noAutofit/>
            </a:bodyPr>
            <a:lstStyle/>
            <a:p>
              <a:endParaRPr sz="816"/>
            </a:p>
          </p:txBody>
        </p:sp>
        <p:sp>
          <p:nvSpPr>
            <p:cNvPr id="28" name="Google Shape;679;p46"/>
            <p:cNvSpPr/>
            <p:nvPr/>
          </p:nvSpPr>
          <p:spPr>
            <a:xfrm>
              <a:off x="2134075" y="3022000"/>
              <a:ext cx="3539600" cy="733350"/>
            </a:xfrm>
            <a:custGeom>
              <a:avLst/>
              <a:gdLst/>
              <a:ahLst/>
              <a:cxnLst/>
              <a:rect l="l" t="t" r="r" b="b"/>
              <a:pathLst>
                <a:path w="141584" h="29334" extrusionOk="0">
                  <a:moveTo>
                    <a:pt x="123737" y="1449"/>
                  </a:moveTo>
                  <a:cubicBezTo>
                    <a:pt x="123169" y="640"/>
                    <a:pt x="120429" y="1"/>
                    <a:pt x="117632" y="1"/>
                  </a:cubicBezTo>
                  <a:lnTo>
                    <a:pt x="70856" y="1"/>
                  </a:lnTo>
                  <a:lnTo>
                    <a:pt x="24088" y="1"/>
                  </a:lnTo>
                  <a:cubicBezTo>
                    <a:pt x="21291" y="1"/>
                    <a:pt x="18579" y="640"/>
                    <a:pt x="18011" y="1449"/>
                  </a:cubicBezTo>
                  <a:cubicBezTo>
                    <a:pt x="15697" y="4736"/>
                    <a:pt x="13177" y="8321"/>
                    <a:pt x="10415" y="12247"/>
                  </a:cubicBezTo>
                  <a:lnTo>
                    <a:pt x="1705" y="24620"/>
                  </a:lnTo>
                  <a:lnTo>
                    <a:pt x="29" y="24620"/>
                  </a:lnTo>
                  <a:lnTo>
                    <a:pt x="29" y="27318"/>
                  </a:lnTo>
                  <a:lnTo>
                    <a:pt x="29" y="27318"/>
                  </a:lnTo>
                  <a:cubicBezTo>
                    <a:pt x="1" y="28475"/>
                    <a:pt x="2152" y="29334"/>
                    <a:pt x="5453" y="29334"/>
                  </a:cubicBezTo>
                  <a:lnTo>
                    <a:pt x="70771" y="29334"/>
                  </a:lnTo>
                  <a:lnTo>
                    <a:pt x="136103" y="29334"/>
                  </a:lnTo>
                  <a:cubicBezTo>
                    <a:pt x="139397" y="29334"/>
                    <a:pt x="141584" y="28468"/>
                    <a:pt x="141577" y="27318"/>
                  </a:cubicBezTo>
                  <a:lnTo>
                    <a:pt x="141577" y="27318"/>
                  </a:lnTo>
                  <a:lnTo>
                    <a:pt x="141577" y="24620"/>
                  </a:lnTo>
                  <a:lnTo>
                    <a:pt x="139923" y="24620"/>
                  </a:lnTo>
                  <a:lnTo>
                    <a:pt x="131276" y="12247"/>
                  </a:lnTo>
                  <a:cubicBezTo>
                    <a:pt x="128536" y="8321"/>
                    <a:pt x="126030" y="4736"/>
                    <a:pt x="123737" y="1449"/>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29" name="Google Shape;680;p46"/>
            <p:cNvSpPr/>
            <p:nvPr/>
          </p:nvSpPr>
          <p:spPr>
            <a:xfrm>
              <a:off x="2115100" y="2954025"/>
              <a:ext cx="3578100" cy="733550"/>
            </a:xfrm>
            <a:custGeom>
              <a:avLst/>
              <a:gdLst/>
              <a:ahLst/>
              <a:cxnLst/>
              <a:rect l="l" t="t" r="r" b="b"/>
              <a:pathLst>
                <a:path w="143124" h="29342" extrusionOk="0">
                  <a:moveTo>
                    <a:pt x="124496" y="1449"/>
                  </a:moveTo>
                  <a:cubicBezTo>
                    <a:pt x="123928" y="640"/>
                    <a:pt x="121195" y="1"/>
                    <a:pt x="118391" y="1"/>
                  </a:cubicBezTo>
                  <a:lnTo>
                    <a:pt x="71615" y="1"/>
                  </a:lnTo>
                  <a:lnTo>
                    <a:pt x="24847" y="1"/>
                  </a:lnTo>
                  <a:cubicBezTo>
                    <a:pt x="22050" y="1"/>
                    <a:pt x="19338" y="640"/>
                    <a:pt x="18770" y="1449"/>
                  </a:cubicBezTo>
                  <a:cubicBezTo>
                    <a:pt x="16456" y="4736"/>
                    <a:pt x="13936" y="8321"/>
                    <a:pt x="11174" y="12247"/>
                  </a:cubicBezTo>
                  <a:cubicBezTo>
                    <a:pt x="8136" y="16570"/>
                    <a:pt x="4771" y="21348"/>
                    <a:pt x="1037" y="26658"/>
                  </a:cubicBezTo>
                  <a:cubicBezTo>
                    <a:pt x="0" y="28120"/>
                    <a:pt x="2300" y="29341"/>
                    <a:pt x="6212" y="29341"/>
                  </a:cubicBezTo>
                  <a:lnTo>
                    <a:pt x="71530" y="29341"/>
                  </a:lnTo>
                  <a:lnTo>
                    <a:pt x="136862" y="29341"/>
                  </a:lnTo>
                  <a:cubicBezTo>
                    <a:pt x="140774" y="29341"/>
                    <a:pt x="143124" y="28120"/>
                    <a:pt x="142094" y="26658"/>
                  </a:cubicBezTo>
                  <a:cubicBezTo>
                    <a:pt x="138389" y="21348"/>
                    <a:pt x="135052" y="16570"/>
                    <a:pt x="132035" y="12247"/>
                  </a:cubicBezTo>
                  <a:cubicBezTo>
                    <a:pt x="129295" y="8321"/>
                    <a:pt x="126789" y="4736"/>
                    <a:pt x="124496" y="1449"/>
                  </a:cubicBezTo>
                </a:path>
              </a:pathLst>
            </a:custGeom>
            <a:solidFill>
              <a:srgbClr val="83BCD9"/>
            </a:solidFill>
            <a:ln>
              <a:noFill/>
            </a:ln>
          </p:spPr>
          <p:txBody>
            <a:bodyPr spcFirstLastPara="1" wrap="square" lIns="53300" tIns="53300" rIns="53300" bIns="53300" anchor="ctr" anchorCtr="0">
              <a:noAutofit/>
            </a:bodyPr>
            <a:lstStyle/>
            <a:p>
              <a:endParaRPr sz="816"/>
            </a:p>
          </p:txBody>
        </p:sp>
        <p:sp>
          <p:nvSpPr>
            <p:cNvPr id="34" name="Google Shape;681;p46"/>
            <p:cNvSpPr/>
            <p:nvPr/>
          </p:nvSpPr>
          <p:spPr>
            <a:xfrm>
              <a:off x="2514600" y="3014375"/>
              <a:ext cx="2780000" cy="329950"/>
            </a:xfrm>
            <a:custGeom>
              <a:avLst/>
              <a:gdLst/>
              <a:ahLst/>
              <a:cxnLst/>
              <a:rect l="l" t="t" r="r" b="b"/>
              <a:pathLst>
                <a:path w="111200" h="13198" extrusionOk="0">
                  <a:moveTo>
                    <a:pt x="398" y="12033"/>
                  </a:moveTo>
                  <a:cubicBezTo>
                    <a:pt x="1711" y="9960"/>
                    <a:pt x="2961" y="7973"/>
                    <a:pt x="4153" y="6077"/>
                  </a:cubicBezTo>
                  <a:cubicBezTo>
                    <a:pt x="5296" y="4267"/>
                    <a:pt x="6389" y="2528"/>
                    <a:pt x="7440" y="867"/>
                  </a:cubicBezTo>
                  <a:cubicBezTo>
                    <a:pt x="7738" y="384"/>
                    <a:pt x="9272" y="1"/>
                    <a:pt x="10869" y="1"/>
                  </a:cubicBezTo>
                  <a:lnTo>
                    <a:pt x="55628" y="1"/>
                  </a:lnTo>
                  <a:lnTo>
                    <a:pt x="100402" y="1"/>
                  </a:lnTo>
                  <a:cubicBezTo>
                    <a:pt x="101999" y="1"/>
                    <a:pt x="103532" y="391"/>
                    <a:pt x="103831" y="874"/>
                  </a:cubicBezTo>
                  <a:cubicBezTo>
                    <a:pt x="104867" y="2535"/>
                    <a:pt x="105953" y="4267"/>
                    <a:pt x="107082" y="6077"/>
                  </a:cubicBezTo>
                  <a:cubicBezTo>
                    <a:pt x="108267" y="7973"/>
                    <a:pt x="109503" y="9960"/>
                    <a:pt x="110802" y="12033"/>
                  </a:cubicBezTo>
                  <a:cubicBezTo>
                    <a:pt x="111199" y="12672"/>
                    <a:pt x="110014" y="13198"/>
                    <a:pt x="108140" y="13198"/>
                  </a:cubicBezTo>
                  <a:lnTo>
                    <a:pt x="55593" y="13198"/>
                  </a:lnTo>
                  <a:lnTo>
                    <a:pt x="3053" y="13198"/>
                  </a:lnTo>
                  <a:cubicBezTo>
                    <a:pt x="1179" y="13198"/>
                    <a:pt x="0" y="12672"/>
                    <a:pt x="398" y="12033"/>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35" name="Google Shape;682;p46"/>
            <p:cNvSpPr/>
            <p:nvPr/>
          </p:nvSpPr>
          <p:spPr>
            <a:xfrm>
              <a:off x="2763775" y="3033375"/>
              <a:ext cx="159750" cy="27000"/>
            </a:xfrm>
            <a:custGeom>
              <a:avLst/>
              <a:gdLst/>
              <a:ahLst/>
              <a:cxnLst/>
              <a:rect l="l" t="t" r="r" b="b"/>
              <a:pathLst>
                <a:path w="6390" h="1080" extrusionOk="0">
                  <a:moveTo>
                    <a:pt x="5935" y="0"/>
                  </a:moveTo>
                  <a:lnTo>
                    <a:pt x="1093" y="0"/>
                  </a:lnTo>
                  <a:cubicBezTo>
                    <a:pt x="831" y="0"/>
                    <a:pt x="561" y="71"/>
                    <a:pt x="518" y="149"/>
                  </a:cubicBezTo>
                  <a:cubicBezTo>
                    <a:pt x="362" y="405"/>
                    <a:pt x="206" y="667"/>
                    <a:pt x="50" y="930"/>
                  </a:cubicBezTo>
                  <a:cubicBezTo>
                    <a:pt x="0" y="1015"/>
                    <a:pt x="192" y="1079"/>
                    <a:pt x="469" y="1079"/>
                  </a:cubicBezTo>
                  <a:lnTo>
                    <a:pt x="5374" y="1079"/>
                  </a:lnTo>
                  <a:cubicBezTo>
                    <a:pt x="5651" y="1079"/>
                    <a:pt x="5900" y="1015"/>
                    <a:pt x="5942" y="930"/>
                  </a:cubicBezTo>
                  <a:cubicBezTo>
                    <a:pt x="6077" y="667"/>
                    <a:pt x="6212" y="405"/>
                    <a:pt x="6347" y="149"/>
                  </a:cubicBezTo>
                  <a:cubicBezTo>
                    <a:pt x="6389" y="71"/>
                    <a:pt x="6205" y="0"/>
                    <a:pt x="5935"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8" name="Google Shape;683;p46"/>
            <p:cNvSpPr/>
            <p:nvPr/>
          </p:nvSpPr>
          <p:spPr>
            <a:xfrm>
              <a:off x="2958275" y="3033375"/>
              <a:ext cx="156925" cy="27000"/>
            </a:xfrm>
            <a:custGeom>
              <a:avLst/>
              <a:gdLst/>
              <a:ahLst/>
              <a:cxnLst/>
              <a:rect l="l" t="t" r="r" b="b"/>
              <a:pathLst>
                <a:path w="6277" h="1080" extrusionOk="0">
                  <a:moveTo>
                    <a:pt x="5829" y="0"/>
                  </a:moveTo>
                  <a:lnTo>
                    <a:pt x="966" y="0"/>
                  </a:lnTo>
                  <a:cubicBezTo>
                    <a:pt x="711" y="0"/>
                    <a:pt x="462" y="71"/>
                    <a:pt x="420" y="149"/>
                  </a:cubicBezTo>
                  <a:cubicBezTo>
                    <a:pt x="292" y="412"/>
                    <a:pt x="164" y="667"/>
                    <a:pt x="36" y="930"/>
                  </a:cubicBezTo>
                  <a:cubicBezTo>
                    <a:pt x="1" y="1015"/>
                    <a:pt x="185" y="1079"/>
                    <a:pt x="441" y="1079"/>
                  </a:cubicBezTo>
                  <a:lnTo>
                    <a:pt x="5375" y="1079"/>
                  </a:lnTo>
                  <a:cubicBezTo>
                    <a:pt x="5652" y="1079"/>
                    <a:pt x="5886" y="1015"/>
                    <a:pt x="5921" y="930"/>
                  </a:cubicBezTo>
                  <a:cubicBezTo>
                    <a:pt x="6028" y="667"/>
                    <a:pt x="6134" y="412"/>
                    <a:pt x="6241" y="149"/>
                  </a:cubicBezTo>
                  <a:cubicBezTo>
                    <a:pt x="6276" y="71"/>
                    <a:pt x="6099" y="0"/>
                    <a:pt x="58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9" name="Google Shape;684;p46"/>
            <p:cNvSpPr/>
            <p:nvPr/>
          </p:nvSpPr>
          <p:spPr>
            <a:xfrm>
              <a:off x="3152275" y="3033375"/>
              <a:ext cx="154775" cy="27000"/>
            </a:xfrm>
            <a:custGeom>
              <a:avLst/>
              <a:gdLst/>
              <a:ahLst/>
              <a:cxnLst/>
              <a:rect l="l" t="t" r="r" b="b"/>
              <a:pathLst>
                <a:path w="6191" h="1080" extrusionOk="0">
                  <a:moveTo>
                    <a:pt x="5729" y="0"/>
                  </a:moveTo>
                  <a:lnTo>
                    <a:pt x="866" y="0"/>
                  </a:lnTo>
                  <a:cubicBezTo>
                    <a:pt x="611" y="0"/>
                    <a:pt x="369" y="71"/>
                    <a:pt x="334" y="149"/>
                  </a:cubicBezTo>
                  <a:cubicBezTo>
                    <a:pt x="234" y="412"/>
                    <a:pt x="135" y="667"/>
                    <a:pt x="28" y="930"/>
                  </a:cubicBezTo>
                  <a:cubicBezTo>
                    <a:pt x="0" y="1015"/>
                    <a:pt x="192" y="1079"/>
                    <a:pt x="454" y="1079"/>
                  </a:cubicBezTo>
                  <a:lnTo>
                    <a:pt x="5381" y="1079"/>
                  </a:lnTo>
                  <a:cubicBezTo>
                    <a:pt x="5658" y="1079"/>
                    <a:pt x="5899" y="1015"/>
                    <a:pt x="5921" y="930"/>
                  </a:cubicBezTo>
                  <a:cubicBezTo>
                    <a:pt x="6006" y="667"/>
                    <a:pt x="6084" y="412"/>
                    <a:pt x="6169" y="156"/>
                  </a:cubicBezTo>
                  <a:cubicBezTo>
                    <a:pt x="6190" y="71"/>
                    <a:pt x="5999" y="0"/>
                    <a:pt x="57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0" name="Google Shape;685;p46"/>
            <p:cNvSpPr/>
            <p:nvPr/>
          </p:nvSpPr>
          <p:spPr>
            <a:xfrm>
              <a:off x="3346250" y="3033375"/>
              <a:ext cx="152475" cy="27000"/>
            </a:xfrm>
            <a:custGeom>
              <a:avLst/>
              <a:gdLst/>
              <a:ahLst/>
              <a:cxnLst/>
              <a:rect l="l" t="t" r="r" b="b"/>
              <a:pathLst>
                <a:path w="6099" h="1080" extrusionOk="0">
                  <a:moveTo>
                    <a:pt x="5644" y="0"/>
                  </a:moveTo>
                  <a:lnTo>
                    <a:pt x="781" y="0"/>
                  </a:lnTo>
                  <a:cubicBezTo>
                    <a:pt x="511" y="0"/>
                    <a:pt x="277" y="71"/>
                    <a:pt x="249" y="156"/>
                  </a:cubicBezTo>
                  <a:cubicBezTo>
                    <a:pt x="178" y="412"/>
                    <a:pt x="100" y="667"/>
                    <a:pt x="29" y="930"/>
                  </a:cubicBezTo>
                  <a:cubicBezTo>
                    <a:pt x="0" y="1015"/>
                    <a:pt x="199" y="1079"/>
                    <a:pt x="469" y="1079"/>
                  </a:cubicBezTo>
                  <a:lnTo>
                    <a:pt x="5403" y="1079"/>
                  </a:lnTo>
                  <a:cubicBezTo>
                    <a:pt x="5665" y="1079"/>
                    <a:pt x="5900" y="1015"/>
                    <a:pt x="5914" y="930"/>
                  </a:cubicBezTo>
                  <a:cubicBezTo>
                    <a:pt x="5971" y="667"/>
                    <a:pt x="6027" y="412"/>
                    <a:pt x="6084" y="156"/>
                  </a:cubicBezTo>
                  <a:cubicBezTo>
                    <a:pt x="6098" y="71"/>
                    <a:pt x="5900" y="0"/>
                    <a:pt x="5644"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1" name="Google Shape;686;p46"/>
            <p:cNvSpPr/>
            <p:nvPr/>
          </p:nvSpPr>
          <p:spPr>
            <a:xfrm>
              <a:off x="3540575" y="3033375"/>
              <a:ext cx="149825" cy="27000"/>
            </a:xfrm>
            <a:custGeom>
              <a:avLst/>
              <a:gdLst/>
              <a:ahLst/>
              <a:cxnLst/>
              <a:rect l="l" t="t" r="r" b="b"/>
              <a:pathLst>
                <a:path w="5993" h="1080" extrusionOk="0">
                  <a:moveTo>
                    <a:pt x="5531" y="0"/>
                  </a:moveTo>
                  <a:lnTo>
                    <a:pt x="668" y="0"/>
                  </a:lnTo>
                  <a:cubicBezTo>
                    <a:pt x="405" y="0"/>
                    <a:pt x="178" y="71"/>
                    <a:pt x="164" y="156"/>
                  </a:cubicBezTo>
                  <a:cubicBezTo>
                    <a:pt x="114" y="412"/>
                    <a:pt x="65" y="667"/>
                    <a:pt x="15" y="930"/>
                  </a:cubicBezTo>
                  <a:cubicBezTo>
                    <a:pt x="1" y="1015"/>
                    <a:pt x="207" y="1079"/>
                    <a:pt x="469" y="1079"/>
                  </a:cubicBezTo>
                  <a:lnTo>
                    <a:pt x="5396" y="1079"/>
                  </a:lnTo>
                  <a:cubicBezTo>
                    <a:pt x="5673" y="1079"/>
                    <a:pt x="5886" y="1015"/>
                    <a:pt x="5893" y="930"/>
                  </a:cubicBezTo>
                  <a:cubicBezTo>
                    <a:pt x="5928" y="667"/>
                    <a:pt x="5957" y="412"/>
                    <a:pt x="5985" y="156"/>
                  </a:cubicBezTo>
                  <a:cubicBezTo>
                    <a:pt x="5992" y="71"/>
                    <a:pt x="5801" y="0"/>
                    <a:pt x="553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2" name="Google Shape;687;p46"/>
            <p:cNvSpPr/>
            <p:nvPr/>
          </p:nvSpPr>
          <p:spPr>
            <a:xfrm>
              <a:off x="3734550" y="3033375"/>
              <a:ext cx="147875" cy="27000"/>
            </a:xfrm>
            <a:custGeom>
              <a:avLst/>
              <a:gdLst/>
              <a:ahLst/>
              <a:cxnLst/>
              <a:rect l="l" t="t" r="r" b="b"/>
              <a:pathLst>
                <a:path w="5915" h="1080" extrusionOk="0">
                  <a:moveTo>
                    <a:pt x="5432" y="0"/>
                  </a:moveTo>
                  <a:lnTo>
                    <a:pt x="569" y="0"/>
                  </a:lnTo>
                  <a:cubicBezTo>
                    <a:pt x="313" y="0"/>
                    <a:pt x="86" y="71"/>
                    <a:pt x="79" y="156"/>
                  </a:cubicBezTo>
                  <a:cubicBezTo>
                    <a:pt x="58" y="412"/>
                    <a:pt x="36" y="667"/>
                    <a:pt x="8" y="930"/>
                  </a:cubicBezTo>
                  <a:cubicBezTo>
                    <a:pt x="1" y="1015"/>
                    <a:pt x="214" y="1079"/>
                    <a:pt x="477" y="1079"/>
                  </a:cubicBezTo>
                  <a:lnTo>
                    <a:pt x="5410" y="1079"/>
                  </a:lnTo>
                  <a:cubicBezTo>
                    <a:pt x="5680" y="1079"/>
                    <a:pt x="5900" y="1015"/>
                    <a:pt x="5900" y="930"/>
                  </a:cubicBezTo>
                  <a:cubicBezTo>
                    <a:pt x="5907" y="675"/>
                    <a:pt x="5907" y="412"/>
                    <a:pt x="5914" y="156"/>
                  </a:cubicBezTo>
                  <a:cubicBezTo>
                    <a:pt x="5914" y="71"/>
                    <a:pt x="5701" y="0"/>
                    <a:pt x="54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3" name="Google Shape;688;p46"/>
            <p:cNvSpPr/>
            <p:nvPr/>
          </p:nvSpPr>
          <p:spPr>
            <a:xfrm>
              <a:off x="3928375" y="3033375"/>
              <a:ext cx="147675" cy="27000"/>
            </a:xfrm>
            <a:custGeom>
              <a:avLst/>
              <a:gdLst/>
              <a:ahLst/>
              <a:cxnLst/>
              <a:rect l="l" t="t" r="r" b="b"/>
              <a:pathLst>
                <a:path w="5907" h="1080" extrusionOk="0">
                  <a:moveTo>
                    <a:pt x="5353" y="0"/>
                  </a:moveTo>
                  <a:lnTo>
                    <a:pt x="483" y="0"/>
                  </a:lnTo>
                  <a:cubicBezTo>
                    <a:pt x="220" y="0"/>
                    <a:pt x="0" y="71"/>
                    <a:pt x="0" y="156"/>
                  </a:cubicBezTo>
                  <a:cubicBezTo>
                    <a:pt x="7" y="412"/>
                    <a:pt x="7" y="675"/>
                    <a:pt x="14" y="930"/>
                  </a:cubicBezTo>
                  <a:cubicBezTo>
                    <a:pt x="14" y="1015"/>
                    <a:pt x="227" y="1079"/>
                    <a:pt x="504" y="1079"/>
                  </a:cubicBezTo>
                  <a:lnTo>
                    <a:pt x="5431" y="1079"/>
                  </a:lnTo>
                  <a:cubicBezTo>
                    <a:pt x="5693" y="1079"/>
                    <a:pt x="5906" y="1015"/>
                    <a:pt x="5899" y="930"/>
                  </a:cubicBezTo>
                  <a:cubicBezTo>
                    <a:pt x="5878" y="675"/>
                    <a:pt x="5857" y="412"/>
                    <a:pt x="5835" y="156"/>
                  </a:cubicBezTo>
                  <a:cubicBezTo>
                    <a:pt x="5828" y="71"/>
                    <a:pt x="5608" y="7"/>
                    <a:pt x="5353"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4" name="Google Shape;689;p46"/>
            <p:cNvSpPr/>
            <p:nvPr/>
          </p:nvSpPr>
          <p:spPr>
            <a:xfrm>
              <a:off x="4120400" y="3033550"/>
              <a:ext cx="149800" cy="26825"/>
            </a:xfrm>
            <a:custGeom>
              <a:avLst/>
              <a:gdLst/>
              <a:ahLst/>
              <a:cxnLst/>
              <a:rect l="l" t="t" r="r" b="b"/>
              <a:pathLst>
                <a:path w="5992" h="1073" extrusionOk="0">
                  <a:moveTo>
                    <a:pt x="5332" y="0"/>
                  </a:moveTo>
                  <a:lnTo>
                    <a:pt x="469" y="0"/>
                  </a:lnTo>
                  <a:cubicBezTo>
                    <a:pt x="199" y="0"/>
                    <a:pt x="0" y="64"/>
                    <a:pt x="7" y="149"/>
                  </a:cubicBezTo>
                  <a:cubicBezTo>
                    <a:pt x="36" y="405"/>
                    <a:pt x="64" y="668"/>
                    <a:pt x="92" y="923"/>
                  </a:cubicBezTo>
                  <a:cubicBezTo>
                    <a:pt x="100" y="1008"/>
                    <a:pt x="320" y="1072"/>
                    <a:pt x="589" y="1072"/>
                  </a:cubicBezTo>
                  <a:lnTo>
                    <a:pt x="5523" y="1072"/>
                  </a:lnTo>
                  <a:cubicBezTo>
                    <a:pt x="5786" y="1072"/>
                    <a:pt x="5992" y="1008"/>
                    <a:pt x="5970" y="923"/>
                  </a:cubicBezTo>
                  <a:cubicBezTo>
                    <a:pt x="5928" y="668"/>
                    <a:pt x="5878" y="405"/>
                    <a:pt x="5829" y="149"/>
                  </a:cubicBezTo>
                  <a:cubicBezTo>
                    <a:pt x="5814" y="64"/>
                    <a:pt x="5587" y="0"/>
                    <a:pt x="53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5" name="Google Shape;690;p46"/>
            <p:cNvSpPr/>
            <p:nvPr/>
          </p:nvSpPr>
          <p:spPr>
            <a:xfrm>
              <a:off x="4312075" y="3033550"/>
              <a:ext cx="152300" cy="26825"/>
            </a:xfrm>
            <a:custGeom>
              <a:avLst/>
              <a:gdLst/>
              <a:ahLst/>
              <a:cxnLst/>
              <a:rect l="l" t="t" r="r" b="b"/>
              <a:pathLst>
                <a:path w="6092" h="1073" extrusionOk="0">
                  <a:moveTo>
                    <a:pt x="5324" y="0"/>
                  </a:moveTo>
                  <a:lnTo>
                    <a:pt x="462" y="0"/>
                  </a:lnTo>
                  <a:cubicBezTo>
                    <a:pt x="199" y="0"/>
                    <a:pt x="0" y="64"/>
                    <a:pt x="14" y="149"/>
                  </a:cubicBezTo>
                  <a:cubicBezTo>
                    <a:pt x="71" y="405"/>
                    <a:pt x="128" y="668"/>
                    <a:pt x="178" y="923"/>
                  </a:cubicBezTo>
                  <a:cubicBezTo>
                    <a:pt x="199" y="1008"/>
                    <a:pt x="426" y="1072"/>
                    <a:pt x="689" y="1072"/>
                  </a:cubicBezTo>
                  <a:lnTo>
                    <a:pt x="5623" y="1072"/>
                  </a:lnTo>
                  <a:cubicBezTo>
                    <a:pt x="5892" y="1072"/>
                    <a:pt x="6091" y="1008"/>
                    <a:pt x="6070" y="923"/>
                  </a:cubicBezTo>
                  <a:cubicBezTo>
                    <a:pt x="5999" y="668"/>
                    <a:pt x="5921" y="405"/>
                    <a:pt x="5850" y="149"/>
                  </a:cubicBezTo>
                  <a:cubicBezTo>
                    <a:pt x="5828" y="64"/>
                    <a:pt x="5594"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6" name="Google Shape;691;p46"/>
            <p:cNvSpPr/>
            <p:nvPr/>
          </p:nvSpPr>
          <p:spPr>
            <a:xfrm>
              <a:off x="4503750" y="3033550"/>
              <a:ext cx="154775" cy="27000"/>
            </a:xfrm>
            <a:custGeom>
              <a:avLst/>
              <a:gdLst/>
              <a:ahLst/>
              <a:cxnLst/>
              <a:rect l="l" t="t" r="r" b="b"/>
              <a:pathLst>
                <a:path w="6191" h="1080" extrusionOk="0">
                  <a:moveTo>
                    <a:pt x="5324" y="0"/>
                  </a:moveTo>
                  <a:lnTo>
                    <a:pt x="462" y="0"/>
                  </a:lnTo>
                  <a:cubicBezTo>
                    <a:pt x="192" y="0"/>
                    <a:pt x="0" y="64"/>
                    <a:pt x="28" y="149"/>
                  </a:cubicBezTo>
                  <a:cubicBezTo>
                    <a:pt x="107" y="405"/>
                    <a:pt x="185" y="668"/>
                    <a:pt x="263" y="923"/>
                  </a:cubicBezTo>
                  <a:cubicBezTo>
                    <a:pt x="291" y="1008"/>
                    <a:pt x="533" y="1072"/>
                    <a:pt x="802" y="1072"/>
                  </a:cubicBezTo>
                  <a:cubicBezTo>
                    <a:pt x="2442" y="1072"/>
                    <a:pt x="4089" y="1079"/>
                    <a:pt x="5736" y="1079"/>
                  </a:cubicBezTo>
                  <a:cubicBezTo>
                    <a:pt x="5999" y="1079"/>
                    <a:pt x="6190" y="1008"/>
                    <a:pt x="6155" y="923"/>
                  </a:cubicBezTo>
                  <a:cubicBezTo>
                    <a:pt x="6056" y="668"/>
                    <a:pt x="5956" y="405"/>
                    <a:pt x="5857" y="149"/>
                  </a:cubicBezTo>
                  <a:cubicBezTo>
                    <a:pt x="5828" y="64"/>
                    <a:pt x="5587"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7" name="Google Shape;692;p46"/>
            <p:cNvSpPr/>
            <p:nvPr/>
          </p:nvSpPr>
          <p:spPr>
            <a:xfrm>
              <a:off x="4695775" y="3033550"/>
              <a:ext cx="156725" cy="27000"/>
            </a:xfrm>
            <a:custGeom>
              <a:avLst/>
              <a:gdLst/>
              <a:ahLst/>
              <a:cxnLst/>
              <a:rect l="l" t="t" r="r" b="b"/>
              <a:pathLst>
                <a:path w="6269" h="1080" extrusionOk="0">
                  <a:moveTo>
                    <a:pt x="5303" y="0"/>
                  </a:moveTo>
                  <a:lnTo>
                    <a:pt x="440" y="0"/>
                  </a:lnTo>
                  <a:cubicBezTo>
                    <a:pt x="185" y="0"/>
                    <a:pt x="0" y="64"/>
                    <a:pt x="29" y="149"/>
                  </a:cubicBezTo>
                  <a:cubicBezTo>
                    <a:pt x="135" y="405"/>
                    <a:pt x="242" y="668"/>
                    <a:pt x="348" y="923"/>
                  </a:cubicBezTo>
                  <a:cubicBezTo>
                    <a:pt x="384" y="1008"/>
                    <a:pt x="632" y="1079"/>
                    <a:pt x="888" y="1079"/>
                  </a:cubicBezTo>
                  <a:lnTo>
                    <a:pt x="5821" y="1079"/>
                  </a:lnTo>
                  <a:cubicBezTo>
                    <a:pt x="6091" y="1079"/>
                    <a:pt x="6269" y="1008"/>
                    <a:pt x="6226" y="923"/>
                  </a:cubicBezTo>
                  <a:cubicBezTo>
                    <a:pt x="6105" y="668"/>
                    <a:pt x="5978" y="405"/>
                    <a:pt x="5850" y="149"/>
                  </a:cubicBezTo>
                  <a:cubicBezTo>
                    <a:pt x="5814" y="64"/>
                    <a:pt x="5573" y="0"/>
                    <a:pt x="5303"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8" name="Google Shape;693;p46"/>
            <p:cNvSpPr/>
            <p:nvPr/>
          </p:nvSpPr>
          <p:spPr>
            <a:xfrm>
              <a:off x="4887450" y="3033550"/>
              <a:ext cx="159400" cy="27000"/>
            </a:xfrm>
            <a:custGeom>
              <a:avLst/>
              <a:gdLst/>
              <a:ahLst/>
              <a:cxnLst/>
              <a:rect l="l" t="t" r="r" b="b"/>
              <a:pathLst>
                <a:path w="6376" h="1080" extrusionOk="0">
                  <a:moveTo>
                    <a:pt x="5289" y="0"/>
                  </a:moveTo>
                  <a:lnTo>
                    <a:pt x="447" y="0"/>
                  </a:lnTo>
                  <a:cubicBezTo>
                    <a:pt x="178" y="0"/>
                    <a:pt x="0" y="64"/>
                    <a:pt x="36" y="142"/>
                  </a:cubicBezTo>
                  <a:cubicBezTo>
                    <a:pt x="171" y="405"/>
                    <a:pt x="298" y="668"/>
                    <a:pt x="433" y="930"/>
                  </a:cubicBezTo>
                  <a:cubicBezTo>
                    <a:pt x="476" y="1008"/>
                    <a:pt x="731" y="1079"/>
                    <a:pt x="1001" y="1079"/>
                  </a:cubicBezTo>
                  <a:lnTo>
                    <a:pt x="5914" y="1079"/>
                  </a:lnTo>
                  <a:cubicBezTo>
                    <a:pt x="6183" y="1079"/>
                    <a:pt x="6375" y="1015"/>
                    <a:pt x="6325" y="930"/>
                  </a:cubicBezTo>
                  <a:cubicBezTo>
                    <a:pt x="6176" y="668"/>
                    <a:pt x="6020" y="405"/>
                    <a:pt x="5871" y="142"/>
                  </a:cubicBezTo>
                  <a:cubicBezTo>
                    <a:pt x="5821" y="64"/>
                    <a:pt x="5559" y="0"/>
                    <a:pt x="5289"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9" name="Google Shape;694;p46"/>
            <p:cNvSpPr/>
            <p:nvPr/>
          </p:nvSpPr>
          <p:spPr>
            <a:xfrm>
              <a:off x="2730400" y="3075600"/>
              <a:ext cx="171475" cy="41550"/>
            </a:xfrm>
            <a:custGeom>
              <a:avLst/>
              <a:gdLst/>
              <a:ahLst/>
              <a:cxnLst/>
              <a:rect l="l" t="t" r="r" b="b"/>
              <a:pathLst>
                <a:path w="6859" h="1662" extrusionOk="0">
                  <a:moveTo>
                    <a:pt x="6397" y="1"/>
                  </a:moveTo>
                  <a:lnTo>
                    <a:pt x="1449" y="1"/>
                  </a:lnTo>
                  <a:cubicBezTo>
                    <a:pt x="1172" y="1"/>
                    <a:pt x="902" y="65"/>
                    <a:pt x="853" y="150"/>
                  </a:cubicBezTo>
                  <a:cubicBezTo>
                    <a:pt x="590" y="597"/>
                    <a:pt x="327" y="1044"/>
                    <a:pt x="57" y="1499"/>
                  </a:cubicBezTo>
                  <a:cubicBezTo>
                    <a:pt x="1" y="1591"/>
                    <a:pt x="199" y="1662"/>
                    <a:pt x="483" y="1662"/>
                  </a:cubicBezTo>
                  <a:lnTo>
                    <a:pt x="5531" y="1662"/>
                  </a:lnTo>
                  <a:cubicBezTo>
                    <a:pt x="5815" y="1662"/>
                    <a:pt x="6070" y="1591"/>
                    <a:pt x="6120" y="1499"/>
                  </a:cubicBezTo>
                  <a:cubicBezTo>
                    <a:pt x="6354" y="1044"/>
                    <a:pt x="6581" y="597"/>
                    <a:pt x="6816" y="150"/>
                  </a:cubicBezTo>
                  <a:cubicBezTo>
                    <a:pt x="6858" y="65"/>
                    <a:pt x="6674" y="1"/>
                    <a:pt x="639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0" name="Google Shape;695;p46"/>
            <p:cNvSpPr/>
            <p:nvPr/>
          </p:nvSpPr>
          <p:spPr>
            <a:xfrm>
              <a:off x="2930425" y="3075600"/>
              <a:ext cx="167200" cy="41550"/>
            </a:xfrm>
            <a:custGeom>
              <a:avLst/>
              <a:gdLst/>
              <a:ahLst/>
              <a:cxnLst/>
              <a:rect l="l" t="t" r="r" b="b"/>
              <a:pathLst>
                <a:path w="6688" h="1662" extrusionOk="0">
                  <a:moveTo>
                    <a:pt x="6233" y="1"/>
                  </a:moveTo>
                  <a:lnTo>
                    <a:pt x="1264" y="1"/>
                  </a:lnTo>
                  <a:cubicBezTo>
                    <a:pt x="1001" y="1"/>
                    <a:pt x="746" y="72"/>
                    <a:pt x="703" y="157"/>
                  </a:cubicBezTo>
                  <a:cubicBezTo>
                    <a:pt x="490" y="597"/>
                    <a:pt x="270" y="1044"/>
                    <a:pt x="43" y="1499"/>
                  </a:cubicBezTo>
                  <a:cubicBezTo>
                    <a:pt x="0" y="1584"/>
                    <a:pt x="192" y="1662"/>
                    <a:pt x="462" y="1662"/>
                  </a:cubicBezTo>
                  <a:lnTo>
                    <a:pt x="5537" y="1662"/>
                  </a:lnTo>
                  <a:cubicBezTo>
                    <a:pt x="5814" y="1662"/>
                    <a:pt x="6063" y="1584"/>
                    <a:pt x="6098" y="1499"/>
                  </a:cubicBezTo>
                  <a:cubicBezTo>
                    <a:pt x="6283" y="1044"/>
                    <a:pt x="6467" y="597"/>
                    <a:pt x="6652" y="157"/>
                  </a:cubicBezTo>
                  <a:cubicBezTo>
                    <a:pt x="6688" y="72"/>
                    <a:pt x="6510" y="1"/>
                    <a:pt x="6233"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1" name="Google Shape;696;p46"/>
            <p:cNvSpPr/>
            <p:nvPr/>
          </p:nvSpPr>
          <p:spPr>
            <a:xfrm>
              <a:off x="3130075" y="3075600"/>
              <a:ext cx="163650" cy="41550"/>
            </a:xfrm>
            <a:custGeom>
              <a:avLst/>
              <a:gdLst/>
              <a:ahLst/>
              <a:cxnLst/>
              <a:rect l="l" t="t" r="r" b="b"/>
              <a:pathLst>
                <a:path w="6546" h="1662" extrusionOk="0">
                  <a:moveTo>
                    <a:pt x="6077" y="1"/>
                  </a:moveTo>
                  <a:lnTo>
                    <a:pt x="1108" y="1"/>
                  </a:lnTo>
                  <a:cubicBezTo>
                    <a:pt x="845" y="1"/>
                    <a:pt x="597" y="72"/>
                    <a:pt x="561" y="157"/>
                  </a:cubicBezTo>
                  <a:cubicBezTo>
                    <a:pt x="391" y="597"/>
                    <a:pt x="214" y="1044"/>
                    <a:pt x="36" y="1499"/>
                  </a:cubicBezTo>
                  <a:cubicBezTo>
                    <a:pt x="1" y="1584"/>
                    <a:pt x="199" y="1662"/>
                    <a:pt x="469" y="1662"/>
                  </a:cubicBezTo>
                  <a:lnTo>
                    <a:pt x="5545" y="1662"/>
                  </a:lnTo>
                  <a:cubicBezTo>
                    <a:pt x="5829" y="1662"/>
                    <a:pt x="6070" y="1584"/>
                    <a:pt x="6099" y="1499"/>
                  </a:cubicBezTo>
                  <a:cubicBezTo>
                    <a:pt x="6241" y="1044"/>
                    <a:pt x="6383" y="597"/>
                    <a:pt x="6525" y="157"/>
                  </a:cubicBezTo>
                  <a:cubicBezTo>
                    <a:pt x="6546" y="72"/>
                    <a:pt x="6354" y="1"/>
                    <a:pt x="607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2" name="Google Shape;697;p46"/>
            <p:cNvSpPr/>
            <p:nvPr/>
          </p:nvSpPr>
          <p:spPr>
            <a:xfrm>
              <a:off x="3329750" y="3075600"/>
              <a:ext cx="159925" cy="41550"/>
            </a:xfrm>
            <a:custGeom>
              <a:avLst/>
              <a:gdLst/>
              <a:ahLst/>
              <a:cxnLst/>
              <a:rect l="l" t="t" r="r" b="b"/>
              <a:pathLst>
                <a:path w="6397" h="1662" extrusionOk="0">
                  <a:moveTo>
                    <a:pt x="5928" y="1"/>
                  </a:moveTo>
                  <a:lnTo>
                    <a:pt x="958" y="1"/>
                  </a:lnTo>
                  <a:cubicBezTo>
                    <a:pt x="689" y="1"/>
                    <a:pt x="447" y="72"/>
                    <a:pt x="419" y="157"/>
                  </a:cubicBezTo>
                  <a:cubicBezTo>
                    <a:pt x="291" y="597"/>
                    <a:pt x="163" y="1044"/>
                    <a:pt x="28" y="1499"/>
                  </a:cubicBezTo>
                  <a:cubicBezTo>
                    <a:pt x="0" y="1584"/>
                    <a:pt x="206" y="1662"/>
                    <a:pt x="490" y="1662"/>
                  </a:cubicBezTo>
                  <a:lnTo>
                    <a:pt x="5566" y="1662"/>
                  </a:lnTo>
                  <a:cubicBezTo>
                    <a:pt x="5835" y="1662"/>
                    <a:pt x="6070" y="1584"/>
                    <a:pt x="6091" y="1499"/>
                  </a:cubicBezTo>
                  <a:cubicBezTo>
                    <a:pt x="6190" y="1044"/>
                    <a:pt x="6283" y="597"/>
                    <a:pt x="6382" y="157"/>
                  </a:cubicBezTo>
                  <a:cubicBezTo>
                    <a:pt x="6396" y="72"/>
                    <a:pt x="6190" y="1"/>
                    <a:pt x="5928"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3" name="Google Shape;698;p46"/>
            <p:cNvSpPr/>
            <p:nvPr/>
          </p:nvSpPr>
          <p:spPr>
            <a:xfrm>
              <a:off x="3529750" y="3075600"/>
              <a:ext cx="155850" cy="41550"/>
            </a:xfrm>
            <a:custGeom>
              <a:avLst/>
              <a:gdLst/>
              <a:ahLst/>
              <a:cxnLst/>
              <a:rect l="l" t="t" r="r" b="b"/>
              <a:pathLst>
                <a:path w="6234" h="1662" extrusionOk="0">
                  <a:moveTo>
                    <a:pt x="5758" y="1"/>
                  </a:moveTo>
                  <a:lnTo>
                    <a:pt x="789" y="1"/>
                  </a:lnTo>
                  <a:cubicBezTo>
                    <a:pt x="526" y="1"/>
                    <a:pt x="292" y="72"/>
                    <a:pt x="278" y="157"/>
                  </a:cubicBezTo>
                  <a:cubicBezTo>
                    <a:pt x="192" y="597"/>
                    <a:pt x="107" y="1044"/>
                    <a:pt x="22" y="1499"/>
                  </a:cubicBezTo>
                  <a:cubicBezTo>
                    <a:pt x="1" y="1584"/>
                    <a:pt x="214" y="1662"/>
                    <a:pt x="483" y="1662"/>
                  </a:cubicBezTo>
                  <a:lnTo>
                    <a:pt x="5559" y="1662"/>
                  </a:lnTo>
                  <a:cubicBezTo>
                    <a:pt x="5836" y="1662"/>
                    <a:pt x="6056" y="1584"/>
                    <a:pt x="6070" y="1499"/>
                  </a:cubicBezTo>
                  <a:cubicBezTo>
                    <a:pt x="6120" y="1044"/>
                    <a:pt x="6177" y="597"/>
                    <a:pt x="6226" y="157"/>
                  </a:cubicBezTo>
                  <a:cubicBezTo>
                    <a:pt x="6234" y="72"/>
                    <a:pt x="6035" y="1"/>
                    <a:pt x="575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4" name="Google Shape;699;p46"/>
            <p:cNvSpPr/>
            <p:nvPr/>
          </p:nvSpPr>
          <p:spPr>
            <a:xfrm>
              <a:off x="3729425" y="3075600"/>
              <a:ext cx="152275" cy="41550"/>
            </a:xfrm>
            <a:custGeom>
              <a:avLst/>
              <a:gdLst/>
              <a:ahLst/>
              <a:cxnLst/>
              <a:rect l="l" t="t" r="r" b="b"/>
              <a:pathLst>
                <a:path w="6091" h="1662" extrusionOk="0">
                  <a:moveTo>
                    <a:pt x="5601" y="1"/>
                  </a:moveTo>
                  <a:lnTo>
                    <a:pt x="632" y="1"/>
                  </a:lnTo>
                  <a:cubicBezTo>
                    <a:pt x="369" y="1"/>
                    <a:pt x="142" y="72"/>
                    <a:pt x="135" y="157"/>
                  </a:cubicBezTo>
                  <a:cubicBezTo>
                    <a:pt x="92" y="597"/>
                    <a:pt x="50" y="1044"/>
                    <a:pt x="7" y="1499"/>
                  </a:cubicBezTo>
                  <a:cubicBezTo>
                    <a:pt x="0" y="1584"/>
                    <a:pt x="220" y="1662"/>
                    <a:pt x="490" y="1662"/>
                  </a:cubicBezTo>
                  <a:lnTo>
                    <a:pt x="5566" y="1662"/>
                  </a:lnTo>
                  <a:cubicBezTo>
                    <a:pt x="5843" y="1662"/>
                    <a:pt x="6070" y="1584"/>
                    <a:pt x="6070" y="1499"/>
                  </a:cubicBezTo>
                  <a:cubicBezTo>
                    <a:pt x="6077" y="1044"/>
                    <a:pt x="6084" y="597"/>
                    <a:pt x="6091" y="157"/>
                  </a:cubicBezTo>
                  <a:cubicBezTo>
                    <a:pt x="6091" y="72"/>
                    <a:pt x="5878" y="1"/>
                    <a:pt x="5601"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5" name="Google Shape;700;p46"/>
            <p:cNvSpPr/>
            <p:nvPr/>
          </p:nvSpPr>
          <p:spPr>
            <a:xfrm>
              <a:off x="3928725" y="3075600"/>
              <a:ext cx="152125" cy="41550"/>
            </a:xfrm>
            <a:custGeom>
              <a:avLst/>
              <a:gdLst/>
              <a:ahLst/>
              <a:cxnLst/>
              <a:rect l="l" t="t" r="r" b="b"/>
              <a:pathLst>
                <a:path w="6085" h="1662" extrusionOk="0">
                  <a:moveTo>
                    <a:pt x="5467" y="1"/>
                  </a:moveTo>
                  <a:lnTo>
                    <a:pt x="497" y="1"/>
                  </a:lnTo>
                  <a:cubicBezTo>
                    <a:pt x="220" y="1"/>
                    <a:pt x="0" y="72"/>
                    <a:pt x="7" y="157"/>
                  </a:cubicBezTo>
                  <a:cubicBezTo>
                    <a:pt x="7" y="597"/>
                    <a:pt x="14" y="1044"/>
                    <a:pt x="14" y="1499"/>
                  </a:cubicBezTo>
                  <a:cubicBezTo>
                    <a:pt x="22" y="1584"/>
                    <a:pt x="242" y="1662"/>
                    <a:pt x="526" y="1662"/>
                  </a:cubicBezTo>
                  <a:lnTo>
                    <a:pt x="5601" y="1662"/>
                  </a:lnTo>
                  <a:cubicBezTo>
                    <a:pt x="5871" y="1662"/>
                    <a:pt x="6084" y="1584"/>
                    <a:pt x="6077" y="1499"/>
                  </a:cubicBezTo>
                  <a:cubicBezTo>
                    <a:pt x="6042" y="1044"/>
                    <a:pt x="6006" y="597"/>
                    <a:pt x="5963" y="157"/>
                  </a:cubicBezTo>
                  <a:cubicBezTo>
                    <a:pt x="5956" y="72"/>
                    <a:pt x="5729" y="1"/>
                    <a:pt x="546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6" name="Google Shape;701;p46"/>
            <p:cNvSpPr/>
            <p:nvPr/>
          </p:nvSpPr>
          <p:spPr>
            <a:xfrm>
              <a:off x="4125000" y="3075600"/>
              <a:ext cx="155500" cy="41550"/>
            </a:xfrm>
            <a:custGeom>
              <a:avLst/>
              <a:gdLst/>
              <a:ahLst/>
              <a:cxnLst/>
              <a:rect l="l" t="t" r="r" b="b"/>
              <a:pathLst>
                <a:path w="6220" h="1662" extrusionOk="0">
                  <a:moveTo>
                    <a:pt x="5446" y="1"/>
                  </a:moveTo>
                  <a:lnTo>
                    <a:pt x="476" y="1"/>
                  </a:lnTo>
                  <a:cubicBezTo>
                    <a:pt x="200" y="1"/>
                    <a:pt x="1" y="72"/>
                    <a:pt x="8" y="157"/>
                  </a:cubicBezTo>
                  <a:cubicBezTo>
                    <a:pt x="58" y="597"/>
                    <a:pt x="107" y="1044"/>
                    <a:pt x="157" y="1499"/>
                  </a:cubicBezTo>
                  <a:cubicBezTo>
                    <a:pt x="164" y="1584"/>
                    <a:pt x="384" y="1662"/>
                    <a:pt x="668" y="1662"/>
                  </a:cubicBezTo>
                  <a:lnTo>
                    <a:pt x="5744" y="1662"/>
                  </a:lnTo>
                  <a:cubicBezTo>
                    <a:pt x="6014" y="1662"/>
                    <a:pt x="6220" y="1584"/>
                    <a:pt x="6205" y="1499"/>
                  </a:cubicBezTo>
                  <a:cubicBezTo>
                    <a:pt x="6120" y="1044"/>
                    <a:pt x="6042" y="597"/>
                    <a:pt x="5957" y="157"/>
                  </a:cubicBezTo>
                  <a:cubicBezTo>
                    <a:pt x="5943" y="72"/>
                    <a:pt x="5708" y="1"/>
                    <a:pt x="544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7" name="Google Shape;702;p46"/>
            <p:cNvSpPr/>
            <p:nvPr/>
          </p:nvSpPr>
          <p:spPr>
            <a:xfrm>
              <a:off x="4320950" y="3075600"/>
              <a:ext cx="159575" cy="41550"/>
            </a:xfrm>
            <a:custGeom>
              <a:avLst/>
              <a:gdLst/>
              <a:ahLst/>
              <a:cxnLst/>
              <a:rect l="l" t="t" r="r" b="b"/>
              <a:pathLst>
                <a:path w="6383" h="1662" extrusionOk="0">
                  <a:moveTo>
                    <a:pt x="5438" y="1"/>
                  </a:moveTo>
                  <a:lnTo>
                    <a:pt x="469" y="1"/>
                  </a:lnTo>
                  <a:cubicBezTo>
                    <a:pt x="206" y="1"/>
                    <a:pt x="0" y="72"/>
                    <a:pt x="14" y="157"/>
                  </a:cubicBezTo>
                  <a:cubicBezTo>
                    <a:pt x="107" y="597"/>
                    <a:pt x="199" y="1044"/>
                    <a:pt x="298" y="1499"/>
                  </a:cubicBezTo>
                  <a:cubicBezTo>
                    <a:pt x="312" y="1584"/>
                    <a:pt x="554" y="1662"/>
                    <a:pt x="824" y="1662"/>
                  </a:cubicBezTo>
                  <a:lnTo>
                    <a:pt x="5899" y="1662"/>
                  </a:lnTo>
                  <a:cubicBezTo>
                    <a:pt x="6176" y="1662"/>
                    <a:pt x="6382" y="1584"/>
                    <a:pt x="6361" y="1499"/>
                  </a:cubicBezTo>
                  <a:cubicBezTo>
                    <a:pt x="6226" y="1044"/>
                    <a:pt x="6098" y="597"/>
                    <a:pt x="5977" y="157"/>
                  </a:cubicBezTo>
                  <a:cubicBezTo>
                    <a:pt x="5949" y="72"/>
                    <a:pt x="5708" y="1"/>
                    <a:pt x="543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8" name="Google Shape;703;p46"/>
            <p:cNvSpPr/>
            <p:nvPr/>
          </p:nvSpPr>
          <p:spPr>
            <a:xfrm>
              <a:off x="4516700" y="3075600"/>
              <a:ext cx="163475" cy="41550"/>
            </a:xfrm>
            <a:custGeom>
              <a:avLst/>
              <a:gdLst/>
              <a:ahLst/>
              <a:cxnLst/>
              <a:rect l="l" t="t" r="r" b="b"/>
              <a:pathLst>
                <a:path w="6539" h="1662" extrusionOk="0">
                  <a:moveTo>
                    <a:pt x="5445" y="1"/>
                  </a:moveTo>
                  <a:lnTo>
                    <a:pt x="476" y="1"/>
                  </a:lnTo>
                  <a:cubicBezTo>
                    <a:pt x="199" y="1"/>
                    <a:pt x="0" y="72"/>
                    <a:pt x="29" y="157"/>
                  </a:cubicBezTo>
                  <a:cubicBezTo>
                    <a:pt x="164" y="597"/>
                    <a:pt x="306" y="1044"/>
                    <a:pt x="440" y="1499"/>
                  </a:cubicBezTo>
                  <a:cubicBezTo>
                    <a:pt x="469" y="1584"/>
                    <a:pt x="717" y="1662"/>
                    <a:pt x="1001" y="1662"/>
                  </a:cubicBezTo>
                  <a:lnTo>
                    <a:pt x="6077" y="1662"/>
                  </a:lnTo>
                  <a:cubicBezTo>
                    <a:pt x="6340" y="1662"/>
                    <a:pt x="6539" y="1584"/>
                    <a:pt x="6503" y="1499"/>
                  </a:cubicBezTo>
                  <a:cubicBezTo>
                    <a:pt x="6333" y="1044"/>
                    <a:pt x="6162" y="597"/>
                    <a:pt x="5992" y="157"/>
                  </a:cubicBezTo>
                  <a:cubicBezTo>
                    <a:pt x="5956" y="72"/>
                    <a:pt x="5708" y="1"/>
                    <a:pt x="5445"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9" name="Google Shape;704;p46"/>
            <p:cNvSpPr/>
            <p:nvPr/>
          </p:nvSpPr>
          <p:spPr>
            <a:xfrm>
              <a:off x="4712975" y="3075600"/>
              <a:ext cx="166850" cy="41550"/>
            </a:xfrm>
            <a:custGeom>
              <a:avLst/>
              <a:gdLst/>
              <a:ahLst/>
              <a:cxnLst/>
              <a:rect l="l" t="t" r="r" b="b"/>
              <a:pathLst>
                <a:path w="6674" h="1662" extrusionOk="0">
                  <a:moveTo>
                    <a:pt x="5425" y="1"/>
                  </a:moveTo>
                  <a:lnTo>
                    <a:pt x="455" y="1"/>
                  </a:lnTo>
                  <a:cubicBezTo>
                    <a:pt x="193" y="1"/>
                    <a:pt x="1" y="72"/>
                    <a:pt x="36" y="157"/>
                  </a:cubicBezTo>
                  <a:cubicBezTo>
                    <a:pt x="214" y="597"/>
                    <a:pt x="398" y="1044"/>
                    <a:pt x="583" y="1499"/>
                  </a:cubicBezTo>
                  <a:cubicBezTo>
                    <a:pt x="618" y="1584"/>
                    <a:pt x="874" y="1662"/>
                    <a:pt x="1144" y="1662"/>
                  </a:cubicBezTo>
                  <a:lnTo>
                    <a:pt x="6220" y="1662"/>
                  </a:lnTo>
                  <a:cubicBezTo>
                    <a:pt x="6496" y="1662"/>
                    <a:pt x="6674" y="1584"/>
                    <a:pt x="6631" y="1499"/>
                  </a:cubicBezTo>
                  <a:cubicBezTo>
                    <a:pt x="6411" y="1044"/>
                    <a:pt x="6198" y="597"/>
                    <a:pt x="5985" y="157"/>
                  </a:cubicBezTo>
                  <a:cubicBezTo>
                    <a:pt x="5943" y="72"/>
                    <a:pt x="5701" y="1"/>
                    <a:pt x="542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0" name="Google Shape;705;p46"/>
            <p:cNvSpPr/>
            <p:nvPr/>
          </p:nvSpPr>
          <p:spPr>
            <a:xfrm>
              <a:off x="4908750" y="3075600"/>
              <a:ext cx="171100" cy="41550"/>
            </a:xfrm>
            <a:custGeom>
              <a:avLst/>
              <a:gdLst/>
              <a:ahLst/>
              <a:cxnLst/>
              <a:rect l="l" t="t" r="r" b="b"/>
              <a:pathLst>
                <a:path w="6844" h="1662" extrusionOk="0">
                  <a:moveTo>
                    <a:pt x="5410" y="1"/>
                  </a:moveTo>
                  <a:lnTo>
                    <a:pt x="462" y="1"/>
                  </a:lnTo>
                  <a:cubicBezTo>
                    <a:pt x="185" y="1"/>
                    <a:pt x="0" y="72"/>
                    <a:pt x="43" y="157"/>
                  </a:cubicBezTo>
                  <a:cubicBezTo>
                    <a:pt x="270" y="597"/>
                    <a:pt x="497" y="1044"/>
                    <a:pt x="731" y="1499"/>
                  </a:cubicBezTo>
                  <a:cubicBezTo>
                    <a:pt x="774" y="1591"/>
                    <a:pt x="1037" y="1662"/>
                    <a:pt x="1313" y="1662"/>
                  </a:cubicBezTo>
                  <a:lnTo>
                    <a:pt x="6368" y="1662"/>
                  </a:lnTo>
                  <a:cubicBezTo>
                    <a:pt x="6652" y="1662"/>
                    <a:pt x="6844" y="1591"/>
                    <a:pt x="6794" y="1499"/>
                  </a:cubicBezTo>
                  <a:cubicBezTo>
                    <a:pt x="6531" y="1044"/>
                    <a:pt x="6269" y="597"/>
                    <a:pt x="6006" y="157"/>
                  </a:cubicBezTo>
                  <a:cubicBezTo>
                    <a:pt x="5956" y="72"/>
                    <a:pt x="5686" y="1"/>
                    <a:pt x="5410"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1" name="Google Shape;706;p46"/>
            <p:cNvSpPr/>
            <p:nvPr/>
          </p:nvSpPr>
          <p:spPr>
            <a:xfrm>
              <a:off x="2694900" y="3133450"/>
              <a:ext cx="378775" cy="44050"/>
            </a:xfrm>
            <a:custGeom>
              <a:avLst/>
              <a:gdLst/>
              <a:ahLst/>
              <a:cxnLst/>
              <a:rect l="l" t="t" r="r" b="b"/>
              <a:pathLst>
                <a:path w="15151" h="1762" extrusionOk="0">
                  <a:moveTo>
                    <a:pt x="14682" y="1"/>
                  </a:moveTo>
                  <a:lnTo>
                    <a:pt x="6624" y="1"/>
                  </a:lnTo>
                  <a:lnTo>
                    <a:pt x="5907" y="1"/>
                  </a:lnTo>
                  <a:lnTo>
                    <a:pt x="1506" y="1"/>
                  </a:lnTo>
                  <a:cubicBezTo>
                    <a:pt x="1222" y="1"/>
                    <a:pt x="952" y="72"/>
                    <a:pt x="895" y="164"/>
                  </a:cubicBezTo>
                  <a:cubicBezTo>
                    <a:pt x="618" y="640"/>
                    <a:pt x="342" y="1108"/>
                    <a:pt x="58" y="1591"/>
                  </a:cubicBezTo>
                  <a:cubicBezTo>
                    <a:pt x="1" y="1683"/>
                    <a:pt x="185" y="1762"/>
                    <a:pt x="476" y="1762"/>
                  </a:cubicBezTo>
                  <a:lnTo>
                    <a:pt x="4977" y="1762"/>
                  </a:lnTo>
                  <a:lnTo>
                    <a:pt x="5708" y="1762"/>
                  </a:lnTo>
                  <a:lnTo>
                    <a:pt x="13943" y="1762"/>
                  </a:lnTo>
                  <a:cubicBezTo>
                    <a:pt x="14227" y="1762"/>
                    <a:pt x="14483" y="1683"/>
                    <a:pt x="14518" y="1591"/>
                  </a:cubicBezTo>
                  <a:cubicBezTo>
                    <a:pt x="14717" y="1108"/>
                    <a:pt x="14916" y="640"/>
                    <a:pt x="15108" y="164"/>
                  </a:cubicBezTo>
                  <a:cubicBezTo>
                    <a:pt x="15150" y="72"/>
                    <a:pt x="14966" y="1"/>
                    <a:pt x="1468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2" name="Google Shape;707;p46"/>
            <p:cNvSpPr/>
            <p:nvPr/>
          </p:nvSpPr>
          <p:spPr>
            <a:xfrm>
              <a:off x="3106650" y="3133450"/>
              <a:ext cx="168975" cy="44050"/>
            </a:xfrm>
            <a:custGeom>
              <a:avLst/>
              <a:gdLst/>
              <a:ahLst/>
              <a:cxnLst/>
              <a:rect l="l" t="t" r="r" b="b"/>
              <a:pathLst>
                <a:path w="6759" h="1762" extrusionOk="0">
                  <a:moveTo>
                    <a:pt x="6269" y="1"/>
                  </a:moveTo>
                  <a:lnTo>
                    <a:pt x="1158" y="1"/>
                  </a:lnTo>
                  <a:cubicBezTo>
                    <a:pt x="881" y="1"/>
                    <a:pt x="625" y="72"/>
                    <a:pt x="590" y="164"/>
                  </a:cubicBezTo>
                  <a:cubicBezTo>
                    <a:pt x="405" y="640"/>
                    <a:pt x="221" y="1108"/>
                    <a:pt x="36" y="1591"/>
                  </a:cubicBezTo>
                  <a:cubicBezTo>
                    <a:pt x="1" y="1683"/>
                    <a:pt x="199" y="1762"/>
                    <a:pt x="476" y="1762"/>
                  </a:cubicBezTo>
                  <a:lnTo>
                    <a:pt x="5708" y="1762"/>
                  </a:lnTo>
                  <a:cubicBezTo>
                    <a:pt x="5999" y="1762"/>
                    <a:pt x="6255" y="1683"/>
                    <a:pt x="6283" y="1591"/>
                  </a:cubicBezTo>
                  <a:cubicBezTo>
                    <a:pt x="6432" y="1108"/>
                    <a:pt x="6581" y="640"/>
                    <a:pt x="6730" y="164"/>
                  </a:cubicBezTo>
                  <a:cubicBezTo>
                    <a:pt x="6759" y="72"/>
                    <a:pt x="6553" y="1"/>
                    <a:pt x="626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3" name="Google Shape;708;p46"/>
            <p:cNvSpPr/>
            <p:nvPr/>
          </p:nvSpPr>
          <p:spPr>
            <a:xfrm>
              <a:off x="3312350" y="3133450"/>
              <a:ext cx="164900" cy="44050"/>
            </a:xfrm>
            <a:custGeom>
              <a:avLst/>
              <a:gdLst/>
              <a:ahLst/>
              <a:cxnLst/>
              <a:rect l="l" t="t" r="r" b="b"/>
              <a:pathLst>
                <a:path w="6596" h="1762" extrusionOk="0">
                  <a:moveTo>
                    <a:pt x="6113" y="1"/>
                  </a:moveTo>
                  <a:lnTo>
                    <a:pt x="994" y="1"/>
                  </a:lnTo>
                  <a:cubicBezTo>
                    <a:pt x="717" y="1"/>
                    <a:pt x="469" y="72"/>
                    <a:pt x="440" y="164"/>
                  </a:cubicBezTo>
                  <a:cubicBezTo>
                    <a:pt x="306" y="640"/>
                    <a:pt x="164" y="1108"/>
                    <a:pt x="29" y="1591"/>
                  </a:cubicBezTo>
                  <a:cubicBezTo>
                    <a:pt x="0" y="1683"/>
                    <a:pt x="206" y="1762"/>
                    <a:pt x="497" y="1762"/>
                  </a:cubicBezTo>
                  <a:lnTo>
                    <a:pt x="5722" y="1762"/>
                  </a:lnTo>
                  <a:cubicBezTo>
                    <a:pt x="6006" y="1762"/>
                    <a:pt x="6255" y="1683"/>
                    <a:pt x="6269" y="1591"/>
                  </a:cubicBezTo>
                  <a:cubicBezTo>
                    <a:pt x="6375" y="1108"/>
                    <a:pt x="6475" y="640"/>
                    <a:pt x="6574" y="164"/>
                  </a:cubicBezTo>
                  <a:cubicBezTo>
                    <a:pt x="6595" y="72"/>
                    <a:pt x="6389" y="1"/>
                    <a:pt x="6113"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4" name="Google Shape;709;p46"/>
            <p:cNvSpPr/>
            <p:nvPr/>
          </p:nvSpPr>
          <p:spPr>
            <a:xfrm>
              <a:off x="3518400" y="3133450"/>
              <a:ext cx="160625" cy="44050"/>
            </a:xfrm>
            <a:custGeom>
              <a:avLst/>
              <a:gdLst/>
              <a:ahLst/>
              <a:cxnLst/>
              <a:rect l="l" t="t" r="r" b="b"/>
              <a:pathLst>
                <a:path w="6425" h="1762" extrusionOk="0">
                  <a:moveTo>
                    <a:pt x="5935" y="1"/>
                  </a:moveTo>
                  <a:lnTo>
                    <a:pt x="817" y="1"/>
                  </a:lnTo>
                  <a:cubicBezTo>
                    <a:pt x="540" y="1"/>
                    <a:pt x="306" y="72"/>
                    <a:pt x="284" y="164"/>
                  </a:cubicBezTo>
                  <a:cubicBezTo>
                    <a:pt x="199" y="640"/>
                    <a:pt x="107" y="1108"/>
                    <a:pt x="15" y="1591"/>
                  </a:cubicBezTo>
                  <a:cubicBezTo>
                    <a:pt x="0" y="1683"/>
                    <a:pt x="213" y="1762"/>
                    <a:pt x="490" y="1762"/>
                  </a:cubicBezTo>
                  <a:lnTo>
                    <a:pt x="5722" y="1762"/>
                  </a:lnTo>
                  <a:cubicBezTo>
                    <a:pt x="6006" y="1762"/>
                    <a:pt x="6240" y="1683"/>
                    <a:pt x="6247" y="1591"/>
                  </a:cubicBezTo>
                  <a:cubicBezTo>
                    <a:pt x="6304" y="1108"/>
                    <a:pt x="6354" y="640"/>
                    <a:pt x="6411" y="164"/>
                  </a:cubicBezTo>
                  <a:cubicBezTo>
                    <a:pt x="6425" y="72"/>
                    <a:pt x="6212" y="1"/>
                    <a:pt x="593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5" name="Google Shape;710;p46"/>
            <p:cNvSpPr/>
            <p:nvPr/>
          </p:nvSpPr>
          <p:spPr>
            <a:xfrm>
              <a:off x="3724100" y="3133450"/>
              <a:ext cx="156725" cy="44050"/>
            </a:xfrm>
            <a:custGeom>
              <a:avLst/>
              <a:gdLst/>
              <a:ahLst/>
              <a:cxnLst/>
              <a:rect l="l" t="t" r="r" b="b"/>
              <a:pathLst>
                <a:path w="6269" h="1762" extrusionOk="0">
                  <a:moveTo>
                    <a:pt x="5764" y="1"/>
                  </a:moveTo>
                  <a:lnTo>
                    <a:pt x="646" y="1"/>
                  </a:lnTo>
                  <a:cubicBezTo>
                    <a:pt x="376" y="1"/>
                    <a:pt x="142" y="72"/>
                    <a:pt x="135" y="164"/>
                  </a:cubicBezTo>
                  <a:cubicBezTo>
                    <a:pt x="92" y="640"/>
                    <a:pt x="50" y="1108"/>
                    <a:pt x="7" y="1591"/>
                  </a:cubicBezTo>
                  <a:cubicBezTo>
                    <a:pt x="0" y="1683"/>
                    <a:pt x="220" y="1762"/>
                    <a:pt x="497" y="1762"/>
                  </a:cubicBezTo>
                  <a:lnTo>
                    <a:pt x="5729" y="1762"/>
                  </a:lnTo>
                  <a:cubicBezTo>
                    <a:pt x="6013" y="1762"/>
                    <a:pt x="6247" y="1683"/>
                    <a:pt x="6247" y="1591"/>
                  </a:cubicBezTo>
                  <a:cubicBezTo>
                    <a:pt x="6254" y="1108"/>
                    <a:pt x="6261" y="640"/>
                    <a:pt x="6269" y="164"/>
                  </a:cubicBezTo>
                  <a:cubicBezTo>
                    <a:pt x="6269" y="72"/>
                    <a:pt x="6048" y="1"/>
                    <a:pt x="576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6" name="Google Shape;711;p46"/>
            <p:cNvSpPr/>
            <p:nvPr/>
          </p:nvSpPr>
          <p:spPr>
            <a:xfrm>
              <a:off x="3929250" y="3133450"/>
              <a:ext cx="156725" cy="44050"/>
            </a:xfrm>
            <a:custGeom>
              <a:avLst/>
              <a:gdLst/>
              <a:ahLst/>
              <a:cxnLst/>
              <a:rect l="l" t="t" r="r" b="b"/>
              <a:pathLst>
                <a:path w="6269" h="1762" extrusionOk="0">
                  <a:moveTo>
                    <a:pt x="5630" y="1"/>
                  </a:moveTo>
                  <a:lnTo>
                    <a:pt x="512" y="1"/>
                  </a:lnTo>
                  <a:cubicBezTo>
                    <a:pt x="228" y="1"/>
                    <a:pt x="1" y="72"/>
                    <a:pt x="8" y="164"/>
                  </a:cubicBezTo>
                  <a:cubicBezTo>
                    <a:pt x="8" y="640"/>
                    <a:pt x="15" y="1108"/>
                    <a:pt x="15" y="1591"/>
                  </a:cubicBezTo>
                  <a:cubicBezTo>
                    <a:pt x="22" y="1683"/>
                    <a:pt x="249" y="1762"/>
                    <a:pt x="540" y="1762"/>
                  </a:cubicBezTo>
                  <a:lnTo>
                    <a:pt x="5765" y="1762"/>
                  </a:lnTo>
                  <a:cubicBezTo>
                    <a:pt x="6049" y="1762"/>
                    <a:pt x="6269" y="1683"/>
                    <a:pt x="6262" y="1591"/>
                  </a:cubicBezTo>
                  <a:cubicBezTo>
                    <a:pt x="6219" y="1108"/>
                    <a:pt x="6184" y="640"/>
                    <a:pt x="6141" y="164"/>
                  </a:cubicBezTo>
                  <a:cubicBezTo>
                    <a:pt x="6134" y="72"/>
                    <a:pt x="5900" y="1"/>
                    <a:pt x="5630"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7" name="Google Shape;712;p46"/>
            <p:cNvSpPr/>
            <p:nvPr/>
          </p:nvSpPr>
          <p:spPr>
            <a:xfrm>
              <a:off x="4131225" y="3133450"/>
              <a:ext cx="160450" cy="44050"/>
            </a:xfrm>
            <a:custGeom>
              <a:avLst/>
              <a:gdLst/>
              <a:ahLst/>
              <a:cxnLst/>
              <a:rect l="l" t="t" r="r" b="b"/>
              <a:pathLst>
                <a:path w="6418" h="1762" extrusionOk="0">
                  <a:moveTo>
                    <a:pt x="5608" y="1"/>
                  </a:moveTo>
                  <a:lnTo>
                    <a:pt x="490" y="1"/>
                  </a:lnTo>
                  <a:cubicBezTo>
                    <a:pt x="213" y="1"/>
                    <a:pt x="0" y="72"/>
                    <a:pt x="14" y="164"/>
                  </a:cubicBezTo>
                  <a:cubicBezTo>
                    <a:pt x="64" y="640"/>
                    <a:pt x="114" y="1108"/>
                    <a:pt x="171" y="1591"/>
                  </a:cubicBezTo>
                  <a:cubicBezTo>
                    <a:pt x="178" y="1683"/>
                    <a:pt x="405" y="1762"/>
                    <a:pt x="696" y="1762"/>
                  </a:cubicBezTo>
                  <a:lnTo>
                    <a:pt x="5928" y="1762"/>
                  </a:lnTo>
                  <a:cubicBezTo>
                    <a:pt x="6205" y="1762"/>
                    <a:pt x="6418" y="1683"/>
                    <a:pt x="6404" y="1591"/>
                  </a:cubicBezTo>
                  <a:cubicBezTo>
                    <a:pt x="6311" y="1108"/>
                    <a:pt x="6226" y="640"/>
                    <a:pt x="6141" y="164"/>
                  </a:cubicBezTo>
                  <a:cubicBezTo>
                    <a:pt x="6120" y="72"/>
                    <a:pt x="5885" y="1"/>
                    <a:pt x="560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8" name="Google Shape;713;p46"/>
            <p:cNvSpPr/>
            <p:nvPr/>
          </p:nvSpPr>
          <p:spPr>
            <a:xfrm>
              <a:off x="4333000" y="3133450"/>
              <a:ext cx="164725" cy="44050"/>
            </a:xfrm>
            <a:custGeom>
              <a:avLst/>
              <a:gdLst/>
              <a:ahLst/>
              <a:cxnLst/>
              <a:rect l="l" t="t" r="r" b="b"/>
              <a:pathLst>
                <a:path w="6589" h="1762" extrusionOk="0">
                  <a:moveTo>
                    <a:pt x="5602" y="1"/>
                  </a:moveTo>
                  <a:lnTo>
                    <a:pt x="484" y="1"/>
                  </a:lnTo>
                  <a:cubicBezTo>
                    <a:pt x="214" y="1"/>
                    <a:pt x="1" y="72"/>
                    <a:pt x="22" y="164"/>
                  </a:cubicBezTo>
                  <a:cubicBezTo>
                    <a:pt x="114" y="640"/>
                    <a:pt x="214" y="1108"/>
                    <a:pt x="320" y="1591"/>
                  </a:cubicBezTo>
                  <a:cubicBezTo>
                    <a:pt x="334" y="1683"/>
                    <a:pt x="583" y="1762"/>
                    <a:pt x="860" y="1762"/>
                  </a:cubicBezTo>
                  <a:lnTo>
                    <a:pt x="6092" y="1762"/>
                  </a:lnTo>
                  <a:cubicBezTo>
                    <a:pt x="6376" y="1762"/>
                    <a:pt x="6589" y="1683"/>
                    <a:pt x="6560" y="1591"/>
                  </a:cubicBezTo>
                  <a:cubicBezTo>
                    <a:pt x="6425" y="1108"/>
                    <a:pt x="6291" y="640"/>
                    <a:pt x="6156" y="164"/>
                  </a:cubicBezTo>
                  <a:cubicBezTo>
                    <a:pt x="6127" y="72"/>
                    <a:pt x="5879" y="1"/>
                    <a:pt x="560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9" name="Google Shape;714;p46"/>
            <p:cNvSpPr/>
            <p:nvPr/>
          </p:nvSpPr>
          <p:spPr>
            <a:xfrm>
              <a:off x="4534625" y="3133450"/>
              <a:ext cx="168800" cy="44050"/>
            </a:xfrm>
            <a:custGeom>
              <a:avLst/>
              <a:gdLst/>
              <a:ahLst/>
              <a:cxnLst/>
              <a:rect l="l" t="t" r="r" b="b"/>
              <a:pathLst>
                <a:path w="6752" h="1762" extrusionOk="0">
                  <a:moveTo>
                    <a:pt x="5609" y="1"/>
                  </a:moveTo>
                  <a:lnTo>
                    <a:pt x="490" y="1"/>
                  </a:lnTo>
                  <a:cubicBezTo>
                    <a:pt x="206" y="1"/>
                    <a:pt x="0" y="72"/>
                    <a:pt x="29" y="164"/>
                  </a:cubicBezTo>
                  <a:cubicBezTo>
                    <a:pt x="178" y="640"/>
                    <a:pt x="320" y="1108"/>
                    <a:pt x="469" y="1591"/>
                  </a:cubicBezTo>
                  <a:cubicBezTo>
                    <a:pt x="497" y="1683"/>
                    <a:pt x="753" y="1762"/>
                    <a:pt x="1044" y="1762"/>
                  </a:cubicBezTo>
                  <a:lnTo>
                    <a:pt x="6269" y="1762"/>
                  </a:lnTo>
                  <a:cubicBezTo>
                    <a:pt x="6546" y="1762"/>
                    <a:pt x="6752" y="1683"/>
                    <a:pt x="6716" y="1591"/>
                  </a:cubicBezTo>
                  <a:cubicBezTo>
                    <a:pt x="6531" y="1108"/>
                    <a:pt x="6347" y="640"/>
                    <a:pt x="6169" y="164"/>
                  </a:cubicBezTo>
                  <a:cubicBezTo>
                    <a:pt x="6134" y="72"/>
                    <a:pt x="5878" y="1"/>
                    <a:pt x="560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0" name="Google Shape;715;p46"/>
            <p:cNvSpPr/>
            <p:nvPr/>
          </p:nvSpPr>
          <p:spPr>
            <a:xfrm>
              <a:off x="4736600" y="3133450"/>
              <a:ext cx="378575" cy="44050"/>
            </a:xfrm>
            <a:custGeom>
              <a:avLst/>
              <a:gdLst/>
              <a:ahLst/>
              <a:cxnLst/>
              <a:rect l="l" t="t" r="r" b="b"/>
              <a:pathLst>
                <a:path w="15143" h="1762" extrusionOk="0">
                  <a:moveTo>
                    <a:pt x="13644" y="1"/>
                  </a:moveTo>
                  <a:lnTo>
                    <a:pt x="5587" y="1"/>
                  </a:lnTo>
                  <a:lnTo>
                    <a:pt x="4181" y="1"/>
                  </a:lnTo>
                  <a:lnTo>
                    <a:pt x="469" y="1"/>
                  </a:lnTo>
                  <a:cubicBezTo>
                    <a:pt x="199" y="1"/>
                    <a:pt x="0" y="72"/>
                    <a:pt x="43" y="164"/>
                  </a:cubicBezTo>
                  <a:cubicBezTo>
                    <a:pt x="234" y="640"/>
                    <a:pt x="426" y="1108"/>
                    <a:pt x="625" y="1591"/>
                  </a:cubicBezTo>
                  <a:cubicBezTo>
                    <a:pt x="660" y="1683"/>
                    <a:pt x="923" y="1762"/>
                    <a:pt x="1200" y="1762"/>
                  </a:cubicBezTo>
                  <a:lnTo>
                    <a:pt x="4998" y="1762"/>
                  </a:lnTo>
                  <a:lnTo>
                    <a:pt x="6432" y="1762"/>
                  </a:lnTo>
                  <a:lnTo>
                    <a:pt x="14667" y="1762"/>
                  </a:lnTo>
                  <a:cubicBezTo>
                    <a:pt x="14951" y="1762"/>
                    <a:pt x="15142" y="1683"/>
                    <a:pt x="15085" y="1591"/>
                  </a:cubicBezTo>
                  <a:cubicBezTo>
                    <a:pt x="14801" y="1108"/>
                    <a:pt x="14525" y="640"/>
                    <a:pt x="14255" y="164"/>
                  </a:cubicBezTo>
                  <a:cubicBezTo>
                    <a:pt x="14198" y="72"/>
                    <a:pt x="13928" y="1"/>
                    <a:pt x="1364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1" name="Google Shape;716;p46"/>
            <p:cNvSpPr/>
            <p:nvPr/>
          </p:nvSpPr>
          <p:spPr>
            <a:xfrm>
              <a:off x="3186700" y="3194325"/>
              <a:ext cx="172525" cy="46700"/>
            </a:xfrm>
            <a:custGeom>
              <a:avLst/>
              <a:gdLst/>
              <a:ahLst/>
              <a:cxnLst/>
              <a:rect l="l" t="t" r="r" b="b"/>
              <a:pathLst>
                <a:path w="6901" h="1868" extrusionOk="0">
                  <a:moveTo>
                    <a:pt x="6389" y="1"/>
                  </a:moveTo>
                  <a:lnTo>
                    <a:pt x="1122" y="1"/>
                  </a:lnTo>
                  <a:cubicBezTo>
                    <a:pt x="845" y="1"/>
                    <a:pt x="582" y="79"/>
                    <a:pt x="547" y="178"/>
                  </a:cubicBezTo>
                  <a:cubicBezTo>
                    <a:pt x="376" y="675"/>
                    <a:pt x="206" y="1172"/>
                    <a:pt x="36" y="1683"/>
                  </a:cubicBezTo>
                  <a:cubicBezTo>
                    <a:pt x="0" y="1790"/>
                    <a:pt x="213" y="1868"/>
                    <a:pt x="497" y="1868"/>
                  </a:cubicBezTo>
                  <a:lnTo>
                    <a:pt x="5885" y="1868"/>
                  </a:lnTo>
                  <a:cubicBezTo>
                    <a:pt x="6183" y="1868"/>
                    <a:pt x="6446" y="1790"/>
                    <a:pt x="6475" y="1683"/>
                  </a:cubicBezTo>
                  <a:cubicBezTo>
                    <a:pt x="6609" y="1172"/>
                    <a:pt x="6737" y="675"/>
                    <a:pt x="6872" y="178"/>
                  </a:cubicBezTo>
                  <a:cubicBezTo>
                    <a:pt x="6900" y="79"/>
                    <a:pt x="6688" y="1"/>
                    <a:pt x="638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2" name="Google Shape;717;p46"/>
            <p:cNvSpPr/>
            <p:nvPr/>
          </p:nvSpPr>
          <p:spPr>
            <a:xfrm>
              <a:off x="3398775" y="3194325"/>
              <a:ext cx="168100" cy="46700"/>
            </a:xfrm>
            <a:custGeom>
              <a:avLst/>
              <a:gdLst/>
              <a:ahLst/>
              <a:cxnLst/>
              <a:rect l="l" t="t" r="r" b="b"/>
              <a:pathLst>
                <a:path w="6724" h="1868" extrusionOk="0">
                  <a:moveTo>
                    <a:pt x="6212" y="1"/>
                  </a:moveTo>
                  <a:lnTo>
                    <a:pt x="952" y="1"/>
                  </a:lnTo>
                  <a:cubicBezTo>
                    <a:pt x="661" y="1"/>
                    <a:pt x="412" y="79"/>
                    <a:pt x="384" y="178"/>
                  </a:cubicBezTo>
                  <a:cubicBezTo>
                    <a:pt x="263" y="675"/>
                    <a:pt x="143" y="1172"/>
                    <a:pt x="22" y="1683"/>
                  </a:cubicBezTo>
                  <a:cubicBezTo>
                    <a:pt x="1" y="1790"/>
                    <a:pt x="214" y="1868"/>
                    <a:pt x="512" y="1868"/>
                  </a:cubicBezTo>
                  <a:lnTo>
                    <a:pt x="5893" y="1868"/>
                  </a:lnTo>
                  <a:cubicBezTo>
                    <a:pt x="6191" y="1868"/>
                    <a:pt x="6439" y="1790"/>
                    <a:pt x="6461" y="1683"/>
                  </a:cubicBezTo>
                  <a:cubicBezTo>
                    <a:pt x="6546" y="1172"/>
                    <a:pt x="6624" y="675"/>
                    <a:pt x="6709" y="178"/>
                  </a:cubicBezTo>
                  <a:cubicBezTo>
                    <a:pt x="6723" y="79"/>
                    <a:pt x="6503" y="1"/>
                    <a:pt x="621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3" name="Google Shape;718;p46"/>
            <p:cNvSpPr/>
            <p:nvPr/>
          </p:nvSpPr>
          <p:spPr>
            <a:xfrm>
              <a:off x="3610675" y="3194325"/>
              <a:ext cx="164025" cy="46700"/>
            </a:xfrm>
            <a:custGeom>
              <a:avLst/>
              <a:gdLst/>
              <a:ahLst/>
              <a:cxnLst/>
              <a:rect l="l" t="t" r="r" b="b"/>
              <a:pathLst>
                <a:path w="6561" h="1868" extrusionOk="0">
                  <a:moveTo>
                    <a:pt x="6049" y="1"/>
                  </a:moveTo>
                  <a:lnTo>
                    <a:pt x="782" y="1"/>
                  </a:lnTo>
                  <a:cubicBezTo>
                    <a:pt x="491" y="1"/>
                    <a:pt x="242" y="79"/>
                    <a:pt x="228" y="178"/>
                  </a:cubicBezTo>
                  <a:cubicBezTo>
                    <a:pt x="164" y="675"/>
                    <a:pt x="93" y="1172"/>
                    <a:pt x="15" y="1683"/>
                  </a:cubicBezTo>
                  <a:cubicBezTo>
                    <a:pt x="1" y="1790"/>
                    <a:pt x="228" y="1868"/>
                    <a:pt x="526" y="1868"/>
                  </a:cubicBezTo>
                  <a:lnTo>
                    <a:pt x="5921" y="1868"/>
                  </a:lnTo>
                  <a:cubicBezTo>
                    <a:pt x="6205" y="1868"/>
                    <a:pt x="6447" y="1790"/>
                    <a:pt x="6454" y="1683"/>
                  </a:cubicBezTo>
                  <a:cubicBezTo>
                    <a:pt x="6489" y="1172"/>
                    <a:pt x="6518" y="675"/>
                    <a:pt x="6553" y="178"/>
                  </a:cubicBezTo>
                  <a:cubicBezTo>
                    <a:pt x="6560" y="79"/>
                    <a:pt x="6333" y="1"/>
                    <a:pt x="604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4" name="Google Shape;719;p46"/>
            <p:cNvSpPr/>
            <p:nvPr/>
          </p:nvSpPr>
          <p:spPr>
            <a:xfrm>
              <a:off x="3823125" y="3194325"/>
              <a:ext cx="161175" cy="46700"/>
            </a:xfrm>
            <a:custGeom>
              <a:avLst/>
              <a:gdLst/>
              <a:ahLst/>
              <a:cxnLst/>
              <a:rect l="l" t="t" r="r" b="b"/>
              <a:pathLst>
                <a:path w="6447" h="1868" extrusionOk="0">
                  <a:moveTo>
                    <a:pt x="5857" y="1"/>
                  </a:moveTo>
                  <a:lnTo>
                    <a:pt x="582" y="1"/>
                  </a:lnTo>
                  <a:cubicBezTo>
                    <a:pt x="306" y="1"/>
                    <a:pt x="71" y="79"/>
                    <a:pt x="64" y="178"/>
                  </a:cubicBezTo>
                  <a:cubicBezTo>
                    <a:pt x="43" y="675"/>
                    <a:pt x="22" y="1172"/>
                    <a:pt x="0" y="1683"/>
                  </a:cubicBezTo>
                  <a:cubicBezTo>
                    <a:pt x="0" y="1790"/>
                    <a:pt x="235" y="1868"/>
                    <a:pt x="519" y="1868"/>
                  </a:cubicBezTo>
                  <a:lnTo>
                    <a:pt x="5907" y="1868"/>
                  </a:lnTo>
                  <a:cubicBezTo>
                    <a:pt x="6205" y="1868"/>
                    <a:pt x="6446" y="1790"/>
                    <a:pt x="6439" y="1683"/>
                  </a:cubicBezTo>
                  <a:cubicBezTo>
                    <a:pt x="6425" y="1172"/>
                    <a:pt x="6404" y="675"/>
                    <a:pt x="6389" y="178"/>
                  </a:cubicBezTo>
                  <a:cubicBezTo>
                    <a:pt x="6382" y="79"/>
                    <a:pt x="6148" y="1"/>
                    <a:pt x="585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5" name="Google Shape;720;p46"/>
            <p:cNvSpPr/>
            <p:nvPr/>
          </p:nvSpPr>
          <p:spPr>
            <a:xfrm>
              <a:off x="4032550" y="3194325"/>
              <a:ext cx="163650" cy="46700"/>
            </a:xfrm>
            <a:custGeom>
              <a:avLst/>
              <a:gdLst/>
              <a:ahLst/>
              <a:cxnLst/>
              <a:rect l="l" t="t" r="r" b="b"/>
              <a:pathLst>
                <a:path w="6546" h="1868" extrusionOk="0">
                  <a:moveTo>
                    <a:pt x="5786" y="1"/>
                  </a:moveTo>
                  <a:lnTo>
                    <a:pt x="511" y="1"/>
                  </a:lnTo>
                  <a:cubicBezTo>
                    <a:pt x="234" y="1"/>
                    <a:pt x="0" y="79"/>
                    <a:pt x="7" y="178"/>
                  </a:cubicBezTo>
                  <a:cubicBezTo>
                    <a:pt x="36" y="675"/>
                    <a:pt x="71" y="1172"/>
                    <a:pt x="100" y="1683"/>
                  </a:cubicBezTo>
                  <a:cubicBezTo>
                    <a:pt x="107" y="1790"/>
                    <a:pt x="348" y="1868"/>
                    <a:pt x="632" y="1868"/>
                  </a:cubicBezTo>
                  <a:lnTo>
                    <a:pt x="6020" y="1868"/>
                  </a:lnTo>
                  <a:cubicBezTo>
                    <a:pt x="6318" y="1868"/>
                    <a:pt x="6545" y="1790"/>
                    <a:pt x="6531" y="1683"/>
                  </a:cubicBezTo>
                  <a:cubicBezTo>
                    <a:pt x="6467" y="1172"/>
                    <a:pt x="6396" y="675"/>
                    <a:pt x="6333" y="178"/>
                  </a:cubicBezTo>
                  <a:cubicBezTo>
                    <a:pt x="6318" y="79"/>
                    <a:pt x="6077" y="1"/>
                    <a:pt x="578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6" name="Google Shape;721;p46"/>
            <p:cNvSpPr/>
            <p:nvPr/>
          </p:nvSpPr>
          <p:spPr>
            <a:xfrm>
              <a:off x="4240375" y="3194325"/>
              <a:ext cx="167900" cy="46700"/>
            </a:xfrm>
            <a:custGeom>
              <a:avLst/>
              <a:gdLst/>
              <a:ahLst/>
              <a:cxnLst/>
              <a:rect l="l" t="t" r="r" b="b"/>
              <a:pathLst>
                <a:path w="6716" h="1868" extrusionOk="0">
                  <a:moveTo>
                    <a:pt x="5786" y="1"/>
                  </a:moveTo>
                  <a:lnTo>
                    <a:pt x="511" y="1"/>
                  </a:lnTo>
                  <a:cubicBezTo>
                    <a:pt x="220" y="1"/>
                    <a:pt x="0" y="79"/>
                    <a:pt x="14" y="178"/>
                  </a:cubicBezTo>
                  <a:cubicBezTo>
                    <a:pt x="92" y="675"/>
                    <a:pt x="178" y="1172"/>
                    <a:pt x="256" y="1683"/>
                  </a:cubicBezTo>
                  <a:cubicBezTo>
                    <a:pt x="270" y="1790"/>
                    <a:pt x="525" y="1868"/>
                    <a:pt x="824" y="1868"/>
                  </a:cubicBezTo>
                  <a:lnTo>
                    <a:pt x="6212" y="1868"/>
                  </a:lnTo>
                  <a:cubicBezTo>
                    <a:pt x="6496" y="1868"/>
                    <a:pt x="6716" y="1790"/>
                    <a:pt x="6695" y="1683"/>
                  </a:cubicBezTo>
                  <a:cubicBezTo>
                    <a:pt x="6574" y="1172"/>
                    <a:pt x="6453" y="675"/>
                    <a:pt x="6340" y="178"/>
                  </a:cubicBezTo>
                  <a:cubicBezTo>
                    <a:pt x="6318" y="79"/>
                    <a:pt x="6063" y="1"/>
                    <a:pt x="578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7" name="Google Shape;722;p46"/>
            <p:cNvSpPr/>
            <p:nvPr/>
          </p:nvSpPr>
          <p:spPr>
            <a:xfrm>
              <a:off x="4448725" y="3194325"/>
              <a:ext cx="172175" cy="46700"/>
            </a:xfrm>
            <a:custGeom>
              <a:avLst/>
              <a:gdLst/>
              <a:ahLst/>
              <a:cxnLst/>
              <a:rect l="l" t="t" r="r" b="b"/>
              <a:pathLst>
                <a:path w="6887" h="1868" extrusionOk="0">
                  <a:moveTo>
                    <a:pt x="5779" y="1"/>
                  </a:moveTo>
                  <a:lnTo>
                    <a:pt x="504" y="1"/>
                  </a:lnTo>
                  <a:cubicBezTo>
                    <a:pt x="213" y="1"/>
                    <a:pt x="0" y="79"/>
                    <a:pt x="29" y="178"/>
                  </a:cubicBezTo>
                  <a:cubicBezTo>
                    <a:pt x="157" y="675"/>
                    <a:pt x="284" y="1172"/>
                    <a:pt x="419" y="1683"/>
                  </a:cubicBezTo>
                  <a:cubicBezTo>
                    <a:pt x="441" y="1790"/>
                    <a:pt x="703" y="1868"/>
                    <a:pt x="1001" y="1868"/>
                  </a:cubicBezTo>
                  <a:lnTo>
                    <a:pt x="6390" y="1868"/>
                  </a:lnTo>
                  <a:cubicBezTo>
                    <a:pt x="6673" y="1868"/>
                    <a:pt x="6886" y="1790"/>
                    <a:pt x="6851" y="1683"/>
                  </a:cubicBezTo>
                  <a:cubicBezTo>
                    <a:pt x="6681" y="1172"/>
                    <a:pt x="6517" y="675"/>
                    <a:pt x="6347" y="178"/>
                  </a:cubicBezTo>
                  <a:cubicBezTo>
                    <a:pt x="6319" y="79"/>
                    <a:pt x="6056" y="1"/>
                    <a:pt x="577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8" name="Google Shape;723;p46"/>
            <p:cNvSpPr/>
            <p:nvPr/>
          </p:nvSpPr>
          <p:spPr>
            <a:xfrm>
              <a:off x="4667725" y="3194325"/>
              <a:ext cx="484525" cy="46700"/>
            </a:xfrm>
            <a:custGeom>
              <a:avLst/>
              <a:gdLst/>
              <a:ahLst/>
              <a:cxnLst/>
              <a:rect l="l" t="t" r="r" b="b"/>
              <a:pathLst>
                <a:path w="19381" h="1868" extrusionOk="0">
                  <a:moveTo>
                    <a:pt x="17812" y="1"/>
                  </a:moveTo>
                  <a:lnTo>
                    <a:pt x="412" y="1"/>
                  </a:lnTo>
                  <a:cubicBezTo>
                    <a:pt x="164" y="1"/>
                    <a:pt x="1" y="65"/>
                    <a:pt x="29" y="143"/>
                  </a:cubicBezTo>
                  <a:cubicBezTo>
                    <a:pt x="221" y="661"/>
                    <a:pt x="412" y="1186"/>
                    <a:pt x="604" y="1719"/>
                  </a:cubicBezTo>
                  <a:cubicBezTo>
                    <a:pt x="632" y="1797"/>
                    <a:pt x="852" y="1868"/>
                    <a:pt x="1101" y="1868"/>
                  </a:cubicBezTo>
                  <a:lnTo>
                    <a:pt x="18891" y="1868"/>
                  </a:lnTo>
                  <a:cubicBezTo>
                    <a:pt x="19189" y="1868"/>
                    <a:pt x="19381" y="1790"/>
                    <a:pt x="19317" y="1683"/>
                  </a:cubicBezTo>
                  <a:cubicBezTo>
                    <a:pt x="19026" y="1172"/>
                    <a:pt x="18728" y="675"/>
                    <a:pt x="18437" y="178"/>
                  </a:cubicBezTo>
                  <a:cubicBezTo>
                    <a:pt x="18380" y="79"/>
                    <a:pt x="18103" y="1"/>
                    <a:pt x="1781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9" name="Google Shape;724;p46"/>
            <p:cNvSpPr/>
            <p:nvPr/>
          </p:nvSpPr>
          <p:spPr>
            <a:xfrm>
              <a:off x="2657275" y="3194325"/>
              <a:ext cx="484725" cy="46700"/>
            </a:xfrm>
            <a:custGeom>
              <a:avLst/>
              <a:gdLst/>
              <a:ahLst/>
              <a:cxnLst/>
              <a:rect l="l" t="t" r="r" b="b"/>
              <a:pathLst>
                <a:path w="19389" h="1868" extrusionOk="0">
                  <a:moveTo>
                    <a:pt x="18906" y="1"/>
                  </a:moveTo>
                  <a:cubicBezTo>
                    <a:pt x="13099" y="1"/>
                    <a:pt x="7292" y="1"/>
                    <a:pt x="1499" y="1"/>
                  </a:cubicBezTo>
                  <a:cubicBezTo>
                    <a:pt x="1264" y="1"/>
                    <a:pt x="1023" y="65"/>
                    <a:pt x="980" y="143"/>
                  </a:cubicBezTo>
                  <a:cubicBezTo>
                    <a:pt x="675" y="661"/>
                    <a:pt x="363" y="1186"/>
                    <a:pt x="51" y="1719"/>
                  </a:cubicBezTo>
                  <a:cubicBezTo>
                    <a:pt x="1" y="1797"/>
                    <a:pt x="164" y="1868"/>
                    <a:pt x="405" y="1868"/>
                  </a:cubicBezTo>
                  <a:lnTo>
                    <a:pt x="18203" y="1868"/>
                  </a:lnTo>
                  <a:cubicBezTo>
                    <a:pt x="18494" y="1868"/>
                    <a:pt x="18756" y="1790"/>
                    <a:pt x="18799" y="1683"/>
                  </a:cubicBezTo>
                  <a:cubicBezTo>
                    <a:pt x="18984" y="1172"/>
                    <a:pt x="19168" y="675"/>
                    <a:pt x="19353" y="178"/>
                  </a:cubicBezTo>
                  <a:cubicBezTo>
                    <a:pt x="19388" y="79"/>
                    <a:pt x="19189" y="1"/>
                    <a:pt x="1890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0" name="Google Shape;725;p46"/>
            <p:cNvSpPr/>
            <p:nvPr/>
          </p:nvSpPr>
          <p:spPr>
            <a:xfrm>
              <a:off x="2611850" y="3259300"/>
              <a:ext cx="195250" cy="59475"/>
            </a:xfrm>
            <a:custGeom>
              <a:avLst/>
              <a:gdLst/>
              <a:ahLst/>
              <a:cxnLst/>
              <a:rect l="l" t="t" r="r" b="b"/>
              <a:pathLst>
                <a:path w="7810" h="2379" extrusionOk="0">
                  <a:moveTo>
                    <a:pt x="7327" y="0"/>
                  </a:moveTo>
                  <a:lnTo>
                    <a:pt x="1889" y="0"/>
                  </a:lnTo>
                  <a:cubicBezTo>
                    <a:pt x="1591" y="0"/>
                    <a:pt x="1300" y="78"/>
                    <a:pt x="1236" y="185"/>
                  </a:cubicBezTo>
                  <a:cubicBezTo>
                    <a:pt x="852" y="838"/>
                    <a:pt x="462" y="1505"/>
                    <a:pt x="57" y="2180"/>
                  </a:cubicBezTo>
                  <a:cubicBezTo>
                    <a:pt x="0" y="2286"/>
                    <a:pt x="192" y="2378"/>
                    <a:pt x="497" y="2378"/>
                  </a:cubicBezTo>
                  <a:lnTo>
                    <a:pt x="6084" y="2378"/>
                  </a:lnTo>
                  <a:cubicBezTo>
                    <a:pt x="6383" y="2378"/>
                    <a:pt x="6681" y="2286"/>
                    <a:pt x="6730" y="2180"/>
                  </a:cubicBezTo>
                  <a:cubicBezTo>
                    <a:pt x="7078" y="1505"/>
                    <a:pt x="7419" y="838"/>
                    <a:pt x="7760" y="185"/>
                  </a:cubicBezTo>
                  <a:cubicBezTo>
                    <a:pt x="7809" y="78"/>
                    <a:pt x="7611" y="0"/>
                    <a:pt x="7327"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1" name="Google Shape;726;p46"/>
            <p:cNvSpPr/>
            <p:nvPr/>
          </p:nvSpPr>
          <p:spPr>
            <a:xfrm>
              <a:off x="2831925" y="3259300"/>
              <a:ext cx="189575" cy="59475"/>
            </a:xfrm>
            <a:custGeom>
              <a:avLst/>
              <a:gdLst/>
              <a:ahLst/>
              <a:cxnLst/>
              <a:rect l="l" t="t" r="r" b="b"/>
              <a:pathLst>
                <a:path w="7583" h="2379" extrusionOk="0">
                  <a:moveTo>
                    <a:pt x="7085" y="0"/>
                  </a:moveTo>
                  <a:lnTo>
                    <a:pt x="1647" y="0"/>
                  </a:lnTo>
                  <a:cubicBezTo>
                    <a:pt x="1363" y="0"/>
                    <a:pt x="1079" y="78"/>
                    <a:pt x="1030" y="185"/>
                  </a:cubicBezTo>
                  <a:cubicBezTo>
                    <a:pt x="710" y="838"/>
                    <a:pt x="384" y="1505"/>
                    <a:pt x="50" y="2180"/>
                  </a:cubicBezTo>
                  <a:cubicBezTo>
                    <a:pt x="0" y="2286"/>
                    <a:pt x="199" y="2378"/>
                    <a:pt x="497" y="2378"/>
                  </a:cubicBezTo>
                  <a:lnTo>
                    <a:pt x="6084" y="2378"/>
                  </a:lnTo>
                  <a:cubicBezTo>
                    <a:pt x="6396" y="2378"/>
                    <a:pt x="6666" y="2286"/>
                    <a:pt x="6709" y="2180"/>
                  </a:cubicBezTo>
                  <a:cubicBezTo>
                    <a:pt x="6986" y="1505"/>
                    <a:pt x="7263" y="838"/>
                    <a:pt x="7532" y="185"/>
                  </a:cubicBezTo>
                  <a:cubicBezTo>
                    <a:pt x="7582" y="78"/>
                    <a:pt x="7383" y="0"/>
                    <a:pt x="708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2" name="Google Shape;727;p46"/>
            <p:cNvSpPr/>
            <p:nvPr/>
          </p:nvSpPr>
          <p:spPr>
            <a:xfrm>
              <a:off x="3051625" y="3259300"/>
              <a:ext cx="184250" cy="59475"/>
            </a:xfrm>
            <a:custGeom>
              <a:avLst/>
              <a:gdLst/>
              <a:ahLst/>
              <a:cxnLst/>
              <a:rect l="l" t="t" r="r" b="b"/>
              <a:pathLst>
                <a:path w="7370" h="2379" extrusionOk="0">
                  <a:moveTo>
                    <a:pt x="6859" y="0"/>
                  </a:moveTo>
                  <a:lnTo>
                    <a:pt x="1421" y="0"/>
                  </a:lnTo>
                  <a:cubicBezTo>
                    <a:pt x="1137" y="0"/>
                    <a:pt x="860" y="78"/>
                    <a:pt x="824" y="185"/>
                  </a:cubicBezTo>
                  <a:cubicBezTo>
                    <a:pt x="562" y="838"/>
                    <a:pt x="306" y="1505"/>
                    <a:pt x="43" y="2180"/>
                  </a:cubicBezTo>
                  <a:cubicBezTo>
                    <a:pt x="1" y="2286"/>
                    <a:pt x="214" y="2378"/>
                    <a:pt x="512" y="2378"/>
                  </a:cubicBezTo>
                  <a:lnTo>
                    <a:pt x="6092" y="2378"/>
                  </a:lnTo>
                  <a:cubicBezTo>
                    <a:pt x="6404" y="2378"/>
                    <a:pt x="6681" y="2286"/>
                    <a:pt x="6717" y="2180"/>
                  </a:cubicBezTo>
                  <a:cubicBezTo>
                    <a:pt x="6922" y="1505"/>
                    <a:pt x="7135" y="838"/>
                    <a:pt x="7341" y="185"/>
                  </a:cubicBezTo>
                  <a:cubicBezTo>
                    <a:pt x="7370" y="78"/>
                    <a:pt x="7157" y="0"/>
                    <a:pt x="685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3" name="Google Shape;728;p46"/>
            <p:cNvSpPr/>
            <p:nvPr/>
          </p:nvSpPr>
          <p:spPr>
            <a:xfrm>
              <a:off x="3271350" y="3259300"/>
              <a:ext cx="178925" cy="59475"/>
            </a:xfrm>
            <a:custGeom>
              <a:avLst/>
              <a:gdLst/>
              <a:ahLst/>
              <a:cxnLst/>
              <a:rect l="l" t="t" r="r" b="b"/>
              <a:pathLst>
                <a:path w="7157" h="2379" extrusionOk="0">
                  <a:moveTo>
                    <a:pt x="6645" y="0"/>
                  </a:moveTo>
                  <a:lnTo>
                    <a:pt x="1207" y="0"/>
                  </a:lnTo>
                  <a:cubicBezTo>
                    <a:pt x="909" y="0"/>
                    <a:pt x="646" y="78"/>
                    <a:pt x="611" y="185"/>
                  </a:cubicBezTo>
                  <a:cubicBezTo>
                    <a:pt x="419" y="838"/>
                    <a:pt x="228" y="1505"/>
                    <a:pt x="36" y="2180"/>
                  </a:cubicBezTo>
                  <a:cubicBezTo>
                    <a:pt x="0" y="2286"/>
                    <a:pt x="221" y="2378"/>
                    <a:pt x="533" y="2378"/>
                  </a:cubicBezTo>
                  <a:lnTo>
                    <a:pt x="6120" y="2378"/>
                  </a:lnTo>
                  <a:cubicBezTo>
                    <a:pt x="6411" y="2378"/>
                    <a:pt x="6681" y="2286"/>
                    <a:pt x="6702" y="2180"/>
                  </a:cubicBezTo>
                  <a:cubicBezTo>
                    <a:pt x="6851" y="1505"/>
                    <a:pt x="6993" y="838"/>
                    <a:pt x="7135" y="185"/>
                  </a:cubicBezTo>
                  <a:cubicBezTo>
                    <a:pt x="7156" y="78"/>
                    <a:pt x="6929" y="0"/>
                    <a:pt x="664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4" name="Google Shape;729;p46"/>
            <p:cNvSpPr/>
            <p:nvPr/>
          </p:nvSpPr>
          <p:spPr>
            <a:xfrm>
              <a:off x="3491425" y="3259300"/>
              <a:ext cx="826350" cy="59475"/>
            </a:xfrm>
            <a:custGeom>
              <a:avLst/>
              <a:gdLst/>
              <a:ahLst/>
              <a:cxnLst/>
              <a:rect l="l" t="t" r="r" b="b"/>
              <a:pathLst>
                <a:path w="33054" h="2379" extrusionOk="0">
                  <a:moveTo>
                    <a:pt x="32102" y="0"/>
                  </a:moveTo>
                  <a:lnTo>
                    <a:pt x="29958" y="0"/>
                  </a:lnTo>
                  <a:lnTo>
                    <a:pt x="26664" y="0"/>
                  </a:lnTo>
                  <a:lnTo>
                    <a:pt x="23541" y="0"/>
                  </a:lnTo>
                  <a:lnTo>
                    <a:pt x="18103" y="0"/>
                  </a:lnTo>
                  <a:lnTo>
                    <a:pt x="14965" y="0"/>
                  </a:lnTo>
                  <a:lnTo>
                    <a:pt x="9527" y="0"/>
                  </a:lnTo>
                  <a:lnTo>
                    <a:pt x="966" y="0"/>
                  </a:lnTo>
                  <a:cubicBezTo>
                    <a:pt x="675" y="0"/>
                    <a:pt x="419" y="78"/>
                    <a:pt x="405" y="185"/>
                  </a:cubicBezTo>
                  <a:cubicBezTo>
                    <a:pt x="277" y="838"/>
                    <a:pt x="149" y="1505"/>
                    <a:pt x="22" y="2180"/>
                  </a:cubicBezTo>
                  <a:cubicBezTo>
                    <a:pt x="0" y="2286"/>
                    <a:pt x="235" y="2378"/>
                    <a:pt x="526" y="2378"/>
                  </a:cubicBezTo>
                  <a:lnTo>
                    <a:pt x="9328" y="2378"/>
                  </a:lnTo>
                  <a:lnTo>
                    <a:pt x="14915" y="2378"/>
                  </a:lnTo>
                  <a:lnTo>
                    <a:pt x="18138" y="2378"/>
                  </a:lnTo>
                  <a:lnTo>
                    <a:pt x="23725" y="2378"/>
                  </a:lnTo>
                  <a:lnTo>
                    <a:pt x="26941" y="2378"/>
                  </a:lnTo>
                  <a:lnTo>
                    <a:pt x="30327" y="2378"/>
                  </a:lnTo>
                  <a:lnTo>
                    <a:pt x="32528" y="2378"/>
                  </a:lnTo>
                  <a:cubicBezTo>
                    <a:pt x="32819" y="2378"/>
                    <a:pt x="33053" y="2286"/>
                    <a:pt x="33032" y="2180"/>
                  </a:cubicBezTo>
                  <a:cubicBezTo>
                    <a:pt x="32911" y="1505"/>
                    <a:pt x="32784" y="838"/>
                    <a:pt x="32663" y="185"/>
                  </a:cubicBezTo>
                  <a:cubicBezTo>
                    <a:pt x="32649" y="78"/>
                    <a:pt x="32393" y="0"/>
                    <a:pt x="3210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5" name="Google Shape;730;p46"/>
            <p:cNvSpPr/>
            <p:nvPr/>
          </p:nvSpPr>
          <p:spPr>
            <a:xfrm>
              <a:off x="4359275" y="3259300"/>
              <a:ext cx="178575" cy="59475"/>
            </a:xfrm>
            <a:custGeom>
              <a:avLst/>
              <a:gdLst/>
              <a:ahLst/>
              <a:cxnLst/>
              <a:rect l="l" t="t" r="r" b="b"/>
              <a:pathLst>
                <a:path w="7143" h="2379" extrusionOk="0">
                  <a:moveTo>
                    <a:pt x="5949" y="0"/>
                  </a:moveTo>
                  <a:lnTo>
                    <a:pt x="512" y="0"/>
                  </a:lnTo>
                  <a:cubicBezTo>
                    <a:pt x="228" y="0"/>
                    <a:pt x="0" y="78"/>
                    <a:pt x="22" y="185"/>
                  </a:cubicBezTo>
                  <a:cubicBezTo>
                    <a:pt x="164" y="838"/>
                    <a:pt x="299" y="1505"/>
                    <a:pt x="441" y="2180"/>
                  </a:cubicBezTo>
                  <a:cubicBezTo>
                    <a:pt x="462" y="2286"/>
                    <a:pt x="725" y="2378"/>
                    <a:pt x="1023" y="2378"/>
                  </a:cubicBezTo>
                  <a:lnTo>
                    <a:pt x="6610" y="2378"/>
                  </a:lnTo>
                  <a:cubicBezTo>
                    <a:pt x="6922" y="2378"/>
                    <a:pt x="7142" y="2286"/>
                    <a:pt x="7114" y="2180"/>
                  </a:cubicBezTo>
                  <a:cubicBezTo>
                    <a:pt x="6922" y="1505"/>
                    <a:pt x="6730" y="838"/>
                    <a:pt x="6546" y="185"/>
                  </a:cubicBezTo>
                  <a:cubicBezTo>
                    <a:pt x="6510" y="78"/>
                    <a:pt x="6248" y="0"/>
                    <a:pt x="594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6" name="Google Shape;731;p46"/>
            <p:cNvSpPr/>
            <p:nvPr/>
          </p:nvSpPr>
          <p:spPr>
            <a:xfrm>
              <a:off x="4573500" y="3259300"/>
              <a:ext cx="184050" cy="59475"/>
            </a:xfrm>
            <a:custGeom>
              <a:avLst/>
              <a:gdLst/>
              <a:ahLst/>
              <a:cxnLst/>
              <a:rect l="l" t="t" r="r" b="b"/>
              <a:pathLst>
                <a:path w="7362" h="2379" extrusionOk="0">
                  <a:moveTo>
                    <a:pt x="5956" y="0"/>
                  </a:moveTo>
                  <a:lnTo>
                    <a:pt x="518" y="0"/>
                  </a:lnTo>
                  <a:cubicBezTo>
                    <a:pt x="220" y="0"/>
                    <a:pt x="0" y="78"/>
                    <a:pt x="36" y="185"/>
                  </a:cubicBezTo>
                  <a:cubicBezTo>
                    <a:pt x="234" y="838"/>
                    <a:pt x="440" y="1505"/>
                    <a:pt x="653" y="2180"/>
                  </a:cubicBezTo>
                  <a:cubicBezTo>
                    <a:pt x="682" y="2286"/>
                    <a:pt x="958" y="2378"/>
                    <a:pt x="1271" y="2378"/>
                  </a:cubicBezTo>
                  <a:lnTo>
                    <a:pt x="6851" y="2378"/>
                  </a:lnTo>
                  <a:cubicBezTo>
                    <a:pt x="7149" y="2378"/>
                    <a:pt x="7362" y="2286"/>
                    <a:pt x="7319" y="2180"/>
                  </a:cubicBezTo>
                  <a:cubicBezTo>
                    <a:pt x="7064" y="1505"/>
                    <a:pt x="6808" y="838"/>
                    <a:pt x="6552" y="185"/>
                  </a:cubicBezTo>
                  <a:cubicBezTo>
                    <a:pt x="6517" y="78"/>
                    <a:pt x="6240" y="0"/>
                    <a:pt x="595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7" name="Google Shape;732;p46"/>
            <p:cNvSpPr/>
            <p:nvPr/>
          </p:nvSpPr>
          <p:spPr>
            <a:xfrm>
              <a:off x="4788050" y="3259300"/>
              <a:ext cx="189225" cy="59475"/>
            </a:xfrm>
            <a:custGeom>
              <a:avLst/>
              <a:gdLst/>
              <a:ahLst/>
              <a:cxnLst/>
              <a:rect l="l" t="t" r="r" b="b"/>
              <a:pathLst>
                <a:path w="7569" h="2379" extrusionOk="0">
                  <a:moveTo>
                    <a:pt x="5936" y="0"/>
                  </a:moveTo>
                  <a:lnTo>
                    <a:pt x="498" y="0"/>
                  </a:lnTo>
                  <a:cubicBezTo>
                    <a:pt x="214" y="0"/>
                    <a:pt x="1" y="78"/>
                    <a:pt x="43" y="185"/>
                  </a:cubicBezTo>
                  <a:cubicBezTo>
                    <a:pt x="313" y="838"/>
                    <a:pt x="583" y="1505"/>
                    <a:pt x="860" y="2180"/>
                  </a:cubicBezTo>
                  <a:cubicBezTo>
                    <a:pt x="902" y="2286"/>
                    <a:pt x="1186" y="2378"/>
                    <a:pt x="1484" y="2378"/>
                  </a:cubicBezTo>
                  <a:lnTo>
                    <a:pt x="7071" y="2378"/>
                  </a:lnTo>
                  <a:cubicBezTo>
                    <a:pt x="7384" y="2378"/>
                    <a:pt x="7568" y="2286"/>
                    <a:pt x="7519" y="2180"/>
                  </a:cubicBezTo>
                  <a:cubicBezTo>
                    <a:pt x="7192" y="1505"/>
                    <a:pt x="6873" y="838"/>
                    <a:pt x="6553" y="185"/>
                  </a:cubicBezTo>
                  <a:cubicBezTo>
                    <a:pt x="6503" y="78"/>
                    <a:pt x="6234" y="0"/>
                    <a:pt x="593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8" name="Google Shape;733;p46"/>
            <p:cNvSpPr/>
            <p:nvPr/>
          </p:nvSpPr>
          <p:spPr>
            <a:xfrm>
              <a:off x="5002450" y="3259300"/>
              <a:ext cx="195075" cy="59475"/>
            </a:xfrm>
            <a:custGeom>
              <a:avLst/>
              <a:gdLst/>
              <a:ahLst/>
              <a:cxnLst/>
              <a:rect l="l" t="t" r="r" b="b"/>
              <a:pathLst>
                <a:path w="7803" h="2379" extrusionOk="0">
                  <a:moveTo>
                    <a:pt x="5921" y="0"/>
                  </a:moveTo>
                  <a:lnTo>
                    <a:pt x="490" y="0"/>
                  </a:lnTo>
                  <a:cubicBezTo>
                    <a:pt x="199" y="0"/>
                    <a:pt x="0" y="78"/>
                    <a:pt x="50" y="185"/>
                  </a:cubicBezTo>
                  <a:cubicBezTo>
                    <a:pt x="384" y="838"/>
                    <a:pt x="724" y="1505"/>
                    <a:pt x="1065" y="2180"/>
                  </a:cubicBezTo>
                  <a:cubicBezTo>
                    <a:pt x="1122" y="2286"/>
                    <a:pt x="1413" y="2378"/>
                    <a:pt x="1711" y="2378"/>
                  </a:cubicBezTo>
                  <a:lnTo>
                    <a:pt x="7298" y="2378"/>
                  </a:lnTo>
                  <a:cubicBezTo>
                    <a:pt x="7603" y="2378"/>
                    <a:pt x="7802" y="2286"/>
                    <a:pt x="7738" y="2180"/>
                  </a:cubicBezTo>
                  <a:cubicBezTo>
                    <a:pt x="7341" y="1505"/>
                    <a:pt x="6957" y="838"/>
                    <a:pt x="6574" y="185"/>
                  </a:cubicBezTo>
                  <a:cubicBezTo>
                    <a:pt x="6510" y="78"/>
                    <a:pt x="6226" y="0"/>
                    <a:pt x="592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9" name="Google Shape;734;p46"/>
            <p:cNvSpPr/>
            <p:nvPr/>
          </p:nvSpPr>
          <p:spPr>
            <a:xfrm>
              <a:off x="3346425" y="3378025"/>
              <a:ext cx="1114575" cy="260200"/>
            </a:xfrm>
            <a:custGeom>
              <a:avLst/>
              <a:gdLst/>
              <a:ahLst/>
              <a:cxnLst/>
              <a:rect l="l" t="t" r="r" b="b"/>
              <a:pathLst>
                <a:path w="44583" h="10408" extrusionOk="0">
                  <a:moveTo>
                    <a:pt x="39727" y="0"/>
                  </a:moveTo>
                  <a:lnTo>
                    <a:pt x="22313" y="0"/>
                  </a:lnTo>
                  <a:lnTo>
                    <a:pt x="4913" y="0"/>
                  </a:lnTo>
                  <a:cubicBezTo>
                    <a:pt x="3571" y="0"/>
                    <a:pt x="2379" y="384"/>
                    <a:pt x="2258" y="866"/>
                  </a:cubicBezTo>
                  <a:cubicBezTo>
                    <a:pt x="1931" y="2166"/>
                    <a:pt x="1598" y="3507"/>
                    <a:pt x="1250" y="4892"/>
                  </a:cubicBezTo>
                  <a:cubicBezTo>
                    <a:pt x="895" y="6319"/>
                    <a:pt x="526" y="7802"/>
                    <a:pt x="149" y="9328"/>
                  </a:cubicBezTo>
                  <a:cubicBezTo>
                    <a:pt x="0" y="9925"/>
                    <a:pt x="1115" y="10408"/>
                    <a:pt x="2627" y="10408"/>
                  </a:cubicBezTo>
                  <a:lnTo>
                    <a:pt x="22277" y="10408"/>
                  </a:lnTo>
                  <a:lnTo>
                    <a:pt x="41948" y="10408"/>
                  </a:lnTo>
                  <a:cubicBezTo>
                    <a:pt x="43461" y="10408"/>
                    <a:pt x="44582" y="9925"/>
                    <a:pt x="44433" y="9328"/>
                  </a:cubicBezTo>
                  <a:cubicBezTo>
                    <a:pt x="44064" y="7802"/>
                    <a:pt x="43702" y="6319"/>
                    <a:pt x="43354" y="4892"/>
                  </a:cubicBezTo>
                  <a:cubicBezTo>
                    <a:pt x="43013" y="3507"/>
                    <a:pt x="42687" y="2166"/>
                    <a:pt x="42374" y="866"/>
                  </a:cubicBezTo>
                  <a:cubicBezTo>
                    <a:pt x="42254" y="384"/>
                    <a:pt x="41068" y="0"/>
                    <a:pt x="39727" y="0"/>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90" name="Google Shape;735;p46"/>
            <p:cNvSpPr/>
            <p:nvPr/>
          </p:nvSpPr>
          <p:spPr>
            <a:xfrm>
              <a:off x="2603675" y="1321450"/>
              <a:ext cx="2601125" cy="1653900"/>
            </a:xfrm>
            <a:custGeom>
              <a:avLst/>
              <a:gdLst/>
              <a:ahLst/>
              <a:cxnLst/>
              <a:rect l="l" t="t" r="r" b="b"/>
              <a:pathLst>
                <a:path w="104045" h="66156" extrusionOk="0">
                  <a:moveTo>
                    <a:pt x="99920" y="62031"/>
                  </a:moveTo>
                  <a:lnTo>
                    <a:pt x="4118" y="62031"/>
                  </a:lnTo>
                  <a:lnTo>
                    <a:pt x="4118" y="4125"/>
                  </a:lnTo>
                  <a:lnTo>
                    <a:pt x="99920" y="4125"/>
                  </a:lnTo>
                  <a:close/>
                  <a:moveTo>
                    <a:pt x="100750" y="0"/>
                  </a:moveTo>
                  <a:lnTo>
                    <a:pt x="3288" y="0"/>
                  </a:lnTo>
                  <a:cubicBezTo>
                    <a:pt x="1478" y="0"/>
                    <a:pt x="1" y="1484"/>
                    <a:pt x="1" y="3294"/>
                  </a:cubicBezTo>
                  <a:lnTo>
                    <a:pt x="1" y="62869"/>
                  </a:lnTo>
                  <a:cubicBezTo>
                    <a:pt x="1" y="64679"/>
                    <a:pt x="1478" y="66156"/>
                    <a:pt x="3288" y="66156"/>
                  </a:cubicBezTo>
                  <a:lnTo>
                    <a:pt x="100750" y="66156"/>
                  </a:lnTo>
                  <a:cubicBezTo>
                    <a:pt x="102561" y="66156"/>
                    <a:pt x="104044" y="64679"/>
                    <a:pt x="104044" y="62869"/>
                  </a:cubicBezTo>
                  <a:lnTo>
                    <a:pt x="104044" y="3294"/>
                  </a:lnTo>
                  <a:cubicBezTo>
                    <a:pt x="104044" y="1484"/>
                    <a:pt x="102561" y="0"/>
                    <a:pt x="100750" y="0"/>
                  </a:cubicBezTo>
                  <a:close/>
                </a:path>
              </a:pathLst>
            </a:custGeom>
            <a:solidFill>
              <a:srgbClr val="AB67A5"/>
            </a:solidFill>
            <a:ln>
              <a:noFill/>
            </a:ln>
          </p:spPr>
          <p:txBody>
            <a:bodyPr spcFirstLastPara="1" wrap="square" lIns="53300" tIns="53300" rIns="53300" bIns="53300" anchor="ctr" anchorCtr="0">
              <a:noAutofit/>
            </a:bodyPr>
            <a:lstStyle/>
            <a:p>
              <a:endParaRPr sz="816"/>
            </a:p>
          </p:txBody>
        </p:sp>
        <p:sp>
          <p:nvSpPr>
            <p:cNvPr id="91" name="Google Shape;736;p46"/>
            <p:cNvSpPr/>
            <p:nvPr/>
          </p:nvSpPr>
          <p:spPr>
            <a:xfrm>
              <a:off x="3096900" y="2945875"/>
              <a:ext cx="1614500" cy="58225"/>
            </a:xfrm>
            <a:custGeom>
              <a:avLst/>
              <a:gdLst/>
              <a:ahLst/>
              <a:cxnLst/>
              <a:rect l="l" t="t" r="r" b="b"/>
              <a:pathLst>
                <a:path w="64580" h="2329" extrusionOk="0">
                  <a:moveTo>
                    <a:pt x="1164" y="0"/>
                  </a:moveTo>
                  <a:lnTo>
                    <a:pt x="63416" y="0"/>
                  </a:lnTo>
                  <a:cubicBezTo>
                    <a:pt x="64055" y="0"/>
                    <a:pt x="64580" y="519"/>
                    <a:pt x="64580" y="1165"/>
                  </a:cubicBezTo>
                  <a:lnTo>
                    <a:pt x="64580" y="1165"/>
                  </a:lnTo>
                  <a:cubicBezTo>
                    <a:pt x="64580" y="1803"/>
                    <a:pt x="64055" y="2329"/>
                    <a:pt x="63416" y="2329"/>
                  </a:cubicBezTo>
                  <a:lnTo>
                    <a:pt x="1164" y="2329"/>
                  </a:lnTo>
                  <a:cubicBezTo>
                    <a:pt x="525" y="2329"/>
                    <a:pt x="0" y="1803"/>
                    <a:pt x="0" y="1165"/>
                  </a:cubicBezTo>
                  <a:lnTo>
                    <a:pt x="0" y="1165"/>
                  </a:lnTo>
                  <a:cubicBezTo>
                    <a:pt x="0" y="519"/>
                    <a:pt x="525" y="0"/>
                    <a:pt x="1164" y="0"/>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grpSp>
      <p:grpSp>
        <p:nvGrpSpPr>
          <p:cNvPr id="92" name="Google Shape;737;p46"/>
          <p:cNvGrpSpPr/>
          <p:nvPr/>
        </p:nvGrpSpPr>
        <p:grpSpPr>
          <a:xfrm>
            <a:off x="3931676" y="2091302"/>
            <a:ext cx="610221" cy="556872"/>
            <a:chOff x="5584700" y="2217400"/>
            <a:chExt cx="469200" cy="469200"/>
          </a:xfrm>
        </p:grpSpPr>
        <p:sp>
          <p:nvSpPr>
            <p:cNvPr id="93" name="Google Shape;738;p46"/>
            <p:cNvSpPr/>
            <p:nvPr/>
          </p:nvSpPr>
          <p:spPr>
            <a:xfrm>
              <a:off x="5584700" y="2217400"/>
              <a:ext cx="469200" cy="469200"/>
            </a:xfrm>
            <a:prstGeom prst="ellipse">
              <a:avLst/>
            </a:prstGeom>
            <a:solidFill>
              <a:srgbClr val="595959">
                <a:alpha val="54750"/>
              </a:srgbClr>
            </a:solidFill>
            <a:ln>
              <a:noFill/>
            </a:ln>
          </p:spPr>
          <p:txBody>
            <a:bodyPr spcFirstLastPara="1" wrap="square" lIns="53300" tIns="53300" rIns="53300" bIns="53300" anchor="ctr" anchorCtr="0">
              <a:noAutofit/>
            </a:bodyPr>
            <a:lstStyle/>
            <a:p>
              <a:endParaRPr sz="816"/>
            </a:p>
          </p:txBody>
        </p:sp>
        <p:sp>
          <p:nvSpPr>
            <p:cNvPr id="94" name="Google Shape;739;p46"/>
            <p:cNvSpPr/>
            <p:nvPr/>
          </p:nvSpPr>
          <p:spPr>
            <a:xfrm rot="5400000">
              <a:off x="5736884" y="2368900"/>
              <a:ext cx="192300" cy="166200"/>
            </a:xfrm>
            <a:prstGeom prst="triangle">
              <a:avLst>
                <a:gd name="adj" fmla="val 50000"/>
              </a:avLst>
            </a:prstGeom>
            <a:solidFill>
              <a:schemeClr val="accent4"/>
            </a:solidFill>
            <a:ln>
              <a:noFill/>
            </a:ln>
          </p:spPr>
          <p:txBody>
            <a:bodyPr spcFirstLastPara="1" wrap="square" lIns="53300" tIns="53300" rIns="53300" bIns="53300" anchor="ctr" anchorCtr="0">
              <a:noAutofit/>
            </a:bodyPr>
            <a:lstStyle/>
            <a:p>
              <a:endParaRPr sz="816"/>
            </a:p>
          </p:txBody>
        </p:sp>
      </p:grpSp>
      <p:pic>
        <p:nvPicPr>
          <p:cNvPr id="95" name="صورة 94"/>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4067" y="1319115"/>
            <a:ext cx="3488083" cy="3300263"/>
          </a:xfrm>
          <a:prstGeom prst="rect">
            <a:avLst/>
          </a:prstGeom>
        </p:spPr>
      </p:pic>
      <p:pic>
        <p:nvPicPr>
          <p:cNvPr id="96" name="Google Shape;1566;p66"/>
          <p:cNvPicPr preferRelativeResize="0"/>
          <p:nvPr/>
        </p:nvPicPr>
        <p:blipFill>
          <a:blip r:embed="rId6">
            <a:alphaModFix/>
          </a:blip>
          <a:stretch>
            <a:fillRect/>
          </a:stretch>
        </p:blipFill>
        <p:spPr>
          <a:xfrm>
            <a:off x="2884159" y="3755598"/>
            <a:ext cx="2545099" cy="1217375"/>
          </a:xfrm>
          <a:prstGeom prst="rect">
            <a:avLst/>
          </a:prstGeom>
          <a:noFill/>
          <a:ln>
            <a:noFill/>
          </a:ln>
        </p:spPr>
      </p:pic>
      <p:sp>
        <p:nvSpPr>
          <p:cNvPr id="97" name="Google Shape;490;p31"/>
          <p:cNvSpPr txBox="1">
            <a:spLocks noGrp="1"/>
          </p:cNvSpPr>
          <p:nvPr>
            <p:ph type="subTitle" idx="1"/>
          </p:nvPr>
        </p:nvSpPr>
        <p:spPr>
          <a:xfrm>
            <a:off x="111817" y="830889"/>
            <a:ext cx="351654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4000" b="1" dirty="0">
                <a:solidFill>
                  <a:srgbClr val="F16F67"/>
                </a:solidFill>
                <a:cs typeface="+mj-cs"/>
              </a:rPr>
              <a:t>هيا نشاهد الفيديو </a:t>
            </a:r>
            <a:endParaRPr sz="4000" b="1" dirty="0">
              <a:solidFill>
                <a:srgbClr val="F16F67"/>
              </a:solidFill>
              <a:cs typeface="+mj-cs"/>
            </a:endParaRPr>
          </a:p>
        </p:txBody>
      </p:sp>
      <p:pic>
        <p:nvPicPr>
          <p:cNvPr id="2" name="y2mate.com - الرياح المرياح ودوارة الريح وكم الريح_v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794269" y="984532"/>
            <a:ext cx="3217792" cy="1810008"/>
          </a:xfrm>
          <a:prstGeom prst="rect">
            <a:avLst/>
          </a:prstGeom>
        </p:spPr>
      </p:pic>
    </p:spTree>
    <p:extLst>
      <p:ext uri="{BB962C8B-B14F-4D97-AF65-F5344CB8AC3E}">
        <p14:creationId xmlns:p14="http://schemas.microsoft.com/office/powerpoint/2010/main" val="27207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 y="1"/>
            <a:ext cx="9144000" cy="5143500"/>
          </a:xfrm>
          <a:prstGeom prst="rect">
            <a:avLst/>
          </a:prstGeom>
        </p:spPr>
      </p:pic>
      <p:pic>
        <p:nvPicPr>
          <p:cNvPr id="3" name="صورة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7164" y="-11088"/>
            <a:ext cx="5098293" cy="5098293"/>
          </a:xfrm>
          <a:prstGeom prst="rect">
            <a:avLst/>
          </a:prstGeom>
        </p:spPr>
      </p:pic>
      <p:pic>
        <p:nvPicPr>
          <p:cNvPr id="4" name="صورة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8508" t="13001" r="10448" b="41095"/>
          <a:stretch/>
        </p:blipFill>
        <p:spPr>
          <a:xfrm>
            <a:off x="6530453" y="204717"/>
            <a:ext cx="1678231" cy="2059106"/>
          </a:xfrm>
          <a:prstGeom prst="rect">
            <a:avLst/>
          </a:prstGeom>
        </p:spPr>
      </p:pic>
    </p:spTree>
    <p:extLst>
      <p:ext uri="{BB962C8B-B14F-4D97-AF65-F5344CB8AC3E}">
        <p14:creationId xmlns:p14="http://schemas.microsoft.com/office/powerpoint/2010/main" val="40022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19749" y="0"/>
            <a:ext cx="9148465" cy="5143500"/>
          </a:xfrm>
          <a:prstGeom prst="rect">
            <a:avLst/>
          </a:prstGeom>
        </p:spPr>
      </p:pic>
      <p:pic>
        <p:nvPicPr>
          <p:cNvPr id="2" name="صورة 1"/>
          <p:cNvPicPr>
            <a:picLocks noChangeAspect="1"/>
          </p:cNvPicPr>
          <p:nvPr/>
        </p:nvPicPr>
        <p:blipFill rotWithShape="1">
          <a:blip r:embed="rId3">
            <a:clrChange>
              <a:clrFrom>
                <a:srgbClr val="FFFFFF"/>
              </a:clrFrom>
              <a:clrTo>
                <a:srgbClr val="FFFFFF">
                  <a:alpha val="0"/>
                </a:srgbClr>
              </a:clrTo>
            </a:clrChange>
          </a:blip>
          <a:srcRect l="24848" t="25151" r="27560" b="21560"/>
          <a:stretch/>
        </p:blipFill>
        <p:spPr>
          <a:xfrm>
            <a:off x="3160387" y="1047491"/>
            <a:ext cx="5410407" cy="3150858"/>
          </a:xfrm>
          <a:prstGeom prst="rect">
            <a:avLst/>
          </a:prstGeom>
        </p:spPr>
      </p:pic>
      <p:pic>
        <p:nvPicPr>
          <p:cNvPr id="3" name="صورة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164" t="4979" r="22227" b="4403"/>
          <a:stretch/>
        </p:blipFill>
        <p:spPr>
          <a:xfrm>
            <a:off x="777923" y="253038"/>
            <a:ext cx="2511187" cy="4496383"/>
          </a:xfrm>
          <a:prstGeom prst="rect">
            <a:avLst/>
          </a:prstGeom>
        </p:spPr>
      </p:pic>
    </p:spTree>
    <p:extLst>
      <p:ext uri="{BB962C8B-B14F-4D97-AF65-F5344CB8AC3E}">
        <p14:creationId xmlns:p14="http://schemas.microsoft.com/office/powerpoint/2010/main" val="850169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3F6C15BA-05C8-4E92-9C2F-D2D50C4FC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صورة 2">
            <a:extLst>
              <a:ext uri="{FF2B5EF4-FFF2-40B4-BE49-F238E27FC236}">
                <a16:creationId xmlns:a16="http://schemas.microsoft.com/office/drawing/2014/main" id="{3FAF1086-1731-4BBF-831F-D42534E33FE6}"/>
              </a:ext>
            </a:extLst>
          </p:cNvPr>
          <p:cNvPicPr>
            <a:picLocks noChangeAspect="1"/>
          </p:cNvPicPr>
          <p:nvPr/>
        </p:nvPicPr>
        <p:blipFill rotWithShape="1">
          <a:blip r:embed="rId3"/>
          <a:srcRect l="17048" t="23365" r="24104" b="19915"/>
          <a:stretch/>
        </p:blipFill>
        <p:spPr>
          <a:xfrm>
            <a:off x="2102338" y="1704224"/>
            <a:ext cx="4891171" cy="2965269"/>
          </a:xfrm>
          <a:prstGeom prst="rect">
            <a:avLst/>
          </a:prstGeom>
        </p:spPr>
      </p:pic>
      <p:sp>
        <p:nvSpPr>
          <p:cNvPr id="4" name="مستطيل: زوايا مستديرة 3">
            <a:extLst>
              <a:ext uri="{FF2B5EF4-FFF2-40B4-BE49-F238E27FC236}">
                <a16:creationId xmlns:a16="http://schemas.microsoft.com/office/drawing/2014/main" id="{3232F93C-CA9F-4B5F-AA4F-64E88885197A}"/>
              </a:ext>
            </a:extLst>
          </p:cNvPr>
          <p:cNvSpPr/>
          <p:nvPr/>
        </p:nvSpPr>
        <p:spPr>
          <a:xfrm>
            <a:off x="6824542" y="1784564"/>
            <a:ext cx="790303" cy="59889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pic>
        <p:nvPicPr>
          <p:cNvPr id="8" name="صورة 7" descr="صورة تحتوي على قصاصة فنية&#10;&#10;تم إنشاء الوصف تلقائياً">
            <a:extLst>
              <a:ext uri="{FF2B5EF4-FFF2-40B4-BE49-F238E27FC236}">
                <a16:creationId xmlns:a16="http://schemas.microsoft.com/office/drawing/2014/main" id="{F53A219B-77EF-42B5-89BA-CD1DB76FBB8C}"/>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923581" y="1388666"/>
            <a:ext cx="681987" cy="1029517"/>
          </a:xfrm>
          <a:prstGeom prst="rect">
            <a:avLst/>
          </a:prstGeom>
        </p:spPr>
      </p:pic>
      <p:pic>
        <p:nvPicPr>
          <p:cNvPr id="9" name="صورة 8">
            <a:extLst>
              <a:ext uri="{FF2B5EF4-FFF2-40B4-BE49-F238E27FC236}">
                <a16:creationId xmlns:a16="http://schemas.microsoft.com/office/drawing/2014/main" id="{F104E5B4-7BF7-48E7-B179-0EE4534EE819}"/>
              </a:ext>
            </a:extLst>
          </p:cNvPr>
          <p:cNvPicPr>
            <a:picLocks noChangeAspect="1"/>
          </p:cNvPicPr>
          <p:nvPr/>
        </p:nvPicPr>
        <p:blipFill rotWithShape="1">
          <a:blip r:embed="rId5">
            <a:clrChange>
              <a:clrFrom>
                <a:srgbClr val="FFFFFF"/>
              </a:clrFrom>
              <a:clrTo>
                <a:srgbClr val="FFFFFF">
                  <a:alpha val="0"/>
                </a:srgbClr>
              </a:clrTo>
            </a:clrChange>
          </a:blip>
          <a:srcRect b="9587"/>
          <a:stretch/>
        </p:blipFill>
        <p:spPr>
          <a:xfrm>
            <a:off x="6923581" y="3163499"/>
            <a:ext cx="839315" cy="819555"/>
          </a:xfrm>
          <a:prstGeom prst="rect">
            <a:avLst/>
          </a:prstGeom>
        </p:spPr>
      </p:pic>
      <p:pic>
        <p:nvPicPr>
          <p:cNvPr id="10" name="صورة 9">
            <a:extLst>
              <a:ext uri="{FF2B5EF4-FFF2-40B4-BE49-F238E27FC236}">
                <a16:creationId xmlns:a16="http://schemas.microsoft.com/office/drawing/2014/main" id="{1F52DD18-10E0-4705-8608-F9718A75252C}"/>
              </a:ext>
            </a:extLst>
          </p:cNvPr>
          <p:cNvPicPr>
            <a:picLocks noChangeAspect="1"/>
          </p:cNvPicPr>
          <p:nvPr/>
        </p:nvPicPr>
        <p:blipFill>
          <a:blip r:embed="rId6">
            <a:clrChange>
              <a:clrFrom>
                <a:srgbClr val="FEFEFE"/>
              </a:clrFrom>
              <a:clrTo>
                <a:srgbClr val="FEFEFE">
                  <a:alpha val="0"/>
                </a:srgbClr>
              </a:clrTo>
            </a:clrChange>
          </a:blip>
          <a:stretch>
            <a:fillRect/>
          </a:stretch>
        </p:blipFill>
        <p:spPr>
          <a:xfrm flipH="1">
            <a:off x="6923581" y="3780245"/>
            <a:ext cx="893261" cy="1078698"/>
          </a:xfrm>
          <a:prstGeom prst="rect">
            <a:avLst/>
          </a:prstGeom>
        </p:spPr>
      </p:pic>
      <p:pic>
        <p:nvPicPr>
          <p:cNvPr id="11" name="صورة 10" descr="صورة تحتوي على لعبة, دمية&#10;&#10;تم إنشاء الوصف تلقائياً">
            <a:extLst>
              <a:ext uri="{FF2B5EF4-FFF2-40B4-BE49-F238E27FC236}">
                <a16:creationId xmlns:a16="http://schemas.microsoft.com/office/drawing/2014/main" id="{DD7997E3-37F7-441A-8D2F-6760E86746A1}"/>
              </a:ext>
            </a:extLst>
          </p:cNvPr>
          <p:cNvPicPr>
            <a:picLocks noChangeAspect="1"/>
          </p:cNvPicPr>
          <p:nvPr/>
        </p:nvPicPr>
        <p:blipFill rotWithShape="1">
          <a:blip r:embed="rId7">
            <a:clrChange>
              <a:clrFrom>
                <a:srgbClr val="FFFFFF"/>
              </a:clrFrom>
              <a:clrTo>
                <a:srgbClr val="FFFFFF">
                  <a:alpha val="0"/>
                </a:srgbClr>
              </a:clrTo>
            </a:clrChange>
          </a:blip>
          <a:srcRect b="32877"/>
          <a:stretch/>
        </p:blipFill>
        <p:spPr>
          <a:xfrm>
            <a:off x="6778449" y="2418183"/>
            <a:ext cx="1129577" cy="758205"/>
          </a:xfrm>
          <a:prstGeom prst="rect">
            <a:avLst/>
          </a:prstGeom>
        </p:spPr>
      </p:pic>
      <p:sp>
        <p:nvSpPr>
          <p:cNvPr id="15" name="مربع نص 14">
            <a:extLst>
              <a:ext uri="{FF2B5EF4-FFF2-40B4-BE49-F238E27FC236}">
                <a16:creationId xmlns:a16="http://schemas.microsoft.com/office/drawing/2014/main" id="{89143791-1B91-4650-917D-6DA0F6A50F79}"/>
              </a:ext>
            </a:extLst>
          </p:cNvPr>
          <p:cNvSpPr txBox="1"/>
          <p:nvPr/>
        </p:nvSpPr>
        <p:spPr>
          <a:xfrm>
            <a:off x="1917024" y="590970"/>
            <a:ext cx="5309954" cy="530915"/>
          </a:xfrm>
          <a:prstGeom prst="rect">
            <a:avLst/>
          </a:prstGeom>
          <a:noFill/>
        </p:spPr>
        <p:txBody>
          <a:bodyPr wrap="square">
            <a:spAutoFit/>
          </a:bodyPr>
          <a:lstStyle/>
          <a:p>
            <a:pPr algn="ctr">
              <a:spcAft>
                <a:spcPts val="900"/>
              </a:spcAft>
            </a:pPr>
            <a:r>
              <a:rPr lang="ar-SA" sz="1050" dirty="0">
                <a:solidFill>
                  <a:schemeClr val="tx2">
                    <a:lumMod val="50000"/>
                  </a:schemeClr>
                </a:solidFill>
                <a:latin typeface="+mj-lt"/>
              </a:rPr>
              <a:t>يقوم المعلم بمعرفة الفروق الفردية في استقبال المعلومات للطلاب </a:t>
            </a:r>
          </a:p>
          <a:p>
            <a:pPr algn="ctr">
              <a:spcAft>
                <a:spcPts val="900"/>
              </a:spcAft>
            </a:pPr>
            <a:r>
              <a:rPr lang="ar-SA" sz="1050" dirty="0">
                <a:solidFill>
                  <a:schemeClr val="tx2">
                    <a:lumMod val="50000"/>
                  </a:schemeClr>
                </a:solidFill>
                <a:latin typeface="+mj-lt"/>
              </a:rPr>
              <a:t>من خلال عبارات ملخصة للنتائج من أفواه الطلاب, و تساعدهم على التعبير عن مستوى فهمهم </a:t>
            </a:r>
          </a:p>
        </p:txBody>
      </p:sp>
    </p:spTree>
    <p:extLst>
      <p:ext uri="{BB962C8B-B14F-4D97-AF65-F5344CB8AC3E}">
        <p14:creationId xmlns:p14="http://schemas.microsoft.com/office/powerpoint/2010/main" val="130965537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483B7F51-8310-965B-FDDF-DAAE6CDA9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Picture 11">
            <a:extLst>
              <a:ext uri="{FF2B5EF4-FFF2-40B4-BE49-F238E27FC236}">
                <a16:creationId xmlns:a16="http://schemas.microsoft.com/office/drawing/2014/main" id="{88BE4C87-FEB0-439A-A4F5-7CDC9954E8F0}"/>
              </a:ext>
            </a:extLst>
          </p:cNvPr>
          <p:cNvSpPr/>
          <p:nvPr/>
        </p:nvSpPr>
        <p:spPr>
          <a:xfrm>
            <a:off x="441904" y="1386858"/>
            <a:ext cx="8490710" cy="2988757"/>
          </a:xfrm>
          <a:prstGeom prst="roundRect">
            <a:avLst/>
          </a:prstGeom>
          <a:solidFill>
            <a:srgbClr val="FFFFFF">
              <a:alpha val="59000"/>
            </a:srgbClr>
          </a:solidFill>
          <a:ln w="40052" cap="flat">
            <a:noFill/>
            <a:prstDash val="solid"/>
            <a:miter/>
          </a:ln>
        </p:spPr>
        <p:txBody>
          <a:bodyPr rtlCol="1" anchor="ctr"/>
          <a:lstStyle/>
          <a:p>
            <a:pPr defTabSz="685766">
              <a:defRPr/>
            </a:pPr>
            <a:endParaRPr lang="ar-SA" sz="1050" dirty="0">
              <a:solidFill>
                <a:prstClr val="black"/>
              </a:solidFill>
              <a:latin typeface="Calibri" panose="020F0502020204030204"/>
              <a:cs typeface="Arial" panose="020B0604020202020204" pitchFamily="34" charset="0"/>
            </a:endParaRPr>
          </a:p>
        </p:txBody>
      </p:sp>
      <p:sp>
        <p:nvSpPr>
          <p:cNvPr id="126" name="لوحة تحفيز الطالبات">
            <a:extLst>
              <a:ext uri="{FF2B5EF4-FFF2-40B4-BE49-F238E27FC236}">
                <a16:creationId xmlns:a16="http://schemas.microsoft.com/office/drawing/2014/main" id="{34B04D68-3848-41EB-B993-D7F59955740C}"/>
              </a:ext>
            </a:extLst>
          </p:cNvPr>
          <p:cNvSpPr txBox="1"/>
          <p:nvPr/>
        </p:nvSpPr>
        <p:spPr>
          <a:xfrm>
            <a:off x="6047494" y="289851"/>
            <a:ext cx="2120373" cy="60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5300" b="0">
                <a:solidFill>
                  <a:schemeClr val="accent5">
                    <a:lumOff val="-29866"/>
                  </a:schemeClr>
                </a:solidFill>
                <a:latin typeface="Muna Bold"/>
                <a:ea typeface="Muna Bold"/>
                <a:cs typeface="Muna Bold"/>
                <a:sym typeface="Muna Bold"/>
              </a:defRPr>
            </a:lvl1pPr>
          </a:lstStyle>
          <a:p>
            <a:pPr defTabSz="685766">
              <a:defRPr/>
            </a:pPr>
            <a:r>
              <a:rPr lang="ar-SA" sz="3600" b="1" dirty="0">
                <a:solidFill>
                  <a:schemeClr val="tx1">
                    <a:lumMod val="75000"/>
                    <a:lumOff val="25000"/>
                  </a:schemeClr>
                </a:solidFill>
              </a:rPr>
              <a:t>لوحة التعزيز </a:t>
            </a:r>
            <a:endParaRPr sz="3600" b="1" dirty="0">
              <a:solidFill>
                <a:schemeClr val="tx1">
                  <a:lumMod val="75000"/>
                  <a:lumOff val="25000"/>
                </a:schemeClr>
              </a:solidFill>
            </a:endParaRPr>
          </a:p>
        </p:txBody>
      </p:sp>
      <p:pic>
        <p:nvPicPr>
          <p:cNvPr id="72" name="خفيف">
            <a:extLst>
              <a:ext uri="{FF2B5EF4-FFF2-40B4-BE49-F238E27FC236}">
                <a16:creationId xmlns:a16="http://schemas.microsoft.com/office/drawing/2014/main" id="{D9A25347-9E24-2C52-C0B1-5A9D02A5A53E}"/>
              </a:ext>
            </a:extLst>
          </p:cNvPr>
          <p:cNvPicPr>
            <a:picLocks noChangeAspect="1"/>
          </p:cNvPicPr>
          <p:nvPr/>
        </p:nvPicPr>
        <p:blipFill>
          <a:blip r:embed="rId4">
            <a:lum bright="70000" contrast="-70000"/>
          </a:blip>
          <a:srcRect/>
          <a:stretch>
            <a:fillRect/>
          </a:stretch>
        </p:blipFill>
        <p:spPr>
          <a:xfrm>
            <a:off x="8169469" y="1789454"/>
            <a:ext cx="561203" cy="611559"/>
          </a:xfrm>
          <a:prstGeom prst="rect">
            <a:avLst/>
          </a:prstGeom>
        </p:spPr>
      </p:pic>
      <p:pic>
        <p:nvPicPr>
          <p:cNvPr id="73" name="نهائي">
            <a:extLst>
              <a:ext uri="{FF2B5EF4-FFF2-40B4-BE49-F238E27FC236}">
                <a16:creationId xmlns:a16="http://schemas.microsoft.com/office/drawing/2014/main" id="{EA29A652-323A-DD14-34B3-7764B76F41DC}"/>
              </a:ext>
            </a:extLst>
          </p:cNvPr>
          <p:cNvPicPr>
            <a:picLocks noChangeAspect="1"/>
          </p:cNvPicPr>
          <p:nvPr/>
        </p:nvPicPr>
        <p:blipFill>
          <a:blip r:embed="rId4"/>
          <a:srcRect/>
          <a:stretch>
            <a:fillRect/>
          </a:stretch>
        </p:blipFill>
        <p:spPr>
          <a:xfrm>
            <a:off x="8169469" y="1789454"/>
            <a:ext cx="561203" cy="611559"/>
          </a:xfrm>
          <a:prstGeom prst="rect">
            <a:avLst/>
          </a:prstGeom>
        </p:spPr>
      </p:pic>
      <p:sp>
        <p:nvSpPr>
          <p:cNvPr id="74" name="مربع نص 73">
            <a:extLst>
              <a:ext uri="{FF2B5EF4-FFF2-40B4-BE49-F238E27FC236}">
                <a16:creationId xmlns:a16="http://schemas.microsoft.com/office/drawing/2014/main" id="{7DC2DB4F-D480-F929-FCB2-DF477A371352}"/>
              </a:ext>
            </a:extLst>
          </p:cNvPr>
          <p:cNvSpPr txBox="1"/>
          <p:nvPr/>
        </p:nvSpPr>
        <p:spPr>
          <a:xfrm>
            <a:off x="7951760"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75" name="خفيف">
            <a:extLst>
              <a:ext uri="{FF2B5EF4-FFF2-40B4-BE49-F238E27FC236}">
                <a16:creationId xmlns:a16="http://schemas.microsoft.com/office/drawing/2014/main" id="{03B520DF-EBDC-61B3-0F87-2DC5B49EA133}"/>
              </a:ext>
            </a:extLst>
          </p:cNvPr>
          <p:cNvPicPr>
            <a:picLocks noChangeAspect="1"/>
          </p:cNvPicPr>
          <p:nvPr/>
        </p:nvPicPr>
        <p:blipFill>
          <a:blip r:embed="rId4">
            <a:lum bright="70000" contrast="-70000"/>
          </a:blip>
          <a:srcRect/>
          <a:stretch>
            <a:fillRect/>
          </a:stretch>
        </p:blipFill>
        <p:spPr>
          <a:xfrm>
            <a:off x="7165272" y="1789454"/>
            <a:ext cx="561203" cy="611559"/>
          </a:xfrm>
          <a:prstGeom prst="rect">
            <a:avLst/>
          </a:prstGeom>
        </p:spPr>
      </p:pic>
      <p:pic>
        <p:nvPicPr>
          <p:cNvPr id="76" name="نهائي">
            <a:extLst>
              <a:ext uri="{FF2B5EF4-FFF2-40B4-BE49-F238E27FC236}">
                <a16:creationId xmlns:a16="http://schemas.microsoft.com/office/drawing/2014/main" id="{CA83B887-82F4-F60B-7E09-EAC9E18042C3}"/>
              </a:ext>
            </a:extLst>
          </p:cNvPr>
          <p:cNvPicPr>
            <a:picLocks noChangeAspect="1"/>
          </p:cNvPicPr>
          <p:nvPr/>
        </p:nvPicPr>
        <p:blipFill>
          <a:blip r:embed="rId4"/>
          <a:srcRect/>
          <a:stretch>
            <a:fillRect/>
          </a:stretch>
        </p:blipFill>
        <p:spPr>
          <a:xfrm>
            <a:off x="7165272" y="1789454"/>
            <a:ext cx="561203" cy="611559"/>
          </a:xfrm>
          <a:prstGeom prst="rect">
            <a:avLst/>
          </a:prstGeom>
        </p:spPr>
      </p:pic>
      <p:sp>
        <p:nvSpPr>
          <p:cNvPr id="77" name="مربع نص 76">
            <a:extLst>
              <a:ext uri="{FF2B5EF4-FFF2-40B4-BE49-F238E27FC236}">
                <a16:creationId xmlns:a16="http://schemas.microsoft.com/office/drawing/2014/main" id="{FB2A0F68-1EB4-2DCE-3FF9-C5DA0B2BC640}"/>
              </a:ext>
            </a:extLst>
          </p:cNvPr>
          <p:cNvSpPr txBox="1"/>
          <p:nvPr/>
        </p:nvSpPr>
        <p:spPr>
          <a:xfrm>
            <a:off x="6947563"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78" name="خفيف">
            <a:extLst>
              <a:ext uri="{FF2B5EF4-FFF2-40B4-BE49-F238E27FC236}">
                <a16:creationId xmlns:a16="http://schemas.microsoft.com/office/drawing/2014/main" id="{946AAC33-E1AE-17EB-FCB3-3B020632EF72}"/>
              </a:ext>
            </a:extLst>
          </p:cNvPr>
          <p:cNvPicPr>
            <a:picLocks noChangeAspect="1"/>
          </p:cNvPicPr>
          <p:nvPr/>
        </p:nvPicPr>
        <p:blipFill>
          <a:blip r:embed="rId4">
            <a:lum bright="70000" contrast="-70000"/>
          </a:blip>
          <a:srcRect/>
          <a:stretch>
            <a:fillRect/>
          </a:stretch>
        </p:blipFill>
        <p:spPr>
          <a:xfrm>
            <a:off x="6183000" y="1789454"/>
            <a:ext cx="561203" cy="611559"/>
          </a:xfrm>
          <a:prstGeom prst="rect">
            <a:avLst/>
          </a:prstGeom>
        </p:spPr>
      </p:pic>
      <p:pic>
        <p:nvPicPr>
          <p:cNvPr id="79" name="نهائي">
            <a:extLst>
              <a:ext uri="{FF2B5EF4-FFF2-40B4-BE49-F238E27FC236}">
                <a16:creationId xmlns:a16="http://schemas.microsoft.com/office/drawing/2014/main" id="{3B496022-259F-E980-ED12-F89D5516B1EA}"/>
              </a:ext>
            </a:extLst>
          </p:cNvPr>
          <p:cNvPicPr>
            <a:picLocks noChangeAspect="1"/>
          </p:cNvPicPr>
          <p:nvPr/>
        </p:nvPicPr>
        <p:blipFill>
          <a:blip r:embed="rId4"/>
          <a:srcRect/>
          <a:stretch>
            <a:fillRect/>
          </a:stretch>
        </p:blipFill>
        <p:spPr>
          <a:xfrm>
            <a:off x="6183000" y="1789454"/>
            <a:ext cx="561203" cy="611559"/>
          </a:xfrm>
          <a:prstGeom prst="rect">
            <a:avLst/>
          </a:prstGeom>
        </p:spPr>
      </p:pic>
      <p:sp>
        <p:nvSpPr>
          <p:cNvPr id="80" name="مربع نص 79">
            <a:extLst>
              <a:ext uri="{FF2B5EF4-FFF2-40B4-BE49-F238E27FC236}">
                <a16:creationId xmlns:a16="http://schemas.microsoft.com/office/drawing/2014/main" id="{63945A81-20F1-B009-90D8-DD343604D8AF}"/>
              </a:ext>
            </a:extLst>
          </p:cNvPr>
          <p:cNvSpPr txBox="1"/>
          <p:nvPr/>
        </p:nvSpPr>
        <p:spPr>
          <a:xfrm>
            <a:off x="5965291"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81" name="خفيف">
            <a:extLst>
              <a:ext uri="{FF2B5EF4-FFF2-40B4-BE49-F238E27FC236}">
                <a16:creationId xmlns:a16="http://schemas.microsoft.com/office/drawing/2014/main" id="{B5D208FA-7746-DB8F-D523-57A834B3D108}"/>
              </a:ext>
            </a:extLst>
          </p:cNvPr>
          <p:cNvPicPr>
            <a:picLocks noChangeAspect="1"/>
          </p:cNvPicPr>
          <p:nvPr/>
        </p:nvPicPr>
        <p:blipFill>
          <a:blip r:embed="rId4">
            <a:lum bright="70000" contrast="-70000"/>
          </a:blip>
          <a:srcRect/>
          <a:stretch>
            <a:fillRect/>
          </a:stretch>
        </p:blipFill>
        <p:spPr>
          <a:xfrm>
            <a:off x="5195919" y="1789454"/>
            <a:ext cx="561203" cy="611559"/>
          </a:xfrm>
          <a:prstGeom prst="rect">
            <a:avLst/>
          </a:prstGeom>
        </p:spPr>
      </p:pic>
      <p:pic>
        <p:nvPicPr>
          <p:cNvPr id="82" name="نهائي">
            <a:extLst>
              <a:ext uri="{FF2B5EF4-FFF2-40B4-BE49-F238E27FC236}">
                <a16:creationId xmlns:a16="http://schemas.microsoft.com/office/drawing/2014/main" id="{37CE9704-E7EE-625B-AE2A-7E33C0538BFB}"/>
              </a:ext>
            </a:extLst>
          </p:cNvPr>
          <p:cNvPicPr>
            <a:picLocks noChangeAspect="1"/>
          </p:cNvPicPr>
          <p:nvPr/>
        </p:nvPicPr>
        <p:blipFill>
          <a:blip r:embed="rId4"/>
          <a:srcRect/>
          <a:stretch>
            <a:fillRect/>
          </a:stretch>
        </p:blipFill>
        <p:spPr>
          <a:xfrm>
            <a:off x="5195919" y="1789454"/>
            <a:ext cx="561203" cy="611559"/>
          </a:xfrm>
          <a:prstGeom prst="rect">
            <a:avLst/>
          </a:prstGeom>
        </p:spPr>
      </p:pic>
      <p:sp>
        <p:nvSpPr>
          <p:cNvPr id="83" name="مربع نص 82">
            <a:extLst>
              <a:ext uri="{FF2B5EF4-FFF2-40B4-BE49-F238E27FC236}">
                <a16:creationId xmlns:a16="http://schemas.microsoft.com/office/drawing/2014/main" id="{3D2B6E8B-404F-1FE4-7E6C-5FE2D3856C9B}"/>
              </a:ext>
            </a:extLst>
          </p:cNvPr>
          <p:cNvSpPr txBox="1"/>
          <p:nvPr/>
        </p:nvSpPr>
        <p:spPr>
          <a:xfrm>
            <a:off x="4978210"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84" name="خفيف">
            <a:extLst>
              <a:ext uri="{FF2B5EF4-FFF2-40B4-BE49-F238E27FC236}">
                <a16:creationId xmlns:a16="http://schemas.microsoft.com/office/drawing/2014/main" id="{25EA0BE0-9C4D-E80D-DCA9-C610EA450509}"/>
              </a:ext>
            </a:extLst>
          </p:cNvPr>
          <p:cNvPicPr>
            <a:picLocks noChangeAspect="1"/>
          </p:cNvPicPr>
          <p:nvPr/>
        </p:nvPicPr>
        <p:blipFill>
          <a:blip r:embed="rId4">
            <a:lum bright="70000" contrast="-70000"/>
          </a:blip>
          <a:srcRect/>
          <a:stretch>
            <a:fillRect/>
          </a:stretch>
        </p:blipFill>
        <p:spPr>
          <a:xfrm>
            <a:off x="4314655" y="1789454"/>
            <a:ext cx="561203" cy="611559"/>
          </a:xfrm>
          <a:prstGeom prst="rect">
            <a:avLst/>
          </a:prstGeom>
        </p:spPr>
      </p:pic>
      <p:pic>
        <p:nvPicPr>
          <p:cNvPr id="85" name="نهائي">
            <a:extLst>
              <a:ext uri="{FF2B5EF4-FFF2-40B4-BE49-F238E27FC236}">
                <a16:creationId xmlns:a16="http://schemas.microsoft.com/office/drawing/2014/main" id="{8DC33C61-7431-F1C4-3191-0F63EA477B56}"/>
              </a:ext>
            </a:extLst>
          </p:cNvPr>
          <p:cNvPicPr>
            <a:picLocks noChangeAspect="1"/>
          </p:cNvPicPr>
          <p:nvPr/>
        </p:nvPicPr>
        <p:blipFill>
          <a:blip r:embed="rId4"/>
          <a:srcRect/>
          <a:stretch>
            <a:fillRect/>
          </a:stretch>
        </p:blipFill>
        <p:spPr>
          <a:xfrm>
            <a:off x="4314655" y="1789454"/>
            <a:ext cx="561203" cy="611559"/>
          </a:xfrm>
          <a:prstGeom prst="rect">
            <a:avLst/>
          </a:prstGeom>
        </p:spPr>
      </p:pic>
      <p:sp>
        <p:nvSpPr>
          <p:cNvPr id="86" name="مربع نص 85">
            <a:extLst>
              <a:ext uri="{FF2B5EF4-FFF2-40B4-BE49-F238E27FC236}">
                <a16:creationId xmlns:a16="http://schemas.microsoft.com/office/drawing/2014/main" id="{39CFF17F-F273-B26C-7DC3-250FFE2C05E1}"/>
              </a:ext>
            </a:extLst>
          </p:cNvPr>
          <p:cNvSpPr txBox="1"/>
          <p:nvPr/>
        </p:nvSpPr>
        <p:spPr>
          <a:xfrm>
            <a:off x="4096946" y="2377674"/>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87" name="خفيف">
            <a:extLst>
              <a:ext uri="{FF2B5EF4-FFF2-40B4-BE49-F238E27FC236}">
                <a16:creationId xmlns:a16="http://schemas.microsoft.com/office/drawing/2014/main" id="{84E9DE4B-621C-2DC2-3093-83AD2B7E5AA0}"/>
              </a:ext>
            </a:extLst>
          </p:cNvPr>
          <p:cNvPicPr>
            <a:picLocks noChangeAspect="1"/>
          </p:cNvPicPr>
          <p:nvPr/>
        </p:nvPicPr>
        <p:blipFill>
          <a:blip r:embed="rId4">
            <a:lum bright="70000" contrast="-70000"/>
          </a:blip>
          <a:srcRect/>
          <a:stretch>
            <a:fillRect/>
          </a:stretch>
        </p:blipFill>
        <p:spPr>
          <a:xfrm>
            <a:off x="3385162" y="1789454"/>
            <a:ext cx="561203" cy="611559"/>
          </a:xfrm>
          <a:prstGeom prst="rect">
            <a:avLst/>
          </a:prstGeom>
        </p:spPr>
      </p:pic>
      <p:pic>
        <p:nvPicPr>
          <p:cNvPr id="88" name="نهائي">
            <a:extLst>
              <a:ext uri="{FF2B5EF4-FFF2-40B4-BE49-F238E27FC236}">
                <a16:creationId xmlns:a16="http://schemas.microsoft.com/office/drawing/2014/main" id="{58EA73B2-DCCF-24E7-3231-7DF0F531FDE9}"/>
              </a:ext>
            </a:extLst>
          </p:cNvPr>
          <p:cNvPicPr>
            <a:picLocks noChangeAspect="1"/>
          </p:cNvPicPr>
          <p:nvPr/>
        </p:nvPicPr>
        <p:blipFill>
          <a:blip r:embed="rId4"/>
          <a:srcRect/>
          <a:stretch>
            <a:fillRect/>
          </a:stretch>
        </p:blipFill>
        <p:spPr>
          <a:xfrm>
            <a:off x="3385162" y="1789454"/>
            <a:ext cx="561203" cy="611559"/>
          </a:xfrm>
          <a:prstGeom prst="rect">
            <a:avLst/>
          </a:prstGeom>
        </p:spPr>
      </p:pic>
      <p:sp>
        <p:nvSpPr>
          <p:cNvPr id="89" name="مربع نص 88">
            <a:extLst>
              <a:ext uri="{FF2B5EF4-FFF2-40B4-BE49-F238E27FC236}">
                <a16:creationId xmlns:a16="http://schemas.microsoft.com/office/drawing/2014/main" id="{37F03E1C-00D1-D784-E069-91E694746EF8}"/>
              </a:ext>
            </a:extLst>
          </p:cNvPr>
          <p:cNvSpPr txBox="1"/>
          <p:nvPr/>
        </p:nvSpPr>
        <p:spPr>
          <a:xfrm>
            <a:off x="3167452"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0" name="خفيف">
            <a:extLst>
              <a:ext uri="{FF2B5EF4-FFF2-40B4-BE49-F238E27FC236}">
                <a16:creationId xmlns:a16="http://schemas.microsoft.com/office/drawing/2014/main" id="{58D3C411-95DB-2D1E-3902-D6BDE5805C4E}"/>
              </a:ext>
            </a:extLst>
          </p:cNvPr>
          <p:cNvPicPr>
            <a:picLocks noChangeAspect="1"/>
          </p:cNvPicPr>
          <p:nvPr/>
        </p:nvPicPr>
        <p:blipFill>
          <a:blip r:embed="rId4">
            <a:lum bright="70000" contrast="-70000"/>
          </a:blip>
          <a:srcRect/>
          <a:stretch>
            <a:fillRect/>
          </a:stretch>
        </p:blipFill>
        <p:spPr>
          <a:xfrm>
            <a:off x="2377621" y="1789454"/>
            <a:ext cx="561203" cy="611559"/>
          </a:xfrm>
          <a:prstGeom prst="rect">
            <a:avLst/>
          </a:prstGeom>
        </p:spPr>
      </p:pic>
      <p:pic>
        <p:nvPicPr>
          <p:cNvPr id="91" name="نهائي">
            <a:extLst>
              <a:ext uri="{FF2B5EF4-FFF2-40B4-BE49-F238E27FC236}">
                <a16:creationId xmlns:a16="http://schemas.microsoft.com/office/drawing/2014/main" id="{444BE91C-B455-1D88-35BB-527BA77A0100}"/>
              </a:ext>
            </a:extLst>
          </p:cNvPr>
          <p:cNvPicPr>
            <a:picLocks noChangeAspect="1"/>
          </p:cNvPicPr>
          <p:nvPr/>
        </p:nvPicPr>
        <p:blipFill>
          <a:blip r:embed="rId4"/>
          <a:srcRect/>
          <a:stretch>
            <a:fillRect/>
          </a:stretch>
        </p:blipFill>
        <p:spPr>
          <a:xfrm>
            <a:off x="2377621" y="1789454"/>
            <a:ext cx="561203" cy="611559"/>
          </a:xfrm>
          <a:prstGeom prst="rect">
            <a:avLst/>
          </a:prstGeom>
        </p:spPr>
      </p:pic>
      <p:sp>
        <p:nvSpPr>
          <p:cNvPr id="92" name="مربع نص 91">
            <a:extLst>
              <a:ext uri="{FF2B5EF4-FFF2-40B4-BE49-F238E27FC236}">
                <a16:creationId xmlns:a16="http://schemas.microsoft.com/office/drawing/2014/main" id="{1E8C021E-9187-57CD-7455-07945E3B8E1B}"/>
              </a:ext>
            </a:extLst>
          </p:cNvPr>
          <p:cNvSpPr txBox="1"/>
          <p:nvPr/>
        </p:nvSpPr>
        <p:spPr>
          <a:xfrm>
            <a:off x="2159912"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3" name="خفيف">
            <a:extLst>
              <a:ext uri="{FF2B5EF4-FFF2-40B4-BE49-F238E27FC236}">
                <a16:creationId xmlns:a16="http://schemas.microsoft.com/office/drawing/2014/main" id="{0EF1621A-605C-849F-BF08-389A1FEB6883}"/>
              </a:ext>
            </a:extLst>
          </p:cNvPr>
          <p:cNvPicPr>
            <a:picLocks noChangeAspect="1"/>
          </p:cNvPicPr>
          <p:nvPr/>
        </p:nvPicPr>
        <p:blipFill>
          <a:blip r:embed="rId4">
            <a:lum bright="70000" contrast="-70000"/>
          </a:blip>
          <a:srcRect/>
          <a:stretch>
            <a:fillRect/>
          </a:stretch>
        </p:blipFill>
        <p:spPr>
          <a:xfrm>
            <a:off x="1368310" y="1789454"/>
            <a:ext cx="561203" cy="611559"/>
          </a:xfrm>
          <a:prstGeom prst="rect">
            <a:avLst/>
          </a:prstGeom>
        </p:spPr>
      </p:pic>
      <p:pic>
        <p:nvPicPr>
          <p:cNvPr id="94" name="نهائي">
            <a:extLst>
              <a:ext uri="{FF2B5EF4-FFF2-40B4-BE49-F238E27FC236}">
                <a16:creationId xmlns:a16="http://schemas.microsoft.com/office/drawing/2014/main" id="{CC47C05B-48E8-9AE8-C92F-D1E443014E62}"/>
              </a:ext>
            </a:extLst>
          </p:cNvPr>
          <p:cNvPicPr>
            <a:picLocks noChangeAspect="1"/>
          </p:cNvPicPr>
          <p:nvPr/>
        </p:nvPicPr>
        <p:blipFill>
          <a:blip r:embed="rId4"/>
          <a:srcRect/>
          <a:stretch>
            <a:fillRect/>
          </a:stretch>
        </p:blipFill>
        <p:spPr>
          <a:xfrm>
            <a:off x="1368310" y="1789454"/>
            <a:ext cx="561203" cy="611559"/>
          </a:xfrm>
          <a:prstGeom prst="rect">
            <a:avLst/>
          </a:prstGeom>
        </p:spPr>
      </p:pic>
      <p:sp>
        <p:nvSpPr>
          <p:cNvPr id="95" name="مربع نص 94">
            <a:extLst>
              <a:ext uri="{FF2B5EF4-FFF2-40B4-BE49-F238E27FC236}">
                <a16:creationId xmlns:a16="http://schemas.microsoft.com/office/drawing/2014/main" id="{96D449FF-8862-C236-5C79-938C01DBEF24}"/>
              </a:ext>
            </a:extLst>
          </p:cNvPr>
          <p:cNvSpPr txBox="1"/>
          <p:nvPr/>
        </p:nvSpPr>
        <p:spPr>
          <a:xfrm>
            <a:off x="1150601"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6" name="خفيف">
            <a:extLst>
              <a:ext uri="{FF2B5EF4-FFF2-40B4-BE49-F238E27FC236}">
                <a16:creationId xmlns:a16="http://schemas.microsoft.com/office/drawing/2014/main" id="{BCF6B695-16B6-30AA-DB07-23CF992C97EF}"/>
              </a:ext>
            </a:extLst>
          </p:cNvPr>
          <p:cNvPicPr>
            <a:picLocks noChangeAspect="1"/>
          </p:cNvPicPr>
          <p:nvPr/>
        </p:nvPicPr>
        <p:blipFill>
          <a:blip r:embed="rId4">
            <a:lum bright="70000" contrast="-70000"/>
          </a:blip>
          <a:srcRect/>
          <a:stretch>
            <a:fillRect/>
          </a:stretch>
        </p:blipFill>
        <p:spPr>
          <a:xfrm>
            <a:off x="394572" y="1789454"/>
            <a:ext cx="561203" cy="611559"/>
          </a:xfrm>
          <a:prstGeom prst="rect">
            <a:avLst/>
          </a:prstGeom>
        </p:spPr>
      </p:pic>
      <p:pic>
        <p:nvPicPr>
          <p:cNvPr id="97" name="نهائي">
            <a:extLst>
              <a:ext uri="{FF2B5EF4-FFF2-40B4-BE49-F238E27FC236}">
                <a16:creationId xmlns:a16="http://schemas.microsoft.com/office/drawing/2014/main" id="{90EAE4FF-873E-E529-274C-4FFC34F66039}"/>
              </a:ext>
            </a:extLst>
          </p:cNvPr>
          <p:cNvPicPr>
            <a:picLocks noChangeAspect="1"/>
          </p:cNvPicPr>
          <p:nvPr/>
        </p:nvPicPr>
        <p:blipFill>
          <a:blip r:embed="rId4"/>
          <a:srcRect/>
          <a:stretch>
            <a:fillRect/>
          </a:stretch>
        </p:blipFill>
        <p:spPr>
          <a:xfrm>
            <a:off x="394572" y="1789454"/>
            <a:ext cx="561203" cy="611559"/>
          </a:xfrm>
          <a:prstGeom prst="rect">
            <a:avLst/>
          </a:prstGeom>
        </p:spPr>
      </p:pic>
      <p:sp>
        <p:nvSpPr>
          <p:cNvPr id="98" name="مربع نص 97">
            <a:extLst>
              <a:ext uri="{FF2B5EF4-FFF2-40B4-BE49-F238E27FC236}">
                <a16:creationId xmlns:a16="http://schemas.microsoft.com/office/drawing/2014/main" id="{CEB4F729-B14C-0D57-7A53-E271334FD638}"/>
              </a:ext>
            </a:extLst>
          </p:cNvPr>
          <p:cNvSpPr txBox="1"/>
          <p:nvPr/>
        </p:nvSpPr>
        <p:spPr>
          <a:xfrm>
            <a:off x="176863" y="237767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9" name="خفيف">
            <a:extLst>
              <a:ext uri="{FF2B5EF4-FFF2-40B4-BE49-F238E27FC236}">
                <a16:creationId xmlns:a16="http://schemas.microsoft.com/office/drawing/2014/main" id="{0DB87EC1-6318-27F5-8722-28B911B0E821}"/>
              </a:ext>
            </a:extLst>
          </p:cNvPr>
          <p:cNvPicPr>
            <a:picLocks noChangeAspect="1"/>
          </p:cNvPicPr>
          <p:nvPr/>
        </p:nvPicPr>
        <p:blipFill>
          <a:blip r:embed="rId4">
            <a:lum bright="70000" contrast="-70000"/>
          </a:blip>
          <a:srcRect/>
          <a:stretch>
            <a:fillRect/>
          </a:stretch>
        </p:blipFill>
        <p:spPr>
          <a:xfrm>
            <a:off x="8169469" y="3077743"/>
            <a:ext cx="561203" cy="611559"/>
          </a:xfrm>
          <a:prstGeom prst="rect">
            <a:avLst/>
          </a:prstGeom>
        </p:spPr>
      </p:pic>
      <p:pic>
        <p:nvPicPr>
          <p:cNvPr id="100" name="نهائي">
            <a:extLst>
              <a:ext uri="{FF2B5EF4-FFF2-40B4-BE49-F238E27FC236}">
                <a16:creationId xmlns:a16="http://schemas.microsoft.com/office/drawing/2014/main" id="{BF5DAEC5-33E0-5011-66BB-1A4A0C06D3BA}"/>
              </a:ext>
            </a:extLst>
          </p:cNvPr>
          <p:cNvPicPr>
            <a:picLocks noChangeAspect="1"/>
          </p:cNvPicPr>
          <p:nvPr/>
        </p:nvPicPr>
        <p:blipFill>
          <a:blip r:embed="rId4"/>
          <a:srcRect/>
          <a:stretch>
            <a:fillRect/>
          </a:stretch>
        </p:blipFill>
        <p:spPr>
          <a:xfrm>
            <a:off x="8169469" y="3077743"/>
            <a:ext cx="561203" cy="611559"/>
          </a:xfrm>
          <a:prstGeom prst="rect">
            <a:avLst/>
          </a:prstGeom>
        </p:spPr>
      </p:pic>
      <p:sp>
        <p:nvSpPr>
          <p:cNvPr id="101" name="مربع نص 100">
            <a:extLst>
              <a:ext uri="{FF2B5EF4-FFF2-40B4-BE49-F238E27FC236}">
                <a16:creationId xmlns:a16="http://schemas.microsoft.com/office/drawing/2014/main" id="{B401E100-FFFC-80CA-5FE1-4250DD87D827}"/>
              </a:ext>
            </a:extLst>
          </p:cNvPr>
          <p:cNvSpPr txBox="1"/>
          <p:nvPr/>
        </p:nvSpPr>
        <p:spPr>
          <a:xfrm>
            <a:off x="7951760" y="372311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02" name="خفيف">
            <a:extLst>
              <a:ext uri="{FF2B5EF4-FFF2-40B4-BE49-F238E27FC236}">
                <a16:creationId xmlns:a16="http://schemas.microsoft.com/office/drawing/2014/main" id="{846032E0-46B4-001D-221F-3CDB0AD00BF5}"/>
              </a:ext>
            </a:extLst>
          </p:cNvPr>
          <p:cNvPicPr>
            <a:picLocks noChangeAspect="1"/>
          </p:cNvPicPr>
          <p:nvPr/>
        </p:nvPicPr>
        <p:blipFill>
          <a:blip r:embed="rId4">
            <a:lum bright="70000" contrast="-70000"/>
          </a:blip>
          <a:srcRect/>
          <a:stretch>
            <a:fillRect/>
          </a:stretch>
        </p:blipFill>
        <p:spPr>
          <a:xfrm>
            <a:off x="7165272" y="3077743"/>
            <a:ext cx="561203" cy="611559"/>
          </a:xfrm>
          <a:prstGeom prst="rect">
            <a:avLst/>
          </a:prstGeom>
        </p:spPr>
      </p:pic>
      <p:pic>
        <p:nvPicPr>
          <p:cNvPr id="103" name="نهائي">
            <a:extLst>
              <a:ext uri="{FF2B5EF4-FFF2-40B4-BE49-F238E27FC236}">
                <a16:creationId xmlns:a16="http://schemas.microsoft.com/office/drawing/2014/main" id="{7D7A0163-54FD-772F-1CE4-DE24F0F9ABE9}"/>
              </a:ext>
            </a:extLst>
          </p:cNvPr>
          <p:cNvPicPr>
            <a:picLocks noChangeAspect="1"/>
          </p:cNvPicPr>
          <p:nvPr/>
        </p:nvPicPr>
        <p:blipFill>
          <a:blip r:embed="rId4"/>
          <a:srcRect/>
          <a:stretch>
            <a:fillRect/>
          </a:stretch>
        </p:blipFill>
        <p:spPr>
          <a:xfrm>
            <a:off x="7165272" y="3077743"/>
            <a:ext cx="561203" cy="611559"/>
          </a:xfrm>
          <a:prstGeom prst="rect">
            <a:avLst/>
          </a:prstGeom>
        </p:spPr>
      </p:pic>
      <p:sp>
        <p:nvSpPr>
          <p:cNvPr id="153" name="مربع نص 152">
            <a:extLst>
              <a:ext uri="{FF2B5EF4-FFF2-40B4-BE49-F238E27FC236}">
                <a16:creationId xmlns:a16="http://schemas.microsoft.com/office/drawing/2014/main" id="{E1C8D32C-3C71-2C0A-2010-7016E5DA5183}"/>
              </a:ext>
            </a:extLst>
          </p:cNvPr>
          <p:cNvSpPr txBox="1"/>
          <p:nvPr/>
        </p:nvSpPr>
        <p:spPr>
          <a:xfrm>
            <a:off x="6947563" y="3723113"/>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54" name="خفيف">
            <a:extLst>
              <a:ext uri="{FF2B5EF4-FFF2-40B4-BE49-F238E27FC236}">
                <a16:creationId xmlns:a16="http://schemas.microsoft.com/office/drawing/2014/main" id="{0FD5A6AD-FAA3-B8EA-0710-817C30A58F54}"/>
              </a:ext>
            </a:extLst>
          </p:cNvPr>
          <p:cNvPicPr>
            <a:picLocks noChangeAspect="1"/>
          </p:cNvPicPr>
          <p:nvPr/>
        </p:nvPicPr>
        <p:blipFill>
          <a:blip r:embed="rId4">
            <a:lum bright="70000" contrast="-70000"/>
          </a:blip>
          <a:srcRect/>
          <a:stretch>
            <a:fillRect/>
          </a:stretch>
        </p:blipFill>
        <p:spPr>
          <a:xfrm>
            <a:off x="6183000" y="3077743"/>
            <a:ext cx="561203" cy="611559"/>
          </a:xfrm>
          <a:prstGeom prst="rect">
            <a:avLst/>
          </a:prstGeom>
        </p:spPr>
      </p:pic>
      <p:pic>
        <p:nvPicPr>
          <p:cNvPr id="155" name="نهائي">
            <a:extLst>
              <a:ext uri="{FF2B5EF4-FFF2-40B4-BE49-F238E27FC236}">
                <a16:creationId xmlns:a16="http://schemas.microsoft.com/office/drawing/2014/main" id="{AACE037A-43E0-525D-32AE-499CC785C3F6}"/>
              </a:ext>
            </a:extLst>
          </p:cNvPr>
          <p:cNvPicPr>
            <a:picLocks noChangeAspect="1"/>
          </p:cNvPicPr>
          <p:nvPr/>
        </p:nvPicPr>
        <p:blipFill>
          <a:blip r:embed="rId4"/>
          <a:srcRect/>
          <a:stretch>
            <a:fillRect/>
          </a:stretch>
        </p:blipFill>
        <p:spPr>
          <a:xfrm>
            <a:off x="6187399" y="3077743"/>
            <a:ext cx="561203" cy="611559"/>
          </a:xfrm>
          <a:prstGeom prst="rect">
            <a:avLst/>
          </a:prstGeom>
        </p:spPr>
      </p:pic>
      <p:sp>
        <p:nvSpPr>
          <p:cNvPr id="162" name="مربع نص 161">
            <a:extLst>
              <a:ext uri="{FF2B5EF4-FFF2-40B4-BE49-F238E27FC236}">
                <a16:creationId xmlns:a16="http://schemas.microsoft.com/office/drawing/2014/main" id="{86BF28FE-6608-C7AD-769C-0A8A57B843ED}"/>
              </a:ext>
            </a:extLst>
          </p:cNvPr>
          <p:cNvSpPr txBox="1"/>
          <p:nvPr/>
        </p:nvSpPr>
        <p:spPr>
          <a:xfrm>
            <a:off x="5918106" y="3749804"/>
            <a:ext cx="1071506" cy="369332"/>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0" name="خفيف">
            <a:extLst>
              <a:ext uri="{FF2B5EF4-FFF2-40B4-BE49-F238E27FC236}">
                <a16:creationId xmlns:a16="http://schemas.microsoft.com/office/drawing/2014/main" id="{4939E3B8-431A-82B8-0162-B9FBAFFDCF0F}"/>
              </a:ext>
            </a:extLst>
          </p:cNvPr>
          <p:cNvPicPr>
            <a:picLocks noChangeAspect="1"/>
          </p:cNvPicPr>
          <p:nvPr/>
        </p:nvPicPr>
        <p:blipFill>
          <a:blip r:embed="rId4">
            <a:lum bright="70000" contrast="-70000"/>
          </a:blip>
          <a:srcRect/>
          <a:stretch>
            <a:fillRect/>
          </a:stretch>
        </p:blipFill>
        <p:spPr>
          <a:xfrm>
            <a:off x="5200728" y="3034731"/>
            <a:ext cx="561203" cy="611559"/>
          </a:xfrm>
          <a:prstGeom prst="rect">
            <a:avLst/>
          </a:prstGeom>
        </p:spPr>
      </p:pic>
      <p:sp>
        <p:nvSpPr>
          <p:cNvPr id="5" name="مربع نص 4">
            <a:extLst>
              <a:ext uri="{FF2B5EF4-FFF2-40B4-BE49-F238E27FC236}">
                <a16:creationId xmlns:a16="http://schemas.microsoft.com/office/drawing/2014/main" id="{722B0B07-3A0C-1192-98EA-05BEF859F7F2}"/>
              </a:ext>
            </a:extLst>
          </p:cNvPr>
          <p:cNvSpPr txBox="1"/>
          <p:nvPr/>
        </p:nvSpPr>
        <p:spPr>
          <a:xfrm>
            <a:off x="4988796" y="3705375"/>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sp>
        <p:nvSpPr>
          <p:cNvPr id="7" name="مربع نص 6">
            <a:extLst>
              <a:ext uri="{FF2B5EF4-FFF2-40B4-BE49-F238E27FC236}">
                <a16:creationId xmlns:a16="http://schemas.microsoft.com/office/drawing/2014/main" id="{6F0F9DEA-E110-C4CA-B554-AEF29E7E394A}"/>
              </a:ext>
            </a:extLst>
          </p:cNvPr>
          <p:cNvSpPr txBox="1"/>
          <p:nvPr/>
        </p:nvSpPr>
        <p:spPr>
          <a:xfrm>
            <a:off x="4061302" y="3723112"/>
            <a:ext cx="1071506" cy="369332"/>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sp>
        <p:nvSpPr>
          <p:cNvPr id="9" name="مربع نص 8">
            <a:extLst>
              <a:ext uri="{FF2B5EF4-FFF2-40B4-BE49-F238E27FC236}">
                <a16:creationId xmlns:a16="http://schemas.microsoft.com/office/drawing/2014/main" id="{8700F74B-F643-01F2-CD5A-1AD0BD07A91C}"/>
              </a:ext>
            </a:extLst>
          </p:cNvPr>
          <p:cNvSpPr txBox="1"/>
          <p:nvPr/>
        </p:nvSpPr>
        <p:spPr>
          <a:xfrm>
            <a:off x="3159964" y="3711502"/>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1" name="خفيف">
            <a:extLst>
              <a:ext uri="{FF2B5EF4-FFF2-40B4-BE49-F238E27FC236}">
                <a16:creationId xmlns:a16="http://schemas.microsoft.com/office/drawing/2014/main" id="{F2B39EA6-34B3-095C-DC4F-DF7B885F917C}"/>
              </a:ext>
            </a:extLst>
          </p:cNvPr>
          <p:cNvPicPr>
            <a:picLocks noChangeAspect="1"/>
          </p:cNvPicPr>
          <p:nvPr/>
        </p:nvPicPr>
        <p:blipFill>
          <a:blip r:embed="rId4">
            <a:lum bright="70000" contrast="-70000"/>
          </a:blip>
          <a:srcRect/>
          <a:stretch>
            <a:fillRect/>
          </a:stretch>
        </p:blipFill>
        <p:spPr>
          <a:xfrm>
            <a:off x="4299051" y="3034731"/>
            <a:ext cx="561203" cy="611559"/>
          </a:xfrm>
          <a:prstGeom prst="rect">
            <a:avLst/>
          </a:prstGeom>
        </p:spPr>
      </p:pic>
      <p:pic>
        <p:nvPicPr>
          <p:cNvPr id="12" name="خفيف">
            <a:extLst>
              <a:ext uri="{FF2B5EF4-FFF2-40B4-BE49-F238E27FC236}">
                <a16:creationId xmlns:a16="http://schemas.microsoft.com/office/drawing/2014/main" id="{0BDE577D-262C-3AFD-7917-0B2BC5DB883F}"/>
              </a:ext>
            </a:extLst>
          </p:cNvPr>
          <p:cNvPicPr>
            <a:picLocks noChangeAspect="1"/>
          </p:cNvPicPr>
          <p:nvPr/>
        </p:nvPicPr>
        <p:blipFill>
          <a:blip r:embed="rId4">
            <a:lum bright="70000" contrast="-70000"/>
          </a:blip>
          <a:srcRect/>
          <a:stretch>
            <a:fillRect/>
          </a:stretch>
        </p:blipFill>
        <p:spPr>
          <a:xfrm>
            <a:off x="3388984" y="3034731"/>
            <a:ext cx="561203" cy="611559"/>
          </a:xfrm>
          <a:prstGeom prst="rect">
            <a:avLst/>
          </a:prstGeom>
        </p:spPr>
      </p:pic>
      <p:pic>
        <p:nvPicPr>
          <p:cNvPr id="4" name="نهائي">
            <a:extLst>
              <a:ext uri="{FF2B5EF4-FFF2-40B4-BE49-F238E27FC236}">
                <a16:creationId xmlns:a16="http://schemas.microsoft.com/office/drawing/2014/main" id="{CED42FA1-2BB4-7FC0-E0E6-BE26B14855BA}"/>
              </a:ext>
            </a:extLst>
          </p:cNvPr>
          <p:cNvPicPr>
            <a:picLocks noChangeAspect="1"/>
          </p:cNvPicPr>
          <p:nvPr/>
        </p:nvPicPr>
        <p:blipFill>
          <a:blip r:embed="rId4"/>
          <a:srcRect/>
          <a:stretch>
            <a:fillRect/>
          </a:stretch>
        </p:blipFill>
        <p:spPr>
          <a:xfrm>
            <a:off x="5205127" y="3034731"/>
            <a:ext cx="561203" cy="611559"/>
          </a:xfrm>
          <a:prstGeom prst="rect">
            <a:avLst/>
          </a:prstGeom>
        </p:spPr>
      </p:pic>
      <p:pic>
        <p:nvPicPr>
          <p:cNvPr id="6" name="نهائي">
            <a:extLst>
              <a:ext uri="{FF2B5EF4-FFF2-40B4-BE49-F238E27FC236}">
                <a16:creationId xmlns:a16="http://schemas.microsoft.com/office/drawing/2014/main" id="{53CE0E27-537F-60DF-A435-94F7C9704D12}"/>
              </a:ext>
            </a:extLst>
          </p:cNvPr>
          <p:cNvPicPr>
            <a:picLocks noChangeAspect="1"/>
          </p:cNvPicPr>
          <p:nvPr/>
        </p:nvPicPr>
        <p:blipFill>
          <a:blip r:embed="rId4"/>
          <a:srcRect/>
          <a:stretch>
            <a:fillRect/>
          </a:stretch>
        </p:blipFill>
        <p:spPr>
          <a:xfrm>
            <a:off x="4304071" y="3034731"/>
            <a:ext cx="561203" cy="611559"/>
          </a:xfrm>
          <a:prstGeom prst="rect">
            <a:avLst/>
          </a:prstGeom>
        </p:spPr>
      </p:pic>
      <p:pic>
        <p:nvPicPr>
          <p:cNvPr id="8" name="نهائي">
            <a:extLst>
              <a:ext uri="{FF2B5EF4-FFF2-40B4-BE49-F238E27FC236}">
                <a16:creationId xmlns:a16="http://schemas.microsoft.com/office/drawing/2014/main" id="{8BC9836A-BFB3-3C46-7357-DA7DC4F0106E}"/>
              </a:ext>
            </a:extLst>
          </p:cNvPr>
          <p:cNvPicPr>
            <a:picLocks noChangeAspect="1"/>
          </p:cNvPicPr>
          <p:nvPr/>
        </p:nvPicPr>
        <p:blipFill>
          <a:blip r:embed="rId4"/>
          <a:srcRect/>
          <a:stretch>
            <a:fillRect/>
          </a:stretch>
        </p:blipFill>
        <p:spPr>
          <a:xfrm>
            <a:off x="3377672" y="3041783"/>
            <a:ext cx="561203" cy="611559"/>
          </a:xfrm>
          <a:prstGeom prst="rect">
            <a:avLst/>
          </a:prstGeom>
        </p:spPr>
      </p:pic>
      <p:sp>
        <p:nvSpPr>
          <p:cNvPr id="17" name="مربع نص 16">
            <a:extLst>
              <a:ext uri="{FF2B5EF4-FFF2-40B4-BE49-F238E27FC236}">
                <a16:creationId xmlns:a16="http://schemas.microsoft.com/office/drawing/2014/main" id="{7F83A39E-9DC8-6796-0D66-273A056CCCF6}"/>
              </a:ext>
            </a:extLst>
          </p:cNvPr>
          <p:cNvSpPr txBox="1"/>
          <p:nvPr/>
        </p:nvSpPr>
        <p:spPr>
          <a:xfrm>
            <a:off x="2218245" y="371150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8" name="خفيف">
            <a:extLst>
              <a:ext uri="{FF2B5EF4-FFF2-40B4-BE49-F238E27FC236}">
                <a16:creationId xmlns:a16="http://schemas.microsoft.com/office/drawing/2014/main" id="{14409911-C990-3331-54BF-0F7FE4A118AD}"/>
              </a:ext>
            </a:extLst>
          </p:cNvPr>
          <p:cNvPicPr>
            <a:picLocks noChangeAspect="1"/>
          </p:cNvPicPr>
          <p:nvPr/>
        </p:nvPicPr>
        <p:blipFill>
          <a:blip r:embed="rId4">
            <a:lum bright="70000" contrast="-70000"/>
          </a:blip>
          <a:srcRect/>
          <a:stretch>
            <a:fillRect/>
          </a:stretch>
        </p:blipFill>
        <p:spPr>
          <a:xfrm>
            <a:off x="2516986" y="3012582"/>
            <a:ext cx="561203" cy="611559"/>
          </a:xfrm>
          <a:prstGeom prst="rect">
            <a:avLst/>
          </a:prstGeom>
        </p:spPr>
      </p:pic>
      <p:pic>
        <p:nvPicPr>
          <p:cNvPr id="19" name="نهائي">
            <a:extLst>
              <a:ext uri="{FF2B5EF4-FFF2-40B4-BE49-F238E27FC236}">
                <a16:creationId xmlns:a16="http://schemas.microsoft.com/office/drawing/2014/main" id="{F7F74D41-E14F-01F0-F759-93A1505050C6}"/>
              </a:ext>
            </a:extLst>
          </p:cNvPr>
          <p:cNvPicPr>
            <a:picLocks noChangeAspect="1"/>
          </p:cNvPicPr>
          <p:nvPr/>
        </p:nvPicPr>
        <p:blipFill>
          <a:blip r:embed="rId4"/>
          <a:srcRect/>
          <a:stretch>
            <a:fillRect/>
          </a:stretch>
        </p:blipFill>
        <p:spPr>
          <a:xfrm>
            <a:off x="2477934" y="3012582"/>
            <a:ext cx="561203" cy="611559"/>
          </a:xfrm>
          <a:prstGeom prst="rect">
            <a:avLst/>
          </a:prstGeom>
        </p:spPr>
      </p:pic>
      <p:sp>
        <p:nvSpPr>
          <p:cNvPr id="20" name="مربع نص 19">
            <a:extLst>
              <a:ext uri="{FF2B5EF4-FFF2-40B4-BE49-F238E27FC236}">
                <a16:creationId xmlns:a16="http://schemas.microsoft.com/office/drawing/2014/main" id="{94AC40CB-0089-C26D-8AE3-7385D6625667}"/>
              </a:ext>
            </a:extLst>
          </p:cNvPr>
          <p:cNvSpPr txBox="1"/>
          <p:nvPr/>
        </p:nvSpPr>
        <p:spPr>
          <a:xfrm>
            <a:off x="1203961" y="3726102"/>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21" name="خفيف">
            <a:extLst>
              <a:ext uri="{FF2B5EF4-FFF2-40B4-BE49-F238E27FC236}">
                <a16:creationId xmlns:a16="http://schemas.microsoft.com/office/drawing/2014/main" id="{7DE33337-19BA-00B6-9CAE-843694DAC76F}"/>
              </a:ext>
            </a:extLst>
          </p:cNvPr>
          <p:cNvPicPr>
            <a:picLocks noChangeAspect="1"/>
          </p:cNvPicPr>
          <p:nvPr/>
        </p:nvPicPr>
        <p:blipFill>
          <a:blip r:embed="rId4">
            <a:lum bright="70000" contrast="-70000"/>
          </a:blip>
          <a:srcRect/>
          <a:stretch>
            <a:fillRect/>
          </a:stretch>
        </p:blipFill>
        <p:spPr>
          <a:xfrm>
            <a:off x="1502702" y="3027184"/>
            <a:ext cx="561203" cy="611559"/>
          </a:xfrm>
          <a:prstGeom prst="rect">
            <a:avLst/>
          </a:prstGeom>
        </p:spPr>
      </p:pic>
      <p:pic>
        <p:nvPicPr>
          <p:cNvPr id="22" name="نهائي">
            <a:extLst>
              <a:ext uri="{FF2B5EF4-FFF2-40B4-BE49-F238E27FC236}">
                <a16:creationId xmlns:a16="http://schemas.microsoft.com/office/drawing/2014/main" id="{77C31F1A-E478-C46C-2FA7-14AF216027F9}"/>
              </a:ext>
            </a:extLst>
          </p:cNvPr>
          <p:cNvPicPr>
            <a:picLocks noChangeAspect="1"/>
          </p:cNvPicPr>
          <p:nvPr/>
        </p:nvPicPr>
        <p:blipFill>
          <a:blip r:embed="rId4"/>
          <a:srcRect/>
          <a:stretch>
            <a:fillRect/>
          </a:stretch>
        </p:blipFill>
        <p:spPr>
          <a:xfrm>
            <a:off x="1463650" y="3027184"/>
            <a:ext cx="561203" cy="611559"/>
          </a:xfrm>
          <a:prstGeom prst="rect">
            <a:avLst/>
          </a:prstGeom>
        </p:spPr>
      </p:pic>
      <p:sp>
        <p:nvSpPr>
          <p:cNvPr id="23" name="مربع نص 22">
            <a:extLst>
              <a:ext uri="{FF2B5EF4-FFF2-40B4-BE49-F238E27FC236}">
                <a16:creationId xmlns:a16="http://schemas.microsoft.com/office/drawing/2014/main" id="{D8EF7682-63EB-67E5-A158-9CBC9E770233}"/>
              </a:ext>
            </a:extLst>
          </p:cNvPr>
          <p:cNvSpPr txBox="1"/>
          <p:nvPr/>
        </p:nvSpPr>
        <p:spPr>
          <a:xfrm>
            <a:off x="232656" y="3683672"/>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24" name="خفيف">
            <a:extLst>
              <a:ext uri="{FF2B5EF4-FFF2-40B4-BE49-F238E27FC236}">
                <a16:creationId xmlns:a16="http://schemas.microsoft.com/office/drawing/2014/main" id="{BD011DF0-6918-8FD4-FD64-9050C103C546}"/>
              </a:ext>
            </a:extLst>
          </p:cNvPr>
          <p:cNvPicPr>
            <a:picLocks noChangeAspect="1"/>
          </p:cNvPicPr>
          <p:nvPr/>
        </p:nvPicPr>
        <p:blipFill>
          <a:blip r:embed="rId4">
            <a:lum bright="70000" contrast="-70000"/>
          </a:blip>
          <a:srcRect/>
          <a:stretch>
            <a:fillRect/>
          </a:stretch>
        </p:blipFill>
        <p:spPr>
          <a:xfrm>
            <a:off x="531397" y="2984753"/>
            <a:ext cx="561203" cy="611559"/>
          </a:xfrm>
          <a:prstGeom prst="rect">
            <a:avLst/>
          </a:prstGeom>
        </p:spPr>
      </p:pic>
      <p:pic>
        <p:nvPicPr>
          <p:cNvPr id="25" name="نهائي">
            <a:extLst>
              <a:ext uri="{FF2B5EF4-FFF2-40B4-BE49-F238E27FC236}">
                <a16:creationId xmlns:a16="http://schemas.microsoft.com/office/drawing/2014/main" id="{472A9BD8-2781-05B7-DD14-EB8C34D6DB7B}"/>
              </a:ext>
            </a:extLst>
          </p:cNvPr>
          <p:cNvPicPr>
            <a:picLocks noChangeAspect="1"/>
          </p:cNvPicPr>
          <p:nvPr/>
        </p:nvPicPr>
        <p:blipFill>
          <a:blip r:embed="rId4"/>
          <a:srcRect/>
          <a:stretch>
            <a:fillRect/>
          </a:stretch>
        </p:blipFill>
        <p:spPr>
          <a:xfrm>
            <a:off x="492345" y="2984753"/>
            <a:ext cx="561203" cy="611559"/>
          </a:xfrm>
          <a:prstGeom prst="rect">
            <a:avLst/>
          </a:prstGeom>
        </p:spPr>
      </p:pic>
      <p:sp>
        <p:nvSpPr>
          <p:cNvPr id="3" name="لوحة تحفيز الطالبات">
            <a:extLst>
              <a:ext uri="{FF2B5EF4-FFF2-40B4-BE49-F238E27FC236}">
                <a16:creationId xmlns:a16="http://schemas.microsoft.com/office/drawing/2014/main" id="{DE9F66CE-B0F6-2F98-5F02-B49C2B15FE7B}"/>
              </a:ext>
            </a:extLst>
          </p:cNvPr>
          <p:cNvSpPr txBox="1"/>
          <p:nvPr/>
        </p:nvSpPr>
        <p:spPr>
          <a:xfrm>
            <a:off x="2938825" y="854709"/>
            <a:ext cx="3104616" cy="60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5300" b="0">
                <a:solidFill>
                  <a:schemeClr val="accent5">
                    <a:lumOff val="-29866"/>
                  </a:schemeClr>
                </a:solidFill>
                <a:latin typeface="Muna Bold"/>
                <a:ea typeface="Muna Bold"/>
                <a:cs typeface="Muna Bold"/>
                <a:sym typeface="Muna Bold"/>
              </a:defRPr>
            </a:lvl1pPr>
          </a:lstStyle>
          <a:p>
            <a:pPr defTabSz="685766">
              <a:defRPr/>
            </a:pPr>
            <a:r>
              <a:rPr lang="ar-SA" sz="3600" b="1" dirty="0">
                <a:solidFill>
                  <a:srgbClr val="C00000"/>
                </a:solidFill>
              </a:rPr>
              <a:t>الطالب المميز لليوم</a:t>
            </a:r>
            <a:endParaRPr sz="3600" b="1" dirty="0">
              <a:solidFill>
                <a:srgbClr val="C00000"/>
              </a:solidFill>
            </a:endParaRPr>
          </a:p>
        </p:txBody>
      </p:sp>
    </p:spTree>
    <p:extLst>
      <p:ext uri="{BB962C8B-B14F-4D97-AF65-F5344CB8AC3E}">
        <p14:creationId xmlns:p14="http://schemas.microsoft.com/office/powerpoint/2010/main" val="3810053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8"/>
                  </p:tgtEl>
                </p:cond>
              </p:nextCondLst>
            </p:seq>
            <p:seq concurrent="1" nextAc="seek">
              <p:cTn id="42" restart="whenNotActive" fill="hold" evtFilter="cancelBubble" nodeType="interactiveSeq">
                <p:stCondLst>
                  <p:cond evt="onClick" delay="0">
                    <p:tgtEl>
                      <p:spTgt spid="8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1"/>
                  </p:tgtEl>
                </p:cond>
              </p:nextCondLst>
            </p:seq>
            <p:seq concurrent="1" nextAc="seek">
              <p:cTn id="47" restart="whenNotActive" fill="hold" evtFilter="cancelBubble" nodeType="interactiveSeq">
                <p:stCondLst>
                  <p:cond evt="onClick" delay="0">
                    <p:tgtEl>
                      <p:spTgt spid="8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4"/>
                  </p:tgtEl>
                </p:cond>
              </p:nextCondLst>
            </p:seq>
            <p:seq concurrent="1" nextAc="seek">
              <p:cTn id="52" restart="whenNotActive" fill="hold" evtFilter="cancelBubble" nodeType="interactiveSeq">
                <p:stCondLst>
                  <p:cond evt="onClick" delay="0">
                    <p:tgtEl>
                      <p:spTgt spid="8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7"/>
                  </p:tgtEl>
                </p:cond>
              </p:nextCondLst>
            </p:seq>
            <p:seq concurrent="1" nextAc="seek">
              <p:cTn id="57" restart="whenNotActive" fill="hold" evtFilter="cancelBubble" nodeType="interactiveSeq">
                <p:stCondLst>
                  <p:cond evt="onClick" delay="0">
                    <p:tgtEl>
                      <p:spTgt spid="90"/>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0"/>
                  </p:tgtEl>
                </p:cond>
              </p:nextCondLst>
            </p:seq>
            <p:seq concurrent="1" nextAc="seek">
              <p:cTn id="62" restart="whenNotActive" fill="hold" evtFilter="cancelBubble" nodeType="interactiveSeq">
                <p:stCondLst>
                  <p:cond evt="onClick" delay="0">
                    <p:tgtEl>
                      <p:spTgt spid="9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3"/>
                  </p:tgtEl>
                </p:cond>
              </p:nextCondLst>
            </p:seq>
            <p:seq concurrent="1" nextAc="seek">
              <p:cTn id="67" restart="whenNotActive" fill="hold" evtFilter="cancelBubble" nodeType="interactiveSeq">
                <p:stCondLst>
                  <p:cond evt="onClick" delay="0">
                    <p:tgtEl>
                      <p:spTgt spid="9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6"/>
                  </p:tgtEl>
                </p:cond>
              </p:nextCondLst>
            </p:seq>
            <p:seq concurrent="1" nextAc="seek">
              <p:cTn id="72" restart="whenNotActive" fill="hold" evtFilter="cancelBubble" nodeType="interactiveSeq">
                <p:stCondLst>
                  <p:cond evt="onClick" delay="0">
                    <p:tgtEl>
                      <p:spTgt spid="9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9"/>
                  </p:tgtEl>
                </p:cond>
              </p:nextCondLst>
            </p:seq>
            <p:seq concurrent="1" nextAc="seek">
              <p:cTn id="77" restart="whenNotActive" fill="hold" evtFilter="cancelBubble" nodeType="interactiveSeq">
                <p:stCondLst>
                  <p:cond evt="onClick" delay="0">
                    <p:tgtEl>
                      <p:spTgt spid="10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2"/>
                  </p:tgtEl>
                </p:cond>
              </p:nextCondLst>
            </p:seq>
            <p:seq concurrent="1" nextAc="seek">
              <p:cTn id="82" restart="whenNotActive" fill="hold" evtFilter="cancelBubble" nodeType="interactiveSeq">
                <p:stCondLst>
                  <p:cond evt="onClick" delay="0">
                    <p:tgtEl>
                      <p:spTgt spid="154"/>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2C3CFF4B-1315-4B8C-B485-B41D3C1E05BD}"/>
              </a:ext>
            </a:extLst>
          </p:cNvPr>
          <p:cNvPicPr>
            <a:picLocks noChangeAspect="1"/>
          </p:cNvPicPr>
          <p:nvPr/>
        </p:nvPicPr>
        <p:blipFill>
          <a:blip r:embed="rId2"/>
          <a:stretch>
            <a:fillRect/>
          </a:stretch>
        </p:blipFill>
        <p:spPr>
          <a:xfrm>
            <a:off x="0" y="1255"/>
            <a:ext cx="9144000" cy="5140990"/>
          </a:xfrm>
          <a:prstGeom prst="rect">
            <a:avLst/>
          </a:prstGeom>
        </p:spPr>
      </p:pic>
      <p:pic>
        <p:nvPicPr>
          <p:cNvPr id="5" name="Picture 2" descr="صور علم السعودية متحرك 2017 | علم السعودية متحرك GIF 2017">
            <a:extLst>
              <a:ext uri="{FF2B5EF4-FFF2-40B4-BE49-F238E27FC236}">
                <a16:creationId xmlns:a16="http://schemas.microsoft.com/office/drawing/2014/main" id="{B9DA1264-77E3-4909-9E09-1B03F68AA2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32064" y="1494877"/>
            <a:ext cx="4479873" cy="27715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12">
            <a:extLst>
              <a:ext uri="{FF2B5EF4-FFF2-40B4-BE49-F238E27FC236}">
                <a16:creationId xmlns:a16="http://schemas.microsoft.com/office/drawing/2014/main" id="{18BE7686-9FC6-4983-826B-F9BB69F616C4}"/>
              </a:ext>
            </a:extLst>
          </p:cNvPr>
          <p:cNvSpPr/>
          <p:nvPr/>
        </p:nvSpPr>
        <p:spPr>
          <a:xfrm flipH="1">
            <a:off x="2875772" y="281999"/>
            <a:ext cx="3392457" cy="646331"/>
          </a:xfrm>
          <a:prstGeom prst="rect">
            <a:avLst/>
          </a:prstGeom>
        </p:spPr>
        <p:txBody>
          <a:bodyPr wrap="square">
            <a:spAutoFit/>
          </a:bodyPr>
          <a:lstStyle/>
          <a:p>
            <a:pPr algn="ctr" defTabSz="685800" rtl="1">
              <a:buClrTx/>
              <a:defRPr/>
            </a:pPr>
            <a:r>
              <a:rPr lang="ar-SA" sz="3600" b="1" kern="1200" dirty="0">
                <a:solidFill>
                  <a:srgbClr val="3D9A58"/>
                </a:solidFill>
                <a:latin typeface="Arial" panose="020B0604020202020204" pitchFamily="34" charset="0"/>
                <a:cs typeface="Arial" panose="020B0604020202020204" pitchFamily="34" charset="0"/>
              </a:rPr>
              <a:t>دمت شامخًا يا وطني </a:t>
            </a:r>
            <a:endParaRPr lang="en-IN" sz="3600" b="1" kern="1200" dirty="0">
              <a:solidFill>
                <a:srgbClr val="3D9A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02227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483B7F51-8310-965B-FDDF-DAAE6CDA9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Picture 11">
            <a:extLst>
              <a:ext uri="{FF2B5EF4-FFF2-40B4-BE49-F238E27FC236}">
                <a16:creationId xmlns:a16="http://schemas.microsoft.com/office/drawing/2014/main" id="{88BE4C87-FEB0-439A-A4F5-7CDC9954E8F0}"/>
              </a:ext>
            </a:extLst>
          </p:cNvPr>
          <p:cNvSpPr/>
          <p:nvPr/>
        </p:nvSpPr>
        <p:spPr>
          <a:xfrm>
            <a:off x="441904" y="1147475"/>
            <a:ext cx="8490710" cy="2988757"/>
          </a:xfrm>
          <a:prstGeom prst="roundRect">
            <a:avLst/>
          </a:prstGeom>
          <a:solidFill>
            <a:srgbClr val="FFFFFF">
              <a:alpha val="59000"/>
            </a:srgbClr>
          </a:solidFill>
          <a:ln w="40052" cap="flat">
            <a:noFill/>
            <a:prstDash val="solid"/>
            <a:miter/>
          </a:ln>
        </p:spPr>
        <p:txBody>
          <a:bodyPr rtlCol="1" anchor="ctr"/>
          <a:lstStyle/>
          <a:p>
            <a:pPr defTabSz="685766">
              <a:defRPr/>
            </a:pPr>
            <a:endParaRPr lang="ar-SA" sz="1050" dirty="0">
              <a:solidFill>
                <a:prstClr val="black"/>
              </a:solidFill>
              <a:latin typeface="Calibri" panose="020F0502020204030204"/>
              <a:cs typeface="Arial" panose="020B0604020202020204" pitchFamily="34" charset="0"/>
            </a:endParaRPr>
          </a:p>
        </p:txBody>
      </p:sp>
      <p:sp>
        <p:nvSpPr>
          <p:cNvPr id="126" name="لوحة تحفيز الطالبات">
            <a:extLst>
              <a:ext uri="{FF2B5EF4-FFF2-40B4-BE49-F238E27FC236}">
                <a16:creationId xmlns:a16="http://schemas.microsoft.com/office/drawing/2014/main" id="{34B04D68-3848-41EB-B993-D7F59955740C}"/>
              </a:ext>
            </a:extLst>
          </p:cNvPr>
          <p:cNvSpPr txBox="1"/>
          <p:nvPr/>
        </p:nvSpPr>
        <p:spPr>
          <a:xfrm>
            <a:off x="2938824" y="601504"/>
            <a:ext cx="3144691" cy="677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5300" b="0">
                <a:solidFill>
                  <a:schemeClr val="accent5">
                    <a:lumOff val="-29866"/>
                  </a:schemeClr>
                </a:solidFill>
                <a:latin typeface="Muna Bold"/>
                <a:ea typeface="Muna Bold"/>
                <a:cs typeface="Muna Bold"/>
                <a:sym typeface="Muna Bold"/>
              </a:defRPr>
            </a:lvl1pPr>
          </a:lstStyle>
          <a:p>
            <a:pPr defTabSz="685766">
              <a:defRPr/>
            </a:pPr>
            <a:r>
              <a:rPr sz="3000" b="1" dirty="0">
                <a:solidFill>
                  <a:srgbClr val="FF0000"/>
                </a:solidFill>
              </a:rPr>
              <a:t> </a:t>
            </a:r>
            <a:r>
              <a:rPr lang="ar-SA" sz="4050" b="1" dirty="0">
                <a:solidFill>
                  <a:schemeClr val="tx1"/>
                </a:solidFill>
              </a:rPr>
              <a:t>الحضور و الغياب</a:t>
            </a:r>
            <a:endParaRPr sz="3000" b="1" dirty="0">
              <a:solidFill>
                <a:schemeClr val="tx1"/>
              </a:solidFill>
            </a:endParaRPr>
          </a:p>
        </p:txBody>
      </p:sp>
      <p:pic>
        <p:nvPicPr>
          <p:cNvPr id="72" name="خفيف">
            <a:extLst>
              <a:ext uri="{FF2B5EF4-FFF2-40B4-BE49-F238E27FC236}">
                <a16:creationId xmlns:a16="http://schemas.microsoft.com/office/drawing/2014/main" id="{D9A25347-9E24-2C52-C0B1-5A9D02A5A53E}"/>
              </a:ext>
            </a:extLst>
          </p:cNvPr>
          <p:cNvPicPr>
            <a:picLocks noChangeAspect="1"/>
          </p:cNvPicPr>
          <p:nvPr/>
        </p:nvPicPr>
        <p:blipFill>
          <a:blip r:embed="rId4">
            <a:lum bright="70000" contrast="-70000"/>
          </a:blip>
          <a:srcRect/>
          <a:stretch>
            <a:fillRect/>
          </a:stretch>
        </p:blipFill>
        <p:spPr>
          <a:xfrm>
            <a:off x="8169469" y="1550071"/>
            <a:ext cx="561203" cy="611559"/>
          </a:xfrm>
          <a:prstGeom prst="rect">
            <a:avLst/>
          </a:prstGeom>
        </p:spPr>
      </p:pic>
      <p:pic>
        <p:nvPicPr>
          <p:cNvPr id="73" name="نهائي">
            <a:extLst>
              <a:ext uri="{FF2B5EF4-FFF2-40B4-BE49-F238E27FC236}">
                <a16:creationId xmlns:a16="http://schemas.microsoft.com/office/drawing/2014/main" id="{EA29A652-323A-DD14-34B3-7764B76F41DC}"/>
              </a:ext>
            </a:extLst>
          </p:cNvPr>
          <p:cNvPicPr>
            <a:picLocks noChangeAspect="1"/>
          </p:cNvPicPr>
          <p:nvPr/>
        </p:nvPicPr>
        <p:blipFill>
          <a:blip r:embed="rId4"/>
          <a:srcRect/>
          <a:stretch>
            <a:fillRect/>
          </a:stretch>
        </p:blipFill>
        <p:spPr>
          <a:xfrm>
            <a:off x="8169469" y="1550071"/>
            <a:ext cx="561203" cy="611559"/>
          </a:xfrm>
          <a:prstGeom prst="rect">
            <a:avLst/>
          </a:prstGeom>
        </p:spPr>
      </p:pic>
      <p:sp>
        <p:nvSpPr>
          <p:cNvPr id="74" name="مربع نص 73">
            <a:extLst>
              <a:ext uri="{FF2B5EF4-FFF2-40B4-BE49-F238E27FC236}">
                <a16:creationId xmlns:a16="http://schemas.microsoft.com/office/drawing/2014/main" id="{7DC2DB4F-D480-F929-FCB2-DF477A371352}"/>
              </a:ext>
            </a:extLst>
          </p:cNvPr>
          <p:cNvSpPr txBox="1"/>
          <p:nvPr/>
        </p:nvSpPr>
        <p:spPr>
          <a:xfrm>
            <a:off x="7951760" y="213829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75" name="خفيف">
            <a:extLst>
              <a:ext uri="{FF2B5EF4-FFF2-40B4-BE49-F238E27FC236}">
                <a16:creationId xmlns:a16="http://schemas.microsoft.com/office/drawing/2014/main" id="{03B520DF-EBDC-61B3-0F87-2DC5B49EA133}"/>
              </a:ext>
            </a:extLst>
          </p:cNvPr>
          <p:cNvPicPr>
            <a:picLocks noChangeAspect="1"/>
          </p:cNvPicPr>
          <p:nvPr/>
        </p:nvPicPr>
        <p:blipFill>
          <a:blip r:embed="rId4">
            <a:lum bright="70000" contrast="-70000"/>
          </a:blip>
          <a:srcRect/>
          <a:stretch>
            <a:fillRect/>
          </a:stretch>
        </p:blipFill>
        <p:spPr>
          <a:xfrm>
            <a:off x="7165272" y="1550071"/>
            <a:ext cx="561203" cy="611559"/>
          </a:xfrm>
          <a:prstGeom prst="rect">
            <a:avLst/>
          </a:prstGeom>
        </p:spPr>
      </p:pic>
      <p:pic>
        <p:nvPicPr>
          <p:cNvPr id="76" name="نهائي">
            <a:extLst>
              <a:ext uri="{FF2B5EF4-FFF2-40B4-BE49-F238E27FC236}">
                <a16:creationId xmlns:a16="http://schemas.microsoft.com/office/drawing/2014/main" id="{CA83B887-82F4-F60B-7E09-EAC9E18042C3}"/>
              </a:ext>
            </a:extLst>
          </p:cNvPr>
          <p:cNvPicPr>
            <a:picLocks noChangeAspect="1"/>
          </p:cNvPicPr>
          <p:nvPr/>
        </p:nvPicPr>
        <p:blipFill>
          <a:blip r:embed="rId4"/>
          <a:srcRect/>
          <a:stretch>
            <a:fillRect/>
          </a:stretch>
        </p:blipFill>
        <p:spPr>
          <a:xfrm>
            <a:off x="7165272" y="1550071"/>
            <a:ext cx="561203" cy="611559"/>
          </a:xfrm>
          <a:prstGeom prst="rect">
            <a:avLst/>
          </a:prstGeom>
        </p:spPr>
      </p:pic>
      <p:sp>
        <p:nvSpPr>
          <p:cNvPr id="77" name="مربع نص 76">
            <a:extLst>
              <a:ext uri="{FF2B5EF4-FFF2-40B4-BE49-F238E27FC236}">
                <a16:creationId xmlns:a16="http://schemas.microsoft.com/office/drawing/2014/main" id="{FB2A0F68-1EB4-2DCE-3FF9-C5DA0B2BC640}"/>
              </a:ext>
            </a:extLst>
          </p:cNvPr>
          <p:cNvSpPr txBox="1"/>
          <p:nvPr/>
        </p:nvSpPr>
        <p:spPr>
          <a:xfrm>
            <a:off x="6947563" y="213829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78" name="خفيف">
            <a:extLst>
              <a:ext uri="{FF2B5EF4-FFF2-40B4-BE49-F238E27FC236}">
                <a16:creationId xmlns:a16="http://schemas.microsoft.com/office/drawing/2014/main" id="{946AAC33-E1AE-17EB-FCB3-3B020632EF72}"/>
              </a:ext>
            </a:extLst>
          </p:cNvPr>
          <p:cNvPicPr>
            <a:picLocks noChangeAspect="1"/>
          </p:cNvPicPr>
          <p:nvPr/>
        </p:nvPicPr>
        <p:blipFill>
          <a:blip r:embed="rId4">
            <a:lum bright="70000" contrast="-70000"/>
          </a:blip>
          <a:srcRect/>
          <a:stretch>
            <a:fillRect/>
          </a:stretch>
        </p:blipFill>
        <p:spPr>
          <a:xfrm>
            <a:off x="6183000" y="1550071"/>
            <a:ext cx="561203" cy="611559"/>
          </a:xfrm>
          <a:prstGeom prst="rect">
            <a:avLst/>
          </a:prstGeom>
        </p:spPr>
      </p:pic>
      <p:pic>
        <p:nvPicPr>
          <p:cNvPr id="79" name="نهائي">
            <a:extLst>
              <a:ext uri="{FF2B5EF4-FFF2-40B4-BE49-F238E27FC236}">
                <a16:creationId xmlns:a16="http://schemas.microsoft.com/office/drawing/2014/main" id="{3B496022-259F-E980-ED12-F89D5516B1EA}"/>
              </a:ext>
            </a:extLst>
          </p:cNvPr>
          <p:cNvPicPr>
            <a:picLocks noChangeAspect="1"/>
          </p:cNvPicPr>
          <p:nvPr/>
        </p:nvPicPr>
        <p:blipFill>
          <a:blip r:embed="rId4"/>
          <a:srcRect/>
          <a:stretch>
            <a:fillRect/>
          </a:stretch>
        </p:blipFill>
        <p:spPr>
          <a:xfrm>
            <a:off x="6183000" y="1550071"/>
            <a:ext cx="561203" cy="611559"/>
          </a:xfrm>
          <a:prstGeom prst="rect">
            <a:avLst/>
          </a:prstGeom>
        </p:spPr>
      </p:pic>
      <p:sp>
        <p:nvSpPr>
          <p:cNvPr id="80" name="مربع نص 79">
            <a:extLst>
              <a:ext uri="{FF2B5EF4-FFF2-40B4-BE49-F238E27FC236}">
                <a16:creationId xmlns:a16="http://schemas.microsoft.com/office/drawing/2014/main" id="{63945A81-20F1-B009-90D8-DD343604D8AF}"/>
              </a:ext>
            </a:extLst>
          </p:cNvPr>
          <p:cNvSpPr txBox="1"/>
          <p:nvPr/>
        </p:nvSpPr>
        <p:spPr>
          <a:xfrm>
            <a:off x="5965291" y="213829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81" name="خفيف">
            <a:extLst>
              <a:ext uri="{FF2B5EF4-FFF2-40B4-BE49-F238E27FC236}">
                <a16:creationId xmlns:a16="http://schemas.microsoft.com/office/drawing/2014/main" id="{B5D208FA-7746-DB8F-D523-57A834B3D108}"/>
              </a:ext>
            </a:extLst>
          </p:cNvPr>
          <p:cNvPicPr>
            <a:picLocks noChangeAspect="1"/>
          </p:cNvPicPr>
          <p:nvPr/>
        </p:nvPicPr>
        <p:blipFill>
          <a:blip r:embed="rId4">
            <a:lum bright="70000" contrast="-70000"/>
          </a:blip>
          <a:srcRect/>
          <a:stretch>
            <a:fillRect/>
          </a:stretch>
        </p:blipFill>
        <p:spPr>
          <a:xfrm>
            <a:off x="5195919" y="1550071"/>
            <a:ext cx="561203" cy="611559"/>
          </a:xfrm>
          <a:prstGeom prst="rect">
            <a:avLst/>
          </a:prstGeom>
        </p:spPr>
      </p:pic>
      <p:pic>
        <p:nvPicPr>
          <p:cNvPr id="82" name="نهائي">
            <a:extLst>
              <a:ext uri="{FF2B5EF4-FFF2-40B4-BE49-F238E27FC236}">
                <a16:creationId xmlns:a16="http://schemas.microsoft.com/office/drawing/2014/main" id="{37CE9704-E7EE-625B-AE2A-7E33C0538BFB}"/>
              </a:ext>
            </a:extLst>
          </p:cNvPr>
          <p:cNvPicPr>
            <a:picLocks noChangeAspect="1"/>
          </p:cNvPicPr>
          <p:nvPr/>
        </p:nvPicPr>
        <p:blipFill>
          <a:blip r:embed="rId4"/>
          <a:srcRect/>
          <a:stretch>
            <a:fillRect/>
          </a:stretch>
        </p:blipFill>
        <p:spPr>
          <a:xfrm>
            <a:off x="5195919" y="1550071"/>
            <a:ext cx="561203" cy="611559"/>
          </a:xfrm>
          <a:prstGeom prst="rect">
            <a:avLst/>
          </a:prstGeom>
        </p:spPr>
      </p:pic>
      <p:sp>
        <p:nvSpPr>
          <p:cNvPr id="83" name="مربع نص 82">
            <a:extLst>
              <a:ext uri="{FF2B5EF4-FFF2-40B4-BE49-F238E27FC236}">
                <a16:creationId xmlns:a16="http://schemas.microsoft.com/office/drawing/2014/main" id="{3D2B6E8B-404F-1FE4-7E6C-5FE2D3856C9B}"/>
              </a:ext>
            </a:extLst>
          </p:cNvPr>
          <p:cNvSpPr txBox="1"/>
          <p:nvPr/>
        </p:nvSpPr>
        <p:spPr>
          <a:xfrm>
            <a:off x="4978210" y="213829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84" name="خفيف">
            <a:extLst>
              <a:ext uri="{FF2B5EF4-FFF2-40B4-BE49-F238E27FC236}">
                <a16:creationId xmlns:a16="http://schemas.microsoft.com/office/drawing/2014/main" id="{25EA0BE0-9C4D-E80D-DCA9-C610EA450509}"/>
              </a:ext>
            </a:extLst>
          </p:cNvPr>
          <p:cNvPicPr>
            <a:picLocks noChangeAspect="1"/>
          </p:cNvPicPr>
          <p:nvPr/>
        </p:nvPicPr>
        <p:blipFill>
          <a:blip r:embed="rId4">
            <a:lum bright="70000" contrast="-70000"/>
          </a:blip>
          <a:srcRect/>
          <a:stretch>
            <a:fillRect/>
          </a:stretch>
        </p:blipFill>
        <p:spPr>
          <a:xfrm>
            <a:off x="4314655" y="1550071"/>
            <a:ext cx="561203" cy="611559"/>
          </a:xfrm>
          <a:prstGeom prst="rect">
            <a:avLst/>
          </a:prstGeom>
        </p:spPr>
      </p:pic>
      <p:pic>
        <p:nvPicPr>
          <p:cNvPr id="85" name="نهائي">
            <a:extLst>
              <a:ext uri="{FF2B5EF4-FFF2-40B4-BE49-F238E27FC236}">
                <a16:creationId xmlns:a16="http://schemas.microsoft.com/office/drawing/2014/main" id="{8DC33C61-7431-F1C4-3191-0F63EA477B56}"/>
              </a:ext>
            </a:extLst>
          </p:cNvPr>
          <p:cNvPicPr>
            <a:picLocks noChangeAspect="1"/>
          </p:cNvPicPr>
          <p:nvPr/>
        </p:nvPicPr>
        <p:blipFill>
          <a:blip r:embed="rId4"/>
          <a:srcRect/>
          <a:stretch>
            <a:fillRect/>
          </a:stretch>
        </p:blipFill>
        <p:spPr>
          <a:xfrm>
            <a:off x="4314655" y="1550071"/>
            <a:ext cx="561203" cy="611559"/>
          </a:xfrm>
          <a:prstGeom prst="rect">
            <a:avLst/>
          </a:prstGeom>
        </p:spPr>
      </p:pic>
      <p:sp>
        <p:nvSpPr>
          <p:cNvPr id="86" name="مربع نص 85">
            <a:extLst>
              <a:ext uri="{FF2B5EF4-FFF2-40B4-BE49-F238E27FC236}">
                <a16:creationId xmlns:a16="http://schemas.microsoft.com/office/drawing/2014/main" id="{39CFF17F-F273-B26C-7DC3-250FFE2C05E1}"/>
              </a:ext>
            </a:extLst>
          </p:cNvPr>
          <p:cNvSpPr txBox="1"/>
          <p:nvPr/>
        </p:nvSpPr>
        <p:spPr>
          <a:xfrm>
            <a:off x="4096946" y="2138291"/>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87" name="خفيف">
            <a:extLst>
              <a:ext uri="{FF2B5EF4-FFF2-40B4-BE49-F238E27FC236}">
                <a16:creationId xmlns:a16="http://schemas.microsoft.com/office/drawing/2014/main" id="{84E9DE4B-621C-2DC2-3093-83AD2B7E5AA0}"/>
              </a:ext>
            </a:extLst>
          </p:cNvPr>
          <p:cNvPicPr>
            <a:picLocks noChangeAspect="1"/>
          </p:cNvPicPr>
          <p:nvPr/>
        </p:nvPicPr>
        <p:blipFill>
          <a:blip r:embed="rId4">
            <a:lum bright="70000" contrast="-70000"/>
          </a:blip>
          <a:srcRect/>
          <a:stretch>
            <a:fillRect/>
          </a:stretch>
        </p:blipFill>
        <p:spPr>
          <a:xfrm>
            <a:off x="3385162" y="1550071"/>
            <a:ext cx="561203" cy="611559"/>
          </a:xfrm>
          <a:prstGeom prst="rect">
            <a:avLst/>
          </a:prstGeom>
        </p:spPr>
      </p:pic>
      <p:pic>
        <p:nvPicPr>
          <p:cNvPr id="88" name="نهائي">
            <a:extLst>
              <a:ext uri="{FF2B5EF4-FFF2-40B4-BE49-F238E27FC236}">
                <a16:creationId xmlns:a16="http://schemas.microsoft.com/office/drawing/2014/main" id="{58EA73B2-DCCF-24E7-3231-7DF0F531FDE9}"/>
              </a:ext>
            </a:extLst>
          </p:cNvPr>
          <p:cNvPicPr>
            <a:picLocks noChangeAspect="1"/>
          </p:cNvPicPr>
          <p:nvPr/>
        </p:nvPicPr>
        <p:blipFill>
          <a:blip r:embed="rId4"/>
          <a:srcRect/>
          <a:stretch>
            <a:fillRect/>
          </a:stretch>
        </p:blipFill>
        <p:spPr>
          <a:xfrm>
            <a:off x="3385162" y="1550071"/>
            <a:ext cx="561203" cy="611559"/>
          </a:xfrm>
          <a:prstGeom prst="rect">
            <a:avLst/>
          </a:prstGeom>
        </p:spPr>
      </p:pic>
      <p:sp>
        <p:nvSpPr>
          <p:cNvPr id="89" name="مربع نص 88">
            <a:extLst>
              <a:ext uri="{FF2B5EF4-FFF2-40B4-BE49-F238E27FC236}">
                <a16:creationId xmlns:a16="http://schemas.microsoft.com/office/drawing/2014/main" id="{37F03E1C-00D1-D784-E069-91E694746EF8}"/>
              </a:ext>
            </a:extLst>
          </p:cNvPr>
          <p:cNvSpPr txBox="1"/>
          <p:nvPr/>
        </p:nvSpPr>
        <p:spPr>
          <a:xfrm>
            <a:off x="3167452" y="2138291"/>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0" name="خفيف">
            <a:extLst>
              <a:ext uri="{FF2B5EF4-FFF2-40B4-BE49-F238E27FC236}">
                <a16:creationId xmlns:a16="http://schemas.microsoft.com/office/drawing/2014/main" id="{58D3C411-95DB-2D1E-3902-D6BDE5805C4E}"/>
              </a:ext>
            </a:extLst>
          </p:cNvPr>
          <p:cNvPicPr>
            <a:picLocks noChangeAspect="1"/>
          </p:cNvPicPr>
          <p:nvPr/>
        </p:nvPicPr>
        <p:blipFill>
          <a:blip r:embed="rId4">
            <a:lum bright="70000" contrast="-70000"/>
          </a:blip>
          <a:srcRect/>
          <a:stretch>
            <a:fillRect/>
          </a:stretch>
        </p:blipFill>
        <p:spPr>
          <a:xfrm>
            <a:off x="2377621" y="1550071"/>
            <a:ext cx="561203" cy="611559"/>
          </a:xfrm>
          <a:prstGeom prst="rect">
            <a:avLst/>
          </a:prstGeom>
        </p:spPr>
      </p:pic>
      <p:pic>
        <p:nvPicPr>
          <p:cNvPr id="91" name="نهائي">
            <a:extLst>
              <a:ext uri="{FF2B5EF4-FFF2-40B4-BE49-F238E27FC236}">
                <a16:creationId xmlns:a16="http://schemas.microsoft.com/office/drawing/2014/main" id="{444BE91C-B455-1D88-35BB-527BA77A0100}"/>
              </a:ext>
            </a:extLst>
          </p:cNvPr>
          <p:cNvPicPr>
            <a:picLocks noChangeAspect="1"/>
          </p:cNvPicPr>
          <p:nvPr/>
        </p:nvPicPr>
        <p:blipFill>
          <a:blip r:embed="rId4"/>
          <a:srcRect/>
          <a:stretch>
            <a:fillRect/>
          </a:stretch>
        </p:blipFill>
        <p:spPr>
          <a:xfrm>
            <a:off x="2377621" y="1550071"/>
            <a:ext cx="561203" cy="611559"/>
          </a:xfrm>
          <a:prstGeom prst="rect">
            <a:avLst/>
          </a:prstGeom>
        </p:spPr>
      </p:pic>
      <p:sp>
        <p:nvSpPr>
          <p:cNvPr id="92" name="مربع نص 91">
            <a:extLst>
              <a:ext uri="{FF2B5EF4-FFF2-40B4-BE49-F238E27FC236}">
                <a16:creationId xmlns:a16="http://schemas.microsoft.com/office/drawing/2014/main" id="{1E8C021E-9187-57CD-7455-07945E3B8E1B}"/>
              </a:ext>
            </a:extLst>
          </p:cNvPr>
          <p:cNvSpPr txBox="1"/>
          <p:nvPr/>
        </p:nvSpPr>
        <p:spPr>
          <a:xfrm>
            <a:off x="2159912" y="213829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3" name="خفيف">
            <a:extLst>
              <a:ext uri="{FF2B5EF4-FFF2-40B4-BE49-F238E27FC236}">
                <a16:creationId xmlns:a16="http://schemas.microsoft.com/office/drawing/2014/main" id="{0EF1621A-605C-849F-BF08-389A1FEB6883}"/>
              </a:ext>
            </a:extLst>
          </p:cNvPr>
          <p:cNvPicPr>
            <a:picLocks noChangeAspect="1"/>
          </p:cNvPicPr>
          <p:nvPr/>
        </p:nvPicPr>
        <p:blipFill>
          <a:blip r:embed="rId4">
            <a:lum bright="70000" contrast="-70000"/>
          </a:blip>
          <a:srcRect/>
          <a:stretch>
            <a:fillRect/>
          </a:stretch>
        </p:blipFill>
        <p:spPr>
          <a:xfrm>
            <a:off x="1368310" y="1550071"/>
            <a:ext cx="561203" cy="611559"/>
          </a:xfrm>
          <a:prstGeom prst="rect">
            <a:avLst/>
          </a:prstGeom>
        </p:spPr>
      </p:pic>
      <p:pic>
        <p:nvPicPr>
          <p:cNvPr id="94" name="نهائي">
            <a:extLst>
              <a:ext uri="{FF2B5EF4-FFF2-40B4-BE49-F238E27FC236}">
                <a16:creationId xmlns:a16="http://schemas.microsoft.com/office/drawing/2014/main" id="{CC47C05B-48E8-9AE8-C92F-D1E443014E62}"/>
              </a:ext>
            </a:extLst>
          </p:cNvPr>
          <p:cNvPicPr>
            <a:picLocks noChangeAspect="1"/>
          </p:cNvPicPr>
          <p:nvPr/>
        </p:nvPicPr>
        <p:blipFill>
          <a:blip r:embed="rId4"/>
          <a:srcRect/>
          <a:stretch>
            <a:fillRect/>
          </a:stretch>
        </p:blipFill>
        <p:spPr>
          <a:xfrm>
            <a:off x="1368310" y="1550071"/>
            <a:ext cx="561203" cy="611559"/>
          </a:xfrm>
          <a:prstGeom prst="rect">
            <a:avLst/>
          </a:prstGeom>
        </p:spPr>
      </p:pic>
      <p:sp>
        <p:nvSpPr>
          <p:cNvPr id="95" name="مربع نص 94">
            <a:extLst>
              <a:ext uri="{FF2B5EF4-FFF2-40B4-BE49-F238E27FC236}">
                <a16:creationId xmlns:a16="http://schemas.microsoft.com/office/drawing/2014/main" id="{96D449FF-8862-C236-5C79-938C01DBEF24}"/>
              </a:ext>
            </a:extLst>
          </p:cNvPr>
          <p:cNvSpPr txBox="1"/>
          <p:nvPr/>
        </p:nvSpPr>
        <p:spPr>
          <a:xfrm>
            <a:off x="1150601" y="213829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6" name="خفيف">
            <a:extLst>
              <a:ext uri="{FF2B5EF4-FFF2-40B4-BE49-F238E27FC236}">
                <a16:creationId xmlns:a16="http://schemas.microsoft.com/office/drawing/2014/main" id="{BCF6B695-16B6-30AA-DB07-23CF992C97EF}"/>
              </a:ext>
            </a:extLst>
          </p:cNvPr>
          <p:cNvPicPr>
            <a:picLocks noChangeAspect="1"/>
          </p:cNvPicPr>
          <p:nvPr/>
        </p:nvPicPr>
        <p:blipFill>
          <a:blip r:embed="rId4">
            <a:lum bright="70000" contrast="-70000"/>
          </a:blip>
          <a:srcRect/>
          <a:stretch>
            <a:fillRect/>
          </a:stretch>
        </p:blipFill>
        <p:spPr>
          <a:xfrm>
            <a:off x="394572" y="1550071"/>
            <a:ext cx="561203" cy="611559"/>
          </a:xfrm>
          <a:prstGeom prst="rect">
            <a:avLst/>
          </a:prstGeom>
        </p:spPr>
      </p:pic>
      <p:pic>
        <p:nvPicPr>
          <p:cNvPr id="97" name="نهائي">
            <a:extLst>
              <a:ext uri="{FF2B5EF4-FFF2-40B4-BE49-F238E27FC236}">
                <a16:creationId xmlns:a16="http://schemas.microsoft.com/office/drawing/2014/main" id="{90EAE4FF-873E-E529-274C-4FFC34F66039}"/>
              </a:ext>
            </a:extLst>
          </p:cNvPr>
          <p:cNvPicPr>
            <a:picLocks noChangeAspect="1"/>
          </p:cNvPicPr>
          <p:nvPr/>
        </p:nvPicPr>
        <p:blipFill>
          <a:blip r:embed="rId4"/>
          <a:srcRect/>
          <a:stretch>
            <a:fillRect/>
          </a:stretch>
        </p:blipFill>
        <p:spPr>
          <a:xfrm>
            <a:off x="394572" y="1550071"/>
            <a:ext cx="561203" cy="611559"/>
          </a:xfrm>
          <a:prstGeom prst="rect">
            <a:avLst/>
          </a:prstGeom>
        </p:spPr>
      </p:pic>
      <p:sp>
        <p:nvSpPr>
          <p:cNvPr id="98" name="مربع نص 97">
            <a:extLst>
              <a:ext uri="{FF2B5EF4-FFF2-40B4-BE49-F238E27FC236}">
                <a16:creationId xmlns:a16="http://schemas.microsoft.com/office/drawing/2014/main" id="{CEB4F729-B14C-0D57-7A53-E271334FD638}"/>
              </a:ext>
            </a:extLst>
          </p:cNvPr>
          <p:cNvSpPr txBox="1"/>
          <p:nvPr/>
        </p:nvSpPr>
        <p:spPr>
          <a:xfrm>
            <a:off x="176863" y="213829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99" name="خفيف">
            <a:extLst>
              <a:ext uri="{FF2B5EF4-FFF2-40B4-BE49-F238E27FC236}">
                <a16:creationId xmlns:a16="http://schemas.microsoft.com/office/drawing/2014/main" id="{0DB87EC1-6318-27F5-8722-28B911B0E821}"/>
              </a:ext>
            </a:extLst>
          </p:cNvPr>
          <p:cNvPicPr>
            <a:picLocks noChangeAspect="1"/>
          </p:cNvPicPr>
          <p:nvPr/>
        </p:nvPicPr>
        <p:blipFill>
          <a:blip r:embed="rId4">
            <a:lum bright="70000" contrast="-70000"/>
          </a:blip>
          <a:srcRect/>
          <a:stretch>
            <a:fillRect/>
          </a:stretch>
        </p:blipFill>
        <p:spPr>
          <a:xfrm>
            <a:off x="8169469" y="2838360"/>
            <a:ext cx="561203" cy="611559"/>
          </a:xfrm>
          <a:prstGeom prst="rect">
            <a:avLst/>
          </a:prstGeom>
        </p:spPr>
      </p:pic>
      <p:pic>
        <p:nvPicPr>
          <p:cNvPr id="100" name="نهائي">
            <a:extLst>
              <a:ext uri="{FF2B5EF4-FFF2-40B4-BE49-F238E27FC236}">
                <a16:creationId xmlns:a16="http://schemas.microsoft.com/office/drawing/2014/main" id="{BF5DAEC5-33E0-5011-66BB-1A4A0C06D3BA}"/>
              </a:ext>
            </a:extLst>
          </p:cNvPr>
          <p:cNvPicPr>
            <a:picLocks noChangeAspect="1"/>
          </p:cNvPicPr>
          <p:nvPr/>
        </p:nvPicPr>
        <p:blipFill>
          <a:blip r:embed="rId4"/>
          <a:srcRect/>
          <a:stretch>
            <a:fillRect/>
          </a:stretch>
        </p:blipFill>
        <p:spPr>
          <a:xfrm>
            <a:off x="8169469" y="2838360"/>
            <a:ext cx="561203" cy="611559"/>
          </a:xfrm>
          <a:prstGeom prst="rect">
            <a:avLst/>
          </a:prstGeom>
        </p:spPr>
      </p:pic>
      <p:sp>
        <p:nvSpPr>
          <p:cNvPr id="101" name="مربع نص 100">
            <a:extLst>
              <a:ext uri="{FF2B5EF4-FFF2-40B4-BE49-F238E27FC236}">
                <a16:creationId xmlns:a16="http://schemas.microsoft.com/office/drawing/2014/main" id="{B401E100-FFFC-80CA-5FE1-4250DD87D827}"/>
              </a:ext>
            </a:extLst>
          </p:cNvPr>
          <p:cNvSpPr txBox="1"/>
          <p:nvPr/>
        </p:nvSpPr>
        <p:spPr>
          <a:xfrm>
            <a:off x="7951760" y="348373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02" name="خفيف">
            <a:extLst>
              <a:ext uri="{FF2B5EF4-FFF2-40B4-BE49-F238E27FC236}">
                <a16:creationId xmlns:a16="http://schemas.microsoft.com/office/drawing/2014/main" id="{846032E0-46B4-001D-221F-3CDB0AD00BF5}"/>
              </a:ext>
            </a:extLst>
          </p:cNvPr>
          <p:cNvPicPr>
            <a:picLocks noChangeAspect="1"/>
          </p:cNvPicPr>
          <p:nvPr/>
        </p:nvPicPr>
        <p:blipFill>
          <a:blip r:embed="rId4">
            <a:lum bright="70000" contrast="-70000"/>
          </a:blip>
          <a:srcRect/>
          <a:stretch>
            <a:fillRect/>
          </a:stretch>
        </p:blipFill>
        <p:spPr>
          <a:xfrm>
            <a:off x="7165272" y="2838360"/>
            <a:ext cx="561203" cy="611559"/>
          </a:xfrm>
          <a:prstGeom prst="rect">
            <a:avLst/>
          </a:prstGeom>
        </p:spPr>
      </p:pic>
      <p:pic>
        <p:nvPicPr>
          <p:cNvPr id="103" name="نهائي">
            <a:extLst>
              <a:ext uri="{FF2B5EF4-FFF2-40B4-BE49-F238E27FC236}">
                <a16:creationId xmlns:a16="http://schemas.microsoft.com/office/drawing/2014/main" id="{7D7A0163-54FD-772F-1CE4-DE24F0F9ABE9}"/>
              </a:ext>
            </a:extLst>
          </p:cNvPr>
          <p:cNvPicPr>
            <a:picLocks noChangeAspect="1"/>
          </p:cNvPicPr>
          <p:nvPr/>
        </p:nvPicPr>
        <p:blipFill>
          <a:blip r:embed="rId4"/>
          <a:srcRect/>
          <a:stretch>
            <a:fillRect/>
          </a:stretch>
        </p:blipFill>
        <p:spPr>
          <a:xfrm>
            <a:off x="7165272" y="2838360"/>
            <a:ext cx="561203" cy="611559"/>
          </a:xfrm>
          <a:prstGeom prst="rect">
            <a:avLst/>
          </a:prstGeom>
        </p:spPr>
      </p:pic>
      <p:sp>
        <p:nvSpPr>
          <p:cNvPr id="153" name="مربع نص 152">
            <a:extLst>
              <a:ext uri="{FF2B5EF4-FFF2-40B4-BE49-F238E27FC236}">
                <a16:creationId xmlns:a16="http://schemas.microsoft.com/office/drawing/2014/main" id="{E1C8D32C-3C71-2C0A-2010-7016E5DA5183}"/>
              </a:ext>
            </a:extLst>
          </p:cNvPr>
          <p:cNvSpPr txBox="1"/>
          <p:nvPr/>
        </p:nvSpPr>
        <p:spPr>
          <a:xfrm>
            <a:off x="6947563" y="3483730"/>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54" name="خفيف">
            <a:extLst>
              <a:ext uri="{FF2B5EF4-FFF2-40B4-BE49-F238E27FC236}">
                <a16:creationId xmlns:a16="http://schemas.microsoft.com/office/drawing/2014/main" id="{0FD5A6AD-FAA3-B8EA-0710-817C30A58F54}"/>
              </a:ext>
            </a:extLst>
          </p:cNvPr>
          <p:cNvPicPr>
            <a:picLocks noChangeAspect="1"/>
          </p:cNvPicPr>
          <p:nvPr/>
        </p:nvPicPr>
        <p:blipFill>
          <a:blip r:embed="rId4">
            <a:lum bright="70000" contrast="-70000"/>
          </a:blip>
          <a:srcRect/>
          <a:stretch>
            <a:fillRect/>
          </a:stretch>
        </p:blipFill>
        <p:spPr>
          <a:xfrm>
            <a:off x="6183000" y="2838360"/>
            <a:ext cx="561203" cy="611559"/>
          </a:xfrm>
          <a:prstGeom prst="rect">
            <a:avLst/>
          </a:prstGeom>
        </p:spPr>
      </p:pic>
      <p:pic>
        <p:nvPicPr>
          <p:cNvPr id="155" name="نهائي">
            <a:extLst>
              <a:ext uri="{FF2B5EF4-FFF2-40B4-BE49-F238E27FC236}">
                <a16:creationId xmlns:a16="http://schemas.microsoft.com/office/drawing/2014/main" id="{AACE037A-43E0-525D-32AE-499CC785C3F6}"/>
              </a:ext>
            </a:extLst>
          </p:cNvPr>
          <p:cNvPicPr>
            <a:picLocks noChangeAspect="1"/>
          </p:cNvPicPr>
          <p:nvPr/>
        </p:nvPicPr>
        <p:blipFill>
          <a:blip r:embed="rId4"/>
          <a:srcRect/>
          <a:stretch>
            <a:fillRect/>
          </a:stretch>
        </p:blipFill>
        <p:spPr>
          <a:xfrm>
            <a:off x="6187399" y="2838360"/>
            <a:ext cx="561203" cy="611559"/>
          </a:xfrm>
          <a:prstGeom prst="rect">
            <a:avLst/>
          </a:prstGeom>
        </p:spPr>
      </p:pic>
      <p:sp>
        <p:nvSpPr>
          <p:cNvPr id="162" name="مربع نص 161">
            <a:extLst>
              <a:ext uri="{FF2B5EF4-FFF2-40B4-BE49-F238E27FC236}">
                <a16:creationId xmlns:a16="http://schemas.microsoft.com/office/drawing/2014/main" id="{86BF28FE-6608-C7AD-769C-0A8A57B843ED}"/>
              </a:ext>
            </a:extLst>
          </p:cNvPr>
          <p:cNvSpPr txBox="1"/>
          <p:nvPr/>
        </p:nvSpPr>
        <p:spPr>
          <a:xfrm>
            <a:off x="5918106" y="3510421"/>
            <a:ext cx="1071506" cy="369332"/>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0" name="خفيف">
            <a:extLst>
              <a:ext uri="{FF2B5EF4-FFF2-40B4-BE49-F238E27FC236}">
                <a16:creationId xmlns:a16="http://schemas.microsoft.com/office/drawing/2014/main" id="{4939E3B8-431A-82B8-0162-B9FBAFFDCF0F}"/>
              </a:ext>
            </a:extLst>
          </p:cNvPr>
          <p:cNvPicPr>
            <a:picLocks noChangeAspect="1"/>
          </p:cNvPicPr>
          <p:nvPr/>
        </p:nvPicPr>
        <p:blipFill>
          <a:blip r:embed="rId4">
            <a:lum bright="70000" contrast="-70000"/>
          </a:blip>
          <a:srcRect/>
          <a:stretch>
            <a:fillRect/>
          </a:stretch>
        </p:blipFill>
        <p:spPr>
          <a:xfrm>
            <a:off x="5200728" y="2795348"/>
            <a:ext cx="561203" cy="611559"/>
          </a:xfrm>
          <a:prstGeom prst="rect">
            <a:avLst/>
          </a:prstGeom>
        </p:spPr>
      </p:pic>
      <p:sp>
        <p:nvSpPr>
          <p:cNvPr id="5" name="مربع نص 4">
            <a:extLst>
              <a:ext uri="{FF2B5EF4-FFF2-40B4-BE49-F238E27FC236}">
                <a16:creationId xmlns:a16="http://schemas.microsoft.com/office/drawing/2014/main" id="{722B0B07-3A0C-1192-98EA-05BEF859F7F2}"/>
              </a:ext>
            </a:extLst>
          </p:cNvPr>
          <p:cNvSpPr txBox="1"/>
          <p:nvPr/>
        </p:nvSpPr>
        <p:spPr>
          <a:xfrm>
            <a:off x="4988796" y="3465992"/>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sp>
        <p:nvSpPr>
          <p:cNvPr id="7" name="مربع نص 6">
            <a:extLst>
              <a:ext uri="{FF2B5EF4-FFF2-40B4-BE49-F238E27FC236}">
                <a16:creationId xmlns:a16="http://schemas.microsoft.com/office/drawing/2014/main" id="{6F0F9DEA-E110-C4CA-B554-AEF29E7E394A}"/>
              </a:ext>
            </a:extLst>
          </p:cNvPr>
          <p:cNvSpPr txBox="1"/>
          <p:nvPr/>
        </p:nvSpPr>
        <p:spPr>
          <a:xfrm>
            <a:off x="4061302" y="3483729"/>
            <a:ext cx="1071506" cy="369332"/>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sp>
        <p:nvSpPr>
          <p:cNvPr id="9" name="مربع نص 8">
            <a:extLst>
              <a:ext uri="{FF2B5EF4-FFF2-40B4-BE49-F238E27FC236}">
                <a16:creationId xmlns:a16="http://schemas.microsoft.com/office/drawing/2014/main" id="{8700F74B-F643-01F2-CD5A-1AD0BD07A91C}"/>
              </a:ext>
            </a:extLst>
          </p:cNvPr>
          <p:cNvSpPr txBox="1"/>
          <p:nvPr/>
        </p:nvSpPr>
        <p:spPr>
          <a:xfrm>
            <a:off x="3159964" y="3472119"/>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1" name="خفيف">
            <a:extLst>
              <a:ext uri="{FF2B5EF4-FFF2-40B4-BE49-F238E27FC236}">
                <a16:creationId xmlns:a16="http://schemas.microsoft.com/office/drawing/2014/main" id="{F2B39EA6-34B3-095C-DC4F-DF7B885F917C}"/>
              </a:ext>
            </a:extLst>
          </p:cNvPr>
          <p:cNvPicPr>
            <a:picLocks noChangeAspect="1"/>
          </p:cNvPicPr>
          <p:nvPr/>
        </p:nvPicPr>
        <p:blipFill>
          <a:blip r:embed="rId4">
            <a:lum bright="70000" contrast="-70000"/>
          </a:blip>
          <a:srcRect/>
          <a:stretch>
            <a:fillRect/>
          </a:stretch>
        </p:blipFill>
        <p:spPr>
          <a:xfrm>
            <a:off x="4299051" y="2795348"/>
            <a:ext cx="561203" cy="611559"/>
          </a:xfrm>
          <a:prstGeom prst="rect">
            <a:avLst/>
          </a:prstGeom>
        </p:spPr>
      </p:pic>
      <p:pic>
        <p:nvPicPr>
          <p:cNvPr id="12" name="خفيف">
            <a:extLst>
              <a:ext uri="{FF2B5EF4-FFF2-40B4-BE49-F238E27FC236}">
                <a16:creationId xmlns:a16="http://schemas.microsoft.com/office/drawing/2014/main" id="{0BDE577D-262C-3AFD-7917-0B2BC5DB883F}"/>
              </a:ext>
            </a:extLst>
          </p:cNvPr>
          <p:cNvPicPr>
            <a:picLocks noChangeAspect="1"/>
          </p:cNvPicPr>
          <p:nvPr/>
        </p:nvPicPr>
        <p:blipFill>
          <a:blip r:embed="rId4">
            <a:lum bright="70000" contrast="-70000"/>
          </a:blip>
          <a:srcRect/>
          <a:stretch>
            <a:fillRect/>
          </a:stretch>
        </p:blipFill>
        <p:spPr>
          <a:xfrm>
            <a:off x="3388984" y="2795348"/>
            <a:ext cx="561203" cy="611559"/>
          </a:xfrm>
          <a:prstGeom prst="rect">
            <a:avLst/>
          </a:prstGeom>
        </p:spPr>
      </p:pic>
      <p:pic>
        <p:nvPicPr>
          <p:cNvPr id="4" name="نهائي">
            <a:extLst>
              <a:ext uri="{FF2B5EF4-FFF2-40B4-BE49-F238E27FC236}">
                <a16:creationId xmlns:a16="http://schemas.microsoft.com/office/drawing/2014/main" id="{CED42FA1-2BB4-7FC0-E0E6-BE26B14855BA}"/>
              </a:ext>
            </a:extLst>
          </p:cNvPr>
          <p:cNvPicPr>
            <a:picLocks noChangeAspect="1"/>
          </p:cNvPicPr>
          <p:nvPr/>
        </p:nvPicPr>
        <p:blipFill>
          <a:blip r:embed="rId4"/>
          <a:srcRect/>
          <a:stretch>
            <a:fillRect/>
          </a:stretch>
        </p:blipFill>
        <p:spPr>
          <a:xfrm>
            <a:off x="5205127" y="2795348"/>
            <a:ext cx="561203" cy="611559"/>
          </a:xfrm>
          <a:prstGeom prst="rect">
            <a:avLst/>
          </a:prstGeom>
        </p:spPr>
      </p:pic>
      <p:pic>
        <p:nvPicPr>
          <p:cNvPr id="6" name="نهائي">
            <a:extLst>
              <a:ext uri="{FF2B5EF4-FFF2-40B4-BE49-F238E27FC236}">
                <a16:creationId xmlns:a16="http://schemas.microsoft.com/office/drawing/2014/main" id="{53CE0E27-537F-60DF-A435-94F7C9704D12}"/>
              </a:ext>
            </a:extLst>
          </p:cNvPr>
          <p:cNvPicPr>
            <a:picLocks noChangeAspect="1"/>
          </p:cNvPicPr>
          <p:nvPr/>
        </p:nvPicPr>
        <p:blipFill>
          <a:blip r:embed="rId4"/>
          <a:srcRect/>
          <a:stretch>
            <a:fillRect/>
          </a:stretch>
        </p:blipFill>
        <p:spPr>
          <a:xfrm>
            <a:off x="4304071" y="2795348"/>
            <a:ext cx="561203" cy="611559"/>
          </a:xfrm>
          <a:prstGeom prst="rect">
            <a:avLst/>
          </a:prstGeom>
        </p:spPr>
      </p:pic>
      <p:pic>
        <p:nvPicPr>
          <p:cNvPr id="8" name="نهائي">
            <a:extLst>
              <a:ext uri="{FF2B5EF4-FFF2-40B4-BE49-F238E27FC236}">
                <a16:creationId xmlns:a16="http://schemas.microsoft.com/office/drawing/2014/main" id="{8BC9836A-BFB3-3C46-7357-DA7DC4F0106E}"/>
              </a:ext>
            </a:extLst>
          </p:cNvPr>
          <p:cNvPicPr>
            <a:picLocks noChangeAspect="1"/>
          </p:cNvPicPr>
          <p:nvPr/>
        </p:nvPicPr>
        <p:blipFill>
          <a:blip r:embed="rId4"/>
          <a:srcRect/>
          <a:stretch>
            <a:fillRect/>
          </a:stretch>
        </p:blipFill>
        <p:spPr>
          <a:xfrm>
            <a:off x="3377672" y="2802401"/>
            <a:ext cx="561203" cy="611559"/>
          </a:xfrm>
          <a:prstGeom prst="rect">
            <a:avLst/>
          </a:prstGeom>
        </p:spPr>
      </p:pic>
      <p:sp>
        <p:nvSpPr>
          <p:cNvPr id="17" name="مربع نص 16">
            <a:extLst>
              <a:ext uri="{FF2B5EF4-FFF2-40B4-BE49-F238E27FC236}">
                <a16:creationId xmlns:a16="http://schemas.microsoft.com/office/drawing/2014/main" id="{7F83A39E-9DC8-6796-0D66-273A056CCCF6}"/>
              </a:ext>
            </a:extLst>
          </p:cNvPr>
          <p:cNvSpPr txBox="1"/>
          <p:nvPr/>
        </p:nvSpPr>
        <p:spPr>
          <a:xfrm>
            <a:off x="2218245" y="3472118"/>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18" name="خفيف">
            <a:extLst>
              <a:ext uri="{FF2B5EF4-FFF2-40B4-BE49-F238E27FC236}">
                <a16:creationId xmlns:a16="http://schemas.microsoft.com/office/drawing/2014/main" id="{14409911-C990-3331-54BF-0F7FE4A118AD}"/>
              </a:ext>
            </a:extLst>
          </p:cNvPr>
          <p:cNvPicPr>
            <a:picLocks noChangeAspect="1"/>
          </p:cNvPicPr>
          <p:nvPr/>
        </p:nvPicPr>
        <p:blipFill>
          <a:blip r:embed="rId4">
            <a:lum bright="70000" contrast="-70000"/>
          </a:blip>
          <a:srcRect/>
          <a:stretch>
            <a:fillRect/>
          </a:stretch>
        </p:blipFill>
        <p:spPr>
          <a:xfrm>
            <a:off x="2516986" y="2773199"/>
            <a:ext cx="561203" cy="611559"/>
          </a:xfrm>
          <a:prstGeom prst="rect">
            <a:avLst/>
          </a:prstGeom>
        </p:spPr>
      </p:pic>
      <p:pic>
        <p:nvPicPr>
          <p:cNvPr id="19" name="نهائي">
            <a:extLst>
              <a:ext uri="{FF2B5EF4-FFF2-40B4-BE49-F238E27FC236}">
                <a16:creationId xmlns:a16="http://schemas.microsoft.com/office/drawing/2014/main" id="{F7F74D41-E14F-01F0-F759-93A1505050C6}"/>
              </a:ext>
            </a:extLst>
          </p:cNvPr>
          <p:cNvPicPr>
            <a:picLocks noChangeAspect="1"/>
          </p:cNvPicPr>
          <p:nvPr/>
        </p:nvPicPr>
        <p:blipFill>
          <a:blip r:embed="rId4"/>
          <a:srcRect/>
          <a:stretch>
            <a:fillRect/>
          </a:stretch>
        </p:blipFill>
        <p:spPr>
          <a:xfrm>
            <a:off x="2477934" y="2773199"/>
            <a:ext cx="561203" cy="611559"/>
          </a:xfrm>
          <a:prstGeom prst="rect">
            <a:avLst/>
          </a:prstGeom>
        </p:spPr>
      </p:pic>
      <p:sp>
        <p:nvSpPr>
          <p:cNvPr id="20" name="مربع نص 19">
            <a:extLst>
              <a:ext uri="{FF2B5EF4-FFF2-40B4-BE49-F238E27FC236}">
                <a16:creationId xmlns:a16="http://schemas.microsoft.com/office/drawing/2014/main" id="{94AC40CB-0089-C26D-8AE3-7385D6625667}"/>
              </a:ext>
            </a:extLst>
          </p:cNvPr>
          <p:cNvSpPr txBox="1"/>
          <p:nvPr/>
        </p:nvSpPr>
        <p:spPr>
          <a:xfrm>
            <a:off x="1203961" y="3486719"/>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21" name="خفيف">
            <a:extLst>
              <a:ext uri="{FF2B5EF4-FFF2-40B4-BE49-F238E27FC236}">
                <a16:creationId xmlns:a16="http://schemas.microsoft.com/office/drawing/2014/main" id="{7DE33337-19BA-00B6-9CAE-843694DAC76F}"/>
              </a:ext>
            </a:extLst>
          </p:cNvPr>
          <p:cNvPicPr>
            <a:picLocks noChangeAspect="1"/>
          </p:cNvPicPr>
          <p:nvPr/>
        </p:nvPicPr>
        <p:blipFill>
          <a:blip r:embed="rId4">
            <a:lum bright="70000" contrast="-70000"/>
          </a:blip>
          <a:srcRect/>
          <a:stretch>
            <a:fillRect/>
          </a:stretch>
        </p:blipFill>
        <p:spPr>
          <a:xfrm>
            <a:off x="1502702" y="2787801"/>
            <a:ext cx="561203" cy="611559"/>
          </a:xfrm>
          <a:prstGeom prst="rect">
            <a:avLst/>
          </a:prstGeom>
        </p:spPr>
      </p:pic>
      <p:pic>
        <p:nvPicPr>
          <p:cNvPr id="22" name="نهائي">
            <a:extLst>
              <a:ext uri="{FF2B5EF4-FFF2-40B4-BE49-F238E27FC236}">
                <a16:creationId xmlns:a16="http://schemas.microsoft.com/office/drawing/2014/main" id="{77C31F1A-E478-C46C-2FA7-14AF216027F9}"/>
              </a:ext>
            </a:extLst>
          </p:cNvPr>
          <p:cNvPicPr>
            <a:picLocks noChangeAspect="1"/>
          </p:cNvPicPr>
          <p:nvPr/>
        </p:nvPicPr>
        <p:blipFill>
          <a:blip r:embed="rId4"/>
          <a:srcRect/>
          <a:stretch>
            <a:fillRect/>
          </a:stretch>
        </p:blipFill>
        <p:spPr>
          <a:xfrm>
            <a:off x="1463650" y="2787801"/>
            <a:ext cx="561203" cy="611559"/>
          </a:xfrm>
          <a:prstGeom prst="rect">
            <a:avLst/>
          </a:prstGeom>
        </p:spPr>
      </p:pic>
      <p:sp>
        <p:nvSpPr>
          <p:cNvPr id="23" name="مربع نص 22">
            <a:extLst>
              <a:ext uri="{FF2B5EF4-FFF2-40B4-BE49-F238E27FC236}">
                <a16:creationId xmlns:a16="http://schemas.microsoft.com/office/drawing/2014/main" id="{D8EF7682-63EB-67E5-A158-9CBC9E770233}"/>
              </a:ext>
            </a:extLst>
          </p:cNvPr>
          <p:cNvSpPr txBox="1"/>
          <p:nvPr/>
        </p:nvSpPr>
        <p:spPr>
          <a:xfrm>
            <a:off x="232656" y="3444289"/>
            <a:ext cx="996618" cy="646331"/>
          </a:xfrm>
          <a:prstGeom prst="rect">
            <a:avLst/>
          </a:prstGeom>
          <a:noFill/>
        </p:spPr>
        <p:txBody>
          <a:bodyPr wrap="square" rtlCol="1">
            <a:spAutoFit/>
          </a:bodyPr>
          <a:lstStyle/>
          <a:p>
            <a:pPr algn="ctr" defTabSz="685766">
              <a:defRPr/>
            </a:pPr>
            <a:r>
              <a:rPr lang="ar-SA" sz="1800" b="1" dirty="0">
                <a:solidFill>
                  <a:prstClr val="black"/>
                </a:solidFill>
                <a:latin typeface="Calibri" panose="020F0502020204030204"/>
                <a:cs typeface="Arial" panose="020B0604020202020204" pitchFamily="34" charset="0"/>
              </a:rPr>
              <a:t>اسم الطالب</a:t>
            </a:r>
          </a:p>
        </p:txBody>
      </p:sp>
      <p:pic>
        <p:nvPicPr>
          <p:cNvPr id="24" name="خفيف">
            <a:extLst>
              <a:ext uri="{FF2B5EF4-FFF2-40B4-BE49-F238E27FC236}">
                <a16:creationId xmlns:a16="http://schemas.microsoft.com/office/drawing/2014/main" id="{BD011DF0-6918-8FD4-FD64-9050C103C546}"/>
              </a:ext>
            </a:extLst>
          </p:cNvPr>
          <p:cNvPicPr>
            <a:picLocks noChangeAspect="1"/>
          </p:cNvPicPr>
          <p:nvPr/>
        </p:nvPicPr>
        <p:blipFill>
          <a:blip r:embed="rId4">
            <a:lum bright="70000" contrast="-70000"/>
          </a:blip>
          <a:srcRect/>
          <a:stretch>
            <a:fillRect/>
          </a:stretch>
        </p:blipFill>
        <p:spPr>
          <a:xfrm>
            <a:off x="531397" y="2745371"/>
            <a:ext cx="561203" cy="611559"/>
          </a:xfrm>
          <a:prstGeom prst="rect">
            <a:avLst/>
          </a:prstGeom>
        </p:spPr>
      </p:pic>
      <p:pic>
        <p:nvPicPr>
          <p:cNvPr id="25" name="نهائي">
            <a:extLst>
              <a:ext uri="{FF2B5EF4-FFF2-40B4-BE49-F238E27FC236}">
                <a16:creationId xmlns:a16="http://schemas.microsoft.com/office/drawing/2014/main" id="{472A9BD8-2781-05B7-DD14-EB8C34D6DB7B}"/>
              </a:ext>
            </a:extLst>
          </p:cNvPr>
          <p:cNvPicPr>
            <a:picLocks noChangeAspect="1"/>
          </p:cNvPicPr>
          <p:nvPr/>
        </p:nvPicPr>
        <p:blipFill>
          <a:blip r:embed="rId4"/>
          <a:srcRect/>
          <a:stretch>
            <a:fillRect/>
          </a:stretch>
        </p:blipFill>
        <p:spPr>
          <a:xfrm>
            <a:off x="492345" y="2745371"/>
            <a:ext cx="561203" cy="611559"/>
          </a:xfrm>
          <a:prstGeom prst="rect">
            <a:avLst/>
          </a:prstGeom>
        </p:spPr>
      </p:pic>
    </p:spTree>
    <p:extLst>
      <p:ext uri="{BB962C8B-B14F-4D97-AF65-F5344CB8AC3E}">
        <p14:creationId xmlns:p14="http://schemas.microsoft.com/office/powerpoint/2010/main" val="3005148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8"/>
                  </p:tgtEl>
                </p:cond>
              </p:nextCondLst>
            </p:seq>
            <p:seq concurrent="1" nextAc="seek">
              <p:cTn id="42" restart="whenNotActive" fill="hold" evtFilter="cancelBubble" nodeType="interactiveSeq">
                <p:stCondLst>
                  <p:cond evt="onClick" delay="0">
                    <p:tgtEl>
                      <p:spTgt spid="8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1"/>
                  </p:tgtEl>
                </p:cond>
              </p:nextCondLst>
            </p:seq>
            <p:seq concurrent="1" nextAc="seek">
              <p:cTn id="47" restart="whenNotActive" fill="hold" evtFilter="cancelBubble" nodeType="interactiveSeq">
                <p:stCondLst>
                  <p:cond evt="onClick" delay="0">
                    <p:tgtEl>
                      <p:spTgt spid="8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4"/>
                  </p:tgtEl>
                </p:cond>
              </p:nextCondLst>
            </p:seq>
            <p:seq concurrent="1" nextAc="seek">
              <p:cTn id="52" restart="whenNotActive" fill="hold" evtFilter="cancelBubble" nodeType="interactiveSeq">
                <p:stCondLst>
                  <p:cond evt="onClick" delay="0">
                    <p:tgtEl>
                      <p:spTgt spid="8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7"/>
                  </p:tgtEl>
                </p:cond>
              </p:nextCondLst>
            </p:seq>
            <p:seq concurrent="1" nextAc="seek">
              <p:cTn id="57" restart="whenNotActive" fill="hold" evtFilter="cancelBubble" nodeType="interactiveSeq">
                <p:stCondLst>
                  <p:cond evt="onClick" delay="0">
                    <p:tgtEl>
                      <p:spTgt spid="90"/>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0"/>
                  </p:tgtEl>
                </p:cond>
              </p:nextCondLst>
            </p:seq>
            <p:seq concurrent="1" nextAc="seek">
              <p:cTn id="62" restart="whenNotActive" fill="hold" evtFilter="cancelBubble" nodeType="interactiveSeq">
                <p:stCondLst>
                  <p:cond evt="onClick" delay="0">
                    <p:tgtEl>
                      <p:spTgt spid="9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3"/>
                  </p:tgtEl>
                </p:cond>
              </p:nextCondLst>
            </p:seq>
            <p:seq concurrent="1" nextAc="seek">
              <p:cTn id="67" restart="whenNotActive" fill="hold" evtFilter="cancelBubble" nodeType="interactiveSeq">
                <p:stCondLst>
                  <p:cond evt="onClick" delay="0">
                    <p:tgtEl>
                      <p:spTgt spid="9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6"/>
                  </p:tgtEl>
                </p:cond>
              </p:nextCondLst>
            </p:seq>
            <p:seq concurrent="1" nextAc="seek">
              <p:cTn id="72" restart="whenNotActive" fill="hold" evtFilter="cancelBubble" nodeType="interactiveSeq">
                <p:stCondLst>
                  <p:cond evt="onClick" delay="0">
                    <p:tgtEl>
                      <p:spTgt spid="9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9"/>
                  </p:tgtEl>
                </p:cond>
              </p:nextCondLst>
            </p:seq>
            <p:seq concurrent="1" nextAc="seek">
              <p:cTn id="77" restart="whenNotActive" fill="hold" evtFilter="cancelBubble" nodeType="interactiveSeq">
                <p:stCondLst>
                  <p:cond evt="onClick" delay="0">
                    <p:tgtEl>
                      <p:spTgt spid="10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2"/>
                  </p:tgtEl>
                </p:cond>
              </p:nextCondLst>
            </p:seq>
            <p:seq concurrent="1" nextAc="seek">
              <p:cTn id="82" restart="whenNotActive" fill="hold" evtFilter="cancelBubble" nodeType="interactiveSeq">
                <p:stCondLst>
                  <p:cond evt="onClick" delay="0">
                    <p:tgtEl>
                      <p:spTgt spid="154"/>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E20FEF7-7E9E-47C7-AFD7-DFF55A943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5" name="Table 2">
            <a:extLst>
              <a:ext uri="{FF2B5EF4-FFF2-40B4-BE49-F238E27FC236}">
                <a16:creationId xmlns:a16="http://schemas.microsoft.com/office/drawing/2014/main" id="{B65B6334-0264-405B-8740-F9AC4F524D94}"/>
              </a:ext>
            </a:extLst>
          </p:cNvPr>
          <p:cNvGraphicFramePr>
            <a:graphicFrameLocks noGrp="1"/>
          </p:cNvGraphicFramePr>
          <p:nvPr>
            <p:extLst>
              <p:ext uri="{D42A27DB-BD31-4B8C-83A1-F6EECF244321}">
                <p14:modId xmlns:p14="http://schemas.microsoft.com/office/powerpoint/2010/main" val="1798974236"/>
              </p:ext>
            </p:extLst>
          </p:nvPr>
        </p:nvGraphicFramePr>
        <p:xfrm>
          <a:off x="1669213" y="1518317"/>
          <a:ext cx="5502999" cy="2625363"/>
        </p:xfrm>
        <a:graphic>
          <a:graphicData uri="http://schemas.openxmlformats.org/drawingml/2006/table">
            <a:tbl>
              <a:tblPr firstRow="1" bandRow="1">
                <a:tableStyleId>{616DA210-FB5B-4158-B5E0-FEB733F419BA}</a:tableStyleId>
              </a:tblPr>
              <a:tblGrid>
                <a:gridCol w="1834333">
                  <a:extLst>
                    <a:ext uri="{9D8B030D-6E8A-4147-A177-3AD203B41FA5}">
                      <a16:colId xmlns:a16="http://schemas.microsoft.com/office/drawing/2014/main" val="2404565961"/>
                    </a:ext>
                  </a:extLst>
                </a:gridCol>
                <a:gridCol w="1834333">
                  <a:extLst>
                    <a:ext uri="{9D8B030D-6E8A-4147-A177-3AD203B41FA5}">
                      <a16:colId xmlns:a16="http://schemas.microsoft.com/office/drawing/2014/main" val="2775774840"/>
                    </a:ext>
                  </a:extLst>
                </a:gridCol>
                <a:gridCol w="1834333">
                  <a:extLst>
                    <a:ext uri="{9D8B030D-6E8A-4147-A177-3AD203B41FA5}">
                      <a16:colId xmlns:a16="http://schemas.microsoft.com/office/drawing/2014/main" val="102100859"/>
                    </a:ext>
                  </a:extLst>
                </a:gridCol>
              </a:tblGrid>
              <a:tr h="342900">
                <a:tc>
                  <a:txBody>
                    <a:bodyPr/>
                    <a:lstStyle/>
                    <a:p>
                      <a:pPr marR="0" algn="ctr" rtl="1">
                        <a:lnSpc>
                          <a:spcPct val="100000"/>
                        </a:lnSpc>
                        <a:spcBef>
                          <a:spcPts val="0"/>
                        </a:spcBef>
                        <a:spcAft>
                          <a:spcPts val="0"/>
                        </a:spcAft>
                        <a:buClr>
                          <a:srgbClr val="000000"/>
                        </a:buClr>
                        <a:buFont typeface="Arial"/>
                      </a:pPr>
                      <a:r>
                        <a:rPr lang="ar-SA" sz="1800" b="1" dirty="0">
                          <a:solidFill>
                            <a:srgbClr val="F99882"/>
                          </a:solidFill>
                        </a:rPr>
                        <a:t>ماذا تعلمت؟</a:t>
                      </a:r>
                      <a:endParaRPr lang="en-SA" sz="1800" b="1" dirty="0">
                        <a:solidFill>
                          <a:srgbClr val="F99882"/>
                        </a:solidFill>
                      </a:endParaRPr>
                    </a:p>
                  </a:txBody>
                  <a:tcPr marL="68580" marR="68580" marT="34290" marB="34290"/>
                </a:tc>
                <a:tc>
                  <a:txBody>
                    <a:bodyPr/>
                    <a:lstStyle/>
                    <a:p>
                      <a:pPr marR="0" algn="ctr" rtl="1">
                        <a:lnSpc>
                          <a:spcPct val="100000"/>
                        </a:lnSpc>
                        <a:spcBef>
                          <a:spcPts val="0"/>
                        </a:spcBef>
                        <a:spcAft>
                          <a:spcPts val="0"/>
                        </a:spcAft>
                        <a:buClr>
                          <a:srgbClr val="000000"/>
                        </a:buClr>
                        <a:buFont typeface="Arial"/>
                      </a:pPr>
                      <a:r>
                        <a:rPr lang="ar-SA" sz="1800" b="1" dirty="0">
                          <a:solidFill>
                            <a:srgbClr val="F99882"/>
                          </a:solidFill>
                        </a:rPr>
                        <a:t>ماذا أريد أن أتعلم ؟</a:t>
                      </a:r>
                      <a:endParaRPr lang="en-SA" sz="1800" b="1" dirty="0">
                        <a:solidFill>
                          <a:srgbClr val="F99882"/>
                        </a:solidFill>
                      </a:endParaRPr>
                    </a:p>
                  </a:txBody>
                  <a:tcPr marL="68580" marR="68580" marT="34290" marB="34290"/>
                </a:tc>
                <a:tc>
                  <a:txBody>
                    <a:bodyPr/>
                    <a:lstStyle/>
                    <a:p>
                      <a:pPr marR="0" algn="ctr" rtl="1">
                        <a:lnSpc>
                          <a:spcPct val="100000"/>
                        </a:lnSpc>
                        <a:spcBef>
                          <a:spcPts val="0"/>
                        </a:spcBef>
                        <a:spcAft>
                          <a:spcPts val="0"/>
                        </a:spcAft>
                        <a:buClr>
                          <a:srgbClr val="000000"/>
                        </a:buClr>
                        <a:buFont typeface="Arial"/>
                      </a:pPr>
                      <a:r>
                        <a:rPr lang="ar-SA" sz="1800" b="1" dirty="0">
                          <a:solidFill>
                            <a:srgbClr val="F99882"/>
                          </a:solidFill>
                        </a:rPr>
                        <a:t>ماذا اعرف ؟</a:t>
                      </a:r>
                      <a:endParaRPr lang="en-SA" sz="1800" b="1" dirty="0">
                        <a:solidFill>
                          <a:srgbClr val="F99882"/>
                        </a:solidFill>
                      </a:endParaRPr>
                    </a:p>
                  </a:txBody>
                  <a:tcPr marL="68580" marR="68580" marT="34290" marB="34290"/>
                </a:tc>
                <a:extLst>
                  <a:ext uri="{0D108BD9-81ED-4DB2-BD59-A6C34878D82A}">
                    <a16:rowId xmlns:a16="http://schemas.microsoft.com/office/drawing/2014/main" val="2474799714"/>
                  </a:ext>
                </a:extLst>
              </a:tr>
              <a:tr h="1456378">
                <a:tc>
                  <a:txBody>
                    <a:bodyPr/>
                    <a:lstStyle/>
                    <a:p>
                      <a:pPr algn="ctr" rtl="1"/>
                      <a:endParaRPr lang="en-SA" sz="1100" dirty="0"/>
                    </a:p>
                  </a:txBody>
                  <a:tcPr marL="68580" marR="68580" marT="34290" marB="34290"/>
                </a:tc>
                <a:tc>
                  <a:txBody>
                    <a:bodyPr/>
                    <a:lstStyle/>
                    <a:p>
                      <a:pPr marR="0" algn="ctr" rtl="1">
                        <a:lnSpc>
                          <a:spcPct val="100000"/>
                        </a:lnSpc>
                        <a:spcBef>
                          <a:spcPts val="0"/>
                        </a:spcBef>
                        <a:spcAft>
                          <a:spcPts val="0"/>
                        </a:spcAft>
                        <a:buClr>
                          <a:srgbClr val="000000"/>
                        </a:buClr>
                        <a:buFont typeface="Arial"/>
                      </a:pPr>
                      <a:r>
                        <a:rPr lang="ar-SA" sz="1100" b="0" u="none" strike="noStrike" cap="none" dirty="0">
                          <a:solidFill>
                            <a:srgbClr val="000000"/>
                          </a:solidFill>
                          <a:effectLst/>
                          <a:sym typeface="Arial"/>
                        </a:rPr>
                        <a:t> </a:t>
                      </a:r>
                      <a:endParaRPr lang="en-SA" sz="1100" dirty="0"/>
                    </a:p>
                  </a:txBody>
                  <a:tcPr marL="68580" marR="68580" marT="34290" marB="34290"/>
                </a:tc>
                <a:tc>
                  <a:txBody>
                    <a:bodyPr/>
                    <a:lstStyle/>
                    <a:p>
                      <a:pPr marR="0" algn="ctr" rtl="1">
                        <a:lnSpc>
                          <a:spcPct val="100000"/>
                        </a:lnSpc>
                        <a:spcBef>
                          <a:spcPts val="0"/>
                        </a:spcBef>
                        <a:spcAft>
                          <a:spcPts val="0"/>
                        </a:spcAft>
                        <a:buClr>
                          <a:srgbClr val="000000"/>
                        </a:buClr>
                        <a:buFont typeface="Arial"/>
                      </a:pPr>
                      <a:endParaRPr lang="en-SA" sz="1100" b="1" dirty="0">
                        <a:solidFill>
                          <a:srgbClr val="C00000"/>
                        </a:solidFill>
                      </a:endParaRPr>
                    </a:p>
                  </a:txBody>
                  <a:tcPr marL="68580" marR="68580" marT="34290" marB="34290"/>
                </a:tc>
                <a:extLst>
                  <a:ext uri="{0D108BD9-81ED-4DB2-BD59-A6C34878D82A}">
                    <a16:rowId xmlns:a16="http://schemas.microsoft.com/office/drawing/2014/main" val="3455540915"/>
                  </a:ext>
                </a:extLst>
              </a:tr>
              <a:tr h="826085">
                <a:tc gridSpan="3">
                  <a:txBody>
                    <a:bodyPr/>
                    <a:lstStyle/>
                    <a:p>
                      <a:pPr marR="0" algn="r" rtl="1">
                        <a:lnSpc>
                          <a:spcPct val="100000"/>
                        </a:lnSpc>
                        <a:spcBef>
                          <a:spcPts val="0"/>
                        </a:spcBef>
                        <a:spcAft>
                          <a:spcPts val="0"/>
                        </a:spcAft>
                        <a:buClr>
                          <a:srgbClr val="000000"/>
                        </a:buClr>
                        <a:buFont typeface="Arial"/>
                      </a:pPr>
                      <a:r>
                        <a:rPr lang="ar-SA" sz="1800" b="1" dirty="0">
                          <a:solidFill>
                            <a:srgbClr val="3A88B5"/>
                          </a:solidFill>
                        </a:rPr>
                        <a:t>المفردات الجديدة: </a:t>
                      </a:r>
                      <a:endParaRPr lang="en-SA" sz="1800" b="1" dirty="0">
                        <a:solidFill>
                          <a:srgbClr val="3A88B5"/>
                        </a:solidFill>
                      </a:endParaRPr>
                    </a:p>
                  </a:txBody>
                  <a:tcPr marL="68580" marR="68580" marT="34290" marB="34290"/>
                </a:tc>
                <a:tc hMerge="1">
                  <a:txBody>
                    <a:bodyPr/>
                    <a:lstStyle/>
                    <a:p>
                      <a:endParaRPr lang="en-SA" dirty="0"/>
                    </a:p>
                  </a:txBody>
                  <a:tcPr>
                    <a:solidFill>
                      <a:schemeClr val="bg1"/>
                    </a:solidFill>
                  </a:tcPr>
                </a:tc>
                <a:tc hMerge="1">
                  <a:txBody>
                    <a:bodyPr/>
                    <a:lstStyle/>
                    <a:p>
                      <a:pPr marR="0" algn="l" rtl="0">
                        <a:lnSpc>
                          <a:spcPct val="100000"/>
                        </a:lnSpc>
                        <a:spcBef>
                          <a:spcPts val="0"/>
                        </a:spcBef>
                        <a:spcAft>
                          <a:spcPts val="0"/>
                        </a:spcAft>
                        <a:buClr>
                          <a:srgbClr val="000000"/>
                        </a:buClr>
                        <a:buFont typeface="Arial"/>
                      </a:pPr>
                      <a:endParaRPr lang="en-SA" dirty="0"/>
                    </a:p>
                  </a:txBody>
                  <a:tcPr>
                    <a:solidFill>
                      <a:schemeClr val="bg1"/>
                    </a:solidFill>
                  </a:tcPr>
                </a:tc>
                <a:extLst>
                  <a:ext uri="{0D108BD9-81ED-4DB2-BD59-A6C34878D82A}">
                    <a16:rowId xmlns:a16="http://schemas.microsoft.com/office/drawing/2014/main" val="252044676"/>
                  </a:ext>
                </a:extLst>
              </a:tr>
            </a:tbl>
          </a:graphicData>
        </a:graphic>
      </p:graphicFrame>
      <p:sp>
        <p:nvSpPr>
          <p:cNvPr id="6" name="Google Shape;1625;p34">
            <a:extLst>
              <a:ext uri="{FF2B5EF4-FFF2-40B4-BE49-F238E27FC236}">
                <a16:creationId xmlns:a16="http://schemas.microsoft.com/office/drawing/2014/main" id="{ECDE819D-48CE-4F9A-B57E-755C0C1B77CD}"/>
              </a:ext>
            </a:extLst>
          </p:cNvPr>
          <p:cNvSpPr txBox="1">
            <a:spLocks/>
          </p:cNvSpPr>
          <p:nvPr/>
        </p:nvSpPr>
        <p:spPr>
          <a:xfrm>
            <a:off x="2526784" y="337702"/>
            <a:ext cx="4090435" cy="50197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200"/>
              <a:buFont typeface="Montserrat"/>
              <a:buNone/>
              <a:defRPr sz="2600" b="1"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defRPr>
            </a:lvl1pPr>
            <a:lvl2pPr marR="0" lvl="1"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9pPr>
          </a:lstStyle>
          <a:p>
            <a:r>
              <a:rPr lang="ar-SA" sz="2700" dirty="0">
                <a:solidFill>
                  <a:schemeClr val="tx1">
                    <a:lumMod val="75000"/>
                    <a:lumOff val="25000"/>
                  </a:schemeClr>
                </a:solidFill>
              </a:rPr>
              <a:t>استراتيجية جدول التعلم</a:t>
            </a:r>
          </a:p>
        </p:txBody>
      </p:sp>
      <p:sp>
        <p:nvSpPr>
          <p:cNvPr id="7" name="Google Shape;1625;p34">
            <a:extLst>
              <a:ext uri="{FF2B5EF4-FFF2-40B4-BE49-F238E27FC236}">
                <a16:creationId xmlns:a16="http://schemas.microsoft.com/office/drawing/2014/main" id="{0983220C-40DB-4E23-9DC6-EC2E6D213421}"/>
              </a:ext>
            </a:extLst>
          </p:cNvPr>
          <p:cNvSpPr txBox="1">
            <a:spLocks/>
          </p:cNvSpPr>
          <p:nvPr/>
        </p:nvSpPr>
        <p:spPr>
          <a:xfrm>
            <a:off x="1635463" y="931244"/>
            <a:ext cx="5780456" cy="50197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200"/>
              <a:buFont typeface="Montserrat"/>
              <a:buNone/>
              <a:defRPr sz="2600" b="1" i="0" u="none" strike="noStrike" cap="none">
                <a:solidFill>
                  <a:schemeClr val="lt1"/>
                </a:solidFill>
                <a:latin typeface="Times New Roman" panose="02020603050405020304" pitchFamily="18" charset="0"/>
                <a:ea typeface="Montserrat"/>
                <a:cs typeface="Times New Roman" panose="02020603050405020304" pitchFamily="18" charset="0"/>
                <a:sym typeface="Montserrat"/>
              </a:defRPr>
            </a:lvl1pPr>
            <a:lvl2pPr marR="0" lvl="1"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1" i="0" u="none" strike="noStrike" cap="none">
                <a:solidFill>
                  <a:schemeClr val="lt1"/>
                </a:solidFill>
                <a:latin typeface="Montserrat"/>
                <a:ea typeface="Montserrat"/>
                <a:cs typeface="Montserrat"/>
                <a:sym typeface="Montserrat"/>
              </a:defRPr>
            </a:lvl9pPr>
          </a:lstStyle>
          <a:p>
            <a:r>
              <a:rPr lang="ar-SA" sz="2100" dirty="0">
                <a:solidFill>
                  <a:srgbClr val="3A88B5"/>
                </a:solidFill>
              </a:rPr>
              <a:t>هيا نبدأ درسنا و نتساعد في ملئ جدول التعلم لليوم </a:t>
            </a:r>
          </a:p>
        </p:txBody>
      </p:sp>
      <p:pic>
        <p:nvPicPr>
          <p:cNvPr id="10" name="صورة 9">
            <a:extLst>
              <a:ext uri="{FF2B5EF4-FFF2-40B4-BE49-F238E27FC236}">
                <a16:creationId xmlns:a16="http://schemas.microsoft.com/office/drawing/2014/main" id="{C8D4841C-8156-47AE-9FD8-DE8DE9D92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067" y="3578884"/>
            <a:ext cx="505778" cy="505778"/>
          </a:xfrm>
          <a:prstGeom prst="rect">
            <a:avLst/>
          </a:prstGeom>
        </p:spPr>
      </p:pic>
      <p:pic>
        <p:nvPicPr>
          <p:cNvPr id="12" name="صورة 11">
            <a:extLst>
              <a:ext uri="{FF2B5EF4-FFF2-40B4-BE49-F238E27FC236}">
                <a16:creationId xmlns:a16="http://schemas.microsoft.com/office/drawing/2014/main" id="{242F4151-7868-4FFB-B3FC-9CEAB4331410}"/>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6161" y="2553719"/>
            <a:ext cx="2310621" cy="1875073"/>
          </a:xfrm>
          <a:prstGeom prst="rect">
            <a:avLst/>
          </a:prstGeom>
        </p:spPr>
      </p:pic>
    </p:spTree>
    <p:extLst>
      <p:ext uri="{BB962C8B-B14F-4D97-AF65-F5344CB8AC3E}">
        <p14:creationId xmlns:p14="http://schemas.microsoft.com/office/powerpoint/2010/main" val="401217069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B5B3"/>
        </a:solidFill>
        <a:effectLst/>
      </p:bgPr>
    </p:bg>
    <p:spTree>
      <p:nvGrpSpPr>
        <p:cNvPr id="1" name="Shape 489"/>
        <p:cNvGrpSpPr/>
        <p:nvPr/>
      </p:nvGrpSpPr>
      <p:grpSpPr>
        <a:xfrm>
          <a:off x="0" y="0"/>
          <a:ext cx="0" cy="0"/>
          <a:chOff x="0" y="0"/>
          <a:chExt cx="0" cy="0"/>
        </a:xfrm>
      </p:grpSpPr>
      <p:sp>
        <p:nvSpPr>
          <p:cNvPr id="490" name="Google Shape;490;p31"/>
          <p:cNvSpPr txBox="1">
            <a:spLocks noGrp="1"/>
          </p:cNvSpPr>
          <p:nvPr>
            <p:ph type="subTitle" idx="1"/>
          </p:nvPr>
        </p:nvSpPr>
        <p:spPr>
          <a:xfrm>
            <a:off x="1181235" y="1730287"/>
            <a:ext cx="393334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3600" dirty="0">
                <a:solidFill>
                  <a:schemeClr val="tx1">
                    <a:lumMod val="50000"/>
                  </a:schemeClr>
                </a:solidFill>
                <a:cs typeface="+mj-cs"/>
              </a:rPr>
              <a:t>لنشاهد الفيديو و نستنتج عنوان وحدتنا </a:t>
            </a:r>
            <a:endParaRPr sz="3600" dirty="0">
              <a:solidFill>
                <a:schemeClr val="tx1">
                  <a:lumMod val="50000"/>
                </a:schemeClr>
              </a:solidFill>
              <a:cs typeface="+mj-cs"/>
            </a:endParaRPr>
          </a:p>
        </p:txBody>
      </p:sp>
      <p:sp>
        <p:nvSpPr>
          <p:cNvPr id="506" name="Google Shape;506;p31"/>
          <p:cNvSpPr/>
          <p:nvPr/>
        </p:nvSpPr>
        <p:spPr>
          <a:xfrm>
            <a:off x="6091090" y="478339"/>
            <a:ext cx="312819" cy="289153"/>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rot="-1210942">
            <a:off x="5141469" y="1227852"/>
            <a:ext cx="3702436" cy="3422249"/>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3677752" y="33526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txBox="1">
            <a:spLocks noGrp="1"/>
          </p:cNvSpPr>
          <p:nvPr>
            <p:ph type="ctrTitle"/>
          </p:nvPr>
        </p:nvSpPr>
        <p:spPr>
          <a:xfrm>
            <a:off x="1758537" y="742876"/>
            <a:ext cx="4650900" cy="96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ar-SA" sz="6600" b="1" dirty="0"/>
              <a:t>الوحدة الخامسة </a:t>
            </a:r>
            <a:endParaRPr sz="6600" b="1" dirty="0"/>
          </a:p>
        </p:txBody>
      </p:sp>
      <p:grpSp>
        <p:nvGrpSpPr>
          <p:cNvPr id="33" name="Google Shape;511;p31"/>
          <p:cNvGrpSpPr/>
          <p:nvPr/>
        </p:nvGrpSpPr>
        <p:grpSpPr>
          <a:xfrm>
            <a:off x="6951866" y="3178178"/>
            <a:ext cx="1532017" cy="1591028"/>
            <a:chOff x="5198650" y="533750"/>
            <a:chExt cx="934300" cy="926550"/>
          </a:xfrm>
        </p:grpSpPr>
        <p:sp>
          <p:nvSpPr>
            <p:cNvPr id="34" name="Google Shape;512;p31"/>
            <p:cNvSpPr/>
            <p:nvPr/>
          </p:nvSpPr>
          <p:spPr>
            <a:xfrm>
              <a:off x="5599325" y="533750"/>
              <a:ext cx="132975" cy="137975"/>
            </a:xfrm>
            <a:custGeom>
              <a:avLst/>
              <a:gdLst/>
              <a:ahLst/>
              <a:cxnLst/>
              <a:rect l="l" t="t" r="r" b="b"/>
              <a:pathLst>
                <a:path w="5319" h="5519" extrusionOk="0">
                  <a:moveTo>
                    <a:pt x="2659" y="0"/>
                  </a:moveTo>
                  <a:cubicBezTo>
                    <a:pt x="2380" y="0"/>
                    <a:pt x="2101" y="155"/>
                    <a:pt x="1980" y="463"/>
                  </a:cubicBezTo>
                  <a:lnTo>
                    <a:pt x="0" y="5518"/>
                  </a:lnTo>
                  <a:cubicBezTo>
                    <a:pt x="860" y="5344"/>
                    <a:pt x="1749" y="5252"/>
                    <a:pt x="2660" y="5252"/>
                  </a:cubicBezTo>
                  <a:cubicBezTo>
                    <a:pt x="3570" y="5252"/>
                    <a:pt x="4460" y="5344"/>
                    <a:pt x="5319" y="5518"/>
                  </a:cubicBezTo>
                  <a:lnTo>
                    <a:pt x="3338" y="463"/>
                  </a:lnTo>
                  <a:cubicBezTo>
                    <a:pt x="3217" y="155"/>
                    <a:pt x="2938" y="0"/>
                    <a:pt x="2659"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3;p31"/>
            <p:cNvSpPr/>
            <p:nvPr/>
          </p:nvSpPr>
          <p:spPr>
            <a:xfrm>
              <a:off x="5198650" y="930525"/>
              <a:ext cx="141875" cy="132975"/>
            </a:xfrm>
            <a:custGeom>
              <a:avLst/>
              <a:gdLst/>
              <a:ahLst/>
              <a:cxnLst/>
              <a:rect l="l" t="t" r="r" b="b"/>
              <a:pathLst>
                <a:path w="5675" h="5319" extrusionOk="0">
                  <a:moveTo>
                    <a:pt x="5674" y="0"/>
                  </a:moveTo>
                  <a:lnTo>
                    <a:pt x="619" y="1980"/>
                  </a:lnTo>
                  <a:cubicBezTo>
                    <a:pt x="1" y="2223"/>
                    <a:pt x="1" y="3097"/>
                    <a:pt x="619" y="3338"/>
                  </a:cubicBezTo>
                  <a:lnTo>
                    <a:pt x="5674" y="5319"/>
                  </a:lnTo>
                  <a:cubicBezTo>
                    <a:pt x="5500" y="4460"/>
                    <a:pt x="5408" y="3571"/>
                    <a:pt x="5408" y="2660"/>
                  </a:cubicBezTo>
                  <a:cubicBezTo>
                    <a:pt x="5408" y="1749"/>
                    <a:pt x="5500" y="860"/>
                    <a:pt x="5674"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4;p31"/>
            <p:cNvSpPr/>
            <p:nvPr/>
          </p:nvSpPr>
          <p:spPr>
            <a:xfrm>
              <a:off x="5328850" y="664025"/>
              <a:ext cx="154050" cy="150075"/>
            </a:xfrm>
            <a:custGeom>
              <a:avLst/>
              <a:gdLst/>
              <a:ahLst/>
              <a:cxnLst/>
              <a:rect l="l" t="t" r="r" b="b"/>
              <a:pathLst>
                <a:path w="6162" h="6003" extrusionOk="0">
                  <a:moveTo>
                    <a:pt x="887" y="0"/>
                  </a:moveTo>
                  <a:cubicBezTo>
                    <a:pt x="396" y="0"/>
                    <a:pt x="1" y="516"/>
                    <a:pt x="223" y="1024"/>
                  </a:cubicBezTo>
                  <a:lnTo>
                    <a:pt x="2399" y="6003"/>
                  </a:lnTo>
                  <a:cubicBezTo>
                    <a:pt x="3387" y="4510"/>
                    <a:pt x="4668" y="3228"/>
                    <a:pt x="6162" y="2240"/>
                  </a:cubicBezTo>
                  <a:lnTo>
                    <a:pt x="1183" y="64"/>
                  </a:lnTo>
                  <a:cubicBezTo>
                    <a:pt x="1083" y="20"/>
                    <a:pt x="983" y="0"/>
                    <a:pt x="887"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5;p31"/>
            <p:cNvSpPr/>
            <p:nvPr/>
          </p:nvSpPr>
          <p:spPr>
            <a:xfrm>
              <a:off x="5848725" y="664025"/>
              <a:ext cx="154050" cy="150075"/>
            </a:xfrm>
            <a:custGeom>
              <a:avLst/>
              <a:gdLst/>
              <a:ahLst/>
              <a:cxnLst/>
              <a:rect l="l" t="t" r="r" b="b"/>
              <a:pathLst>
                <a:path w="6162" h="6003" extrusionOk="0">
                  <a:moveTo>
                    <a:pt x="5275" y="0"/>
                  </a:moveTo>
                  <a:cubicBezTo>
                    <a:pt x="5178" y="0"/>
                    <a:pt x="5079" y="20"/>
                    <a:pt x="4979" y="64"/>
                  </a:cubicBezTo>
                  <a:lnTo>
                    <a:pt x="0" y="2240"/>
                  </a:lnTo>
                  <a:cubicBezTo>
                    <a:pt x="1494" y="3228"/>
                    <a:pt x="2774" y="4510"/>
                    <a:pt x="3762" y="6003"/>
                  </a:cubicBezTo>
                  <a:lnTo>
                    <a:pt x="5939" y="1024"/>
                  </a:lnTo>
                  <a:cubicBezTo>
                    <a:pt x="6161" y="516"/>
                    <a:pt x="5765" y="0"/>
                    <a:pt x="5275"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6;p31"/>
            <p:cNvSpPr/>
            <p:nvPr/>
          </p:nvSpPr>
          <p:spPr>
            <a:xfrm>
              <a:off x="5848725" y="1179925"/>
              <a:ext cx="154050" cy="150075"/>
            </a:xfrm>
            <a:custGeom>
              <a:avLst/>
              <a:gdLst/>
              <a:ahLst/>
              <a:cxnLst/>
              <a:rect l="l" t="t" r="r" b="b"/>
              <a:pathLst>
                <a:path w="6162" h="6003" extrusionOk="0">
                  <a:moveTo>
                    <a:pt x="3762" y="1"/>
                  </a:moveTo>
                  <a:cubicBezTo>
                    <a:pt x="2774" y="1494"/>
                    <a:pt x="1494" y="2774"/>
                    <a:pt x="0" y="3763"/>
                  </a:cubicBezTo>
                  <a:lnTo>
                    <a:pt x="4979" y="5940"/>
                  </a:lnTo>
                  <a:cubicBezTo>
                    <a:pt x="5078" y="5983"/>
                    <a:pt x="5178" y="6003"/>
                    <a:pt x="5274" y="6003"/>
                  </a:cubicBezTo>
                  <a:cubicBezTo>
                    <a:pt x="5765" y="6003"/>
                    <a:pt x="6161" y="5487"/>
                    <a:pt x="5939" y="4979"/>
                  </a:cubicBezTo>
                  <a:lnTo>
                    <a:pt x="3762" y="1"/>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7;p31"/>
            <p:cNvSpPr/>
            <p:nvPr/>
          </p:nvSpPr>
          <p:spPr>
            <a:xfrm>
              <a:off x="5991075" y="930525"/>
              <a:ext cx="141875" cy="132975"/>
            </a:xfrm>
            <a:custGeom>
              <a:avLst/>
              <a:gdLst/>
              <a:ahLst/>
              <a:cxnLst/>
              <a:rect l="l" t="t" r="r" b="b"/>
              <a:pathLst>
                <a:path w="5675" h="5319" extrusionOk="0">
                  <a:moveTo>
                    <a:pt x="1" y="0"/>
                  </a:moveTo>
                  <a:lnTo>
                    <a:pt x="1" y="0"/>
                  </a:lnTo>
                  <a:cubicBezTo>
                    <a:pt x="175" y="860"/>
                    <a:pt x="268" y="1749"/>
                    <a:pt x="268" y="2660"/>
                  </a:cubicBezTo>
                  <a:cubicBezTo>
                    <a:pt x="268" y="3571"/>
                    <a:pt x="175" y="4460"/>
                    <a:pt x="1" y="5319"/>
                  </a:cubicBezTo>
                  <a:lnTo>
                    <a:pt x="5057" y="3338"/>
                  </a:lnTo>
                  <a:cubicBezTo>
                    <a:pt x="5674" y="3097"/>
                    <a:pt x="5674" y="2223"/>
                    <a:pt x="5057" y="1980"/>
                  </a:cubicBezTo>
                  <a:lnTo>
                    <a:pt x="1" y="0"/>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8;p31"/>
            <p:cNvSpPr/>
            <p:nvPr/>
          </p:nvSpPr>
          <p:spPr>
            <a:xfrm>
              <a:off x="5328825" y="1179925"/>
              <a:ext cx="154075" cy="150075"/>
            </a:xfrm>
            <a:custGeom>
              <a:avLst/>
              <a:gdLst/>
              <a:ahLst/>
              <a:cxnLst/>
              <a:rect l="l" t="t" r="r" b="b"/>
              <a:pathLst>
                <a:path w="6163" h="6003" extrusionOk="0">
                  <a:moveTo>
                    <a:pt x="2400" y="1"/>
                  </a:moveTo>
                  <a:lnTo>
                    <a:pt x="224" y="4979"/>
                  </a:lnTo>
                  <a:cubicBezTo>
                    <a:pt x="1" y="5487"/>
                    <a:pt x="397" y="6003"/>
                    <a:pt x="888" y="6003"/>
                  </a:cubicBezTo>
                  <a:cubicBezTo>
                    <a:pt x="985" y="6003"/>
                    <a:pt x="1084" y="5983"/>
                    <a:pt x="1184" y="5940"/>
                  </a:cubicBezTo>
                  <a:lnTo>
                    <a:pt x="6163" y="3763"/>
                  </a:lnTo>
                  <a:cubicBezTo>
                    <a:pt x="4669" y="2774"/>
                    <a:pt x="3388" y="1494"/>
                    <a:pt x="240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9;p31"/>
            <p:cNvSpPr/>
            <p:nvPr/>
          </p:nvSpPr>
          <p:spPr>
            <a:xfrm>
              <a:off x="5599325" y="1322275"/>
              <a:ext cx="132975" cy="138025"/>
            </a:xfrm>
            <a:custGeom>
              <a:avLst/>
              <a:gdLst/>
              <a:ahLst/>
              <a:cxnLst/>
              <a:rect l="l" t="t" r="r" b="b"/>
              <a:pathLst>
                <a:path w="5319" h="5521" extrusionOk="0">
                  <a:moveTo>
                    <a:pt x="0" y="1"/>
                  </a:moveTo>
                  <a:lnTo>
                    <a:pt x="1980" y="5057"/>
                  </a:lnTo>
                  <a:cubicBezTo>
                    <a:pt x="2101" y="5366"/>
                    <a:pt x="2380" y="5520"/>
                    <a:pt x="2659" y="5520"/>
                  </a:cubicBezTo>
                  <a:cubicBezTo>
                    <a:pt x="2938" y="5520"/>
                    <a:pt x="3217" y="5366"/>
                    <a:pt x="3338" y="5057"/>
                  </a:cubicBezTo>
                  <a:lnTo>
                    <a:pt x="5319" y="1"/>
                  </a:lnTo>
                  <a:lnTo>
                    <a:pt x="5319" y="1"/>
                  </a:lnTo>
                  <a:cubicBezTo>
                    <a:pt x="4460" y="175"/>
                    <a:pt x="3570" y="268"/>
                    <a:pt x="2660" y="268"/>
                  </a:cubicBezTo>
                  <a:cubicBezTo>
                    <a:pt x="1749" y="268"/>
                    <a:pt x="860" y="175"/>
                    <a:pt x="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0;p31"/>
            <p:cNvSpPr/>
            <p:nvPr/>
          </p:nvSpPr>
          <p:spPr>
            <a:xfrm>
              <a:off x="5357100" y="688350"/>
              <a:ext cx="617350" cy="617350"/>
            </a:xfrm>
            <a:custGeom>
              <a:avLst/>
              <a:gdLst/>
              <a:ahLst/>
              <a:cxnLst/>
              <a:rect l="l" t="t" r="r" b="b"/>
              <a:pathLst>
                <a:path w="24694" h="24694" extrusionOk="0">
                  <a:moveTo>
                    <a:pt x="12346" y="1"/>
                  </a:moveTo>
                  <a:cubicBezTo>
                    <a:pt x="9072" y="1"/>
                    <a:pt x="5932" y="1302"/>
                    <a:pt x="3617" y="3617"/>
                  </a:cubicBezTo>
                  <a:cubicBezTo>
                    <a:pt x="1301" y="5933"/>
                    <a:pt x="0" y="9073"/>
                    <a:pt x="0" y="12348"/>
                  </a:cubicBezTo>
                  <a:cubicBezTo>
                    <a:pt x="0" y="15621"/>
                    <a:pt x="1301" y="18762"/>
                    <a:pt x="3617" y="21077"/>
                  </a:cubicBezTo>
                  <a:cubicBezTo>
                    <a:pt x="5932" y="23394"/>
                    <a:pt x="9072" y="24694"/>
                    <a:pt x="12346" y="24694"/>
                  </a:cubicBezTo>
                  <a:cubicBezTo>
                    <a:pt x="15621" y="24694"/>
                    <a:pt x="18762" y="23394"/>
                    <a:pt x="21077" y="21077"/>
                  </a:cubicBezTo>
                  <a:cubicBezTo>
                    <a:pt x="23392" y="18762"/>
                    <a:pt x="24694" y="15621"/>
                    <a:pt x="24694" y="12348"/>
                  </a:cubicBezTo>
                  <a:cubicBezTo>
                    <a:pt x="24694" y="9073"/>
                    <a:pt x="23392" y="5933"/>
                    <a:pt x="21077" y="3617"/>
                  </a:cubicBezTo>
                  <a:cubicBezTo>
                    <a:pt x="18762" y="1302"/>
                    <a:pt x="15621" y="1"/>
                    <a:pt x="12346"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Google Shape;716;p36"/>
          <p:cNvPicPr preferRelativeResize="0"/>
          <p:nvPr/>
        </p:nvPicPr>
        <p:blipFill>
          <a:blip r:embed="rId3">
            <a:alphaModFix/>
          </a:blip>
          <a:stretch>
            <a:fillRect/>
          </a:stretch>
        </p:blipFill>
        <p:spPr>
          <a:xfrm rot="-1669602">
            <a:off x="4176766" y="1363807"/>
            <a:ext cx="4496069" cy="2123017"/>
          </a:xfrm>
          <a:prstGeom prst="rect">
            <a:avLst/>
          </a:prstGeom>
          <a:noFill/>
          <a:ln>
            <a:noFill/>
          </a:ln>
        </p:spPr>
      </p:pic>
      <p:pic>
        <p:nvPicPr>
          <p:cNvPr id="44" name="Google Shape;720;p36"/>
          <p:cNvPicPr preferRelativeResize="0"/>
          <p:nvPr/>
        </p:nvPicPr>
        <p:blipFill>
          <a:blip r:embed="rId4">
            <a:alphaModFix/>
          </a:blip>
          <a:stretch>
            <a:fillRect/>
          </a:stretch>
        </p:blipFill>
        <p:spPr>
          <a:xfrm rot="-900009">
            <a:off x="4952425" y="3381495"/>
            <a:ext cx="2079991" cy="1414893"/>
          </a:xfrm>
          <a:prstGeom prst="rect">
            <a:avLst/>
          </a:prstGeom>
          <a:noFill/>
          <a:ln>
            <a:noFill/>
          </a:ln>
        </p:spPr>
      </p:pic>
      <p:pic>
        <p:nvPicPr>
          <p:cNvPr id="45" name="Google Shape;721;p36"/>
          <p:cNvPicPr preferRelativeResize="0"/>
          <p:nvPr/>
        </p:nvPicPr>
        <p:blipFill>
          <a:blip r:embed="rId5">
            <a:alphaModFix/>
          </a:blip>
          <a:stretch>
            <a:fillRect/>
          </a:stretch>
        </p:blipFill>
        <p:spPr>
          <a:xfrm rot="-900007">
            <a:off x="7112028" y="2044878"/>
            <a:ext cx="2748468" cy="1467583"/>
          </a:xfrm>
          <a:prstGeom prst="rect">
            <a:avLst/>
          </a:prstGeom>
          <a:noFill/>
          <a:ln>
            <a:noFill/>
          </a:ln>
        </p:spPr>
      </p:pic>
      <p:pic>
        <p:nvPicPr>
          <p:cNvPr id="2" name="صورة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507" y="2487135"/>
            <a:ext cx="2500559" cy="25005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6" name="Google Shape;566;p34"/>
          <p:cNvSpPr/>
          <p:nvPr/>
        </p:nvSpPr>
        <p:spPr>
          <a:xfrm rot="-807764">
            <a:off x="642647" y="358082"/>
            <a:ext cx="465383" cy="430175"/>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34"/>
          <p:cNvGrpSpPr/>
          <p:nvPr/>
        </p:nvGrpSpPr>
        <p:grpSpPr>
          <a:xfrm>
            <a:off x="7073894" y="3892774"/>
            <a:ext cx="1021269" cy="510814"/>
            <a:chOff x="3253475" y="1370475"/>
            <a:chExt cx="1000950" cy="500700"/>
          </a:xfrm>
        </p:grpSpPr>
        <p:sp>
          <p:nvSpPr>
            <p:cNvPr id="568" name="Google Shape;568;p34"/>
            <p:cNvSpPr/>
            <p:nvPr/>
          </p:nvSpPr>
          <p:spPr>
            <a:xfrm>
              <a:off x="3253475" y="1370475"/>
              <a:ext cx="1000950" cy="500700"/>
            </a:xfrm>
            <a:custGeom>
              <a:avLst/>
              <a:gdLst/>
              <a:ahLst/>
              <a:cxnLst/>
              <a:rect l="l" t="t" r="r" b="b"/>
              <a:pathLst>
                <a:path w="40038" h="20028" extrusionOk="0">
                  <a:moveTo>
                    <a:pt x="15982" y="0"/>
                  </a:moveTo>
                  <a:cubicBezTo>
                    <a:pt x="15695" y="0"/>
                    <a:pt x="15395" y="30"/>
                    <a:pt x="15081" y="93"/>
                  </a:cubicBezTo>
                  <a:cubicBezTo>
                    <a:pt x="9589" y="1192"/>
                    <a:pt x="11053" y="9799"/>
                    <a:pt x="11384" y="11438"/>
                  </a:cubicBezTo>
                  <a:lnTo>
                    <a:pt x="11384" y="11438"/>
                  </a:lnTo>
                  <a:cubicBezTo>
                    <a:pt x="11137" y="10397"/>
                    <a:pt x="10011" y="6693"/>
                    <a:pt x="6517" y="6693"/>
                  </a:cubicBezTo>
                  <a:cubicBezTo>
                    <a:pt x="6111" y="6693"/>
                    <a:pt x="5673" y="6743"/>
                    <a:pt x="5201" y="6853"/>
                  </a:cubicBezTo>
                  <a:cubicBezTo>
                    <a:pt x="1" y="8067"/>
                    <a:pt x="1907" y="20028"/>
                    <a:pt x="1907" y="20028"/>
                  </a:cubicBezTo>
                  <a:lnTo>
                    <a:pt x="39695" y="19160"/>
                  </a:lnTo>
                  <a:cubicBezTo>
                    <a:pt x="39695" y="19160"/>
                    <a:pt x="40037" y="5119"/>
                    <a:pt x="35616" y="5119"/>
                  </a:cubicBezTo>
                  <a:cubicBezTo>
                    <a:pt x="35589" y="5119"/>
                    <a:pt x="35562" y="5119"/>
                    <a:pt x="35534" y="5120"/>
                  </a:cubicBezTo>
                  <a:cubicBezTo>
                    <a:pt x="31028" y="5294"/>
                    <a:pt x="30681" y="11533"/>
                    <a:pt x="30681" y="11533"/>
                  </a:cubicBezTo>
                  <a:cubicBezTo>
                    <a:pt x="30681" y="11533"/>
                    <a:pt x="30172" y="3038"/>
                    <a:pt x="26124" y="3038"/>
                  </a:cubicBezTo>
                  <a:cubicBezTo>
                    <a:pt x="26084" y="3038"/>
                    <a:pt x="26043" y="3039"/>
                    <a:pt x="26001" y="3040"/>
                  </a:cubicBezTo>
                  <a:cubicBezTo>
                    <a:pt x="21841" y="3214"/>
                    <a:pt x="22014" y="9974"/>
                    <a:pt x="22014" y="9974"/>
                  </a:cubicBezTo>
                  <a:cubicBezTo>
                    <a:pt x="22014" y="9974"/>
                    <a:pt x="21235" y="0"/>
                    <a:pt x="15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4108000" y="1570600"/>
              <a:ext cx="93875" cy="69175"/>
            </a:xfrm>
            <a:custGeom>
              <a:avLst/>
              <a:gdLst/>
              <a:ahLst/>
              <a:cxnLst/>
              <a:rect l="l" t="t" r="r" b="b"/>
              <a:pathLst>
                <a:path w="3755" h="2767" extrusionOk="0">
                  <a:moveTo>
                    <a:pt x="1986" y="0"/>
                  </a:moveTo>
                  <a:cubicBezTo>
                    <a:pt x="61" y="0"/>
                    <a:pt x="0" y="2276"/>
                    <a:pt x="1567" y="2766"/>
                  </a:cubicBezTo>
                  <a:cubicBezTo>
                    <a:pt x="3310" y="2697"/>
                    <a:pt x="3755" y="609"/>
                    <a:pt x="2039" y="1"/>
                  </a:cubicBezTo>
                  <a:cubicBezTo>
                    <a:pt x="2021"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4126675" y="1653150"/>
              <a:ext cx="93900" cy="69200"/>
            </a:xfrm>
            <a:custGeom>
              <a:avLst/>
              <a:gdLst/>
              <a:ahLst/>
              <a:cxnLst/>
              <a:rect l="l" t="t" r="r" b="b"/>
              <a:pathLst>
                <a:path w="3756" h="2768" extrusionOk="0">
                  <a:moveTo>
                    <a:pt x="1988" y="1"/>
                  </a:moveTo>
                  <a:cubicBezTo>
                    <a:pt x="62" y="1"/>
                    <a:pt x="1" y="2277"/>
                    <a:pt x="1568" y="2768"/>
                  </a:cubicBezTo>
                  <a:cubicBezTo>
                    <a:pt x="3312" y="2699"/>
                    <a:pt x="3755" y="610"/>
                    <a:pt x="2040" y="1"/>
                  </a:cubicBezTo>
                  <a:cubicBezTo>
                    <a:pt x="2022" y="1"/>
                    <a:pt x="2005" y="1"/>
                    <a:pt x="19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350725" y="1751350"/>
              <a:ext cx="93875" cy="69175"/>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4053250" y="1646875"/>
              <a:ext cx="68050" cy="50175"/>
            </a:xfrm>
            <a:custGeom>
              <a:avLst/>
              <a:gdLst/>
              <a:ahLst/>
              <a:cxnLst/>
              <a:rect l="l" t="t" r="r" b="b"/>
              <a:pathLst>
                <a:path w="2722" h="2007" extrusionOk="0">
                  <a:moveTo>
                    <a:pt x="1440" y="1"/>
                  </a:moveTo>
                  <a:cubicBezTo>
                    <a:pt x="44" y="1"/>
                    <a:pt x="0" y="1651"/>
                    <a:pt x="1136" y="2007"/>
                  </a:cubicBezTo>
                  <a:cubicBezTo>
                    <a:pt x="2400" y="1956"/>
                    <a:pt x="2721" y="442"/>
                    <a:pt x="1478" y="1"/>
                  </a:cubicBezTo>
                  <a:cubicBezTo>
                    <a:pt x="1465" y="1"/>
                    <a:pt x="1453" y="1"/>
                    <a:pt x="14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3911450" y="1544050"/>
              <a:ext cx="68050" cy="50175"/>
            </a:xfrm>
            <a:custGeom>
              <a:avLst/>
              <a:gdLst/>
              <a:ahLst/>
              <a:cxnLst/>
              <a:rect l="l" t="t" r="r" b="b"/>
              <a:pathLst>
                <a:path w="2722" h="2007" extrusionOk="0">
                  <a:moveTo>
                    <a:pt x="1441" y="1"/>
                  </a:moveTo>
                  <a:cubicBezTo>
                    <a:pt x="44" y="1"/>
                    <a:pt x="0" y="1650"/>
                    <a:pt x="1137" y="2007"/>
                  </a:cubicBezTo>
                  <a:cubicBezTo>
                    <a:pt x="2401" y="1956"/>
                    <a:pt x="2722" y="442"/>
                    <a:pt x="1478" y="1"/>
                  </a:cubicBezTo>
                  <a:cubicBezTo>
                    <a:pt x="1466" y="1"/>
                    <a:pt x="1453"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3538075" y="1708650"/>
              <a:ext cx="68050" cy="50175"/>
            </a:xfrm>
            <a:custGeom>
              <a:avLst/>
              <a:gdLst/>
              <a:ahLst/>
              <a:cxnLst/>
              <a:rect l="l" t="t" r="r" b="b"/>
              <a:pathLst>
                <a:path w="2722" h="2007" extrusionOk="0">
                  <a:moveTo>
                    <a:pt x="1441" y="0"/>
                  </a:moveTo>
                  <a:cubicBezTo>
                    <a:pt x="44" y="0"/>
                    <a:pt x="0" y="1650"/>
                    <a:pt x="1135" y="2006"/>
                  </a:cubicBezTo>
                  <a:cubicBezTo>
                    <a:pt x="2399" y="1956"/>
                    <a:pt x="2722" y="442"/>
                    <a:pt x="1478" y="1"/>
                  </a:cubicBezTo>
                  <a:cubicBezTo>
                    <a:pt x="1466" y="0"/>
                    <a:pt x="1453" y="0"/>
                    <a:pt x="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4076650" y="1780900"/>
              <a:ext cx="68050" cy="50150"/>
            </a:xfrm>
            <a:custGeom>
              <a:avLst/>
              <a:gdLst/>
              <a:ahLst/>
              <a:cxnLst/>
              <a:rect l="l" t="t" r="r" b="b"/>
              <a:pathLst>
                <a:path w="2722" h="2006" extrusionOk="0">
                  <a:moveTo>
                    <a:pt x="1439" y="1"/>
                  </a:moveTo>
                  <a:cubicBezTo>
                    <a:pt x="43" y="1"/>
                    <a:pt x="0" y="1651"/>
                    <a:pt x="1135" y="2006"/>
                  </a:cubicBezTo>
                  <a:cubicBezTo>
                    <a:pt x="2399" y="1956"/>
                    <a:pt x="2721" y="442"/>
                    <a:pt x="1478" y="1"/>
                  </a:cubicBezTo>
                  <a:cubicBezTo>
                    <a:pt x="1465" y="1"/>
                    <a:pt x="1452" y="1"/>
                    <a:pt x="1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3986250" y="1738825"/>
              <a:ext cx="68050" cy="50150"/>
            </a:xfrm>
            <a:custGeom>
              <a:avLst/>
              <a:gdLst/>
              <a:ahLst/>
              <a:cxnLst/>
              <a:rect l="l" t="t" r="r" b="b"/>
              <a:pathLst>
                <a:path w="2722" h="2006" extrusionOk="0">
                  <a:moveTo>
                    <a:pt x="1440" y="0"/>
                  </a:moveTo>
                  <a:cubicBezTo>
                    <a:pt x="44" y="0"/>
                    <a:pt x="0" y="1650"/>
                    <a:pt x="1136" y="2005"/>
                  </a:cubicBezTo>
                  <a:cubicBezTo>
                    <a:pt x="2400" y="1956"/>
                    <a:pt x="2722" y="442"/>
                    <a:pt x="1478" y="1"/>
                  </a:cubicBezTo>
                  <a:cubicBezTo>
                    <a:pt x="1465" y="1"/>
                    <a:pt x="1453" y="0"/>
                    <a:pt x="1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3444550" y="1661875"/>
              <a:ext cx="68075" cy="50175"/>
            </a:xfrm>
            <a:custGeom>
              <a:avLst/>
              <a:gdLst/>
              <a:ahLst/>
              <a:cxnLst/>
              <a:rect l="l" t="t" r="r" b="b"/>
              <a:pathLst>
                <a:path w="2723" h="2007" extrusionOk="0">
                  <a:moveTo>
                    <a:pt x="1441" y="1"/>
                  </a:moveTo>
                  <a:cubicBezTo>
                    <a:pt x="46" y="1"/>
                    <a:pt x="1" y="1651"/>
                    <a:pt x="1137" y="2007"/>
                  </a:cubicBezTo>
                  <a:cubicBezTo>
                    <a:pt x="2401" y="1956"/>
                    <a:pt x="2722" y="442"/>
                    <a:pt x="1479" y="1"/>
                  </a:cubicBezTo>
                  <a:cubicBezTo>
                    <a:pt x="1466" y="1"/>
                    <a:pt x="1454" y="1"/>
                    <a:pt x="1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34"/>
          <p:cNvSpPr/>
          <p:nvPr/>
        </p:nvSpPr>
        <p:spPr>
          <a:xfrm>
            <a:off x="405543" y="465173"/>
            <a:ext cx="394792" cy="364924"/>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557;p66"/>
          <p:cNvPicPr preferRelativeResize="0"/>
          <p:nvPr/>
        </p:nvPicPr>
        <p:blipFill>
          <a:blip r:embed="rId5">
            <a:alphaModFix/>
          </a:blip>
          <a:stretch>
            <a:fillRect/>
          </a:stretch>
        </p:blipFill>
        <p:spPr>
          <a:xfrm>
            <a:off x="4587609" y="3113129"/>
            <a:ext cx="1789604" cy="1217375"/>
          </a:xfrm>
          <a:prstGeom prst="rect">
            <a:avLst/>
          </a:prstGeom>
          <a:noFill/>
          <a:ln>
            <a:noFill/>
          </a:ln>
        </p:spPr>
      </p:pic>
      <p:pic>
        <p:nvPicPr>
          <p:cNvPr id="31" name="Google Shape;1565;p66"/>
          <p:cNvPicPr preferRelativeResize="0"/>
          <p:nvPr/>
        </p:nvPicPr>
        <p:blipFill>
          <a:blip r:embed="rId5">
            <a:alphaModFix/>
          </a:blip>
          <a:stretch>
            <a:fillRect/>
          </a:stretch>
        </p:blipFill>
        <p:spPr>
          <a:xfrm>
            <a:off x="7173118" y="3728382"/>
            <a:ext cx="1789604" cy="1217375"/>
          </a:xfrm>
          <a:prstGeom prst="rect">
            <a:avLst/>
          </a:prstGeom>
          <a:noFill/>
          <a:ln>
            <a:noFill/>
          </a:ln>
        </p:spPr>
      </p:pic>
      <p:pic>
        <p:nvPicPr>
          <p:cNvPr id="32" name="Google Shape;1566;p66"/>
          <p:cNvPicPr preferRelativeResize="0"/>
          <p:nvPr/>
        </p:nvPicPr>
        <p:blipFill>
          <a:blip r:embed="rId6">
            <a:alphaModFix/>
          </a:blip>
          <a:stretch>
            <a:fillRect/>
          </a:stretch>
        </p:blipFill>
        <p:spPr>
          <a:xfrm>
            <a:off x="5159897" y="3728381"/>
            <a:ext cx="2545099" cy="1217375"/>
          </a:xfrm>
          <a:prstGeom prst="rect">
            <a:avLst/>
          </a:prstGeom>
          <a:noFill/>
          <a:ln>
            <a:noFill/>
          </a:ln>
        </p:spPr>
      </p:pic>
      <p:pic>
        <p:nvPicPr>
          <p:cNvPr id="36" name="Google Shape;880;p46"/>
          <p:cNvPicPr preferRelativeResize="0"/>
          <p:nvPr/>
        </p:nvPicPr>
        <p:blipFill>
          <a:blip r:embed="rId6">
            <a:alphaModFix/>
          </a:blip>
          <a:stretch>
            <a:fillRect/>
          </a:stretch>
        </p:blipFill>
        <p:spPr>
          <a:xfrm>
            <a:off x="3093942" y="448262"/>
            <a:ext cx="1218506" cy="642363"/>
          </a:xfrm>
          <a:prstGeom prst="rect">
            <a:avLst/>
          </a:prstGeom>
          <a:noFill/>
          <a:ln>
            <a:noFill/>
          </a:ln>
        </p:spPr>
      </p:pic>
      <p:pic>
        <p:nvPicPr>
          <p:cNvPr id="37" name="Google Shape;878;p46"/>
          <p:cNvPicPr preferRelativeResize="0"/>
          <p:nvPr/>
        </p:nvPicPr>
        <p:blipFill>
          <a:blip r:embed="rId7">
            <a:alphaModFix/>
          </a:blip>
          <a:stretch>
            <a:fillRect/>
          </a:stretch>
        </p:blipFill>
        <p:spPr>
          <a:xfrm>
            <a:off x="3196511" y="981126"/>
            <a:ext cx="917875" cy="719825"/>
          </a:xfrm>
          <a:prstGeom prst="rect">
            <a:avLst/>
          </a:prstGeom>
          <a:noFill/>
          <a:ln>
            <a:noFill/>
          </a:ln>
        </p:spPr>
      </p:pic>
      <p:grpSp>
        <p:nvGrpSpPr>
          <p:cNvPr id="26" name="Google Shape;677;p46"/>
          <p:cNvGrpSpPr/>
          <p:nvPr/>
        </p:nvGrpSpPr>
        <p:grpSpPr>
          <a:xfrm>
            <a:off x="3864400" y="681453"/>
            <a:ext cx="4886200" cy="3574816"/>
            <a:chOff x="1846816" y="1321450"/>
            <a:chExt cx="4113880" cy="2571617"/>
          </a:xfrm>
        </p:grpSpPr>
        <p:sp>
          <p:nvSpPr>
            <p:cNvPr id="27" name="Google Shape;678;p46"/>
            <p:cNvSpPr/>
            <p:nvPr/>
          </p:nvSpPr>
          <p:spPr>
            <a:xfrm>
              <a:off x="1846816" y="2975317"/>
              <a:ext cx="4113880" cy="917750"/>
            </a:xfrm>
            <a:custGeom>
              <a:avLst/>
              <a:gdLst/>
              <a:ahLst/>
              <a:cxnLst/>
              <a:rect l="l" t="t" r="r" b="b"/>
              <a:pathLst>
                <a:path w="186634" h="36710" extrusionOk="0">
                  <a:moveTo>
                    <a:pt x="17507" y="11785"/>
                  </a:moveTo>
                  <a:cubicBezTo>
                    <a:pt x="19970" y="11785"/>
                    <a:pt x="21986" y="13801"/>
                    <a:pt x="21986" y="16265"/>
                  </a:cubicBezTo>
                  <a:cubicBezTo>
                    <a:pt x="21986" y="18728"/>
                    <a:pt x="19970" y="20744"/>
                    <a:pt x="17507" y="20744"/>
                  </a:cubicBezTo>
                  <a:lnTo>
                    <a:pt x="17507" y="20765"/>
                  </a:lnTo>
                  <a:lnTo>
                    <a:pt x="12992" y="20765"/>
                  </a:lnTo>
                  <a:cubicBezTo>
                    <a:pt x="8612" y="20765"/>
                    <a:pt x="5027" y="24357"/>
                    <a:pt x="5027" y="28738"/>
                  </a:cubicBezTo>
                  <a:cubicBezTo>
                    <a:pt x="5027" y="33125"/>
                    <a:pt x="8612" y="36710"/>
                    <a:pt x="12992" y="36710"/>
                  </a:cubicBezTo>
                  <a:lnTo>
                    <a:pt x="173018" y="36710"/>
                  </a:lnTo>
                  <a:cubicBezTo>
                    <a:pt x="177398" y="36710"/>
                    <a:pt x="180983" y="33125"/>
                    <a:pt x="180983" y="28738"/>
                  </a:cubicBezTo>
                  <a:cubicBezTo>
                    <a:pt x="180983" y="24357"/>
                    <a:pt x="177398" y="20765"/>
                    <a:pt x="173018" y="20765"/>
                  </a:cubicBezTo>
                  <a:lnTo>
                    <a:pt x="166537" y="20765"/>
                  </a:lnTo>
                  <a:lnTo>
                    <a:pt x="166537" y="20744"/>
                  </a:lnTo>
                  <a:cubicBezTo>
                    <a:pt x="164073" y="20744"/>
                    <a:pt x="162057" y="18728"/>
                    <a:pt x="162057" y="16265"/>
                  </a:cubicBezTo>
                  <a:cubicBezTo>
                    <a:pt x="162057" y="13801"/>
                    <a:pt x="164073" y="11785"/>
                    <a:pt x="166537" y="11785"/>
                  </a:cubicBezTo>
                  <a:lnTo>
                    <a:pt x="180742" y="11785"/>
                  </a:lnTo>
                  <a:cubicBezTo>
                    <a:pt x="183979" y="11785"/>
                    <a:pt x="186634" y="9137"/>
                    <a:pt x="186634" y="5893"/>
                  </a:cubicBezTo>
                  <a:cubicBezTo>
                    <a:pt x="186634" y="2656"/>
                    <a:pt x="183979" y="1"/>
                    <a:pt x="180742" y="1"/>
                  </a:cubicBezTo>
                  <a:lnTo>
                    <a:pt x="5893" y="1"/>
                  </a:lnTo>
                  <a:cubicBezTo>
                    <a:pt x="2649" y="1"/>
                    <a:pt x="1" y="2656"/>
                    <a:pt x="1" y="5893"/>
                  </a:cubicBezTo>
                  <a:cubicBezTo>
                    <a:pt x="1" y="9137"/>
                    <a:pt x="2649" y="11785"/>
                    <a:pt x="5893" y="11785"/>
                  </a:cubicBezTo>
                  <a:lnTo>
                    <a:pt x="17507" y="11785"/>
                  </a:lnTo>
                </a:path>
              </a:pathLst>
            </a:custGeom>
            <a:solidFill>
              <a:srgbClr val="F77C36"/>
            </a:solidFill>
            <a:ln>
              <a:noFill/>
            </a:ln>
          </p:spPr>
          <p:txBody>
            <a:bodyPr spcFirstLastPara="1" wrap="square" lIns="53300" tIns="53300" rIns="53300" bIns="53300" anchor="ctr" anchorCtr="0">
              <a:noAutofit/>
            </a:bodyPr>
            <a:lstStyle/>
            <a:p>
              <a:endParaRPr sz="816"/>
            </a:p>
          </p:txBody>
        </p:sp>
        <p:sp>
          <p:nvSpPr>
            <p:cNvPr id="28" name="Google Shape;679;p46"/>
            <p:cNvSpPr/>
            <p:nvPr/>
          </p:nvSpPr>
          <p:spPr>
            <a:xfrm>
              <a:off x="2134075" y="3022000"/>
              <a:ext cx="3539600" cy="733350"/>
            </a:xfrm>
            <a:custGeom>
              <a:avLst/>
              <a:gdLst/>
              <a:ahLst/>
              <a:cxnLst/>
              <a:rect l="l" t="t" r="r" b="b"/>
              <a:pathLst>
                <a:path w="141584" h="29334" extrusionOk="0">
                  <a:moveTo>
                    <a:pt x="123737" y="1449"/>
                  </a:moveTo>
                  <a:cubicBezTo>
                    <a:pt x="123169" y="640"/>
                    <a:pt x="120429" y="1"/>
                    <a:pt x="117632" y="1"/>
                  </a:cubicBezTo>
                  <a:lnTo>
                    <a:pt x="70856" y="1"/>
                  </a:lnTo>
                  <a:lnTo>
                    <a:pt x="24088" y="1"/>
                  </a:lnTo>
                  <a:cubicBezTo>
                    <a:pt x="21291" y="1"/>
                    <a:pt x="18579" y="640"/>
                    <a:pt x="18011" y="1449"/>
                  </a:cubicBezTo>
                  <a:cubicBezTo>
                    <a:pt x="15697" y="4736"/>
                    <a:pt x="13177" y="8321"/>
                    <a:pt x="10415" y="12247"/>
                  </a:cubicBezTo>
                  <a:lnTo>
                    <a:pt x="1705" y="24620"/>
                  </a:lnTo>
                  <a:lnTo>
                    <a:pt x="29" y="24620"/>
                  </a:lnTo>
                  <a:lnTo>
                    <a:pt x="29" y="27318"/>
                  </a:lnTo>
                  <a:lnTo>
                    <a:pt x="29" y="27318"/>
                  </a:lnTo>
                  <a:cubicBezTo>
                    <a:pt x="1" y="28475"/>
                    <a:pt x="2152" y="29334"/>
                    <a:pt x="5453" y="29334"/>
                  </a:cubicBezTo>
                  <a:lnTo>
                    <a:pt x="70771" y="29334"/>
                  </a:lnTo>
                  <a:lnTo>
                    <a:pt x="136103" y="29334"/>
                  </a:lnTo>
                  <a:cubicBezTo>
                    <a:pt x="139397" y="29334"/>
                    <a:pt x="141584" y="28468"/>
                    <a:pt x="141577" y="27318"/>
                  </a:cubicBezTo>
                  <a:lnTo>
                    <a:pt x="141577" y="27318"/>
                  </a:lnTo>
                  <a:lnTo>
                    <a:pt x="141577" y="24620"/>
                  </a:lnTo>
                  <a:lnTo>
                    <a:pt x="139923" y="24620"/>
                  </a:lnTo>
                  <a:lnTo>
                    <a:pt x="131276" y="12247"/>
                  </a:lnTo>
                  <a:cubicBezTo>
                    <a:pt x="128536" y="8321"/>
                    <a:pt x="126030" y="4736"/>
                    <a:pt x="123737" y="1449"/>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29" name="Google Shape;680;p46"/>
            <p:cNvSpPr/>
            <p:nvPr/>
          </p:nvSpPr>
          <p:spPr>
            <a:xfrm>
              <a:off x="2115100" y="2954025"/>
              <a:ext cx="3578100" cy="733550"/>
            </a:xfrm>
            <a:custGeom>
              <a:avLst/>
              <a:gdLst/>
              <a:ahLst/>
              <a:cxnLst/>
              <a:rect l="l" t="t" r="r" b="b"/>
              <a:pathLst>
                <a:path w="143124" h="29342" extrusionOk="0">
                  <a:moveTo>
                    <a:pt x="124496" y="1449"/>
                  </a:moveTo>
                  <a:cubicBezTo>
                    <a:pt x="123928" y="640"/>
                    <a:pt x="121195" y="1"/>
                    <a:pt x="118391" y="1"/>
                  </a:cubicBezTo>
                  <a:lnTo>
                    <a:pt x="71615" y="1"/>
                  </a:lnTo>
                  <a:lnTo>
                    <a:pt x="24847" y="1"/>
                  </a:lnTo>
                  <a:cubicBezTo>
                    <a:pt x="22050" y="1"/>
                    <a:pt x="19338" y="640"/>
                    <a:pt x="18770" y="1449"/>
                  </a:cubicBezTo>
                  <a:cubicBezTo>
                    <a:pt x="16456" y="4736"/>
                    <a:pt x="13936" y="8321"/>
                    <a:pt x="11174" y="12247"/>
                  </a:cubicBezTo>
                  <a:cubicBezTo>
                    <a:pt x="8136" y="16570"/>
                    <a:pt x="4771" y="21348"/>
                    <a:pt x="1037" y="26658"/>
                  </a:cubicBezTo>
                  <a:cubicBezTo>
                    <a:pt x="0" y="28120"/>
                    <a:pt x="2300" y="29341"/>
                    <a:pt x="6212" y="29341"/>
                  </a:cubicBezTo>
                  <a:lnTo>
                    <a:pt x="71530" y="29341"/>
                  </a:lnTo>
                  <a:lnTo>
                    <a:pt x="136862" y="29341"/>
                  </a:lnTo>
                  <a:cubicBezTo>
                    <a:pt x="140774" y="29341"/>
                    <a:pt x="143124" y="28120"/>
                    <a:pt x="142094" y="26658"/>
                  </a:cubicBezTo>
                  <a:cubicBezTo>
                    <a:pt x="138389" y="21348"/>
                    <a:pt x="135052" y="16570"/>
                    <a:pt x="132035" y="12247"/>
                  </a:cubicBezTo>
                  <a:cubicBezTo>
                    <a:pt x="129295" y="8321"/>
                    <a:pt x="126789" y="4736"/>
                    <a:pt x="124496" y="1449"/>
                  </a:cubicBezTo>
                </a:path>
              </a:pathLst>
            </a:custGeom>
            <a:solidFill>
              <a:srgbClr val="83BCD9"/>
            </a:solidFill>
            <a:ln>
              <a:noFill/>
            </a:ln>
          </p:spPr>
          <p:txBody>
            <a:bodyPr spcFirstLastPara="1" wrap="square" lIns="53300" tIns="53300" rIns="53300" bIns="53300" anchor="ctr" anchorCtr="0">
              <a:noAutofit/>
            </a:bodyPr>
            <a:lstStyle/>
            <a:p>
              <a:endParaRPr sz="816" dirty="0"/>
            </a:p>
          </p:txBody>
        </p:sp>
        <p:sp>
          <p:nvSpPr>
            <p:cNvPr id="34" name="Google Shape;681;p46"/>
            <p:cNvSpPr/>
            <p:nvPr/>
          </p:nvSpPr>
          <p:spPr>
            <a:xfrm>
              <a:off x="2514600" y="3014375"/>
              <a:ext cx="2780000" cy="329950"/>
            </a:xfrm>
            <a:custGeom>
              <a:avLst/>
              <a:gdLst/>
              <a:ahLst/>
              <a:cxnLst/>
              <a:rect l="l" t="t" r="r" b="b"/>
              <a:pathLst>
                <a:path w="111200" h="13198" extrusionOk="0">
                  <a:moveTo>
                    <a:pt x="398" y="12033"/>
                  </a:moveTo>
                  <a:cubicBezTo>
                    <a:pt x="1711" y="9960"/>
                    <a:pt x="2961" y="7973"/>
                    <a:pt x="4153" y="6077"/>
                  </a:cubicBezTo>
                  <a:cubicBezTo>
                    <a:pt x="5296" y="4267"/>
                    <a:pt x="6389" y="2528"/>
                    <a:pt x="7440" y="867"/>
                  </a:cubicBezTo>
                  <a:cubicBezTo>
                    <a:pt x="7738" y="384"/>
                    <a:pt x="9272" y="1"/>
                    <a:pt x="10869" y="1"/>
                  </a:cubicBezTo>
                  <a:lnTo>
                    <a:pt x="55628" y="1"/>
                  </a:lnTo>
                  <a:lnTo>
                    <a:pt x="100402" y="1"/>
                  </a:lnTo>
                  <a:cubicBezTo>
                    <a:pt x="101999" y="1"/>
                    <a:pt x="103532" y="391"/>
                    <a:pt x="103831" y="874"/>
                  </a:cubicBezTo>
                  <a:cubicBezTo>
                    <a:pt x="104867" y="2535"/>
                    <a:pt x="105953" y="4267"/>
                    <a:pt x="107082" y="6077"/>
                  </a:cubicBezTo>
                  <a:cubicBezTo>
                    <a:pt x="108267" y="7973"/>
                    <a:pt x="109503" y="9960"/>
                    <a:pt x="110802" y="12033"/>
                  </a:cubicBezTo>
                  <a:cubicBezTo>
                    <a:pt x="111199" y="12672"/>
                    <a:pt x="110014" y="13198"/>
                    <a:pt x="108140" y="13198"/>
                  </a:cubicBezTo>
                  <a:lnTo>
                    <a:pt x="55593" y="13198"/>
                  </a:lnTo>
                  <a:lnTo>
                    <a:pt x="3053" y="13198"/>
                  </a:lnTo>
                  <a:cubicBezTo>
                    <a:pt x="1179" y="13198"/>
                    <a:pt x="0" y="12672"/>
                    <a:pt x="398" y="12033"/>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35" name="Google Shape;682;p46"/>
            <p:cNvSpPr/>
            <p:nvPr/>
          </p:nvSpPr>
          <p:spPr>
            <a:xfrm>
              <a:off x="2763775" y="3033375"/>
              <a:ext cx="159750" cy="27000"/>
            </a:xfrm>
            <a:custGeom>
              <a:avLst/>
              <a:gdLst/>
              <a:ahLst/>
              <a:cxnLst/>
              <a:rect l="l" t="t" r="r" b="b"/>
              <a:pathLst>
                <a:path w="6390" h="1080" extrusionOk="0">
                  <a:moveTo>
                    <a:pt x="5935" y="0"/>
                  </a:moveTo>
                  <a:lnTo>
                    <a:pt x="1093" y="0"/>
                  </a:lnTo>
                  <a:cubicBezTo>
                    <a:pt x="831" y="0"/>
                    <a:pt x="561" y="71"/>
                    <a:pt x="518" y="149"/>
                  </a:cubicBezTo>
                  <a:cubicBezTo>
                    <a:pt x="362" y="405"/>
                    <a:pt x="206" y="667"/>
                    <a:pt x="50" y="930"/>
                  </a:cubicBezTo>
                  <a:cubicBezTo>
                    <a:pt x="0" y="1015"/>
                    <a:pt x="192" y="1079"/>
                    <a:pt x="469" y="1079"/>
                  </a:cubicBezTo>
                  <a:lnTo>
                    <a:pt x="5374" y="1079"/>
                  </a:lnTo>
                  <a:cubicBezTo>
                    <a:pt x="5651" y="1079"/>
                    <a:pt x="5900" y="1015"/>
                    <a:pt x="5942" y="930"/>
                  </a:cubicBezTo>
                  <a:cubicBezTo>
                    <a:pt x="6077" y="667"/>
                    <a:pt x="6212" y="405"/>
                    <a:pt x="6347" y="149"/>
                  </a:cubicBezTo>
                  <a:cubicBezTo>
                    <a:pt x="6389" y="71"/>
                    <a:pt x="6205" y="0"/>
                    <a:pt x="5935"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8" name="Google Shape;683;p46"/>
            <p:cNvSpPr/>
            <p:nvPr/>
          </p:nvSpPr>
          <p:spPr>
            <a:xfrm>
              <a:off x="2958275" y="3033375"/>
              <a:ext cx="156925" cy="27000"/>
            </a:xfrm>
            <a:custGeom>
              <a:avLst/>
              <a:gdLst/>
              <a:ahLst/>
              <a:cxnLst/>
              <a:rect l="l" t="t" r="r" b="b"/>
              <a:pathLst>
                <a:path w="6277" h="1080" extrusionOk="0">
                  <a:moveTo>
                    <a:pt x="5829" y="0"/>
                  </a:moveTo>
                  <a:lnTo>
                    <a:pt x="966" y="0"/>
                  </a:lnTo>
                  <a:cubicBezTo>
                    <a:pt x="711" y="0"/>
                    <a:pt x="462" y="71"/>
                    <a:pt x="420" y="149"/>
                  </a:cubicBezTo>
                  <a:cubicBezTo>
                    <a:pt x="292" y="412"/>
                    <a:pt x="164" y="667"/>
                    <a:pt x="36" y="930"/>
                  </a:cubicBezTo>
                  <a:cubicBezTo>
                    <a:pt x="1" y="1015"/>
                    <a:pt x="185" y="1079"/>
                    <a:pt x="441" y="1079"/>
                  </a:cubicBezTo>
                  <a:lnTo>
                    <a:pt x="5375" y="1079"/>
                  </a:lnTo>
                  <a:cubicBezTo>
                    <a:pt x="5652" y="1079"/>
                    <a:pt x="5886" y="1015"/>
                    <a:pt x="5921" y="930"/>
                  </a:cubicBezTo>
                  <a:cubicBezTo>
                    <a:pt x="6028" y="667"/>
                    <a:pt x="6134" y="412"/>
                    <a:pt x="6241" y="149"/>
                  </a:cubicBezTo>
                  <a:cubicBezTo>
                    <a:pt x="6276" y="71"/>
                    <a:pt x="6099" y="0"/>
                    <a:pt x="58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39" name="Google Shape;684;p46"/>
            <p:cNvSpPr/>
            <p:nvPr/>
          </p:nvSpPr>
          <p:spPr>
            <a:xfrm>
              <a:off x="3152275" y="3033375"/>
              <a:ext cx="154775" cy="27000"/>
            </a:xfrm>
            <a:custGeom>
              <a:avLst/>
              <a:gdLst/>
              <a:ahLst/>
              <a:cxnLst/>
              <a:rect l="l" t="t" r="r" b="b"/>
              <a:pathLst>
                <a:path w="6191" h="1080" extrusionOk="0">
                  <a:moveTo>
                    <a:pt x="5729" y="0"/>
                  </a:moveTo>
                  <a:lnTo>
                    <a:pt x="866" y="0"/>
                  </a:lnTo>
                  <a:cubicBezTo>
                    <a:pt x="611" y="0"/>
                    <a:pt x="369" y="71"/>
                    <a:pt x="334" y="149"/>
                  </a:cubicBezTo>
                  <a:cubicBezTo>
                    <a:pt x="234" y="412"/>
                    <a:pt x="135" y="667"/>
                    <a:pt x="28" y="930"/>
                  </a:cubicBezTo>
                  <a:cubicBezTo>
                    <a:pt x="0" y="1015"/>
                    <a:pt x="192" y="1079"/>
                    <a:pt x="454" y="1079"/>
                  </a:cubicBezTo>
                  <a:lnTo>
                    <a:pt x="5381" y="1079"/>
                  </a:lnTo>
                  <a:cubicBezTo>
                    <a:pt x="5658" y="1079"/>
                    <a:pt x="5899" y="1015"/>
                    <a:pt x="5921" y="930"/>
                  </a:cubicBezTo>
                  <a:cubicBezTo>
                    <a:pt x="6006" y="667"/>
                    <a:pt x="6084" y="412"/>
                    <a:pt x="6169" y="156"/>
                  </a:cubicBezTo>
                  <a:cubicBezTo>
                    <a:pt x="6190" y="71"/>
                    <a:pt x="5999" y="0"/>
                    <a:pt x="572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0" name="Google Shape;685;p46"/>
            <p:cNvSpPr/>
            <p:nvPr/>
          </p:nvSpPr>
          <p:spPr>
            <a:xfrm>
              <a:off x="3346250" y="3033375"/>
              <a:ext cx="152475" cy="27000"/>
            </a:xfrm>
            <a:custGeom>
              <a:avLst/>
              <a:gdLst/>
              <a:ahLst/>
              <a:cxnLst/>
              <a:rect l="l" t="t" r="r" b="b"/>
              <a:pathLst>
                <a:path w="6099" h="1080" extrusionOk="0">
                  <a:moveTo>
                    <a:pt x="5644" y="0"/>
                  </a:moveTo>
                  <a:lnTo>
                    <a:pt x="781" y="0"/>
                  </a:lnTo>
                  <a:cubicBezTo>
                    <a:pt x="511" y="0"/>
                    <a:pt x="277" y="71"/>
                    <a:pt x="249" y="156"/>
                  </a:cubicBezTo>
                  <a:cubicBezTo>
                    <a:pt x="178" y="412"/>
                    <a:pt x="100" y="667"/>
                    <a:pt x="29" y="930"/>
                  </a:cubicBezTo>
                  <a:cubicBezTo>
                    <a:pt x="0" y="1015"/>
                    <a:pt x="199" y="1079"/>
                    <a:pt x="469" y="1079"/>
                  </a:cubicBezTo>
                  <a:lnTo>
                    <a:pt x="5403" y="1079"/>
                  </a:lnTo>
                  <a:cubicBezTo>
                    <a:pt x="5665" y="1079"/>
                    <a:pt x="5900" y="1015"/>
                    <a:pt x="5914" y="930"/>
                  </a:cubicBezTo>
                  <a:cubicBezTo>
                    <a:pt x="5971" y="667"/>
                    <a:pt x="6027" y="412"/>
                    <a:pt x="6084" y="156"/>
                  </a:cubicBezTo>
                  <a:cubicBezTo>
                    <a:pt x="6098" y="71"/>
                    <a:pt x="5900" y="0"/>
                    <a:pt x="5644"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1" name="Google Shape;686;p46"/>
            <p:cNvSpPr/>
            <p:nvPr/>
          </p:nvSpPr>
          <p:spPr>
            <a:xfrm>
              <a:off x="3540575" y="3033375"/>
              <a:ext cx="149825" cy="27000"/>
            </a:xfrm>
            <a:custGeom>
              <a:avLst/>
              <a:gdLst/>
              <a:ahLst/>
              <a:cxnLst/>
              <a:rect l="l" t="t" r="r" b="b"/>
              <a:pathLst>
                <a:path w="5993" h="1080" extrusionOk="0">
                  <a:moveTo>
                    <a:pt x="5531" y="0"/>
                  </a:moveTo>
                  <a:lnTo>
                    <a:pt x="668" y="0"/>
                  </a:lnTo>
                  <a:cubicBezTo>
                    <a:pt x="405" y="0"/>
                    <a:pt x="178" y="71"/>
                    <a:pt x="164" y="156"/>
                  </a:cubicBezTo>
                  <a:cubicBezTo>
                    <a:pt x="114" y="412"/>
                    <a:pt x="65" y="667"/>
                    <a:pt x="15" y="930"/>
                  </a:cubicBezTo>
                  <a:cubicBezTo>
                    <a:pt x="1" y="1015"/>
                    <a:pt x="207" y="1079"/>
                    <a:pt x="469" y="1079"/>
                  </a:cubicBezTo>
                  <a:lnTo>
                    <a:pt x="5396" y="1079"/>
                  </a:lnTo>
                  <a:cubicBezTo>
                    <a:pt x="5673" y="1079"/>
                    <a:pt x="5886" y="1015"/>
                    <a:pt x="5893" y="930"/>
                  </a:cubicBezTo>
                  <a:cubicBezTo>
                    <a:pt x="5928" y="667"/>
                    <a:pt x="5957" y="412"/>
                    <a:pt x="5985" y="156"/>
                  </a:cubicBezTo>
                  <a:cubicBezTo>
                    <a:pt x="5992" y="71"/>
                    <a:pt x="5801" y="0"/>
                    <a:pt x="553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2" name="Google Shape;687;p46"/>
            <p:cNvSpPr/>
            <p:nvPr/>
          </p:nvSpPr>
          <p:spPr>
            <a:xfrm>
              <a:off x="3734550" y="3033375"/>
              <a:ext cx="147875" cy="27000"/>
            </a:xfrm>
            <a:custGeom>
              <a:avLst/>
              <a:gdLst/>
              <a:ahLst/>
              <a:cxnLst/>
              <a:rect l="l" t="t" r="r" b="b"/>
              <a:pathLst>
                <a:path w="5915" h="1080" extrusionOk="0">
                  <a:moveTo>
                    <a:pt x="5432" y="0"/>
                  </a:moveTo>
                  <a:lnTo>
                    <a:pt x="569" y="0"/>
                  </a:lnTo>
                  <a:cubicBezTo>
                    <a:pt x="313" y="0"/>
                    <a:pt x="86" y="71"/>
                    <a:pt x="79" y="156"/>
                  </a:cubicBezTo>
                  <a:cubicBezTo>
                    <a:pt x="58" y="412"/>
                    <a:pt x="36" y="667"/>
                    <a:pt x="8" y="930"/>
                  </a:cubicBezTo>
                  <a:cubicBezTo>
                    <a:pt x="1" y="1015"/>
                    <a:pt x="214" y="1079"/>
                    <a:pt x="477" y="1079"/>
                  </a:cubicBezTo>
                  <a:lnTo>
                    <a:pt x="5410" y="1079"/>
                  </a:lnTo>
                  <a:cubicBezTo>
                    <a:pt x="5680" y="1079"/>
                    <a:pt x="5900" y="1015"/>
                    <a:pt x="5900" y="930"/>
                  </a:cubicBezTo>
                  <a:cubicBezTo>
                    <a:pt x="5907" y="675"/>
                    <a:pt x="5907" y="412"/>
                    <a:pt x="5914" y="156"/>
                  </a:cubicBezTo>
                  <a:cubicBezTo>
                    <a:pt x="5914" y="71"/>
                    <a:pt x="5701" y="0"/>
                    <a:pt x="54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3" name="Google Shape;688;p46"/>
            <p:cNvSpPr/>
            <p:nvPr/>
          </p:nvSpPr>
          <p:spPr>
            <a:xfrm>
              <a:off x="3928375" y="3033375"/>
              <a:ext cx="147675" cy="27000"/>
            </a:xfrm>
            <a:custGeom>
              <a:avLst/>
              <a:gdLst/>
              <a:ahLst/>
              <a:cxnLst/>
              <a:rect l="l" t="t" r="r" b="b"/>
              <a:pathLst>
                <a:path w="5907" h="1080" extrusionOk="0">
                  <a:moveTo>
                    <a:pt x="5353" y="0"/>
                  </a:moveTo>
                  <a:lnTo>
                    <a:pt x="483" y="0"/>
                  </a:lnTo>
                  <a:cubicBezTo>
                    <a:pt x="220" y="0"/>
                    <a:pt x="0" y="71"/>
                    <a:pt x="0" y="156"/>
                  </a:cubicBezTo>
                  <a:cubicBezTo>
                    <a:pt x="7" y="412"/>
                    <a:pt x="7" y="675"/>
                    <a:pt x="14" y="930"/>
                  </a:cubicBezTo>
                  <a:cubicBezTo>
                    <a:pt x="14" y="1015"/>
                    <a:pt x="227" y="1079"/>
                    <a:pt x="504" y="1079"/>
                  </a:cubicBezTo>
                  <a:lnTo>
                    <a:pt x="5431" y="1079"/>
                  </a:lnTo>
                  <a:cubicBezTo>
                    <a:pt x="5693" y="1079"/>
                    <a:pt x="5906" y="1015"/>
                    <a:pt x="5899" y="930"/>
                  </a:cubicBezTo>
                  <a:cubicBezTo>
                    <a:pt x="5878" y="675"/>
                    <a:pt x="5857" y="412"/>
                    <a:pt x="5835" y="156"/>
                  </a:cubicBezTo>
                  <a:cubicBezTo>
                    <a:pt x="5828" y="71"/>
                    <a:pt x="5608" y="7"/>
                    <a:pt x="5353"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4" name="Google Shape;689;p46"/>
            <p:cNvSpPr/>
            <p:nvPr/>
          </p:nvSpPr>
          <p:spPr>
            <a:xfrm>
              <a:off x="4120400" y="3033550"/>
              <a:ext cx="149800" cy="26825"/>
            </a:xfrm>
            <a:custGeom>
              <a:avLst/>
              <a:gdLst/>
              <a:ahLst/>
              <a:cxnLst/>
              <a:rect l="l" t="t" r="r" b="b"/>
              <a:pathLst>
                <a:path w="5992" h="1073" extrusionOk="0">
                  <a:moveTo>
                    <a:pt x="5332" y="0"/>
                  </a:moveTo>
                  <a:lnTo>
                    <a:pt x="469" y="0"/>
                  </a:lnTo>
                  <a:cubicBezTo>
                    <a:pt x="199" y="0"/>
                    <a:pt x="0" y="64"/>
                    <a:pt x="7" y="149"/>
                  </a:cubicBezTo>
                  <a:cubicBezTo>
                    <a:pt x="36" y="405"/>
                    <a:pt x="64" y="668"/>
                    <a:pt x="92" y="923"/>
                  </a:cubicBezTo>
                  <a:cubicBezTo>
                    <a:pt x="100" y="1008"/>
                    <a:pt x="320" y="1072"/>
                    <a:pt x="589" y="1072"/>
                  </a:cubicBezTo>
                  <a:lnTo>
                    <a:pt x="5523" y="1072"/>
                  </a:lnTo>
                  <a:cubicBezTo>
                    <a:pt x="5786" y="1072"/>
                    <a:pt x="5992" y="1008"/>
                    <a:pt x="5970" y="923"/>
                  </a:cubicBezTo>
                  <a:cubicBezTo>
                    <a:pt x="5928" y="668"/>
                    <a:pt x="5878" y="405"/>
                    <a:pt x="5829" y="149"/>
                  </a:cubicBezTo>
                  <a:cubicBezTo>
                    <a:pt x="5814" y="64"/>
                    <a:pt x="5587" y="0"/>
                    <a:pt x="533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5" name="Google Shape;690;p46"/>
            <p:cNvSpPr/>
            <p:nvPr/>
          </p:nvSpPr>
          <p:spPr>
            <a:xfrm>
              <a:off x="4312075" y="3033550"/>
              <a:ext cx="152300" cy="26825"/>
            </a:xfrm>
            <a:custGeom>
              <a:avLst/>
              <a:gdLst/>
              <a:ahLst/>
              <a:cxnLst/>
              <a:rect l="l" t="t" r="r" b="b"/>
              <a:pathLst>
                <a:path w="6092" h="1073" extrusionOk="0">
                  <a:moveTo>
                    <a:pt x="5324" y="0"/>
                  </a:moveTo>
                  <a:lnTo>
                    <a:pt x="462" y="0"/>
                  </a:lnTo>
                  <a:cubicBezTo>
                    <a:pt x="199" y="0"/>
                    <a:pt x="0" y="64"/>
                    <a:pt x="14" y="149"/>
                  </a:cubicBezTo>
                  <a:cubicBezTo>
                    <a:pt x="71" y="405"/>
                    <a:pt x="128" y="668"/>
                    <a:pt x="178" y="923"/>
                  </a:cubicBezTo>
                  <a:cubicBezTo>
                    <a:pt x="199" y="1008"/>
                    <a:pt x="426" y="1072"/>
                    <a:pt x="689" y="1072"/>
                  </a:cubicBezTo>
                  <a:lnTo>
                    <a:pt x="5623" y="1072"/>
                  </a:lnTo>
                  <a:cubicBezTo>
                    <a:pt x="5892" y="1072"/>
                    <a:pt x="6091" y="1008"/>
                    <a:pt x="6070" y="923"/>
                  </a:cubicBezTo>
                  <a:cubicBezTo>
                    <a:pt x="5999" y="668"/>
                    <a:pt x="5921" y="405"/>
                    <a:pt x="5850" y="149"/>
                  </a:cubicBezTo>
                  <a:cubicBezTo>
                    <a:pt x="5828" y="64"/>
                    <a:pt x="5594"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6" name="Google Shape;691;p46"/>
            <p:cNvSpPr/>
            <p:nvPr/>
          </p:nvSpPr>
          <p:spPr>
            <a:xfrm>
              <a:off x="4503750" y="3033550"/>
              <a:ext cx="154775" cy="27000"/>
            </a:xfrm>
            <a:custGeom>
              <a:avLst/>
              <a:gdLst/>
              <a:ahLst/>
              <a:cxnLst/>
              <a:rect l="l" t="t" r="r" b="b"/>
              <a:pathLst>
                <a:path w="6191" h="1080" extrusionOk="0">
                  <a:moveTo>
                    <a:pt x="5324" y="0"/>
                  </a:moveTo>
                  <a:lnTo>
                    <a:pt x="462" y="0"/>
                  </a:lnTo>
                  <a:cubicBezTo>
                    <a:pt x="192" y="0"/>
                    <a:pt x="0" y="64"/>
                    <a:pt x="28" y="149"/>
                  </a:cubicBezTo>
                  <a:cubicBezTo>
                    <a:pt x="107" y="405"/>
                    <a:pt x="185" y="668"/>
                    <a:pt x="263" y="923"/>
                  </a:cubicBezTo>
                  <a:cubicBezTo>
                    <a:pt x="291" y="1008"/>
                    <a:pt x="533" y="1072"/>
                    <a:pt x="802" y="1072"/>
                  </a:cubicBezTo>
                  <a:cubicBezTo>
                    <a:pt x="2442" y="1072"/>
                    <a:pt x="4089" y="1079"/>
                    <a:pt x="5736" y="1079"/>
                  </a:cubicBezTo>
                  <a:cubicBezTo>
                    <a:pt x="5999" y="1079"/>
                    <a:pt x="6190" y="1008"/>
                    <a:pt x="6155" y="923"/>
                  </a:cubicBezTo>
                  <a:cubicBezTo>
                    <a:pt x="6056" y="668"/>
                    <a:pt x="5956" y="405"/>
                    <a:pt x="5857" y="149"/>
                  </a:cubicBezTo>
                  <a:cubicBezTo>
                    <a:pt x="5828" y="64"/>
                    <a:pt x="5587" y="0"/>
                    <a:pt x="5324"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7" name="Google Shape;692;p46"/>
            <p:cNvSpPr/>
            <p:nvPr/>
          </p:nvSpPr>
          <p:spPr>
            <a:xfrm>
              <a:off x="4695775" y="3033550"/>
              <a:ext cx="156725" cy="27000"/>
            </a:xfrm>
            <a:custGeom>
              <a:avLst/>
              <a:gdLst/>
              <a:ahLst/>
              <a:cxnLst/>
              <a:rect l="l" t="t" r="r" b="b"/>
              <a:pathLst>
                <a:path w="6269" h="1080" extrusionOk="0">
                  <a:moveTo>
                    <a:pt x="5303" y="0"/>
                  </a:moveTo>
                  <a:lnTo>
                    <a:pt x="440" y="0"/>
                  </a:lnTo>
                  <a:cubicBezTo>
                    <a:pt x="185" y="0"/>
                    <a:pt x="0" y="64"/>
                    <a:pt x="29" y="149"/>
                  </a:cubicBezTo>
                  <a:cubicBezTo>
                    <a:pt x="135" y="405"/>
                    <a:pt x="242" y="668"/>
                    <a:pt x="348" y="923"/>
                  </a:cubicBezTo>
                  <a:cubicBezTo>
                    <a:pt x="384" y="1008"/>
                    <a:pt x="632" y="1079"/>
                    <a:pt x="888" y="1079"/>
                  </a:cubicBezTo>
                  <a:lnTo>
                    <a:pt x="5821" y="1079"/>
                  </a:lnTo>
                  <a:cubicBezTo>
                    <a:pt x="6091" y="1079"/>
                    <a:pt x="6269" y="1008"/>
                    <a:pt x="6226" y="923"/>
                  </a:cubicBezTo>
                  <a:cubicBezTo>
                    <a:pt x="6105" y="668"/>
                    <a:pt x="5978" y="405"/>
                    <a:pt x="5850" y="149"/>
                  </a:cubicBezTo>
                  <a:cubicBezTo>
                    <a:pt x="5814" y="64"/>
                    <a:pt x="5573" y="0"/>
                    <a:pt x="5303"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8" name="Google Shape;693;p46"/>
            <p:cNvSpPr/>
            <p:nvPr/>
          </p:nvSpPr>
          <p:spPr>
            <a:xfrm>
              <a:off x="4887450" y="3033550"/>
              <a:ext cx="159400" cy="27000"/>
            </a:xfrm>
            <a:custGeom>
              <a:avLst/>
              <a:gdLst/>
              <a:ahLst/>
              <a:cxnLst/>
              <a:rect l="l" t="t" r="r" b="b"/>
              <a:pathLst>
                <a:path w="6376" h="1080" extrusionOk="0">
                  <a:moveTo>
                    <a:pt x="5289" y="0"/>
                  </a:moveTo>
                  <a:lnTo>
                    <a:pt x="447" y="0"/>
                  </a:lnTo>
                  <a:cubicBezTo>
                    <a:pt x="178" y="0"/>
                    <a:pt x="0" y="64"/>
                    <a:pt x="36" y="142"/>
                  </a:cubicBezTo>
                  <a:cubicBezTo>
                    <a:pt x="171" y="405"/>
                    <a:pt x="298" y="668"/>
                    <a:pt x="433" y="930"/>
                  </a:cubicBezTo>
                  <a:cubicBezTo>
                    <a:pt x="476" y="1008"/>
                    <a:pt x="731" y="1079"/>
                    <a:pt x="1001" y="1079"/>
                  </a:cubicBezTo>
                  <a:lnTo>
                    <a:pt x="5914" y="1079"/>
                  </a:lnTo>
                  <a:cubicBezTo>
                    <a:pt x="6183" y="1079"/>
                    <a:pt x="6375" y="1015"/>
                    <a:pt x="6325" y="930"/>
                  </a:cubicBezTo>
                  <a:cubicBezTo>
                    <a:pt x="6176" y="668"/>
                    <a:pt x="6020" y="405"/>
                    <a:pt x="5871" y="142"/>
                  </a:cubicBezTo>
                  <a:cubicBezTo>
                    <a:pt x="5821" y="64"/>
                    <a:pt x="5559" y="0"/>
                    <a:pt x="5289"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49" name="Google Shape;694;p46"/>
            <p:cNvSpPr/>
            <p:nvPr/>
          </p:nvSpPr>
          <p:spPr>
            <a:xfrm>
              <a:off x="2730400" y="3075600"/>
              <a:ext cx="171475" cy="41550"/>
            </a:xfrm>
            <a:custGeom>
              <a:avLst/>
              <a:gdLst/>
              <a:ahLst/>
              <a:cxnLst/>
              <a:rect l="l" t="t" r="r" b="b"/>
              <a:pathLst>
                <a:path w="6859" h="1662" extrusionOk="0">
                  <a:moveTo>
                    <a:pt x="6397" y="1"/>
                  </a:moveTo>
                  <a:lnTo>
                    <a:pt x="1449" y="1"/>
                  </a:lnTo>
                  <a:cubicBezTo>
                    <a:pt x="1172" y="1"/>
                    <a:pt x="902" y="65"/>
                    <a:pt x="853" y="150"/>
                  </a:cubicBezTo>
                  <a:cubicBezTo>
                    <a:pt x="590" y="597"/>
                    <a:pt x="327" y="1044"/>
                    <a:pt x="57" y="1499"/>
                  </a:cubicBezTo>
                  <a:cubicBezTo>
                    <a:pt x="1" y="1591"/>
                    <a:pt x="199" y="1662"/>
                    <a:pt x="483" y="1662"/>
                  </a:cubicBezTo>
                  <a:lnTo>
                    <a:pt x="5531" y="1662"/>
                  </a:lnTo>
                  <a:cubicBezTo>
                    <a:pt x="5815" y="1662"/>
                    <a:pt x="6070" y="1591"/>
                    <a:pt x="6120" y="1499"/>
                  </a:cubicBezTo>
                  <a:cubicBezTo>
                    <a:pt x="6354" y="1044"/>
                    <a:pt x="6581" y="597"/>
                    <a:pt x="6816" y="150"/>
                  </a:cubicBezTo>
                  <a:cubicBezTo>
                    <a:pt x="6858" y="65"/>
                    <a:pt x="6674" y="1"/>
                    <a:pt x="639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0" name="Google Shape;695;p46"/>
            <p:cNvSpPr/>
            <p:nvPr/>
          </p:nvSpPr>
          <p:spPr>
            <a:xfrm>
              <a:off x="2930425" y="3075600"/>
              <a:ext cx="167200" cy="41550"/>
            </a:xfrm>
            <a:custGeom>
              <a:avLst/>
              <a:gdLst/>
              <a:ahLst/>
              <a:cxnLst/>
              <a:rect l="l" t="t" r="r" b="b"/>
              <a:pathLst>
                <a:path w="6688" h="1662" extrusionOk="0">
                  <a:moveTo>
                    <a:pt x="6233" y="1"/>
                  </a:moveTo>
                  <a:lnTo>
                    <a:pt x="1264" y="1"/>
                  </a:lnTo>
                  <a:cubicBezTo>
                    <a:pt x="1001" y="1"/>
                    <a:pt x="746" y="72"/>
                    <a:pt x="703" y="157"/>
                  </a:cubicBezTo>
                  <a:cubicBezTo>
                    <a:pt x="490" y="597"/>
                    <a:pt x="270" y="1044"/>
                    <a:pt x="43" y="1499"/>
                  </a:cubicBezTo>
                  <a:cubicBezTo>
                    <a:pt x="0" y="1584"/>
                    <a:pt x="192" y="1662"/>
                    <a:pt x="462" y="1662"/>
                  </a:cubicBezTo>
                  <a:lnTo>
                    <a:pt x="5537" y="1662"/>
                  </a:lnTo>
                  <a:cubicBezTo>
                    <a:pt x="5814" y="1662"/>
                    <a:pt x="6063" y="1584"/>
                    <a:pt x="6098" y="1499"/>
                  </a:cubicBezTo>
                  <a:cubicBezTo>
                    <a:pt x="6283" y="1044"/>
                    <a:pt x="6467" y="597"/>
                    <a:pt x="6652" y="157"/>
                  </a:cubicBezTo>
                  <a:cubicBezTo>
                    <a:pt x="6688" y="72"/>
                    <a:pt x="6510" y="1"/>
                    <a:pt x="6233"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1" name="Google Shape;696;p46"/>
            <p:cNvSpPr/>
            <p:nvPr/>
          </p:nvSpPr>
          <p:spPr>
            <a:xfrm>
              <a:off x="3130075" y="3075600"/>
              <a:ext cx="163650" cy="41550"/>
            </a:xfrm>
            <a:custGeom>
              <a:avLst/>
              <a:gdLst/>
              <a:ahLst/>
              <a:cxnLst/>
              <a:rect l="l" t="t" r="r" b="b"/>
              <a:pathLst>
                <a:path w="6546" h="1662" extrusionOk="0">
                  <a:moveTo>
                    <a:pt x="6077" y="1"/>
                  </a:moveTo>
                  <a:lnTo>
                    <a:pt x="1108" y="1"/>
                  </a:lnTo>
                  <a:cubicBezTo>
                    <a:pt x="845" y="1"/>
                    <a:pt x="597" y="72"/>
                    <a:pt x="561" y="157"/>
                  </a:cubicBezTo>
                  <a:cubicBezTo>
                    <a:pt x="391" y="597"/>
                    <a:pt x="214" y="1044"/>
                    <a:pt x="36" y="1499"/>
                  </a:cubicBezTo>
                  <a:cubicBezTo>
                    <a:pt x="1" y="1584"/>
                    <a:pt x="199" y="1662"/>
                    <a:pt x="469" y="1662"/>
                  </a:cubicBezTo>
                  <a:lnTo>
                    <a:pt x="5545" y="1662"/>
                  </a:lnTo>
                  <a:cubicBezTo>
                    <a:pt x="5829" y="1662"/>
                    <a:pt x="6070" y="1584"/>
                    <a:pt x="6099" y="1499"/>
                  </a:cubicBezTo>
                  <a:cubicBezTo>
                    <a:pt x="6241" y="1044"/>
                    <a:pt x="6383" y="597"/>
                    <a:pt x="6525" y="157"/>
                  </a:cubicBezTo>
                  <a:cubicBezTo>
                    <a:pt x="6546" y="72"/>
                    <a:pt x="6354" y="1"/>
                    <a:pt x="607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2" name="Google Shape;697;p46"/>
            <p:cNvSpPr/>
            <p:nvPr/>
          </p:nvSpPr>
          <p:spPr>
            <a:xfrm>
              <a:off x="3329750" y="3075600"/>
              <a:ext cx="159925" cy="41550"/>
            </a:xfrm>
            <a:custGeom>
              <a:avLst/>
              <a:gdLst/>
              <a:ahLst/>
              <a:cxnLst/>
              <a:rect l="l" t="t" r="r" b="b"/>
              <a:pathLst>
                <a:path w="6397" h="1662" extrusionOk="0">
                  <a:moveTo>
                    <a:pt x="5928" y="1"/>
                  </a:moveTo>
                  <a:lnTo>
                    <a:pt x="958" y="1"/>
                  </a:lnTo>
                  <a:cubicBezTo>
                    <a:pt x="689" y="1"/>
                    <a:pt x="447" y="72"/>
                    <a:pt x="419" y="157"/>
                  </a:cubicBezTo>
                  <a:cubicBezTo>
                    <a:pt x="291" y="597"/>
                    <a:pt x="163" y="1044"/>
                    <a:pt x="28" y="1499"/>
                  </a:cubicBezTo>
                  <a:cubicBezTo>
                    <a:pt x="0" y="1584"/>
                    <a:pt x="206" y="1662"/>
                    <a:pt x="490" y="1662"/>
                  </a:cubicBezTo>
                  <a:lnTo>
                    <a:pt x="5566" y="1662"/>
                  </a:lnTo>
                  <a:cubicBezTo>
                    <a:pt x="5835" y="1662"/>
                    <a:pt x="6070" y="1584"/>
                    <a:pt x="6091" y="1499"/>
                  </a:cubicBezTo>
                  <a:cubicBezTo>
                    <a:pt x="6190" y="1044"/>
                    <a:pt x="6283" y="597"/>
                    <a:pt x="6382" y="157"/>
                  </a:cubicBezTo>
                  <a:cubicBezTo>
                    <a:pt x="6396" y="72"/>
                    <a:pt x="6190" y="1"/>
                    <a:pt x="5928"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3" name="Google Shape;698;p46"/>
            <p:cNvSpPr/>
            <p:nvPr/>
          </p:nvSpPr>
          <p:spPr>
            <a:xfrm>
              <a:off x="3529750" y="3075600"/>
              <a:ext cx="155850" cy="41550"/>
            </a:xfrm>
            <a:custGeom>
              <a:avLst/>
              <a:gdLst/>
              <a:ahLst/>
              <a:cxnLst/>
              <a:rect l="l" t="t" r="r" b="b"/>
              <a:pathLst>
                <a:path w="6234" h="1662" extrusionOk="0">
                  <a:moveTo>
                    <a:pt x="5758" y="1"/>
                  </a:moveTo>
                  <a:lnTo>
                    <a:pt x="789" y="1"/>
                  </a:lnTo>
                  <a:cubicBezTo>
                    <a:pt x="526" y="1"/>
                    <a:pt x="292" y="72"/>
                    <a:pt x="278" y="157"/>
                  </a:cubicBezTo>
                  <a:cubicBezTo>
                    <a:pt x="192" y="597"/>
                    <a:pt x="107" y="1044"/>
                    <a:pt x="22" y="1499"/>
                  </a:cubicBezTo>
                  <a:cubicBezTo>
                    <a:pt x="1" y="1584"/>
                    <a:pt x="214" y="1662"/>
                    <a:pt x="483" y="1662"/>
                  </a:cubicBezTo>
                  <a:lnTo>
                    <a:pt x="5559" y="1662"/>
                  </a:lnTo>
                  <a:cubicBezTo>
                    <a:pt x="5836" y="1662"/>
                    <a:pt x="6056" y="1584"/>
                    <a:pt x="6070" y="1499"/>
                  </a:cubicBezTo>
                  <a:cubicBezTo>
                    <a:pt x="6120" y="1044"/>
                    <a:pt x="6177" y="597"/>
                    <a:pt x="6226" y="157"/>
                  </a:cubicBezTo>
                  <a:cubicBezTo>
                    <a:pt x="6234" y="72"/>
                    <a:pt x="6035" y="1"/>
                    <a:pt x="575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4" name="Google Shape;699;p46"/>
            <p:cNvSpPr/>
            <p:nvPr/>
          </p:nvSpPr>
          <p:spPr>
            <a:xfrm>
              <a:off x="3729425" y="3075600"/>
              <a:ext cx="152275" cy="41550"/>
            </a:xfrm>
            <a:custGeom>
              <a:avLst/>
              <a:gdLst/>
              <a:ahLst/>
              <a:cxnLst/>
              <a:rect l="l" t="t" r="r" b="b"/>
              <a:pathLst>
                <a:path w="6091" h="1662" extrusionOk="0">
                  <a:moveTo>
                    <a:pt x="5601" y="1"/>
                  </a:moveTo>
                  <a:lnTo>
                    <a:pt x="632" y="1"/>
                  </a:lnTo>
                  <a:cubicBezTo>
                    <a:pt x="369" y="1"/>
                    <a:pt x="142" y="72"/>
                    <a:pt x="135" y="157"/>
                  </a:cubicBezTo>
                  <a:cubicBezTo>
                    <a:pt x="92" y="597"/>
                    <a:pt x="50" y="1044"/>
                    <a:pt x="7" y="1499"/>
                  </a:cubicBezTo>
                  <a:cubicBezTo>
                    <a:pt x="0" y="1584"/>
                    <a:pt x="220" y="1662"/>
                    <a:pt x="490" y="1662"/>
                  </a:cubicBezTo>
                  <a:lnTo>
                    <a:pt x="5566" y="1662"/>
                  </a:lnTo>
                  <a:cubicBezTo>
                    <a:pt x="5843" y="1662"/>
                    <a:pt x="6070" y="1584"/>
                    <a:pt x="6070" y="1499"/>
                  </a:cubicBezTo>
                  <a:cubicBezTo>
                    <a:pt x="6077" y="1044"/>
                    <a:pt x="6084" y="597"/>
                    <a:pt x="6091" y="157"/>
                  </a:cubicBezTo>
                  <a:cubicBezTo>
                    <a:pt x="6091" y="72"/>
                    <a:pt x="5878" y="1"/>
                    <a:pt x="5601"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5" name="Google Shape;700;p46"/>
            <p:cNvSpPr/>
            <p:nvPr/>
          </p:nvSpPr>
          <p:spPr>
            <a:xfrm>
              <a:off x="3928725" y="3075600"/>
              <a:ext cx="152125" cy="41550"/>
            </a:xfrm>
            <a:custGeom>
              <a:avLst/>
              <a:gdLst/>
              <a:ahLst/>
              <a:cxnLst/>
              <a:rect l="l" t="t" r="r" b="b"/>
              <a:pathLst>
                <a:path w="6085" h="1662" extrusionOk="0">
                  <a:moveTo>
                    <a:pt x="5467" y="1"/>
                  </a:moveTo>
                  <a:lnTo>
                    <a:pt x="497" y="1"/>
                  </a:lnTo>
                  <a:cubicBezTo>
                    <a:pt x="220" y="1"/>
                    <a:pt x="0" y="72"/>
                    <a:pt x="7" y="157"/>
                  </a:cubicBezTo>
                  <a:cubicBezTo>
                    <a:pt x="7" y="597"/>
                    <a:pt x="14" y="1044"/>
                    <a:pt x="14" y="1499"/>
                  </a:cubicBezTo>
                  <a:cubicBezTo>
                    <a:pt x="22" y="1584"/>
                    <a:pt x="242" y="1662"/>
                    <a:pt x="526" y="1662"/>
                  </a:cubicBezTo>
                  <a:lnTo>
                    <a:pt x="5601" y="1662"/>
                  </a:lnTo>
                  <a:cubicBezTo>
                    <a:pt x="5871" y="1662"/>
                    <a:pt x="6084" y="1584"/>
                    <a:pt x="6077" y="1499"/>
                  </a:cubicBezTo>
                  <a:cubicBezTo>
                    <a:pt x="6042" y="1044"/>
                    <a:pt x="6006" y="597"/>
                    <a:pt x="5963" y="157"/>
                  </a:cubicBezTo>
                  <a:cubicBezTo>
                    <a:pt x="5956" y="72"/>
                    <a:pt x="5729" y="1"/>
                    <a:pt x="5467"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6" name="Google Shape;701;p46"/>
            <p:cNvSpPr/>
            <p:nvPr/>
          </p:nvSpPr>
          <p:spPr>
            <a:xfrm>
              <a:off x="4125000" y="3075600"/>
              <a:ext cx="155500" cy="41550"/>
            </a:xfrm>
            <a:custGeom>
              <a:avLst/>
              <a:gdLst/>
              <a:ahLst/>
              <a:cxnLst/>
              <a:rect l="l" t="t" r="r" b="b"/>
              <a:pathLst>
                <a:path w="6220" h="1662" extrusionOk="0">
                  <a:moveTo>
                    <a:pt x="5446" y="1"/>
                  </a:moveTo>
                  <a:lnTo>
                    <a:pt x="476" y="1"/>
                  </a:lnTo>
                  <a:cubicBezTo>
                    <a:pt x="200" y="1"/>
                    <a:pt x="1" y="72"/>
                    <a:pt x="8" y="157"/>
                  </a:cubicBezTo>
                  <a:cubicBezTo>
                    <a:pt x="58" y="597"/>
                    <a:pt x="107" y="1044"/>
                    <a:pt x="157" y="1499"/>
                  </a:cubicBezTo>
                  <a:cubicBezTo>
                    <a:pt x="164" y="1584"/>
                    <a:pt x="384" y="1662"/>
                    <a:pt x="668" y="1662"/>
                  </a:cubicBezTo>
                  <a:lnTo>
                    <a:pt x="5744" y="1662"/>
                  </a:lnTo>
                  <a:cubicBezTo>
                    <a:pt x="6014" y="1662"/>
                    <a:pt x="6220" y="1584"/>
                    <a:pt x="6205" y="1499"/>
                  </a:cubicBezTo>
                  <a:cubicBezTo>
                    <a:pt x="6120" y="1044"/>
                    <a:pt x="6042" y="597"/>
                    <a:pt x="5957" y="157"/>
                  </a:cubicBezTo>
                  <a:cubicBezTo>
                    <a:pt x="5943" y="72"/>
                    <a:pt x="5708" y="1"/>
                    <a:pt x="544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7" name="Google Shape;702;p46"/>
            <p:cNvSpPr/>
            <p:nvPr/>
          </p:nvSpPr>
          <p:spPr>
            <a:xfrm>
              <a:off x="4320950" y="3075600"/>
              <a:ext cx="159575" cy="41550"/>
            </a:xfrm>
            <a:custGeom>
              <a:avLst/>
              <a:gdLst/>
              <a:ahLst/>
              <a:cxnLst/>
              <a:rect l="l" t="t" r="r" b="b"/>
              <a:pathLst>
                <a:path w="6383" h="1662" extrusionOk="0">
                  <a:moveTo>
                    <a:pt x="5438" y="1"/>
                  </a:moveTo>
                  <a:lnTo>
                    <a:pt x="469" y="1"/>
                  </a:lnTo>
                  <a:cubicBezTo>
                    <a:pt x="206" y="1"/>
                    <a:pt x="0" y="72"/>
                    <a:pt x="14" y="157"/>
                  </a:cubicBezTo>
                  <a:cubicBezTo>
                    <a:pt x="107" y="597"/>
                    <a:pt x="199" y="1044"/>
                    <a:pt x="298" y="1499"/>
                  </a:cubicBezTo>
                  <a:cubicBezTo>
                    <a:pt x="312" y="1584"/>
                    <a:pt x="554" y="1662"/>
                    <a:pt x="824" y="1662"/>
                  </a:cubicBezTo>
                  <a:lnTo>
                    <a:pt x="5899" y="1662"/>
                  </a:lnTo>
                  <a:cubicBezTo>
                    <a:pt x="6176" y="1662"/>
                    <a:pt x="6382" y="1584"/>
                    <a:pt x="6361" y="1499"/>
                  </a:cubicBezTo>
                  <a:cubicBezTo>
                    <a:pt x="6226" y="1044"/>
                    <a:pt x="6098" y="597"/>
                    <a:pt x="5977" y="157"/>
                  </a:cubicBezTo>
                  <a:cubicBezTo>
                    <a:pt x="5949" y="72"/>
                    <a:pt x="5708" y="1"/>
                    <a:pt x="543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8" name="Google Shape;703;p46"/>
            <p:cNvSpPr/>
            <p:nvPr/>
          </p:nvSpPr>
          <p:spPr>
            <a:xfrm>
              <a:off x="4516700" y="3075600"/>
              <a:ext cx="163475" cy="41550"/>
            </a:xfrm>
            <a:custGeom>
              <a:avLst/>
              <a:gdLst/>
              <a:ahLst/>
              <a:cxnLst/>
              <a:rect l="l" t="t" r="r" b="b"/>
              <a:pathLst>
                <a:path w="6539" h="1662" extrusionOk="0">
                  <a:moveTo>
                    <a:pt x="5445" y="1"/>
                  </a:moveTo>
                  <a:lnTo>
                    <a:pt x="476" y="1"/>
                  </a:lnTo>
                  <a:cubicBezTo>
                    <a:pt x="199" y="1"/>
                    <a:pt x="0" y="72"/>
                    <a:pt x="29" y="157"/>
                  </a:cubicBezTo>
                  <a:cubicBezTo>
                    <a:pt x="164" y="597"/>
                    <a:pt x="306" y="1044"/>
                    <a:pt x="440" y="1499"/>
                  </a:cubicBezTo>
                  <a:cubicBezTo>
                    <a:pt x="469" y="1584"/>
                    <a:pt x="717" y="1662"/>
                    <a:pt x="1001" y="1662"/>
                  </a:cubicBezTo>
                  <a:lnTo>
                    <a:pt x="6077" y="1662"/>
                  </a:lnTo>
                  <a:cubicBezTo>
                    <a:pt x="6340" y="1662"/>
                    <a:pt x="6539" y="1584"/>
                    <a:pt x="6503" y="1499"/>
                  </a:cubicBezTo>
                  <a:cubicBezTo>
                    <a:pt x="6333" y="1044"/>
                    <a:pt x="6162" y="597"/>
                    <a:pt x="5992" y="157"/>
                  </a:cubicBezTo>
                  <a:cubicBezTo>
                    <a:pt x="5956" y="72"/>
                    <a:pt x="5708" y="1"/>
                    <a:pt x="5445"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59" name="Google Shape;704;p46"/>
            <p:cNvSpPr/>
            <p:nvPr/>
          </p:nvSpPr>
          <p:spPr>
            <a:xfrm>
              <a:off x="4712975" y="3075600"/>
              <a:ext cx="166850" cy="41550"/>
            </a:xfrm>
            <a:custGeom>
              <a:avLst/>
              <a:gdLst/>
              <a:ahLst/>
              <a:cxnLst/>
              <a:rect l="l" t="t" r="r" b="b"/>
              <a:pathLst>
                <a:path w="6674" h="1662" extrusionOk="0">
                  <a:moveTo>
                    <a:pt x="5425" y="1"/>
                  </a:moveTo>
                  <a:lnTo>
                    <a:pt x="455" y="1"/>
                  </a:lnTo>
                  <a:cubicBezTo>
                    <a:pt x="193" y="1"/>
                    <a:pt x="1" y="72"/>
                    <a:pt x="36" y="157"/>
                  </a:cubicBezTo>
                  <a:cubicBezTo>
                    <a:pt x="214" y="597"/>
                    <a:pt x="398" y="1044"/>
                    <a:pt x="583" y="1499"/>
                  </a:cubicBezTo>
                  <a:cubicBezTo>
                    <a:pt x="618" y="1584"/>
                    <a:pt x="874" y="1662"/>
                    <a:pt x="1144" y="1662"/>
                  </a:cubicBezTo>
                  <a:lnTo>
                    <a:pt x="6220" y="1662"/>
                  </a:lnTo>
                  <a:cubicBezTo>
                    <a:pt x="6496" y="1662"/>
                    <a:pt x="6674" y="1584"/>
                    <a:pt x="6631" y="1499"/>
                  </a:cubicBezTo>
                  <a:cubicBezTo>
                    <a:pt x="6411" y="1044"/>
                    <a:pt x="6198" y="597"/>
                    <a:pt x="5985" y="157"/>
                  </a:cubicBezTo>
                  <a:cubicBezTo>
                    <a:pt x="5943" y="72"/>
                    <a:pt x="5701" y="1"/>
                    <a:pt x="542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0" name="Google Shape;705;p46"/>
            <p:cNvSpPr/>
            <p:nvPr/>
          </p:nvSpPr>
          <p:spPr>
            <a:xfrm>
              <a:off x="4908750" y="3075600"/>
              <a:ext cx="171100" cy="41550"/>
            </a:xfrm>
            <a:custGeom>
              <a:avLst/>
              <a:gdLst/>
              <a:ahLst/>
              <a:cxnLst/>
              <a:rect l="l" t="t" r="r" b="b"/>
              <a:pathLst>
                <a:path w="6844" h="1662" extrusionOk="0">
                  <a:moveTo>
                    <a:pt x="5410" y="1"/>
                  </a:moveTo>
                  <a:lnTo>
                    <a:pt x="462" y="1"/>
                  </a:lnTo>
                  <a:cubicBezTo>
                    <a:pt x="185" y="1"/>
                    <a:pt x="0" y="72"/>
                    <a:pt x="43" y="157"/>
                  </a:cubicBezTo>
                  <a:cubicBezTo>
                    <a:pt x="270" y="597"/>
                    <a:pt x="497" y="1044"/>
                    <a:pt x="731" y="1499"/>
                  </a:cubicBezTo>
                  <a:cubicBezTo>
                    <a:pt x="774" y="1591"/>
                    <a:pt x="1037" y="1662"/>
                    <a:pt x="1313" y="1662"/>
                  </a:cubicBezTo>
                  <a:lnTo>
                    <a:pt x="6368" y="1662"/>
                  </a:lnTo>
                  <a:cubicBezTo>
                    <a:pt x="6652" y="1662"/>
                    <a:pt x="6844" y="1591"/>
                    <a:pt x="6794" y="1499"/>
                  </a:cubicBezTo>
                  <a:cubicBezTo>
                    <a:pt x="6531" y="1044"/>
                    <a:pt x="6269" y="597"/>
                    <a:pt x="6006" y="157"/>
                  </a:cubicBezTo>
                  <a:cubicBezTo>
                    <a:pt x="5956" y="72"/>
                    <a:pt x="5686" y="1"/>
                    <a:pt x="5410"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1" name="Google Shape;706;p46"/>
            <p:cNvSpPr/>
            <p:nvPr/>
          </p:nvSpPr>
          <p:spPr>
            <a:xfrm>
              <a:off x="2694900" y="3133450"/>
              <a:ext cx="378775" cy="44050"/>
            </a:xfrm>
            <a:custGeom>
              <a:avLst/>
              <a:gdLst/>
              <a:ahLst/>
              <a:cxnLst/>
              <a:rect l="l" t="t" r="r" b="b"/>
              <a:pathLst>
                <a:path w="15151" h="1762" extrusionOk="0">
                  <a:moveTo>
                    <a:pt x="14682" y="1"/>
                  </a:moveTo>
                  <a:lnTo>
                    <a:pt x="6624" y="1"/>
                  </a:lnTo>
                  <a:lnTo>
                    <a:pt x="5907" y="1"/>
                  </a:lnTo>
                  <a:lnTo>
                    <a:pt x="1506" y="1"/>
                  </a:lnTo>
                  <a:cubicBezTo>
                    <a:pt x="1222" y="1"/>
                    <a:pt x="952" y="72"/>
                    <a:pt x="895" y="164"/>
                  </a:cubicBezTo>
                  <a:cubicBezTo>
                    <a:pt x="618" y="640"/>
                    <a:pt x="342" y="1108"/>
                    <a:pt x="58" y="1591"/>
                  </a:cubicBezTo>
                  <a:cubicBezTo>
                    <a:pt x="1" y="1683"/>
                    <a:pt x="185" y="1762"/>
                    <a:pt x="476" y="1762"/>
                  </a:cubicBezTo>
                  <a:lnTo>
                    <a:pt x="4977" y="1762"/>
                  </a:lnTo>
                  <a:lnTo>
                    <a:pt x="5708" y="1762"/>
                  </a:lnTo>
                  <a:lnTo>
                    <a:pt x="13943" y="1762"/>
                  </a:lnTo>
                  <a:cubicBezTo>
                    <a:pt x="14227" y="1762"/>
                    <a:pt x="14483" y="1683"/>
                    <a:pt x="14518" y="1591"/>
                  </a:cubicBezTo>
                  <a:cubicBezTo>
                    <a:pt x="14717" y="1108"/>
                    <a:pt x="14916" y="640"/>
                    <a:pt x="15108" y="164"/>
                  </a:cubicBezTo>
                  <a:cubicBezTo>
                    <a:pt x="15150" y="72"/>
                    <a:pt x="14966" y="1"/>
                    <a:pt x="1468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2" name="Google Shape;707;p46"/>
            <p:cNvSpPr/>
            <p:nvPr/>
          </p:nvSpPr>
          <p:spPr>
            <a:xfrm>
              <a:off x="3106650" y="3133450"/>
              <a:ext cx="168975" cy="44050"/>
            </a:xfrm>
            <a:custGeom>
              <a:avLst/>
              <a:gdLst/>
              <a:ahLst/>
              <a:cxnLst/>
              <a:rect l="l" t="t" r="r" b="b"/>
              <a:pathLst>
                <a:path w="6759" h="1762" extrusionOk="0">
                  <a:moveTo>
                    <a:pt x="6269" y="1"/>
                  </a:moveTo>
                  <a:lnTo>
                    <a:pt x="1158" y="1"/>
                  </a:lnTo>
                  <a:cubicBezTo>
                    <a:pt x="881" y="1"/>
                    <a:pt x="625" y="72"/>
                    <a:pt x="590" y="164"/>
                  </a:cubicBezTo>
                  <a:cubicBezTo>
                    <a:pt x="405" y="640"/>
                    <a:pt x="221" y="1108"/>
                    <a:pt x="36" y="1591"/>
                  </a:cubicBezTo>
                  <a:cubicBezTo>
                    <a:pt x="1" y="1683"/>
                    <a:pt x="199" y="1762"/>
                    <a:pt x="476" y="1762"/>
                  </a:cubicBezTo>
                  <a:lnTo>
                    <a:pt x="5708" y="1762"/>
                  </a:lnTo>
                  <a:cubicBezTo>
                    <a:pt x="5999" y="1762"/>
                    <a:pt x="6255" y="1683"/>
                    <a:pt x="6283" y="1591"/>
                  </a:cubicBezTo>
                  <a:cubicBezTo>
                    <a:pt x="6432" y="1108"/>
                    <a:pt x="6581" y="640"/>
                    <a:pt x="6730" y="164"/>
                  </a:cubicBezTo>
                  <a:cubicBezTo>
                    <a:pt x="6759" y="72"/>
                    <a:pt x="6553" y="1"/>
                    <a:pt x="626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3" name="Google Shape;708;p46"/>
            <p:cNvSpPr/>
            <p:nvPr/>
          </p:nvSpPr>
          <p:spPr>
            <a:xfrm>
              <a:off x="3312350" y="3133450"/>
              <a:ext cx="164900" cy="44050"/>
            </a:xfrm>
            <a:custGeom>
              <a:avLst/>
              <a:gdLst/>
              <a:ahLst/>
              <a:cxnLst/>
              <a:rect l="l" t="t" r="r" b="b"/>
              <a:pathLst>
                <a:path w="6596" h="1762" extrusionOk="0">
                  <a:moveTo>
                    <a:pt x="6113" y="1"/>
                  </a:moveTo>
                  <a:lnTo>
                    <a:pt x="994" y="1"/>
                  </a:lnTo>
                  <a:cubicBezTo>
                    <a:pt x="717" y="1"/>
                    <a:pt x="469" y="72"/>
                    <a:pt x="440" y="164"/>
                  </a:cubicBezTo>
                  <a:cubicBezTo>
                    <a:pt x="306" y="640"/>
                    <a:pt x="164" y="1108"/>
                    <a:pt x="29" y="1591"/>
                  </a:cubicBezTo>
                  <a:cubicBezTo>
                    <a:pt x="0" y="1683"/>
                    <a:pt x="206" y="1762"/>
                    <a:pt x="497" y="1762"/>
                  </a:cubicBezTo>
                  <a:lnTo>
                    <a:pt x="5722" y="1762"/>
                  </a:lnTo>
                  <a:cubicBezTo>
                    <a:pt x="6006" y="1762"/>
                    <a:pt x="6255" y="1683"/>
                    <a:pt x="6269" y="1591"/>
                  </a:cubicBezTo>
                  <a:cubicBezTo>
                    <a:pt x="6375" y="1108"/>
                    <a:pt x="6475" y="640"/>
                    <a:pt x="6574" y="164"/>
                  </a:cubicBezTo>
                  <a:cubicBezTo>
                    <a:pt x="6595" y="72"/>
                    <a:pt x="6389" y="1"/>
                    <a:pt x="6113"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4" name="Google Shape;709;p46"/>
            <p:cNvSpPr/>
            <p:nvPr/>
          </p:nvSpPr>
          <p:spPr>
            <a:xfrm>
              <a:off x="3518400" y="3133450"/>
              <a:ext cx="160625" cy="44050"/>
            </a:xfrm>
            <a:custGeom>
              <a:avLst/>
              <a:gdLst/>
              <a:ahLst/>
              <a:cxnLst/>
              <a:rect l="l" t="t" r="r" b="b"/>
              <a:pathLst>
                <a:path w="6425" h="1762" extrusionOk="0">
                  <a:moveTo>
                    <a:pt x="5935" y="1"/>
                  </a:moveTo>
                  <a:lnTo>
                    <a:pt x="817" y="1"/>
                  </a:lnTo>
                  <a:cubicBezTo>
                    <a:pt x="540" y="1"/>
                    <a:pt x="306" y="72"/>
                    <a:pt x="284" y="164"/>
                  </a:cubicBezTo>
                  <a:cubicBezTo>
                    <a:pt x="199" y="640"/>
                    <a:pt x="107" y="1108"/>
                    <a:pt x="15" y="1591"/>
                  </a:cubicBezTo>
                  <a:cubicBezTo>
                    <a:pt x="0" y="1683"/>
                    <a:pt x="213" y="1762"/>
                    <a:pt x="490" y="1762"/>
                  </a:cubicBezTo>
                  <a:lnTo>
                    <a:pt x="5722" y="1762"/>
                  </a:lnTo>
                  <a:cubicBezTo>
                    <a:pt x="6006" y="1762"/>
                    <a:pt x="6240" y="1683"/>
                    <a:pt x="6247" y="1591"/>
                  </a:cubicBezTo>
                  <a:cubicBezTo>
                    <a:pt x="6304" y="1108"/>
                    <a:pt x="6354" y="640"/>
                    <a:pt x="6411" y="164"/>
                  </a:cubicBezTo>
                  <a:cubicBezTo>
                    <a:pt x="6425" y="72"/>
                    <a:pt x="6212" y="1"/>
                    <a:pt x="5935"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5" name="Google Shape;710;p46"/>
            <p:cNvSpPr/>
            <p:nvPr/>
          </p:nvSpPr>
          <p:spPr>
            <a:xfrm>
              <a:off x="3724100" y="3133450"/>
              <a:ext cx="156725" cy="44050"/>
            </a:xfrm>
            <a:custGeom>
              <a:avLst/>
              <a:gdLst/>
              <a:ahLst/>
              <a:cxnLst/>
              <a:rect l="l" t="t" r="r" b="b"/>
              <a:pathLst>
                <a:path w="6269" h="1762" extrusionOk="0">
                  <a:moveTo>
                    <a:pt x="5764" y="1"/>
                  </a:moveTo>
                  <a:lnTo>
                    <a:pt x="646" y="1"/>
                  </a:lnTo>
                  <a:cubicBezTo>
                    <a:pt x="376" y="1"/>
                    <a:pt x="142" y="72"/>
                    <a:pt x="135" y="164"/>
                  </a:cubicBezTo>
                  <a:cubicBezTo>
                    <a:pt x="92" y="640"/>
                    <a:pt x="50" y="1108"/>
                    <a:pt x="7" y="1591"/>
                  </a:cubicBezTo>
                  <a:cubicBezTo>
                    <a:pt x="0" y="1683"/>
                    <a:pt x="220" y="1762"/>
                    <a:pt x="497" y="1762"/>
                  </a:cubicBezTo>
                  <a:lnTo>
                    <a:pt x="5729" y="1762"/>
                  </a:lnTo>
                  <a:cubicBezTo>
                    <a:pt x="6013" y="1762"/>
                    <a:pt x="6247" y="1683"/>
                    <a:pt x="6247" y="1591"/>
                  </a:cubicBezTo>
                  <a:cubicBezTo>
                    <a:pt x="6254" y="1108"/>
                    <a:pt x="6261" y="640"/>
                    <a:pt x="6269" y="164"/>
                  </a:cubicBezTo>
                  <a:cubicBezTo>
                    <a:pt x="6269" y="72"/>
                    <a:pt x="6048" y="1"/>
                    <a:pt x="576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6" name="Google Shape;711;p46"/>
            <p:cNvSpPr/>
            <p:nvPr/>
          </p:nvSpPr>
          <p:spPr>
            <a:xfrm>
              <a:off x="3929250" y="3133450"/>
              <a:ext cx="156725" cy="44050"/>
            </a:xfrm>
            <a:custGeom>
              <a:avLst/>
              <a:gdLst/>
              <a:ahLst/>
              <a:cxnLst/>
              <a:rect l="l" t="t" r="r" b="b"/>
              <a:pathLst>
                <a:path w="6269" h="1762" extrusionOk="0">
                  <a:moveTo>
                    <a:pt x="5630" y="1"/>
                  </a:moveTo>
                  <a:lnTo>
                    <a:pt x="512" y="1"/>
                  </a:lnTo>
                  <a:cubicBezTo>
                    <a:pt x="228" y="1"/>
                    <a:pt x="1" y="72"/>
                    <a:pt x="8" y="164"/>
                  </a:cubicBezTo>
                  <a:cubicBezTo>
                    <a:pt x="8" y="640"/>
                    <a:pt x="15" y="1108"/>
                    <a:pt x="15" y="1591"/>
                  </a:cubicBezTo>
                  <a:cubicBezTo>
                    <a:pt x="22" y="1683"/>
                    <a:pt x="249" y="1762"/>
                    <a:pt x="540" y="1762"/>
                  </a:cubicBezTo>
                  <a:lnTo>
                    <a:pt x="5765" y="1762"/>
                  </a:lnTo>
                  <a:cubicBezTo>
                    <a:pt x="6049" y="1762"/>
                    <a:pt x="6269" y="1683"/>
                    <a:pt x="6262" y="1591"/>
                  </a:cubicBezTo>
                  <a:cubicBezTo>
                    <a:pt x="6219" y="1108"/>
                    <a:pt x="6184" y="640"/>
                    <a:pt x="6141" y="164"/>
                  </a:cubicBezTo>
                  <a:cubicBezTo>
                    <a:pt x="6134" y="72"/>
                    <a:pt x="5900" y="1"/>
                    <a:pt x="5630"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7" name="Google Shape;712;p46"/>
            <p:cNvSpPr/>
            <p:nvPr/>
          </p:nvSpPr>
          <p:spPr>
            <a:xfrm>
              <a:off x="4131225" y="3133450"/>
              <a:ext cx="160450" cy="44050"/>
            </a:xfrm>
            <a:custGeom>
              <a:avLst/>
              <a:gdLst/>
              <a:ahLst/>
              <a:cxnLst/>
              <a:rect l="l" t="t" r="r" b="b"/>
              <a:pathLst>
                <a:path w="6418" h="1762" extrusionOk="0">
                  <a:moveTo>
                    <a:pt x="5608" y="1"/>
                  </a:moveTo>
                  <a:lnTo>
                    <a:pt x="490" y="1"/>
                  </a:lnTo>
                  <a:cubicBezTo>
                    <a:pt x="213" y="1"/>
                    <a:pt x="0" y="72"/>
                    <a:pt x="14" y="164"/>
                  </a:cubicBezTo>
                  <a:cubicBezTo>
                    <a:pt x="64" y="640"/>
                    <a:pt x="114" y="1108"/>
                    <a:pt x="171" y="1591"/>
                  </a:cubicBezTo>
                  <a:cubicBezTo>
                    <a:pt x="178" y="1683"/>
                    <a:pt x="405" y="1762"/>
                    <a:pt x="696" y="1762"/>
                  </a:cubicBezTo>
                  <a:lnTo>
                    <a:pt x="5928" y="1762"/>
                  </a:lnTo>
                  <a:cubicBezTo>
                    <a:pt x="6205" y="1762"/>
                    <a:pt x="6418" y="1683"/>
                    <a:pt x="6404" y="1591"/>
                  </a:cubicBezTo>
                  <a:cubicBezTo>
                    <a:pt x="6311" y="1108"/>
                    <a:pt x="6226" y="640"/>
                    <a:pt x="6141" y="164"/>
                  </a:cubicBezTo>
                  <a:cubicBezTo>
                    <a:pt x="6120" y="72"/>
                    <a:pt x="5885" y="1"/>
                    <a:pt x="5608"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8" name="Google Shape;713;p46"/>
            <p:cNvSpPr/>
            <p:nvPr/>
          </p:nvSpPr>
          <p:spPr>
            <a:xfrm>
              <a:off x="4333000" y="3133450"/>
              <a:ext cx="164725" cy="44050"/>
            </a:xfrm>
            <a:custGeom>
              <a:avLst/>
              <a:gdLst/>
              <a:ahLst/>
              <a:cxnLst/>
              <a:rect l="l" t="t" r="r" b="b"/>
              <a:pathLst>
                <a:path w="6589" h="1762" extrusionOk="0">
                  <a:moveTo>
                    <a:pt x="5602" y="1"/>
                  </a:moveTo>
                  <a:lnTo>
                    <a:pt x="484" y="1"/>
                  </a:lnTo>
                  <a:cubicBezTo>
                    <a:pt x="214" y="1"/>
                    <a:pt x="1" y="72"/>
                    <a:pt x="22" y="164"/>
                  </a:cubicBezTo>
                  <a:cubicBezTo>
                    <a:pt x="114" y="640"/>
                    <a:pt x="214" y="1108"/>
                    <a:pt x="320" y="1591"/>
                  </a:cubicBezTo>
                  <a:cubicBezTo>
                    <a:pt x="334" y="1683"/>
                    <a:pt x="583" y="1762"/>
                    <a:pt x="860" y="1762"/>
                  </a:cubicBezTo>
                  <a:lnTo>
                    <a:pt x="6092" y="1762"/>
                  </a:lnTo>
                  <a:cubicBezTo>
                    <a:pt x="6376" y="1762"/>
                    <a:pt x="6589" y="1683"/>
                    <a:pt x="6560" y="1591"/>
                  </a:cubicBezTo>
                  <a:cubicBezTo>
                    <a:pt x="6425" y="1108"/>
                    <a:pt x="6291" y="640"/>
                    <a:pt x="6156" y="164"/>
                  </a:cubicBezTo>
                  <a:cubicBezTo>
                    <a:pt x="6127" y="72"/>
                    <a:pt x="5879" y="1"/>
                    <a:pt x="560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69" name="Google Shape;714;p46"/>
            <p:cNvSpPr/>
            <p:nvPr/>
          </p:nvSpPr>
          <p:spPr>
            <a:xfrm>
              <a:off x="4534625" y="3133450"/>
              <a:ext cx="168800" cy="44050"/>
            </a:xfrm>
            <a:custGeom>
              <a:avLst/>
              <a:gdLst/>
              <a:ahLst/>
              <a:cxnLst/>
              <a:rect l="l" t="t" r="r" b="b"/>
              <a:pathLst>
                <a:path w="6752" h="1762" extrusionOk="0">
                  <a:moveTo>
                    <a:pt x="5609" y="1"/>
                  </a:moveTo>
                  <a:lnTo>
                    <a:pt x="490" y="1"/>
                  </a:lnTo>
                  <a:cubicBezTo>
                    <a:pt x="206" y="1"/>
                    <a:pt x="0" y="72"/>
                    <a:pt x="29" y="164"/>
                  </a:cubicBezTo>
                  <a:cubicBezTo>
                    <a:pt x="178" y="640"/>
                    <a:pt x="320" y="1108"/>
                    <a:pt x="469" y="1591"/>
                  </a:cubicBezTo>
                  <a:cubicBezTo>
                    <a:pt x="497" y="1683"/>
                    <a:pt x="753" y="1762"/>
                    <a:pt x="1044" y="1762"/>
                  </a:cubicBezTo>
                  <a:lnTo>
                    <a:pt x="6269" y="1762"/>
                  </a:lnTo>
                  <a:cubicBezTo>
                    <a:pt x="6546" y="1762"/>
                    <a:pt x="6752" y="1683"/>
                    <a:pt x="6716" y="1591"/>
                  </a:cubicBezTo>
                  <a:cubicBezTo>
                    <a:pt x="6531" y="1108"/>
                    <a:pt x="6347" y="640"/>
                    <a:pt x="6169" y="164"/>
                  </a:cubicBezTo>
                  <a:cubicBezTo>
                    <a:pt x="6134" y="72"/>
                    <a:pt x="5878" y="1"/>
                    <a:pt x="5609"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0" name="Google Shape;715;p46"/>
            <p:cNvSpPr/>
            <p:nvPr/>
          </p:nvSpPr>
          <p:spPr>
            <a:xfrm>
              <a:off x="4736600" y="3133450"/>
              <a:ext cx="378575" cy="44050"/>
            </a:xfrm>
            <a:custGeom>
              <a:avLst/>
              <a:gdLst/>
              <a:ahLst/>
              <a:cxnLst/>
              <a:rect l="l" t="t" r="r" b="b"/>
              <a:pathLst>
                <a:path w="15143" h="1762" extrusionOk="0">
                  <a:moveTo>
                    <a:pt x="13644" y="1"/>
                  </a:moveTo>
                  <a:lnTo>
                    <a:pt x="5587" y="1"/>
                  </a:lnTo>
                  <a:lnTo>
                    <a:pt x="4181" y="1"/>
                  </a:lnTo>
                  <a:lnTo>
                    <a:pt x="469" y="1"/>
                  </a:lnTo>
                  <a:cubicBezTo>
                    <a:pt x="199" y="1"/>
                    <a:pt x="0" y="72"/>
                    <a:pt x="43" y="164"/>
                  </a:cubicBezTo>
                  <a:cubicBezTo>
                    <a:pt x="234" y="640"/>
                    <a:pt x="426" y="1108"/>
                    <a:pt x="625" y="1591"/>
                  </a:cubicBezTo>
                  <a:cubicBezTo>
                    <a:pt x="660" y="1683"/>
                    <a:pt x="923" y="1762"/>
                    <a:pt x="1200" y="1762"/>
                  </a:cubicBezTo>
                  <a:lnTo>
                    <a:pt x="4998" y="1762"/>
                  </a:lnTo>
                  <a:lnTo>
                    <a:pt x="6432" y="1762"/>
                  </a:lnTo>
                  <a:lnTo>
                    <a:pt x="14667" y="1762"/>
                  </a:lnTo>
                  <a:cubicBezTo>
                    <a:pt x="14951" y="1762"/>
                    <a:pt x="15142" y="1683"/>
                    <a:pt x="15085" y="1591"/>
                  </a:cubicBezTo>
                  <a:cubicBezTo>
                    <a:pt x="14801" y="1108"/>
                    <a:pt x="14525" y="640"/>
                    <a:pt x="14255" y="164"/>
                  </a:cubicBezTo>
                  <a:cubicBezTo>
                    <a:pt x="14198" y="72"/>
                    <a:pt x="13928" y="1"/>
                    <a:pt x="13644"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1" name="Google Shape;716;p46"/>
            <p:cNvSpPr/>
            <p:nvPr/>
          </p:nvSpPr>
          <p:spPr>
            <a:xfrm>
              <a:off x="3186700" y="3194325"/>
              <a:ext cx="172525" cy="46700"/>
            </a:xfrm>
            <a:custGeom>
              <a:avLst/>
              <a:gdLst/>
              <a:ahLst/>
              <a:cxnLst/>
              <a:rect l="l" t="t" r="r" b="b"/>
              <a:pathLst>
                <a:path w="6901" h="1868" extrusionOk="0">
                  <a:moveTo>
                    <a:pt x="6389" y="1"/>
                  </a:moveTo>
                  <a:lnTo>
                    <a:pt x="1122" y="1"/>
                  </a:lnTo>
                  <a:cubicBezTo>
                    <a:pt x="845" y="1"/>
                    <a:pt x="582" y="79"/>
                    <a:pt x="547" y="178"/>
                  </a:cubicBezTo>
                  <a:cubicBezTo>
                    <a:pt x="376" y="675"/>
                    <a:pt x="206" y="1172"/>
                    <a:pt x="36" y="1683"/>
                  </a:cubicBezTo>
                  <a:cubicBezTo>
                    <a:pt x="0" y="1790"/>
                    <a:pt x="213" y="1868"/>
                    <a:pt x="497" y="1868"/>
                  </a:cubicBezTo>
                  <a:lnTo>
                    <a:pt x="5885" y="1868"/>
                  </a:lnTo>
                  <a:cubicBezTo>
                    <a:pt x="6183" y="1868"/>
                    <a:pt x="6446" y="1790"/>
                    <a:pt x="6475" y="1683"/>
                  </a:cubicBezTo>
                  <a:cubicBezTo>
                    <a:pt x="6609" y="1172"/>
                    <a:pt x="6737" y="675"/>
                    <a:pt x="6872" y="178"/>
                  </a:cubicBezTo>
                  <a:cubicBezTo>
                    <a:pt x="6900" y="79"/>
                    <a:pt x="6688" y="1"/>
                    <a:pt x="638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2" name="Google Shape;717;p46"/>
            <p:cNvSpPr/>
            <p:nvPr/>
          </p:nvSpPr>
          <p:spPr>
            <a:xfrm>
              <a:off x="3398775" y="3194325"/>
              <a:ext cx="168100" cy="46700"/>
            </a:xfrm>
            <a:custGeom>
              <a:avLst/>
              <a:gdLst/>
              <a:ahLst/>
              <a:cxnLst/>
              <a:rect l="l" t="t" r="r" b="b"/>
              <a:pathLst>
                <a:path w="6724" h="1868" extrusionOk="0">
                  <a:moveTo>
                    <a:pt x="6212" y="1"/>
                  </a:moveTo>
                  <a:lnTo>
                    <a:pt x="952" y="1"/>
                  </a:lnTo>
                  <a:cubicBezTo>
                    <a:pt x="661" y="1"/>
                    <a:pt x="412" y="79"/>
                    <a:pt x="384" y="178"/>
                  </a:cubicBezTo>
                  <a:cubicBezTo>
                    <a:pt x="263" y="675"/>
                    <a:pt x="143" y="1172"/>
                    <a:pt x="22" y="1683"/>
                  </a:cubicBezTo>
                  <a:cubicBezTo>
                    <a:pt x="1" y="1790"/>
                    <a:pt x="214" y="1868"/>
                    <a:pt x="512" y="1868"/>
                  </a:cubicBezTo>
                  <a:lnTo>
                    <a:pt x="5893" y="1868"/>
                  </a:lnTo>
                  <a:cubicBezTo>
                    <a:pt x="6191" y="1868"/>
                    <a:pt x="6439" y="1790"/>
                    <a:pt x="6461" y="1683"/>
                  </a:cubicBezTo>
                  <a:cubicBezTo>
                    <a:pt x="6546" y="1172"/>
                    <a:pt x="6624" y="675"/>
                    <a:pt x="6709" y="178"/>
                  </a:cubicBezTo>
                  <a:cubicBezTo>
                    <a:pt x="6723" y="79"/>
                    <a:pt x="6503" y="1"/>
                    <a:pt x="6212"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3" name="Google Shape;718;p46"/>
            <p:cNvSpPr/>
            <p:nvPr/>
          </p:nvSpPr>
          <p:spPr>
            <a:xfrm>
              <a:off x="3610675" y="3194325"/>
              <a:ext cx="164025" cy="46700"/>
            </a:xfrm>
            <a:custGeom>
              <a:avLst/>
              <a:gdLst/>
              <a:ahLst/>
              <a:cxnLst/>
              <a:rect l="l" t="t" r="r" b="b"/>
              <a:pathLst>
                <a:path w="6561" h="1868" extrusionOk="0">
                  <a:moveTo>
                    <a:pt x="6049" y="1"/>
                  </a:moveTo>
                  <a:lnTo>
                    <a:pt x="782" y="1"/>
                  </a:lnTo>
                  <a:cubicBezTo>
                    <a:pt x="491" y="1"/>
                    <a:pt x="242" y="79"/>
                    <a:pt x="228" y="178"/>
                  </a:cubicBezTo>
                  <a:cubicBezTo>
                    <a:pt x="164" y="675"/>
                    <a:pt x="93" y="1172"/>
                    <a:pt x="15" y="1683"/>
                  </a:cubicBezTo>
                  <a:cubicBezTo>
                    <a:pt x="1" y="1790"/>
                    <a:pt x="228" y="1868"/>
                    <a:pt x="526" y="1868"/>
                  </a:cubicBezTo>
                  <a:lnTo>
                    <a:pt x="5921" y="1868"/>
                  </a:lnTo>
                  <a:cubicBezTo>
                    <a:pt x="6205" y="1868"/>
                    <a:pt x="6447" y="1790"/>
                    <a:pt x="6454" y="1683"/>
                  </a:cubicBezTo>
                  <a:cubicBezTo>
                    <a:pt x="6489" y="1172"/>
                    <a:pt x="6518" y="675"/>
                    <a:pt x="6553" y="178"/>
                  </a:cubicBezTo>
                  <a:cubicBezTo>
                    <a:pt x="6560" y="79"/>
                    <a:pt x="6333" y="1"/>
                    <a:pt x="604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4" name="Google Shape;719;p46"/>
            <p:cNvSpPr/>
            <p:nvPr/>
          </p:nvSpPr>
          <p:spPr>
            <a:xfrm>
              <a:off x="3823125" y="3194325"/>
              <a:ext cx="161175" cy="46700"/>
            </a:xfrm>
            <a:custGeom>
              <a:avLst/>
              <a:gdLst/>
              <a:ahLst/>
              <a:cxnLst/>
              <a:rect l="l" t="t" r="r" b="b"/>
              <a:pathLst>
                <a:path w="6447" h="1868" extrusionOk="0">
                  <a:moveTo>
                    <a:pt x="5857" y="1"/>
                  </a:moveTo>
                  <a:lnTo>
                    <a:pt x="582" y="1"/>
                  </a:lnTo>
                  <a:cubicBezTo>
                    <a:pt x="306" y="1"/>
                    <a:pt x="71" y="79"/>
                    <a:pt x="64" y="178"/>
                  </a:cubicBezTo>
                  <a:cubicBezTo>
                    <a:pt x="43" y="675"/>
                    <a:pt x="22" y="1172"/>
                    <a:pt x="0" y="1683"/>
                  </a:cubicBezTo>
                  <a:cubicBezTo>
                    <a:pt x="0" y="1790"/>
                    <a:pt x="235" y="1868"/>
                    <a:pt x="519" y="1868"/>
                  </a:cubicBezTo>
                  <a:lnTo>
                    <a:pt x="5907" y="1868"/>
                  </a:lnTo>
                  <a:cubicBezTo>
                    <a:pt x="6205" y="1868"/>
                    <a:pt x="6446" y="1790"/>
                    <a:pt x="6439" y="1683"/>
                  </a:cubicBezTo>
                  <a:cubicBezTo>
                    <a:pt x="6425" y="1172"/>
                    <a:pt x="6404" y="675"/>
                    <a:pt x="6389" y="178"/>
                  </a:cubicBezTo>
                  <a:cubicBezTo>
                    <a:pt x="6382" y="79"/>
                    <a:pt x="6148" y="1"/>
                    <a:pt x="5857"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5" name="Google Shape;720;p46"/>
            <p:cNvSpPr/>
            <p:nvPr/>
          </p:nvSpPr>
          <p:spPr>
            <a:xfrm>
              <a:off x="4032550" y="3194325"/>
              <a:ext cx="163650" cy="46700"/>
            </a:xfrm>
            <a:custGeom>
              <a:avLst/>
              <a:gdLst/>
              <a:ahLst/>
              <a:cxnLst/>
              <a:rect l="l" t="t" r="r" b="b"/>
              <a:pathLst>
                <a:path w="6546" h="1868" extrusionOk="0">
                  <a:moveTo>
                    <a:pt x="5786" y="1"/>
                  </a:moveTo>
                  <a:lnTo>
                    <a:pt x="511" y="1"/>
                  </a:lnTo>
                  <a:cubicBezTo>
                    <a:pt x="234" y="1"/>
                    <a:pt x="0" y="79"/>
                    <a:pt x="7" y="178"/>
                  </a:cubicBezTo>
                  <a:cubicBezTo>
                    <a:pt x="36" y="675"/>
                    <a:pt x="71" y="1172"/>
                    <a:pt x="100" y="1683"/>
                  </a:cubicBezTo>
                  <a:cubicBezTo>
                    <a:pt x="107" y="1790"/>
                    <a:pt x="348" y="1868"/>
                    <a:pt x="632" y="1868"/>
                  </a:cubicBezTo>
                  <a:lnTo>
                    <a:pt x="6020" y="1868"/>
                  </a:lnTo>
                  <a:cubicBezTo>
                    <a:pt x="6318" y="1868"/>
                    <a:pt x="6545" y="1790"/>
                    <a:pt x="6531" y="1683"/>
                  </a:cubicBezTo>
                  <a:cubicBezTo>
                    <a:pt x="6467" y="1172"/>
                    <a:pt x="6396" y="675"/>
                    <a:pt x="6333" y="178"/>
                  </a:cubicBezTo>
                  <a:cubicBezTo>
                    <a:pt x="6318" y="79"/>
                    <a:pt x="6077" y="1"/>
                    <a:pt x="5786"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6" name="Google Shape;721;p46"/>
            <p:cNvSpPr/>
            <p:nvPr/>
          </p:nvSpPr>
          <p:spPr>
            <a:xfrm>
              <a:off x="4240375" y="3194325"/>
              <a:ext cx="167900" cy="46700"/>
            </a:xfrm>
            <a:custGeom>
              <a:avLst/>
              <a:gdLst/>
              <a:ahLst/>
              <a:cxnLst/>
              <a:rect l="l" t="t" r="r" b="b"/>
              <a:pathLst>
                <a:path w="6716" h="1868" extrusionOk="0">
                  <a:moveTo>
                    <a:pt x="5786" y="1"/>
                  </a:moveTo>
                  <a:lnTo>
                    <a:pt x="511" y="1"/>
                  </a:lnTo>
                  <a:cubicBezTo>
                    <a:pt x="220" y="1"/>
                    <a:pt x="0" y="79"/>
                    <a:pt x="14" y="178"/>
                  </a:cubicBezTo>
                  <a:cubicBezTo>
                    <a:pt x="92" y="675"/>
                    <a:pt x="178" y="1172"/>
                    <a:pt x="256" y="1683"/>
                  </a:cubicBezTo>
                  <a:cubicBezTo>
                    <a:pt x="270" y="1790"/>
                    <a:pt x="525" y="1868"/>
                    <a:pt x="824" y="1868"/>
                  </a:cubicBezTo>
                  <a:lnTo>
                    <a:pt x="6212" y="1868"/>
                  </a:lnTo>
                  <a:cubicBezTo>
                    <a:pt x="6496" y="1868"/>
                    <a:pt x="6716" y="1790"/>
                    <a:pt x="6695" y="1683"/>
                  </a:cubicBezTo>
                  <a:cubicBezTo>
                    <a:pt x="6574" y="1172"/>
                    <a:pt x="6453" y="675"/>
                    <a:pt x="6340" y="178"/>
                  </a:cubicBezTo>
                  <a:cubicBezTo>
                    <a:pt x="6318" y="79"/>
                    <a:pt x="6063" y="1"/>
                    <a:pt x="578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7" name="Google Shape;722;p46"/>
            <p:cNvSpPr/>
            <p:nvPr/>
          </p:nvSpPr>
          <p:spPr>
            <a:xfrm>
              <a:off x="4448725" y="3194325"/>
              <a:ext cx="172175" cy="46700"/>
            </a:xfrm>
            <a:custGeom>
              <a:avLst/>
              <a:gdLst/>
              <a:ahLst/>
              <a:cxnLst/>
              <a:rect l="l" t="t" r="r" b="b"/>
              <a:pathLst>
                <a:path w="6887" h="1868" extrusionOk="0">
                  <a:moveTo>
                    <a:pt x="5779" y="1"/>
                  </a:moveTo>
                  <a:lnTo>
                    <a:pt x="504" y="1"/>
                  </a:lnTo>
                  <a:cubicBezTo>
                    <a:pt x="213" y="1"/>
                    <a:pt x="0" y="79"/>
                    <a:pt x="29" y="178"/>
                  </a:cubicBezTo>
                  <a:cubicBezTo>
                    <a:pt x="157" y="675"/>
                    <a:pt x="284" y="1172"/>
                    <a:pt x="419" y="1683"/>
                  </a:cubicBezTo>
                  <a:cubicBezTo>
                    <a:pt x="441" y="1790"/>
                    <a:pt x="703" y="1868"/>
                    <a:pt x="1001" y="1868"/>
                  </a:cubicBezTo>
                  <a:lnTo>
                    <a:pt x="6390" y="1868"/>
                  </a:lnTo>
                  <a:cubicBezTo>
                    <a:pt x="6673" y="1868"/>
                    <a:pt x="6886" y="1790"/>
                    <a:pt x="6851" y="1683"/>
                  </a:cubicBezTo>
                  <a:cubicBezTo>
                    <a:pt x="6681" y="1172"/>
                    <a:pt x="6517" y="675"/>
                    <a:pt x="6347" y="178"/>
                  </a:cubicBezTo>
                  <a:cubicBezTo>
                    <a:pt x="6319" y="79"/>
                    <a:pt x="6056" y="1"/>
                    <a:pt x="5779"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8" name="Google Shape;723;p46"/>
            <p:cNvSpPr/>
            <p:nvPr/>
          </p:nvSpPr>
          <p:spPr>
            <a:xfrm>
              <a:off x="4667725" y="3194325"/>
              <a:ext cx="484525" cy="46700"/>
            </a:xfrm>
            <a:custGeom>
              <a:avLst/>
              <a:gdLst/>
              <a:ahLst/>
              <a:cxnLst/>
              <a:rect l="l" t="t" r="r" b="b"/>
              <a:pathLst>
                <a:path w="19381" h="1868" extrusionOk="0">
                  <a:moveTo>
                    <a:pt x="17812" y="1"/>
                  </a:moveTo>
                  <a:lnTo>
                    <a:pt x="412" y="1"/>
                  </a:lnTo>
                  <a:cubicBezTo>
                    <a:pt x="164" y="1"/>
                    <a:pt x="1" y="65"/>
                    <a:pt x="29" y="143"/>
                  </a:cubicBezTo>
                  <a:cubicBezTo>
                    <a:pt x="221" y="661"/>
                    <a:pt x="412" y="1186"/>
                    <a:pt x="604" y="1719"/>
                  </a:cubicBezTo>
                  <a:cubicBezTo>
                    <a:pt x="632" y="1797"/>
                    <a:pt x="852" y="1868"/>
                    <a:pt x="1101" y="1868"/>
                  </a:cubicBezTo>
                  <a:lnTo>
                    <a:pt x="18891" y="1868"/>
                  </a:lnTo>
                  <a:cubicBezTo>
                    <a:pt x="19189" y="1868"/>
                    <a:pt x="19381" y="1790"/>
                    <a:pt x="19317" y="1683"/>
                  </a:cubicBezTo>
                  <a:cubicBezTo>
                    <a:pt x="19026" y="1172"/>
                    <a:pt x="18728" y="675"/>
                    <a:pt x="18437" y="178"/>
                  </a:cubicBezTo>
                  <a:cubicBezTo>
                    <a:pt x="18380" y="79"/>
                    <a:pt x="18103" y="1"/>
                    <a:pt x="17812" y="1"/>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79" name="Google Shape;724;p46"/>
            <p:cNvSpPr/>
            <p:nvPr/>
          </p:nvSpPr>
          <p:spPr>
            <a:xfrm>
              <a:off x="2657275" y="3194325"/>
              <a:ext cx="484725" cy="46700"/>
            </a:xfrm>
            <a:custGeom>
              <a:avLst/>
              <a:gdLst/>
              <a:ahLst/>
              <a:cxnLst/>
              <a:rect l="l" t="t" r="r" b="b"/>
              <a:pathLst>
                <a:path w="19389" h="1868" extrusionOk="0">
                  <a:moveTo>
                    <a:pt x="18906" y="1"/>
                  </a:moveTo>
                  <a:cubicBezTo>
                    <a:pt x="13099" y="1"/>
                    <a:pt x="7292" y="1"/>
                    <a:pt x="1499" y="1"/>
                  </a:cubicBezTo>
                  <a:cubicBezTo>
                    <a:pt x="1264" y="1"/>
                    <a:pt x="1023" y="65"/>
                    <a:pt x="980" y="143"/>
                  </a:cubicBezTo>
                  <a:cubicBezTo>
                    <a:pt x="675" y="661"/>
                    <a:pt x="363" y="1186"/>
                    <a:pt x="51" y="1719"/>
                  </a:cubicBezTo>
                  <a:cubicBezTo>
                    <a:pt x="1" y="1797"/>
                    <a:pt x="164" y="1868"/>
                    <a:pt x="405" y="1868"/>
                  </a:cubicBezTo>
                  <a:lnTo>
                    <a:pt x="18203" y="1868"/>
                  </a:lnTo>
                  <a:cubicBezTo>
                    <a:pt x="18494" y="1868"/>
                    <a:pt x="18756" y="1790"/>
                    <a:pt x="18799" y="1683"/>
                  </a:cubicBezTo>
                  <a:cubicBezTo>
                    <a:pt x="18984" y="1172"/>
                    <a:pt x="19168" y="675"/>
                    <a:pt x="19353" y="178"/>
                  </a:cubicBezTo>
                  <a:cubicBezTo>
                    <a:pt x="19388" y="79"/>
                    <a:pt x="19189" y="1"/>
                    <a:pt x="18906" y="1"/>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0" name="Google Shape;725;p46"/>
            <p:cNvSpPr/>
            <p:nvPr/>
          </p:nvSpPr>
          <p:spPr>
            <a:xfrm>
              <a:off x="2611850" y="3259300"/>
              <a:ext cx="195250" cy="59475"/>
            </a:xfrm>
            <a:custGeom>
              <a:avLst/>
              <a:gdLst/>
              <a:ahLst/>
              <a:cxnLst/>
              <a:rect l="l" t="t" r="r" b="b"/>
              <a:pathLst>
                <a:path w="7810" h="2379" extrusionOk="0">
                  <a:moveTo>
                    <a:pt x="7327" y="0"/>
                  </a:moveTo>
                  <a:lnTo>
                    <a:pt x="1889" y="0"/>
                  </a:lnTo>
                  <a:cubicBezTo>
                    <a:pt x="1591" y="0"/>
                    <a:pt x="1300" y="78"/>
                    <a:pt x="1236" y="185"/>
                  </a:cubicBezTo>
                  <a:cubicBezTo>
                    <a:pt x="852" y="838"/>
                    <a:pt x="462" y="1505"/>
                    <a:pt x="57" y="2180"/>
                  </a:cubicBezTo>
                  <a:cubicBezTo>
                    <a:pt x="0" y="2286"/>
                    <a:pt x="192" y="2378"/>
                    <a:pt x="497" y="2378"/>
                  </a:cubicBezTo>
                  <a:lnTo>
                    <a:pt x="6084" y="2378"/>
                  </a:lnTo>
                  <a:cubicBezTo>
                    <a:pt x="6383" y="2378"/>
                    <a:pt x="6681" y="2286"/>
                    <a:pt x="6730" y="2180"/>
                  </a:cubicBezTo>
                  <a:cubicBezTo>
                    <a:pt x="7078" y="1505"/>
                    <a:pt x="7419" y="838"/>
                    <a:pt x="7760" y="185"/>
                  </a:cubicBezTo>
                  <a:cubicBezTo>
                    <a:pt x="7809" y="78"/>
                    <a:pt x="7611" y="0"/>
                    <a:pt x="7327"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1" name="Google Shape;726;p46"/>
            <p:cNvSpPr/>
            <p:nvPr/>
          </p:nvSpPr>
          <p:spPr>
            <a:xfrm>
              <a:off x="2831925" y="3259300"/>
              <a:ext cx="189575" cy="59475"/>
            </a:xfrm>
            <a:custGeom>
              <a:avLst/>
              <a:gdLst/>
              <a:ahLst/>
              <a:cxnLst/>
              <a:rect l="l" t="t" r="r" b="b"/>
              <a:pathLst>
                <a:path w="7583" h="2379" extrusionOk="0">
                  <a:moveTo>
                    <a:pt x="7085" y="0"/>
                  </a:moveTo>
                  <a:lnTo>
                    <a:pt x="1647" y="0"/>
                  </a:lnTo>
                  <a:cubicBezTo>
                    <a:pt x="1363" y="0"/>
                    <a:pt x="1079" y="78"/>
                    <a:pt x="1030" y="185"/>
                  </a:cubicBezTo>
                  <a:cubicBezTo>
                    <a:pt x="710" y="838"/>
                    <a:pt x="384" y="1505"/>
                    <a:pt x="50" y="2180"/>
                  </a:cubicBezTo>
                  <a:cubicBezTo>
                    <a:pt x="0" y="2286"/>
                    <a:pt x="199" y="2378"/>
                    <a:pt x="497" y="2378"/>
                  </a:cubicBezTo>
                  <a:lnTo>
                    <a:pt x="6084" y="2378"/>
                  </a:lnTo>
                  <a:cubicBezTo>
                    <a:pt x="6396" y="2378"/>
                    <a:pt x="6666" y="2286"/>
                    <a:pt x="6709" y="2180"/>
                  </a:cubicBezTo>
                  <a:cubicBezTo>
                    <a:pt x="6986" y="1505"/>
                    <a:pt x="7263" y="838"/>
                    <a:pt x="7532" y="185"/>
                  </a:cubicBezTo>
                  <a:cubicBezTo>
                    <a:pt x="7582" y="78"/>
                    <a:pt x="7383" y="0"/>
                    <a:pt x="708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2" name="Google Shape;727;p46"/>
            <p:cNvSpPr/>
            <p:nvPr/>
          </p:nvSpPr>
          <p:spPr>
            <a:xfrm>
              <a:off x="3051625" y="3259300"/>
              <a:ext cx="184250" cy="59475"/>
            </a:xfrm>
            <a:custGeom>
              <a:avLst/>
              <a:gdLst/>
              <a:ahLst/>
              <a:cxnLst/>
              <a:rect l="l" t="t" r="r" b="b"/>
              <a:pathLst>
                <a:path w="7370" h="2379" extrusionOk="0">
                  <a:moveTo>
                    <a:pt x="6859" y="0"/>
                  </a:moveTo>
                  <a:lnTo>
                    <a:pt x="1421" y="0"/>
                  </a:lnTo>
                  <a:cubicBezTo>
                    <a:pt x="1137" y="0"/>
                    <a:pt x="860" y="78"/>
                    <a:pt x="824" y="185"/>
                  </a:cubicBezTo>
                  <a:cubicBezTo>
                    <a:pt x="562" y="838"/>
                    <a:pt x="306" y="1505"/>
                    <a:pt x="43" y="2180"/>
                  </a:cubicBezTo>
                  <a:cubicBezTo>
                    <a:pt x="1" y="2286"/>
                    <a:pt x="214" y="2378"/>
                    <a:pt x="512" y="2378"/>
                  </a:cubicBezTo>
                  <a:lnTo>
                    <a:pt x="6092" y="2378"/>
                  </a:lnTo>
                  <a:cubicBezTo>
                    <a:pt x="6404" y="2378"/>
                    <a:pt x="6681" y="2286"/>
                    <a:pt x="6717" y="2180"/>
                  </a:cubicBezTo>
                  <a:cubicBezTo>
                    <a:pt x="6922" y="1505"/>
                    <a:pt x="7135" y="838"/>
                    <a:pt x="7341" y="185"/>
                  </a:cubicBezTo>
                  <a:cubicBezTo>
                    <a:pt x="7370" y="78"/>
                    <a:pt x="7157" y="0"/>
                    <a:pt x="685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3" name="Google Shape;728;p46"/>
            <p:cNvSpPr/>
            <p:nvPr/>
          </p:nvSpPr>
          <p:spPr>
            <a:xfrm>
              <a:off x="3271350" y="3259300"/>
              <a:ext cx="178925" cy="59475"/>
            </a:xfrm>
            <a:custGeom>
              <a:avLst/>
              <a:gdLst/>
              <a:ahLst/>
              <a:cxnLst/>
              <a:rect l="l" t="t" r="r" b="b"/>
              <a:pathLst>
                <a:path w="7157" h="2379" extrusionOk="0">
                  <a:moveTo>
                    <a:pt x="6645" y="0"/>
                  </a:moveTo>
                  <a:lnTo>
                    <a:pt x="1207" y="0"/>
                  </a:lnTo>
                  <a:cubicBezTo>
                    <a:pt x="909" y="0"/>
                    <a:pt x="646" y="78"/>
                    <a:pt x="611" y="185"/>
                  </a:cubicBezTo>
                  <a:cubicBezTo>
                    <a:pt x="419" y="838"/>
                    <a:pt x="228" y="1505"/>
                    <a:pt x="36" y="2180"/>
                  </a:cubicBezTo>
                  <a:cubicBezTo>
                    <a:pt x="0" y="2286"/>
                    <a:pt x="221" y="2378"/>
                    <a:pt x="533" y="2378"/>
                  </a:cubicBezTo>
                  <a:lnTo>
                    <a:pt x="6120" y="2378"/>
                  </a:lnTo>
                  <a:cubicBezTo>
                    <a:pt x="6411" y="2378"/>
                    <a:pt x="6681" y="2286"/>
                    <a:pt x="6702" y="2180"/>
                  </a:cubicBezTo>
                  <a:cubicBezTo>
                    <a:pt x="6851" y="1505"/>
                    <a:pt x="6993" y="838"/>
                    <a:pt x="7135" y="185"/>
                  </a:cubicBezTo>
                  <a:cubicBezTo>
                    <a:pt x="7156" y="78"/>
                    <a:pt x="6929" y="0"/>
                    <a:pt x="6645"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4" name="Google Shape;729;p46"/>
            <p:cNvSpPr/>
            <p:nvPr/>
          </p:nvSpPr>
          <p:spPr>
            <a:xfrm>
              <a:off x="3491425" y="3259300"/>
              <a:ext cx="826350" cy="59475"/>
            </a:xfrm>
            <a:custGeom>
              <a:avLst/>
              <a:gdLst/>
              <a:ahLst/>
              <a:cxnLst/>
              <a:rect l="l" t="t" r="r" b="b"/>
              <a:pathLst>
                <a:path w="33054" h="2379" extrusionOk="0">
                  <a:moveTo>
                    <a:pt x="32102" y="0"/>
                  </a:moveTo>
                  <a:lnTo>
                    <a:pt x="29958" y="0"/>
                  </a:lnTo>
                  <a:lnTo>
                    <a:pt x="26664" y="0"/>
                  </a:lnTo>
                  <a:lnTo>
                    <a:pt x="23541" y="0"/>
                  </a:lnTo>
                  <a:lnTo>
                    <a:pt x="18103" y="0"/>
                  </a:lnTo>
                  <a:lnTo>
                    <a:pt x="14965" y="0"/>
                  </a:lnTo>
                  <a:lnTo>
                    <a:pt x="9527" y="0"/>
                  </a:lnTo>
                  <a:lnTo>
                    <a:pt x="966" y="0"/>
                  </a:lnTo>
                  <a:cubicBezTo>
                    <a:pt x="675" y="0"/>
                    <a:pt x="419" y="78"/>
                    <a:pt x="405" y="185"/>
                  </a:cubicBezTo>
                  <a:cubicBezTo>
                    <a:pt x="277" y="838"/>
                    <a:pt x="149" y="1505"/>
                    <a:pt x="22" y="2180"/>
                  </a:cubicBezTo>
                  <a:cubicBezTo>
                    <a:pt x="0" y="2286"/>
                    <a:pt x="235" y="2378"/>
                    <a:pt x="526" y="2378"/>
                  </a:cubicBezTo>
                  <a:lnTo>
                    <a:pt x="9328" y="2378"/>
                  </a:lnTo>
                  <a:lnTo>
                    <a:pt x="14915" y="2378"/>
                  </a:lnTo>
                  <a:lnTo>
                    <a:pt x="18138" y="2378"/>
                  </a:lnTo>
                  <a:lnTo>
                    <a:pt x="23725" y="2378"/>
                  </a:lnTo>
                  <a:lnTo>
                    <a:pt x="26941" y="2378"/>
                  </a:lnTo>
                  <a:lnTo>
                    <a:pt x="30327" y="2378"/>
                  </a:lnTo>
                  <a:lnTo>
                    <a:pt x="32528" y="2378"/>
                  </a:lnTo>
                  <a:cubicBezTo>
                    <a:pt x="32819" y="2378"/>
                    <a:pt x="33053" y="2286"/>
                    <a:pt x="33032" y="2180"/>
                  </a:cubicBezTo>
                  <a:cubicBezTo>
                    <a:pt x="32911" y="1505"/>
                    <a:pt x="32784" y="838"/>
                    <a:pt x="32663" y="185"/>
                  </a:cubicBezTo>
                  <a:cubicBezTo>
                    <a:pt x="32649" y="78"/>
                    <a:pt x="32393" y="0"/>
                    <a:pt x="32102"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5" name="Google Shape;730;p46"/>
            <p:cNvSpPr/>
            <p:nvPr/>
          </p:nvSpPr>
          <p:spPr>
            <a:xfrm>
              <a:off x="4359275" y="3259300"/>
              <a:ext cx="178575" cy="59475"/>
            </a:xfrm>
            <a:custGeom>
              <a:avLst/>
              <a:gdLst/>
              <a:ahLst/>
              <a:cxnLst/>
              <a:rect l="l" t="t" r="r" b="b"/>
              <a:pathLst>
                <a:path w="7143" h="2379" extrusionOk="0">
                  <a:moveTo>
                    <a:pt x="5949" y="0"/>
                  </a:moveTo>
                  <a:lnTo>
                    <a:pt x="512" y="0"/>
                  </a:lnTo>
                  <a:cubicBezTo>
                    <a:pt x="228" y="0"/>
                    <a:pt x="0" y="78"/>
                    <a:pt x="22" y="185"/>
                  </a:cubicBezTo>
                  <a:cubicBezTo>
                    <a:pt x="164" y="838"/>
                    <a:pt x="299" y="1505"/>
                    <a:pt x="441" y="2180"/>
                  </a:cubicBezTo>
                  <a:cubicBezTo>
                    <a:pt x="462" y="2286"/>
                    <a:pt x="725" y="2378"/>
                    <a:pt x="1023" y="2378"/>
                  </a:cubicBezTo>
                  <a:lnTo>
                    <a:pt x="6610" y="2378"/>
                  </a:lnTo>
                  <a:cubicBezTo>
                    <a:pt x="6922" y="2378"/>
                    <a:pt x="7142" y="2286"/>
                    <a:pt x="7114" y="2180"/>
                  </a:cubicBezTo>
                  <a:cubicBezTo>
                    <a:pt x="6922" y="1505"/>
                    <a:pt x="6730" y="838"/>
                    <a:pt x="6546" y="185"/>
                  </a:cubicBezTo>
                  <a:cubicBezTo>
                    <a:pt x="6510" y="78"/>
                    <a:pt x="6248" y="0"/>
                    <a:pt x="5949"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6" name="Google Shape;731;p46"/>
            <p:cNvSpPr/>
            <p:nvPr/>
          </p:nvSpPr>
          <p:spPr>
            <a:xfrm>
              <a:off x="4573500" y="3259300"/>
              <a:ext cx="184050" cy="59475"/>
            </a:xfrm>
            <a:custGeom>
              <a:avLst/>
              <a:gdLst/>
              <a:ahLst/>
              <a:cxnLst/>
              <a:rect l="l" t="t" r="r" b="b"/>
              <a:pathLst>
                <a:path w="7362" h="2379" extrusionOk="0">
                  <a:moveTo>
                    <a:pt x="5956" y="0"/>
                  </a:moveTo>
                  <a:lnTo>
                    <a:pt x="518" y="0"/>
                  </a:lnTo>
                  <a:cubicBezTo>
                    <a:pt x="220" y="0"/>
                    <a:pt x="0" y="78"/>
                    <a:pt x="36" y="185"/>
                  </a:cubicBezTo>
                  <a:cubicBezTo>
                    <a:pt x="234" y="838"/>
                    <a:pt x="440" y="1505"/>
                    <a:pt x="653" y="2180"/>
                  </a:cubicBezTo>
                  <a:cubicBezTo>
                    <a:pt x="682" y="2286"/>
                    <a:pt x="958" y="2378"/>
                    <a:pt x="1271" y="2378"/>
                  </a:cubicBezTo>
                  <a:lnTo>
                    <a:pt x="6851" y="2378"/>
                  </a:lnTo>
                  <a:cubicBezTo>
                    <a:pt x="7149" y="2378"/>
                    <a:pt x="7362" y="2286"/>
                    <a:pt x="7319" y="2180"/>
                  </a:cubicBezTo>
                  <a:cubicBezTo>
                    <a:pt x="7064" y="1505"/>
                    <a:pt x="6808" y="838"/>
                    <a:pt x="6552" y="185"/>
                  </a:cubicBezTo>
                  <a:cubicBezTo>
                    <a:pt x="6517" y="78"/>
                    <a:pt x="6240" y="0"/>
                    <a:pt x="595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7" name="Google Shape;732;p46"/>
            <p:cNvSpPr/>
            <p:nvPr/>
          </p:nvSpPr>
          <p:spPr>
            <a:xfrm>
              <a:off x="4788050" y="3259300"/>
              <a:ext cx="189225" cy="59475"/>
            </a:xfrm>
            <a:custGeom>
              <a:avLst/>
              <a:gdLst/>
              <a:ahLst/>
              <a:cxnLst/>
              <a:rect l="l" t="t" r="r" b="b"/>
              <a:pathLst>
                <a:path w="7569" h="2379" extrusionOk="0">
                  <a:moveTo>
                    <a:pt x="5936" y="0"/>
                  </a:moveTo>
                  <a:lnTo>
                    <a:pt x="498" y="0"/>
                  </a:lnTo>
                  <a:cubicBezTo>
                    <a:pt x="214" y="0"/>
                    <a:pt x="1" y="78"/>
                    <a:pt x="43" y="185"/>
                  </a:cubicBezTo>
                  <a:cubicBezTo>
                    <a:pt x="313" y="838"/>
                    <a:pt x="583" y="1505"/>
                    <a:pt x="860" y="2180"/>
                  </a:cubicBezTo>
                  <a:cubicBezTo>
                    <a:pt x="902" y="2286"/>
                    <a:pt x="1186" y="2378"/>
                    <a:pt x="1484" y="2378"/>
                  </a:cubicBezTo>
                  <a:lnTo>
                    <a:pt x="7071" y="2378"/>
                  </a:lnTo>
                  <a:cubicBezTo>
                    <a:pt x="7384" y="2378"/>
                    <a:pt x="7568" y="2286"/>
                    <a:pt x="7519" y="2180"/>
                  </a:cubicBezTo>
                  <a:cubicBezTo>
                    <a:pt x="7192" y="1505"/>
                    <a:pt x="6873" y="838"/>
                    <a:pt x="6553" y="185"/>
                  </a:cubicBezTo>
                  <a:cubicBezTo>
                    <a:pt x="6503" y="78"/>
                    <a:pt x="6234" y="0"/>
                    <a:pt x="5936" y="0"/>
                  </a:cubicBezTo>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8" name="Google Shape;733;p46"/>
            <p:cNvSpPr/>
            <p:nvPr/>
          </p:nvSpPr>
          <p:spPr>
            <a:xfrm>
              <a:off x="5002450" y="3259300"/>
              <a:ext cx="195075" cy="59475"/>
            </a:xfrm>
            <a:custGeom>
              <a:avLst/>
              <a:gdLst/>
              <a:ahLst/>
              <a:cxnLst/>
              <a:rect l="l" t="t" r="r" b="b"/>
              <a:pathLst>
                <a:path w="7803" h="2379" extrusionOk="0">
                  <a:moveTo>
                    <a:pt x="5921" y="0"/>
                  </a:moveTo>
                  <a:lnTo>
                    <a:pt x="490" y="0"/>
                  </a:lnTo>
                  <a:cubicBezTo>
                    <a:pt x="199" y="0"/>
                    <a:pt x="0" y="78"/>
                    <a:pt x="50" y="185"/>
                  </a:cubicBezTo>
                  <a:cubicBezTo>
                    <a:pt x="384" y="838"/>
                    <a:pt x="724" y="1505"/>
                    <a:pt x="1065" y="2180"/>
                  </a:cubicBezTo>
                  <a:cubicBezTo>
                    <a:pt x="1122" y="2286"/>
                    <a:pt x="1413" y="2378"/>
                    <a:pt x="1711" y="2378"/>
                  </a:cubicBezTo>
                  <a:lnTo>
                    <a:pt x="7298" y="2378"/>
                  </a:lnTo>
                  <a:cubicBezTo>
                    <a:pt x="7603" y="2378"/>
                    <a:pt x="7802" y="2286"/>
                    <a:pt x="7738" y="2180"/>
                  </a:cubicBezTo>
                  <a:cubicBezTo>
                    <a:pt x="7341" y="1505"/>
                    <a:pt x="6957" y="838"/>
                    <a:pt x="6574" y="185"/>
                  </a:cubicBezTo>
                  <a:cubicBezTo>
                    <a:pt x="6510" y="78"/>
                    <a:pt x="6226" y="0"/>
                    <a:pt x="5921" y="0"/>
                  </a:cubicBezTo>
                  <a:close/>
                </a:path>
              </a:pathLst>
            </a:custGeom>
            <a:solidFill>
              <a:srgbClr val="F6B854"/>
            </a:solidFill>
            <a:ln>
              <a:noFill/>
            </a:ln>
          </p:spPr>
          <p:txBody>
            <a:bodyPr spcFirstLastPara="1" wrap="square" lIns="53300" tIns="53300" rIns="53300" bIns="53300" anchor="ctr" anchorCtr="0">
              <a:noAutofit/>
            </a:bodyPr>
            <a:lstStyle/>
            <a:p>
              <a:endParaRPr sz="816"/>
            </a:p>
          </p:txBody>
        </p:sp>
        <p:sp>
          <p:nvSpPr>
            <p:cNvPr id="89" name="Google Shape;734;p46"/>
            <p:cNvSpPr/>
            <p:nvPr/>
          </p:nvSpPr>
          <p:spPr>
            <a:xfrm>
              <a:off x="3346425" y="3378025"/>
              <a:ext cx="1114575" cy="260200"/>
            </a:xfrm>
            <a:custGeom>
              <a:avLst/>
              <a:gdLst/>
              <a:ahLst/>
              <a:cxnLst/>
              <a:rect l="l" t="t" r="r" b="b"/>
              <a:pathLst>
                <a:path w="44583" h="10408" extrusionOk="0">
                  <a:moveTo>
                    <a:pt x="39727" y="0"/>
                  </a:moveTo>
                  <a:lnTo>
                    <a:pt x="22313" y="0"/>
                  </a:lnTo>
                  <a:lnTo>
                    <a:pt x="4913" y="0"/>
                  </a:lnTo>
                  <a:cubicBezTo>
                    <a:pt x="3571" y="0"/>
                    <a:pt x="2379" y="384"/>
                    <a:pt x="2258" y="866"/>
                  </a:cubicBezTo>
                  <a:cubicBezTo>
                    <a:pt x="1931" y="2166"/>
                    <a:pt x="1598" y="3507"/>
                    <a:pt x="1250" y="4892"/>
                  </a:cubicBezTo>
                  <a:cubicBezTo>
                    <a:pt x="895" y="6319"/>
                    <a:pt x="526" y="7802"/>
                    <a:pt x="149" y="9328"/>
                  </a:cubicBezTo>
                  <a:cubicBezTo>
                    <a:pt x="0" y="9925"/>
                    <a:pt x="1115" y="10408"/>
                    <a:pt x="2627" y="10408"/>
                  </a:cubicBezTo>
                  <a:lnTo>
                    <a:pt x="22277" y="10408"/>
                  </a:lnTo>
                  <a:lnTo>
                    <a:pt x="41948" y="10408"/>
                  </a:lnTo>
                  <a:cubicBezTo>
                    <a:pt x="43461" y="10408"/>
                    <a:pt x="44582" y="9925"/>
                    <a:pt x="44433" y="9328"/>
                  </a:cubicBezTo>
                  <a:cubicBezTo>
                    <a:pt x="44064" y="7802"/>
                    <a:pt x="43702" y="6319"/>
                    <a:pt x="43354" y="4892"/>
                  </a:cubicBezTo>
                  <a:cubicBezTo>
                    <a:pt x="43013" y="3507"/>
                    <a:pt x="42687" y="2166"/>
                    <a:pt x="42374" y="866"/>
                  </a:cubicBezTo>
                  <a:cubicBezTo>
                    <a:pt x="42254" y="384"/>
                    <a:pt x="41068" y="0"/>
                    <a:pt x="39727" y="0"/>
                  </a:cubicBezTo>
                </a:path>
              </a:pathLst>
            </a:custGeom>
            <a:solidFill>
              <a:srgbClr val="54597F"/>
            </a:solidFill>
            <a:ln>
              <a:noFill/>
            </a:ln>
          </p:spPr>
          <p:txBody>
            <a:bodyPr spcFirstLastPara="1" wrap="square" lIns="53300" tIns="53300" rIns="53300" bIns="53300" anchor="ctr" anchorCtr="0">
              <a:noAutofit/>
            </a:bodyPr>
            <a:lstStyle/>
            <a:p>
              <a:endParaRPr sz="816"/>
            </a:p>
          </p:txBody>
        </p:sp>
        <p:sp>
          <p:nvSpPr>
            <p:cNvPr id="90" name="Google Shape;735;p46"/>
            <p:cNvSpPr/>
            <p:nvPr/>
          </p:nvSpPr>
          <p:spPr>
            <a:xfrm>
              <a:off x="2603675" y="1321450"/>
              <a:ext cx="2601125" cy="1653900"/>
            </a:xfrm>
            <a:custGeom>
              <a:avLst/>
              <a:gdLst/>
              <a:ahLst/>
              <a:cxnLst/>
              <a:rect l="l" t="t" r="r" b="b"/>
              <a:pathLst>
                <a:path w="104045" h="66156" extrusionOk="0">
                  <a:moveTo>
                    <a:pt x="99920" y="62031"/>
                  </a:moveTo>
                  <a:lnTo>
                    <a:pt x="4118" y="62031"/>
                  </a:lnTo>
                  <a:lnTo>
                    <a:pt x="4118" y="4125"/>
                  </a:lnTo>
                  <a:lnTo>
                    <a:pt x="99920" y="4125"/>
                  </a:lnTo>
                  <a:close/>
                  <a:moveTo>
                    <a:pt x="100750" y="0"/>
                  </a:moveTo>
                  <a:lnTo>
                    <a:pt x="3288" y="0"/>
                  </a:lnTo>
                  <a:cubicBezTo>
                    <a:pt x="1478" y="0"/>
                    <a:pt x="1" y="1484"/>
                    <a:pt x="1" y="3294"/>
                  </a:cubicBezTo>
                  <a:lnTo>
                    <a:pt x="1" y="62869"/>
                  </a:lnTo>
                  <a:cubicBezTo>
                    <a:pt x="1" y="64679"/>
                    <a:pt x="1478" y="66156"/>
                    <a:pt x="3288" y="66156"/>
                  </a:cubicBezTo>
                  <a:lnTo>
                    <a:pt x="100750" y="66156"/>
                  </a:lnTo>
                  <a:cubicBezTo>
                    <a:pt x="102561" y="66156"/>
                    <a:pt x="104044" y="64679"/>
                    <a:pt x="104044" y="62869"/>
                  </a:cubicBezTo>
                  <a:lnTo>
                    <a:pt x="104044" y="3294"/>
                  </a:lnTo>
                  <a:cubicBezTo>
                    <a:pt x="104044" y="1484"/>
                    <a:pt x="102561" y="0"/>
                    <a:pt x="100750" y="0"/>
                  </a:cubicBezTo>
                  <a:close/>
                </a:path>
              </a:pathLst>
            </a:custGeom>
            <a:solidFill>
              <a:srgbClr val="AB67A5"/>
            </a:solidFill>
            <a:ln>
              <a:noFill/>
            </a:ln>
          </p:spPr>
          <p:txBody>
            <a:bodyPr spcFirstLastPara="1" wrap="square" lIns="53300" tIns="53300" rIns="53300" bIns="53300" anchor="ctr" anchorCtr="0">
              <a:noAutofit/>
            </a:bodyPr>
            <a:lstStyle/>
            <a:p>
              <a:endParaRPr sz="816"/>
            </a:p>
          </p:txBody>
        </p:sp>
        <p:sp>
          <p:nvSpPr>
            <p:cNvPr id="91" name="Google Shape;736;p46"/>
            <p:cNvSpPr/>
            <p:nvPr/>
          </p:nvSpPr>
          <p:spPr>
            <a:xfrm>
              <a:off x="3096900" y="2945875"/>
              <a:ext cx="1614500" cy="58225"/>
            </a:xfrm>
            <a:custGeom>
              <a:avLst/>
              <a:gdLst/>
              <a:ahLst/>
              <a:cxnLst/>
              <a:rect l="l" t="t" r="r" b="b"/>
              <a:pathLst>
                <a:path w="64580" h="2329" extrusionOk="0">
                  <a:moveTo>
                    <a:pt x="1164" y="0"/>
                  </a:moveTo>
                  <a:lnTo>
                    <a:pt x="63416" y="0"/>
                  </a:lnTo>
                  <a:cubicBezTo>
                    <a:pt x="64055" y="0"/>
                    <a:pt x="64580" y="519"/>
                    <a:pt x="64580" y="1165"/>
                  </a:cubicBezTo>
                  <a:lnTo>
                    <a:pt x="64580" y="1165"/>
                  </a:lnTo>
                  <a:cubicBezTo>
                    <a:pt x="64580" y="1803"/>
                    <a:pt x="64055" y="2329"/>
                    <a:pt x="63416" y="2329"/>
                  </a:cubicBezTo>
                  <a:lnTo>
                    <a:pt x="1164" y="2329"/>
                  </a:lnTo>
                  <a:cubicBezTo>
                    <a:pt x="525" y="2329"/>
                    <a:pt x="0" y="1803"/>
                    <a:pt x="0" y="1165"/>
                  </a:cubicBezTo>
                  <a:lnTo>
                    <a:pt x="0" y="1165"/>
                  </a:lnTo>
                  <a:cubicBezTo>
                    <a:pt x="0" y="519"/>
                    <a:pt x="525" y="0"/>
                    <a:pt x="1164" y="0"/>
                  </a:cubicBezTo>
                  <a:close/>
                </a:path>
              </a:pathLst>
            </a:custGeom>
            <a:solidFill>
              <a:srgbClr val="54597F"/>
            </a:solidFill>
            <a:ln>
              <a:noFill/>
            </a:ln>
          </p:spPr>
          <p:txBody>
            <a:bodyPr spcFirstLastPara="1" wrap="square" lIns="53300" tIns="53300" rIns="53300" bIns="53300" anchor="ctr" anchorCtr="0">
              <a:noAutofit/>
            </a:bodyPr>
            <a:lstStyle/>
            <a:p>
              <a:endParaRPr sz="816"/>
            </a:p>
          </p:txBody>
        </p:sp>
      </p:grpSp>
      <p:grpSp>
        <p:nvGrpSpPr>
          <p:cNvPr id="92" name="Google Shape;737;p46"/>
          <p:cNvGrpSpPr/>
          <p:nvPr/>
        </p:nvGrpSpPr>
        <p:grpSpPr>
          <a:xfrm>
            <a:off x="3931676" y="2091302"/>
            <a:ext cx="610221" cy="556872"/>
            <a:chOff x="5584700" y="2217400"/>
            <a:chExt cx="469200" cy="469200"/>
          </a:xfrm>
        </p:grpSpPr>
        <p:sp>
          <p:nvSpPr>
            <p:cNvPr id="93" name="Google Shape;738;p46"/>
            <p:cNvSpPr/>
            <p:nvPr/>
          </p:nvSpPr>
          <p:spPr>
            <a:xfrm>
              <a:off x="5584700" y="2217400"/>
              <a:ext cx="469200" cy="469200"/>
            </a:xfrm>
            <a:prstGeom prst="ellipse">
              <a:avLst/>
            </a:prstGeom>
            <a:solidFill>
              <a:srgbClr val="595959">
                <a:alpha val="54750"/>
              </a:srgbClr>
            </a:solidFill>
            <a:ln>
              <a:noFill/>
            </a:ln>
          </p:spPr>
          <p:txBody>
            <a:bodyPr spcFirstLastPara="1" wrap="square" lIns="53300" tIns="53300" rIns="53300" bIns="53300" anchor="ctr" anchorCtr="0">
              <a:noAutofit/>
            </a:bodyPr>
            <a:lstStyle/>
            <a:p>
              <a:endParaRPr sz="816"/>
            </a:p>
          </p:txBody>
        </p:sp>
        <p:sp>
          <p:nvSpPr>
            <p:cNvPr id="94" name="Google Shape;739;p46"/>
            <p:cNvSpPr/>
            <p:nvPr/>
          </p:nvSpPr>
          <p:spPr>
            <a:xfrm rot="5400000">
              <a:off x="5736884" y="2368900"/>
              <a:ext cx="192300" cy="166200"/>
            </a:xfrm>
            <a:prstGeom prst="triangle">
              <a:avLst>
                <a:gd name="adj" fmla="val 50000"/>
              </a:avLst>
            </a:prstGeom>
            <a:solidFill>
              <a:schemeClr val="accent4"/>
            </a:solidFill>
            <a:ln>
              <a:noFill/>
            </a:ln>
          </p:spPr>
          <p:txBody>
            <a:bodyPr spcFirstLastPara="1" wrap="square" lIns="53300" tIns="53300" rIns="53300" bIns="53300" anchor="ctr" anchorCtr="0">
              <a:noAutofit/>
            </a:bodyPr>
            <a:lstStyle/>
            <a:p>
              <a:endParaRPr sz="816"/>
            </a:p>
          </p:txBody>
        </p:sp>
      </p:grpSp>
      <p:pic>
        <p:nvPicPr>
          <p:cNvPr id="95" name="صورة 94"/>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4067" y="1319115"/>
            <a:ext cx="3488083" cy="3300263"/>
          </a:xfrm>
          <a:prstGeom prst="rect">
            <a:avLst/>
          </a:prstGeom>
        </p:spPr>
      </p:pic>
      <p:pic>
        <p:nvPicPr>
          <p:cNvPr id="96" name="Google Shape;1566;p66"/>
          <p:cNvPicPr preferRelativeResize="0"/>
          <p:nvPr/>
        </p:nvPicPr>
        <p:blipFill>
          <a:blip r:embed="rId6">
            <a:alphaModFix/>
          </a:blip>
          <a:stretch>
            <a:fillRect/>
          </a:stretch>
        </p:blipFill>
        <p:spPr>
          <a:xfrm>
            <a:off x="2884159" y="3755598"/>
            <a:ext cx="2545099" cy="1217375"/>
          </a:xfrm>
          <a:prstGeom prst="rect">
            <a:avLst/>
          </a:prstGeom>
          <a:noFill/>
          <a:ln>
            <a:noFill/>
          </a:ln>
        </p:spPr>
      </p:pic>
      <p:sp>
        <p:nvSpPr>
          <p:cNvPr id="97" name="Google Shape;490;p31"/>
          <p:cNvSpPr txBox="1">
            <a:spLocks noGrp="1"/>
          </p:cNvSpPr>
          <p:nvPr>
            <p:ph type="subTitle" idx="1"/>
          </p:nvPr>
        </p:nvSpPr>
        <p:spPr>
          <a:xfrm>
            <a:off x="111817" y="830889"/>
            <a:ext cx="351654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4000" b="1" dirty="0">
                <a:solidFill>
                  <a:srgbClr val="F16F67"/>
                </a:solidFill>
                <a:cs typeface="+mj-cs"/>
              </a:rPr>
              <a:t>هيا نشاهد الفيديو </a:t>
            </a:r>
            <a:endParaRPr sz="4000" b="1" dirty="0">
              <a:solidFill>
                <a:srgbClr val="F16F67"/>
              </a:solidFill>
              <a:cs typeface="+mj-cs"/>
            </a:endParaRPr>
          </a:p>
        </p:txBody>
      </p:sp>
      <p:pic>
        <p:nvPicPr>
          <p:cNvPr id="2" name="y2meta.com-الطقس .. عوامله و الادوات المستخدمة في قياسه-(480p)">
            <a:hlinkClick r:id="" action="ppaction://media"/>
            <a:extLst>
              <a:ext uri="{FF2B5EF4-FFF2-40B4-BE49-F238E27FC236}">
                <a16:creationId xmlns:a16="http://schemas.microsoft.com/office/drawing/2014/main" id="{9EEF65FB-1BBE-456D-8395-D3C362561A21}"/>
              </a:ext>
            </a:extLst>
          </p:cNvPr>
          <p:cNvPicPr>
            <a:picLocks noChangeAspect="1"/>
          </p:cNvPicPr>
          <p:nvPr>
            <a:videoFile r:link="rId1"/>
            <p:extLst>
              <p:ext uri="{DAA4B4D4-6D71-4841-9C94-3DE7FCFB9230}">
                <p14:media xmlns:p14="http://schemas.microsoft.com/office/powerpoint/2010/main" r:embed="rId2">
                  <p14:trim end="123967.9999"/>
                </p14:media>
              </p:ext>
            </p:extLst>
          </p:nvPr>
        </p:nvPicPr>
        <p:blipFill>
          <a:blip r:embed="rId9"/>
          <a:stretch>
            <a:fillRect/>
          </a:stretch>
        </p:blipFill>
        <p:spPr>
          <a:xfrm>
            <a:off x="4543892" y="872630"/>
            <a:ext cx="3454627" cy="1941711"/>
          </a:xfrm>
          <a:prstGeom prst="rect">
            <a:avLst/>
          </a:prstGeom>
        </p:spPr>
      </p:pic>
    </p:spTree>
    <p:extLst>
      <p:ext uri="{BB962C8B-B14F-4D97-AF65-F5344CB8AC3E}">
        <p14:creationId xmlns:p14="http://schemas.microsoft.com/office/powerpoint/2010/main" val="419464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1"/>
          <p:cNvSpPr txBox="1">
            <a:spLocks noGrp="1"/>
          </p:cNvSpPr>
          <p:nvPr>
            <p:ph type="subTitle" idx="1"/>
          </p:nvPr>
        </p:nvSpPr>
        <p:spPr>
          <a:xfrm>
            <a:off x="1768024" y="2263248"/>
            <a:ext cx="30294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8000" dirty="0">
                <a:solidFill>
                  <a:srgbClr val="F16F67"/>
                </a:solidFill>
                <a:cs typeface="+mj-cs"/>
              </a:rPr>
              <a:t>الطقس </a:t>
            </a:r>
            <a:endParaRPr sz="8000" dirty="0">
              <a:solidFill>
                <a:srgbClr val="F16F67"/>
              </a:solidFill>
              <a:cs typeface="+mj-cs"/>
            </a:endParaRPr>
          </a:p>
        </p:txBody>
      </p:sp>
      <p:sp>
        <p:nvSpPr>
          <p:cNvPr id="506" name="Google Shape;506;p31"/>
          <p:cNvSpPr/>
          <p:nvPr/>
        </p:nvSpPr>
        <p:spPr>
          <a:xfrm>
            <a:off x="6091090" y="478339"/>
            <a:ext cx="312819" cy="289153"/>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rot="-1210942">
            <a:off x="5141469" y="1227852"/>
            <a:ext cx="3702436" cy="3422249"/>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3677752" y="33526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txBox="1">
            <a:spLocks noGrp="1"/>
          </p:cNvSpPr>
          <p:nvPr>
            <p:ph type="ctrTitle"/>
          </p:nvPr>
        </p:nvSpPr>
        <p:spPr>
          <a:xfrm>
            <a:off x="864076" y="1082755"/>
            <a:ext cx="4650900" cy="96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ar-SA" sz="6600" b="1" dirty="0"/>
              <a:t>الوحدة الخامسة </a:t>
            </a:r>
            <a:endParaRPr sz="6600" b="1" dirty="0"/>
          </a:p>
        </p:txBody>
      </p:sp>
      <p:grpSp>
        <p:nvGrpSpPr>
          <p:cNvPr id="33" name="Google Shape;511;p31"/>
          <p:cNvGrpSpPr/>
          <p:nvPr/>
        </p:nvGrpSpPr>
        <p:grpSpPr>
          <a:xfrm>
            <a:off x="6951866" y="3178178"/>
            <a:ext cx="1532017" cy="1591028"/>
            <a:chOff x="5198650" y="533750"/>
            <a:chExt cx="934300" cy="926550"/>
          </a:xfrm>
        </p:grpSpPr>
        <p:sp>
          <p:nvSpPr>
            <p:cNvPr id="34" name="Google Shape;512;p31"/>
            <p:cNvSpPr/>
            <p:nvPr/>
          </p:nvSpPr>
          <p:spPr>
            <a:xfrm>
              <a:off x="5599325" y="533750"/>
              <a:ext cx="132975" cy="137975"/>
            </a:xfrm>
            <a:custGeom>
              <a:avLst/>
              <a:gdLst/>
              <a:ahLst/>
              <a:cxnLst/>
              <a:rect l="l" t="t" r="r" b="b"/>
              <a:pathLst>
                <a:path w="5319" h="5519" extrusionOk="0">
                  <a:moveTo>
                    <a:pt x="2659" y="0"/>
                  </a:moveTo>
                  <a:cubicBezTo>
                    <a:pt x="2380" y="0"/>
                    <a:pt x="2101" y="155"/>
                    <a:pt x="1980" y="463"/>
                  </a:cubicBezTo>
                  <a:lnTo>
                    <a:pt x="0" y="5518"/>
                  </a:lnTo>
                  <a:cubicBezTo>
                    <a:pt x="860" y="5344"/>
                    <a:pt x="1749" y="5252"/>
                    <a:pt x="2660" y="5252"/>
                  </a:cubicBezTo>
                  <a:cubicBezTo>
                    <a:pt x="3570" y="5252"/>
                    <a:pt x="4460" y="5344"/>
                    <a:pt x="5319" y="5518"/>
                  </a:cubicBezTo>
                  <a:lnTo>
                    <a:pt x="3338" y="463"/>
                  </a:lnTo>
                  <a:cubicBezTo>
                    <a:pt x="3217" y="155"/>
                    <a:pt x="2938" y="0"/>
                    <a:pt x="2659"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3;p31"/>
            <p:cNvSpPr/>
            <p:nvPr/>
          </p:nvSpPr>
          <p:spPr>
            <a:xfrm>
              <a:off x="5198650" y="930525"/>
              <a:ext cx="141875" cy="132975"/>
            </a:xfrm>
            <a:custGeom>
              <a:avLst/>
              <a:gdLst/>
              <a:ahLst/>
              <a:cxnLst/>
              <a:rect l="l" t="t" r="r" b="b"/>
              <a:pathLst>
                <a:path w="5675" h="5319" extrusionOk="0">
                  <a:moveTo>
                    <a:pt x="5674" y="0"/>
                  </a:moveTo>
                  <a:lnTo>
                    <a:pt x="619" y="1980"/>
                  </a:lnTo>
                  <a:cubicBezTo>
                    <a:pt x="1" y="2223"/>
                    <a:pt x="1" y="3097"/>
                    <a:pt x="619" y="3338"/>
                  </a:cubicBezTo>
                  <a:lnTo>
                    <a:pt x="5674" y="5319"/>
                  </a:lnTo>
                  <a:cubicBezTo>
                    <a:pt x="5500" y="4460"/>
                    <a:pt x="5408" y="3571"/>
                    <a:pt x="5408" y="2660"/>
                  </a:cubicBezTo>
                  <a:cubicBezTo>
                    <a:pt x="5408" y="1749"/>
                    <a:pt x="5500" y="860"/>
                    <a:pt x="5674"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4;p31"/>
            <p:cNvSpPr/>
            <p:nvPr/>
          </p:nvSpPr>
          <p:spPr>
            <a:xfrm>
              <a:off x="5328850" y="664025"/>
              <a:ext cx="154050" cy="150075"/>
            </a:xfrm>
            <a:custGeom>
              <a:avLst/>
              <a:gdLst/>
              <a:ahLst/>
              <a:cxnLst/>
              <a:rect l="l" t="t" r="r" b="b"/>
              <a:pathLst>
                <a:path w="6162" h="6003" extrusionOk="0">
                  <a:moveTo>
                    <a:pt x="887" y="0"/>
                  </a:moveTo>
                  <a:cubicBezTo>
                    <a:pt x="396" y="0"/>
                    <a:pt x="1" y="516"/>
                    <a:pt x="223" y="1024"/>
                  </a:cubicBezTo>
                  <a:lnTo>
                    <a:pt x="2399" y="6003"/>
                  </a:lnTo>
                  <a:cubicBezTo>
                    <a:pt x="3387" y="4510"/>
                    <a:pt x="4668" y="3228"/>
                    <a:pt x="6162" y="2240"/>
                  </a:cubicBezTo>
                  <a:lnTo>
                    <a:pt x="1183" y="64"/>
                  </a:lnTo>
                  <a:cubicBezTo>
                    <a:pt x="1083" y="20"/>
                    <a:pt x="983" y="0"/>
                    <a:pt x="887"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5;p31"/>
            <p:cNvSpPr/>
            <p:nvPr/>
          </p:nvSpPr>
          <p:spPr>
            <a:xfrm>
              <a:off x="5848725" y="664025"/>
              <a:ext cx="154050" cy="150075"/>
            </a:xfrm>
            <a:custGeom>
              <a:avLst/>
              <a:gdLst/>
              <a:ahLst/>
              <a:cxnLst/>
              <a:rect l="l" t="t" r="r" b="b"/>
              <a:pathLst>
                <a:path w="6162" h="6003" extrusionOk="0">
                  <a:moveTo>
                    <a:pt x="5275" y="0"/>
                  </a:moveTo>
                  <a:cubicBezTo>
                    <a:pt x="5178" y="0"/>
                    <a:pt x="5079" y="20"/>
                    <a:pt x="4979" y="64"/>
                  </a:cubicBezTo>
                  <a:lnTo>
                    <a:pt x="0" y="2240"/>
                  </a:lnTo>
                  <a:cubicBezTo>
                    <a:pt x="1494" y="3228"/>
                    <a:pt x="2774" y="4510"/>
                    <a:pt x="3762" y="6003"/>
                  </a:cubicBezTo>
                  <a:lnTo>
                    <a:pt x="5939" y="1024"/>
                  </a:lnTo>
                  <a:cubicBezTo>
                    <a:pt x="6161" y="516"/>
                    <a:pt x="5765" y="0"/>
                    <a:pt x="5275" y="0"/>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6;p31"/>
            <p:cNvSpPr/>
            <p:nvPr/>
          </p:nvSpPr>
          <p:spPr>
            <a:xfrm>
              <a:off x="5848725" y="1179925"/>
              <a:ext cx="154050" cy="150075"/>
            </a:xfrm>
            <a:custGeom>
              <a:avLst/>
              <a:gdLst/>
              <a:ahLst/>
              <a:cxnLst/>
              <a:rect l="l" t="t" r="r" b="b"/>
              <a:pathLst>
                <a:path w="6162" h="6003" extrusionOk="0">
                  <a:moveTo>
                    <a:pt x="3762" y="1"/>
                  </a:moveTo>
                  <a:cubicBezTo>
                    <a:pt x="2774" y="1494"/>
                    <a:pt x="1494" y="2774"/>
                    <a:pt x="0" y="3763"/>
                  </a:cubicBezTo>
                  <a:lnTo>
                    <a:pt x="4979" y="5940"/>
                  </a:lnTo>
                  <a:cubicBezTo>
                    <a:pt x="5078" y="5983"/>
                    <a:pt x="5178" y="6003"/>
                    <a:pt x="5274" y="6003"/>
                  </a:cubicBezTo>
                  <a:cubicBezTo>
                    <a:pt x="5765" y="6003"/>
                    <a:pt x="6161" y="5487"/>
                    <a:pt x="5939" y="4979"/>
                  </a:cubicBezTo>
                  <a:lnTo>
                    <a:pt x="3762" y="1"/>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7;p31"/>
            <p:cNvSpPr/>
            <p:nvPr/>
          </p:nvSpPr>
          <p:spPr>
            <a:xfrm>
              <a:off x="5991075" y="930525"/>
              <a:ext cx="141875" cy="132975"/>
            </a:xfrm>
            <a:custGeom>
              <a:avLst/>
              <a:gdLst/>
              <a:ahLst/>
              <a:cxnLst/>
              <a:rect l="l" t="t" r="r" b="b"/>
              <a:pathLst>
                <a:path w="5675" h="5319" extrusionOk="0">
                  <a:moveTo>
                    <a:pt x="1" y="0"/>
                  </a:moveTo>
                  <a:lnTo>
                    <a:pt x="1" y="0"/>
                  </a:lnTo>
                  <a:cubicBezTo>
                    <a:pt x="175" y="860"/>
                    <a:pt x="268" y="1749"/>
                    <a:pt x="268" y="2660"/>
                  </a:cubicBezTo>
                  <a:cubicBezTo>
                    <a:pt x="268" y="3571"/>
                    <a:pt x="175" y="4460"/>
                    <a:pt x="1" y="5319"/>
                  </a:cubicBezTo>
                  <a:lnTo>
                    <a:pt x="5057" y="3338"/>
                  </a:lnTo>
                  <a:cubicBezTo>
                    <a:pt x="5674" y="3097"/>
                    <a:pt x="5674" y="2223"/>
                    <a:pt x="5057" y="1980"/>
                  </a:cubicBezTo>
                  <a:lnTo>
                    <a:pt x="1" y="0"/>
                  </a:ln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8;p31"/>
            <p:cNvSpPr/>
            <p:nvPr/>
          </p:nvSpPr>
          <p:spPr>
            <a:xfrm>
              <a:off x="5328825" y="1179925"/>
              <a:ext cx="154075" cy="150075"/>
            </a:xfrm>
            <a:custGeom>
              <a:avLst/>
              <a:gdLst/>
              <a:ahLst/>
              <a:cxnLst/>
              <a:rect l="l" t="t" r="r" b="b"/>
              <a:pathLst>
                <a:path w="6163" h="6003" extrusionOk="0">
                  <a:moveTo>
                    <a:pt x="2400" y="1"/>
                  </a:moveTo>
                  <a:lnTo>
                    <a:pt x="224" y="4979"/>
                  </a:lnTo>
                  <a:cubicBezTo>
                    <a:pt x="1" y="5487"/>
                    <a:pt x="397" y="6003"/>
                    <a:pt x="888" y="6003"/>
                  </a:cubicBezTo>
                  <a:cubicBezTo>
                    <a:pt x="985" y="6003"/>
                    <a:pt x="1084" y="5983"/>
                    <a:pt x="1184" y="5940"/>
                  </a:cubicBezTo>
                  <a:lnTo>
                    <a:pt x="6163" y="3763"/>
                  </a:lnTo>
                  <a:cubicBezTo>
                    <a:pt x="4669" y="2774"/>
                    <a:pt x="3388" y="1494"/>
                    <a:pt x="240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9;p31"/>
            <p:cNvSpPr/>
            <p:nvPr/>
          </p:nvSpPr>
          <p:spPr>
            <a:xfrm>
              <a:off x="5599325" y="1322275"/>
              <a:ext cx="132975" cy="138025"/>
            </a:xfrm>
            <a:custGeom>
              <a:avLst/>
              <a:gdLst/>
              <a:ahLst/>
              <a:cxnLst/>
              <a:rect l="l" t="t" r="r" b="b"/>
              <a:pathLst>
                <a:path w="5319" h="5521" extrusionOk="0">
                  <a:moveTo>
                    <a:pt x="0" y="1"/>
                  </a:moveTo>
                  <a:lnTo>
                    <a:pt x="1980" y="5057"/>
                  </a:lnTo>
                  <a:cubicBezTo>
                    <a:pt x="2101" y="5366"/>
                    <a:pt x="2380" y="5520"/>
                    <a:pt x="2659" y="5520"/>
                  </a:cubicBezTo>
                  <a:cubicBezTo>
                    <a:pt x="2938" y="5520"/>
                    <a:pt x="3217" y="5366"/>
                    <a:pt x="3338" y="5057"/>
                  </a:cubicBezTo>
                  <a:lnTo>
                    <a:pt x="5319" y="1"/>
                  </a:lnTo>
                  <a:lnTo>
                    <a:pt x="5319" y="1"/>
                  </a:lnTo>
                  <a:cubicBezTo>
                    <a:pt x="4460" y="175"/>
                    <a:pt x="3570" y="268"/>
                    <a:pt x="2660" y="268"/>
                  </a:cubicBezTo>
                  <a:cubicBezTo>
                    <a:pt x="1749" y="268"/>
                    <a:pt x="860" y="175"/>
                    <a:pt x="0"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0;p31"/>
            <p:cNvSpPr/>
            <p:nvPr/>
          </p:nvSpPr>
          <p:spPr>
            <a:xfrm>
              <a:off x="5357100" y="688350"/>
              <a:ext cx="617350" cy="617350"/>
            </a:xfrm>
            <a:custGeom>
              <a:avLst/>
              <a:gdLst/>
              <a:ahLst/>
              <a:cxnLst/>
              <a:rect l="l" t="t" r="r" b="b"/>
              <a:pathLst>
                <a:path w="24694" h="24694" extrusionOk="0">
                  <a:moveTo>
                    <a:pt x="12346" y="1"/>
                  </a:moveTo>
                  <a:cubicBezTo>
                    <a:pt x="9072" y="1"/>
                    <a:pt x="5932" y="1302"/>
                    <a:pt x="3617" y="3617"/>
                  </a:cubicBezTo>
                  <a:cubicBezTo>
                    <a:pt x="1301" y="5933"/>
                    <a:pt x="0" y="9073"/>
                    <a:pt x="0" y="12348"/>
                  </a:cubicBezTo>
                  <a:cubicBezTo>
                    <a:pt x="0" y="15621"/>
                    <a:pt x="1301" y="18762"/>
                    <a:pt x="3617" y="21077"/>
                  </a:cubicBezTo>
                  <a:cubicBezTo>
                    <a:pt x="5932" y="23394"/>
                    <a:pt x="9072" y="24694"/>
                    <a:pt x="12346" y="24694"/>
                  </a:cubicBezTo>
                  <a:cubicBezTo>
                    <a:pt x="15621" y="24694"/>
                    <a:pt x="18762" y="23394"/>
                    <a:pt x="21077" y="21077"/>
                  </a:cubicBezTo>
                  <a:cubicBezTo>
                    <a:pt x="23392" y="18762"/>
                    <a:pt x="24694" y="15621"/>
                    <a:pt x="24694" y="12348"/>
                  </a:cubicBezTo>
                  <a:cubicBezTo>
                    <a:pt x="24694" y="9073"/>
                    <a:pt x="23392" y="5933"/>
                    <a:pt x="21077" y="3617"/>
                  </a:cubicBezTo>
                  <a:cubicBezTo>
                    <a:pt x="18762" y="1302"/>
                    <a:pt x="15621" y="1"/>
                    <a:pt x="12346" y="1"/>
                  </a:cubicBezTo>
                  <a:close/>
                </a:path>
              </a:pathLst>
            </a:custGeom>
            <a:solidFill>
              <a:srgbClr val="FFE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Google Shape;716;p36"/>
          <p:cNvPicPr preferRelativeResize="0"/>
          <p:nvPr/>
        </p:nvPicPr>
        <p:blipFill>
          <a:blip r:embed="rId3">
            <a:alphaModFix/>
          </a:blip>
          <a:stretch>
            <a:fillRect/>
          </a:stretch>
        </p:blipFill>
        <p:spPr>
          <a:xfrm rot="-1669602">
            <a:off x="4176766" y="1363807"/>
            <a:ext cx="4496069" cy="2123017"/>
          </a:xfrm>
          <a:prstGeom prst="rect">
            <a:avLst/>
          </a:prstGeom>
          <a:noFill/>
          <a:ln>
            <a:noFill/>
          </a:ln>
        </p:spPr>
      </p:pic>
      <p:pic>
        <p:nvPicPr>
          <p:cNvPr id="44" name="Google Shape;720;p36"/>
          <p:cNvPicPr preferRelativeResize="0"/>
          <p:nvPr/>
        </p:nvPicPr>
        <p:blipFill>
          <a:blip r:embed="rId4">
            <a:alphaModFix/>
          </a:blip>
          <a:stretch>
            <a:fillRect/>
          </a:stretch>
        </p:blipFill>
        <p:spPr>
          <a:xfrm rot="-900009">
            <a:off x="4952425" y="3381495"/>
            <a:ext cx="2079991" cy="1414893"/>
          </a:xfrm>
          <a:prstGeom prst="rect">
            <a:avLst/>
          </a:prstGeom>
          <a:noFill/>
          <a:ln>
            <a:noFill/>
          </a:ln>
        </p:spPr>
      </p:pic>
      <p:pic>
        <p:nvPicPr>
          <p:cNvPr id="45" name="Google Shape;721;p36"/>
          <p:cNvPicPr preferRelativeResize="0"/>
          <p:nvPr/>
        </p:nvPicPr>
        <p:blipFill>
          <a:blip r:embed="rId5">
            <a:alphaModFix/>
          </a:blip>
          <a:stretch>
            <a:fillRect/>
          </a:stretch>
        </p:blipFill>
        <p:spPr>
          <a:xfrm rot="-900007">
            <a:off x="7112028" y="2044878"/>
            <a:ext cx="2748468" cy="1467583"/>
          </a:xfrm>
          <a:prstGeom prst="rect">
            <a:avLst/>
          </a:prstGeom>
          <a:noFill/>
          <a:ln>
            <a:noFill/>
          </a:ln>
        </p:spPr>
      </p:pic>
      <p:pic>
        <p:nvPicPr>
          <p:cNvPr id="2" name="صورة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507" y="1475569"/>
            <a:ext cx="3512125" cy="3512125"/>
          </a:xfrm>
          <a:prstGeom prst="rect">
            <a:avLst/>
          </a:prstGeom>
        </p:spPr>
      </p:pic>
    </p:spTree>
    <p:extLst>
      <p:ext uri="{BB962C8B-B14F-4D97-AF65-F5344CB8AC3E}">
        <p14:creationId xmlns:p14="http://schemas.microsoft.com/office/powerpoint/2010/main" val="40007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Babysitting Rules by Slidesgo">
  <a:themeElements>
    <a:clrScheme name="Simple Light">
      <a:dk1>
        <a:srgbClr val="3A3A53"/>
      </a:dk1>
      <a:lt1>
        <a:srgbClr val="93B5B3"/>
      </a:lt1>
      <a:dk2>
        <a:srgbClr val="F8F0F2"/>
      </a:dk2>
      <a:lt2>
        <a:srgbClr val="FFFFFF"/>
      </a:lt2>
      <a:accent1>
        <a:srgbClr val="FFABC1"/>
      </a:accent1>
      <a:accent2>
        <a:srgbClr val="B2ECE7"/>
      </a:accent2>
      <a:accent3>
        <a:srgbClr val="FFE983"/>
      </a:accent3>
      <a:accent4>
        <a:srgbClr val="FCF8EC"/>
      </a:accent4>
      <a:accent5>
        <a:srgbClr val="FFFFFF"/>
      </a:accent5>
      <a:accent6>
        <a:srgbClr val="FFFFFF"/>
      </a:accent6>
      <a:hlink>
        <a:srgbClr val="3A3A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494</Words>
  <Application>Microsoft Office PowerPoint</Application>
  <PresentationFormat>عرض على الشاشة (16:9)</PresentationFormat>
  <Paragraphs>173</Paragraphs>
  <Slides>38</Slides>
  <Notes>10</Notes>
  <HiddenSlides>0</HiddenSlides>
  <MMClips>16</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38</vt:i4>
      </vt:variant>
    </vt:vector>
  </HeadingPairs>
  <TitlesOfParts>
    <vt:vector size="48" baseType="lpstr">
      <vt:lpstr>Helvetica Neue</vt:lpstr>
      <vt:lpstr>Lateef</vt:lpstr>
      <vt:lpstr>Arial</vt:lpstr>
      <vt:lpstr>Arabic Typesetting</vt:lpstr>
      <vt:lpstr>Muna Bold</vt:lpstr>
      <vt:lpstr>Montserrat</vt:lpstr>
      <vt:lpstr>Times New Roman</vt:lpstr>
      <vt:lpstr>Calibri</vt:lpstr>
      <vt:lpstr>Vibur</vt:lpstr>
      <vt:lpstr>Babysitting Rules by Slidesgo</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الوحدة الخامسة </vt:lpstr>
      <vt:lpstr>عرض تقديمي في PowerPoint</vt:lpstr>
      <vt:lpstr>الوحدة الخامسة </vt:lpstr>
      <vt:lpstr>الفصل الثامن</vt:lpstr>
      <vt:lpstr>الشتاء</vt:lpstr>
      <vt:lpstr>عرض تقديمي في PowerPoint</vt:lpstr>
      <vt:lpstr>عرض تقديمي في PowerPoint</vt:lpstr>
      <vt:lpstr>أنظر وأتساءل</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الوحدة الرابعة</dc:title>
  <dc:creator>rawan</dc:creator>
  <cp:lastModifiedBy>نوره بنت سعد بن محمد بن سليمان الطبقي  الجهني</cp:lastModifiedBy>
  <cp:revision>27</cp:revision>
  <dcterms:modified xsi:type="dcterms:W3CDTF">2023-03-10T15:09:51Z</dcterms:modified>
</cp:coreProperties>
</file>