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67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04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24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135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30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09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35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439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3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0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24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571B-15D2-44AB-89CE-E4737E1E116E}" type="datetimeFigureOut">
              <a:rPr lang="ar-SA" smtClean="0"/>
              <a:t>16/07/42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2F8B-7027-423A-8CC5-03AB18118C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0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72" y="1033018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الأحد 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1442/7/15هـ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الأولى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613636" y="3168024"/>
            <a:ext cx="325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حالات المادة </a:t>
            </a:r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2" y="280787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277" t="31597" r="18668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083" t="31771" r="23059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79" t="30729" r="24036" b="1579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083" t="31423" r="22865" b="1562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790" t="29340" r="18179" b="16494"/>
          <a:stretch/>
        </p:blipFill>
        <p:spPr>
          <a:xfrm>
            <a:off x="1930400" y="1114411"/>
            <a:ext cx="83312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984" t="29513" r="18082" b="1597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983" t="29166" r="19156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277" t="28125" r="17302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375" t="28993" r="18374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203" t="29166" r="18374" b="16146"/>
          <a:stretch/>
        </p:blipFill>
        <p:spPr>
          <a:xfrm>
            <a:off x="1905000" y="1057261"/>
            <a:ext cx="8382001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473" t="28820" r="19254" b="1649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277" t="29688" r="23060" b="1614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179" t="30729" r="22963" b="16146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277" t="31771" r="22865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276" t="32639" r="21694" b="16319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983" t="30729" r="21108" b="1597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8082" t="31597" r="24329" b="159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Office PowerPoint</Application>
  <PresentationFormat>ملء الشاشة</PresentationFormat>
  <Paragraphs>26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3</cp:revision>
  <dcterms:created xsi:type="dcterms:W3CDTF">2021-02-25T11:51:40Z</dcterms:created>
  <dcterms:modified xsi:type="dcterms:W3CDTF">2021-02-27T20:18:20Z</dcterms:modified>
</cp:coreProperties>
</file>