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5" r:id="rId31"/>
    <p:sldId id="288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371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22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802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10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298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499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489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452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512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08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63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10EC8-83C1-4536-B7FF-9DDDA80EDF1D}" type="datetimeFigureOut">
              <a:rPr lang="ar-SA" smtClean="0"/>
              <a:t>06/07/42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CA5D-187C-4FC5-8E82-F6A98A377A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55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563363" y="1612388"/>
            <a:ext cx="1527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الأربعاء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1442/7/5هـ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الثالثة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346964" y="3207264"/>
            <a:ext cx="349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تابع الماء والمخاليط  </a:t>
            </a:r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2" t="16667" r="11250" b="1545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6667" r="11151" b="15798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0" t="16319" r="11152" b="15451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5" t="16841" r="11446" b="15798"/>
          <a:stretch/>
        </p:blipFill>
        <p:spPr>
          <a:xfrm>
            <a:off x="1151930" y="660400"/>
            <a:ext cx="10198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1" t="16666" r="12031" b="15625"/>
          <a:stretch/>
        </p:blipFill>
        <p:spPr>
          <a:xfrm>
            <a:off x="1202943" y="660400"/>
            <a:ext cx="101600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394" t="16841" r="10078" b="15277"/>
          <a:stretch/>
        </p:blipFill>
        <p:spPr>
          <a:xfrm>
            <a:off x="1219199" y="692121"/>
            <a:ext cx="10143745" cy="45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7361" r="13299" b="15798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6145" r="12226" b="15625"/>
          <a:stretch/>
        </p:blipFill>
        <p:spPr>
          <a:xfrm>
            <a:off x="1228343" y="660400"/>
            <a:ext cx="101346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371" t="16667" r="11737" b="15798"/>
          <a:stretch/>
        </p:blipFill>
        <p:spPr>
          <a:xfrm>
            <a:off x="1219199" y="660400"/>
            <a:ext cx="101346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43753" t="16319" r="12714" b="43750"/>
          <a:stretch/>
        </p:blipFill>
        <p:spPr>
          <a:xfrm>
            <a:off x="1761530" y="996950"/>
            <a:ext cx="8978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8" y="5923343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5169" y="400452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469" y="4910231"/>
            <a:ext cx="3407204" cy="2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142" y="443296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38" y="503033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3177334" y="229478"/>
            <a:ext cx="787836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6"/>
          <a:srcRect l="9590" t="17014" r="11152" b="15713"/>
          <a:stretch/>
        </p:blipFill>
        <p:spPr>
          <a:xfrm>
            <a:off x="2961009" y="1392137"/>
            <a:ext cx="7821291" cy="3598811"/>
          </a:xfrm>
          <a:prstGeom prst="rect">
            <a:avLst/>
          </a:prstGeom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8750" r="14275" b="1579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372" t="17187" r="11542" b="15625"/>
          <a:stretch/>
        </p:blipFill>
        <p:spPr>
          <a:xfrm>
            <a:off x="1202943" y="660400"/>
            <a:ext cx="101600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9" t="16492" r="11638" b="15972"/>
          <a:stretch/>
        </p:blipFill>
        <p:spPr>
          <a:xfrm>
            <a:off x="1219199" y="660400"/>
            <a:ext cx="1012448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5" t="17361" r="11151" b="15625"/>
          <a:stretch/>
        </p:blipFill>
        <p:spPr>
          <a:xfrm>
            <a:off x="1219199" y="660401"/>
            <a:ext cx="10143745" cy="45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2" t="16666" r="12031" b="15973"/>
          <a:stretch/>
        </p:blipFill>
        <p:spPr>
          <a:xfrm>
            <a:off x="1219199" y="660400"/>
            <a:ext cx="101600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7186" r="11054" b="1579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4" t="17707" r="10274" b="15973"/>
          <a:stretch/>
        </p:blipFill>
        <p:spPr>
          <a:xfrm>
            <a:off x="961643" y="660400"/>
            <a:ext cx="104013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9785" t="17708" r="10371" b="18403"/>
          <a:stretch/>
        </p:blipFill>
        <p:spPr>
          <a:xfrm>
            <a:off x="974343" y="660400"/>
            <a:ext cx="10388601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7361" r="10078" b="15798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9590" t="14757" r="10664" b="1857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6" t="17708" r="11249" b="15451"/>
          <a:stretch/>
        </p:blipFill>
        <p:spPr>
          <a:xfrm>
            <a:off x="1139443" y="660400"/>
            <a:ext cx="102235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5" t="13889" r="10469" b="18923"/>
          <a:stretch/>
        </p:blipFill>
        <p:spPr>
          <a:xfrm>
            <a:off x="1308100" y="647699"/>
            <a:ext cx="10054844" cy="4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نهاية الحصة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57" y="2019300"/>
            <a:ext cx="4680624" cy="4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7536" r="11346" b="15798"/>
          <a:stretch/>
        </p:blipFill>
        <p:spPr>
          <a:xfrm>
            <a:off x="1139229" y="685799"/>
            <a:ext cx="1022350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6840" r="11834" b="15452"/>
          <a:stretch/>
        </p:blipFill>
        <p:spPr>
          <a:xfrm>
            <a:off x="1190243" y="660400"/>
            <a:ext cx="101727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7881" r="13396" b="1562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9" t="17187" r="11640" b="15799"/>
          <a:stretch/>
        </p:blipFill>
        <p:spPr>
          <a:xfrm>
            <a:off x="1219198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6493" r="10273" b="15451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687" t="16492" r="10957" b="1579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39</Words>
  <Application>Microsoft Office PowerPoint</Application>
  <PresentationFormat>ملء الشاشة</PresentationFormat>
  <Paragraphs>26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9</cp:revision>
  <dcterms:created xsi:type="dcterms:W3CDTF">2021-02-15T23:42:52Z</dcterms:created>
  <dcterms:modified xsi:type="dcterms:W3CDTF">2021-02-17T13:04:30Z</dcterms:modified>
</cp:coreProperties>
</file>