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tmp" ContentType="image/png"/>
  <Default Extension="emf" ContentType="image/x-emf"/>
  <Default Extension="jpeg" ContentType="image/jpeg"/>
  <Default Extension="MOV" ContentType="video/unknown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78" r:id="rId4"/>
    <p:sldId id="277" r:id="rId5"/>
    <p:sldId id="280" r:id="rId6"/>
    <p:sldId id="283" r:id="rId7"/>
    <p:sldId id="279" r:id="rId8"/>
    <p:sldId id="281" r:id="rId9"/>
    <p:sldId id="284" r:id="rId10"/>
    <p:sldId id="290" r:id="rId11"/>
    <p:sldId id="282" r:id="rId12"/>
    <p:sldId id="285" r:id="rId13"/>
    <p:sldId id="286" r:id="rId14"/>
    <p:sldId id="287" r:id="rId15"/>
    <p:sldId id="292" r:id="rId16"/>
    <p:sldId id="288" r:id="rId17"/>
    <p:sldId id="291" r:id="rId18"/>
    <p:sldId id="272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145"/>
    <a:srgbClr val="CAA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>
        <p:scale>
          <a:sx n="48" d="100"/>
          <a:sy n="48" d="100"/>
        </p:scale>
        <p:origin x="-5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27CF5C02-A990-4D8C-88F1-B66386FD0571}"/>
    <pc:docChg chg="undo custSel addSld modSld sldOrd modMainMaster">
      <pc:chgData name="حصه بنت العتيبي" userId="c1fe605c-1aaf-4791-a440-af891effc177" providerId="ADAL" clId="{27CF5C02-A990-4D8C-88F1-B66386FD0571}" dt="2022-04-10T20:53:56.767" v="513" actId="14100"/>
      <pc:docMkLst>
        <pc:docMk/>
      </pc:docMkLst>
      <pc:sldChg chg="addSp modSp mod">
        <pc:chgData name="حصه بنت العتيبي" userId="c1fe605c-1aaf-4791-a440-af891effc177" providerId="ADAL" clId="{27CF5C02-A990-4D8C-88F1-B66386FD0571}" dt="2022-04-10T19:40:26.502" v="79" actId="1076"/>
        <pc:sldMkLst>
          <pc:docMk/>
          <pc:sldMk cId="1141093348" sldId="279"/>
        </pc:sldMkLst>
        <pc:picChg chg="add mod">
          <ac:chgData name="حصه بنت العتيبي" userId="c1fe605c-1aaf-4791-a440-af891effc177" providerId="ADAL" clId="{27CF5C02-A990-4D8C-88F1-B66386FD0571}" dt="2022-04-10T19:40:26.502" v="79" actId="1076"/>
          <ac:picMkLst>
            <pc:docMk/>
            <pc:sldMk cId="1141093348" sldId="279"/>
            <ac:picMk id="4" creationId="{E52CD724-F2BF-446E-8246-6C91A9958BE0}"/>
          </ac:picMkLst>
        </pc:picChg>
      </pc:sldChg>
      <pc:sldChg chg="addSp modSp mod modAnim">
        <pc:chgData name="حصه بنت العتيبي" userId="c1fe605c-1aaf-4791-a440-af891effc177" providerId="ADAL" clId="{27CF5C02-A990-4D8C-88F1-B66386FD0571}" dt="2022-04-10T19:40:14.374" v="77" actId="1076"/>
        <pc:sldMkLst>
          <pc:docMk/>
          <pc:sldMk cId="449792071" sldId="281"/>
        </pc:sldMkLst>
        <pc:spChg chg="mod">
          <ac:chgData name="حصه بنت العتيبي" userId="c1fe605c-1aaf-4791-a440-af891effc177" providerId="ADAL" clId="{27CF5C02-A990-4D8C-88F1-B66386FD0571}" dt="2022-04-10T19:32:26.086" v="64" actId="1076"/>
          <ac:spMkLst>
            <pc:docMk/>
            <pc:sldMk cId="449792071" sldId="281"/>
            <ac:spMk id="2" creationId="{9AFE1AAA-2039-4E51-9E9F-FF19472FB246}"/>
          </ac:spMkLst>
        </pc:spChg>
        <pc:spChg chg="mod">
          <ac:chgData name="حصه بنت العتيبي" userId="c1fe605c-1aaf-4791-a440-af891effc177" providerId="ADAL" clId="{27CF5C02-A990-4D8C-88F1-B66386FD0571}" dt="2022-04-10T19:32:26.086" v="64" actId="1076"/>
          <ac:spMkLst>
            <pc:docMk/>
            <pc:sldMk cId="449792071" sldId="281"/>
            <ac:spMk id="3" creationId="{A5242F05-0FAE-47E1-BF68-ABEBDDF89395}"/>
          </ac:spMkLst>
        </pc:spChg>
        <pc:spChg chg="mod">
          <ac:chgData name="حصه بنت العتيبي" userId="c1fe605c-1aaf-4791-a440-af891effc177" providerId="ADAL" clId="{27CF5C02-A990-4D8C-88F1-B66386FD0571}" dt="2022-04-10T19:32:26.086" v="64" actId="1076"/>
          <ac:spMkLst>
            <pc:docMk/>
            <pc:sldMk cId="449792071" sldId="281"/>
            <ac:spMk id="4" creationId="{125859CA-2463-44A7-AA81-D282A726DA90}"/>
          </ac:spMkLst>
        </pc:spChg>
        <pc:spChg chg="mod">
          <ac:chgData name="حصه بنت العتيبي" userId="c1fe605c-1aaf-4791-a440-af891effc177" providerId="ADAL" clId="{27CF5C02-A990-4D8C-88F1-B66386FD0571}" dt="2022-04-10T19:32:26.086" v="64" actId="1076"/>
          <ac:spMkLst>
            <pc:docMk/>
            <pc:sldMk cId="449792071" sldId="281"/>
            <ac:spMk id="5" creationId="{E4D1A91A-0218-4EE3-BF3C-2FB6CD9BE0E4}"/>
          </ac:spMkLst>
        </pc:spChg>
        <pc:spChg chg="add mod">
          <ac:chgData name="حصه بنت العتيبي" userId="c1fe605c-1aaf-4791-a440-af891effc177" providerId="ADAL" clId="{27CF5C02-A990-4D8C-88F1-B66386FD0571}" dt="2022-04-10T19:30:08.431" v="17"/>
          <ac:spMkLst>
            <pc:docMk/>
            <pc:sldMk cId="449792071" sldId="281"/>
            <ac:spMk id="7" creationId="{2F6BF005-6523-4D34-B010-807F5D95D4D0}"/>
          </ac:spMkLst>
        </pc:spChg>
        <pc:spChg chg="add mod">
          <ac:chgData name="حصه بنت العتيبي" userId="c1fe605c-1aaf-4791-a440-af891effc177" providerId="ADAL" clId="{27CF5C02-A990-4D8C-88F1-B66386FD0571}" dt="2022-04-10T19:32:26.086" v="64" actId="1076"/>
          <ac:spMkLst>
            <pc:docMk/>
            <pc:sldMk cId="449792071" sldId="281"/>
            <ac:spMk id="8" creationId="{A6A1D41E-2F05-4B4E-B488-774F73D9179D}"/>
          </ac:spMkLst>
        </pc:spChg>
        <pc:spChg chg="add mod">
          <ac:chgData name="حصه بنت العتيبي" userId="c1fe605c-1aaf-4791-a440-af891effc177" providerId="ADAL" clId="{27CF5C02-A990-4D8C-88F1-B66386FD0571}" dt="2022-04-10T19:32:30.253" v="65" actId="1076"/>
          <ac:spMkLst>
            <pc:docMk/>
            <pc:sldMk cId="449792071" sldId="281"/>
            <ac:spMk id="9" creationId="{368D1183-E7B1-4C4E-8E50-EA729BE9F6FA}"/>
          </ac:spMkLst>
        </pc:spChg>
        <pc:picChg chg="mod">
          <ac:chgData name="حصه بنت العتيبي" userId="c1fe605c-1aaf-4791-a440-af891effc177" providerId="ADAL" clId="{27CF5C02-A990-4D8C-88F1-B66386FD0571}" dt="2022-04-10T19:30:56.343" v="45" actId="14100"/>
          <ac:picMkLst>
            <pc:docMk/>
            <pc:sldMk cId="449792071" sldId="281"/>
            <ac:picMk id="6" creationId="{5E25DA34-1D25-47F3-BC59-40970CD0E184}"/>
          </ac:picMkLst>
        </pc:picChg>
        <pc:picChg chg="add mod">
          <ac:chgData name="حصه بنت العتيبي" userId="c1fe605c-1aaf-4791-a440-af891effc177" providerId="ADAL" clId="{27CF5C02-A990-4D8C-88F1-B66386FD0571}" dt="2022-04-10T19:40:14.374" v="77" actId="1076"/>
          <ac:picMkLst>
            <pc:docMk/>
            <pc:sldMk cId="449792071" sldId="281"/>
            <ac:picMk id="11" creationId="{C9792EA4-DFE0-44B0-9F4F-0E633E0A05D0}"/>
          </ac:picMkLst>
        </pc:picChg>
      </pc:sldChg>
      <pc:sldChg chg="addSp modSp mod modTransition modAnim">
        <pc:chgData name="حصه بنت العتيبي" userId="c1fe605c-1aaf-4791-a440-af891effc177" providerId="ADAL" clId="{27CF5C02-A990-4D8C-88F1-B66386FD0571}" dt="2022-04-10T20:49:09.296" v="501"/>
        <pc:sldMkLst>
          <pc:docMk/>
          <pc:sldMk cId="1987804596" sldId="282"/>
        </pc:sldMkLst>
        <pc:spChg chg="add mod">
          <ac:chgData name="حصه بنت العتيبي" userId="c1fe605c-1aaf-4791-a440-af891effc177" providerId="ADAL" clId="{27CF5C02-A990-4D8C-88F1-B66386FD0571}" dt="2022-04-10T20:32:57.312" v="414" actId="1076"/>
          <ac:spMkLst>
            <pc:docMk/>
            <pc:sldMk cId="1987804596" sldId="282"/>
            <ac:spMk id="2" creationId="{5F7489FC-77AF-4921-977D-2E6CE203DD2E}"/>
          </ac:spMkLst>
        </pc:spChg>
        <pc:spChg chg="mod">
          <ac:chgData name="حصه بنت العتيبي" userId="c1fe605c-1aaf-4791-a440-af891effc177" providerId="ADAL" clId="{27CF5C02-A990-4D8C-88F1-B66386FD0571}" dt="2022-04-10T19:41:11.028" v="84" actId="1076"/>
          <ac:spMkLst>
            <pc:docMk/>
            <pc:sldMk cId="1987804596" sldId="282"/>
            <ac:spMk id="7" creationId="{F3C1DC06-53FB-42C9-9639-F2F9557C874C}"/>
          </ac:spMkLst>
        </pc:spChg>
        <pc:spChg chg="mod">
          <ac:chgData name="حصه بنت العتيبي" userId="c1fe605c-1aaf-4791-a440-af891effc177" providerId="ADAL" clId="{27CF5C02-A990-4D8C-88F1-B66386FD0571}" dt="2022-04-10T19:41:15.942" v="86" actId="1076"/>
          <ac:spMkLst>
            <pc:docMk/>
            <pc:sldMk cId="1987804596" sldId="282"/>
            <ac:spMk id="8" creationId="{A7C16FCF-F954-465D-95C9-F1C88A499BCD}"/>
          </ac:spMkLst>
        </pc:spChg>
        <pc:spChg chg="mod">
          <ac:chgData name="حصه بنت العتيبي" userId="c1fe605c-1aaf-4791-a440-af891effc177" providerId="ADAL" clId="{27CF5C02-A990-4D8C-88F1-B66386FD0571}" dt="2022-04-10T19:41:19.437" v="87" actId="1076"/>
          <ac:spMkLst>
            <pc:docMk/>
            <pc:sldMk cId="1987804596" sldId="282"/>
            <ac:spMk id="10" creationId="{CE3D2F52-5C97-4ABA-AB98-0C1734017107}"/>
          </ac:spMkLst>
        </pc:spChg>
        <pc:picChg chg="add mod ord modCrop">
          <ac:chgData name="حصه بنت العتيبي" userId="c1fe605c-1aaf-4791-a440-af891effc177" providerId="ADAL" clId="{27CF5C02-A990-4D8C-88F1-B66386FD0571}" dt="2022-04-10T20:32:45.062" v="412" actId="1076"/>
          <ac:picMkLst>
            <pc:docMk/>
            <pc:sldMk cId="1987804596" sldId="282"/>
            <ac:picMk id="4" creationId="{B88CD50D-8A07-459A-BA1C-E997B92313AF}"/>
          </ac:picMkLst>
        </pc:picChg>
        <pc:picChg chg="mod">
          <ac:chgData name="حصه بنت العتيبي" userId="c1fe605c-1aaf-4791-a440-af891effc177" providerId="ADAL" clId="{27CF5C02-A990-4D8C-88F1-B66386FD0571}" dt="2022-04-10T19:41:00.669" v="80" actId="14100"/>
          <ac:picMkLst>
            <pc:docMk/>
            <pc:sldMk cId="1987804596" sldId="282"/>
            <ac:picMk id="5" creationId="{C1523501-22F2-45B6-8B70-DF248464D620}"/>
          </ac:picMkLst>
        </pc:picChg>
        <pc:picChg chg="mod">
          <ac:chgData name="حصه بنت العتيبي" userId="c1fe605c-1aaf-4791-a440-af891effc177" providerId="ADAL" clId="{27CF5C02-A990-4D8C-88F1-B66386FD0571}" dt="2022-04-10T20:48:39.583" v="492" actId="1076"/>
          <ac:picMkLst>
            <pc:docMk/>
            <pc:sldMk cId="1987804596" sldId="282"/>
            <ac:picMk id="6" creationId="{DF6853AD-1894-4977-8B09-2CB6A896D836}"/>
          </ac:picMkLst>
        </pc:picChg>
        <pc:picChg chg="add mod">
          <ac:chgData name="حصه بنت العتيبي" userId="c1fe605c-1aaf-4791-a440-af891effc177" providerId="ADAL" clId="{27CF5C02-A990-4D8C-88F1-B66386FD0571}" dt="2022-04-10T19:47:01.497" v="90" actId="1076"/>
          <ac:picMkLst>
            <pc:docMk/>
            <pc:sldMk cId="1987804596" sldId="282"/>
            <ac:picMk id="11" creationId="{87E39DDE-D24D-45B0-8962-2C547EBBD80C}"/>
          </ac:picMkLst>
        </pc:picChg>
        <pc:picChg chg="add mod">
          <ac:chgData name="حصه بنت العتيبي" userId="c1fe605c-1aaf-4791-a440-af891effc177" providerId="ADAL" clId="{27CF5C02-A990-4D8C-88F1-B66386FD0571}" dt="2022-04-10T20:48:45.095" v="493" actId="1076"/>
          <ac:picMkLst>
            <pc:docMk/>
            <pc:sldMk cId="1987804596" sldId="282"/>
            <ac:picMk id="12" creationId="{788F0B2A-569E-43F3-B769-567C1E2F4153}"/>
          </ac:picMkLst>
        </pc:picChg>
        <pc:picChg chg="add mod">
          <ac:chgData name="حصه بنت العتيبي" userId="c1fe605c-1aaf-4791-a440-af891effc177" providerId="ADAL" clId="{27CF5C02-A990-4D8C-88F1-B66386FD0571}" dt="2022-04-10T20:48:47.568" v="494" actId="1076"/>
          <ac:picMkLst>
            <pc:docMk/>
            <pc:sldMk cId="1987804596" sldId="282"/>
            <ac:picMk id="13" creationId="{8812ADA5-162F-4C23-8E5E-597DE4468DDF}"/>
          </ac:picMkLst>
        </pc:picChg>
        <pc:picChg chg="add mod">
          <ac:chgData name="حصه بنت العتيبي" userId="c1fe605c-1aaf-4791-a440-af891effc177" providerId="ADAL" clId="{27CF5C02-A990-4D8C-88F1-B66386FD0571}" dt="2022-04-10T20:48:49.827" v="495" actId="1076"/>
          <ac:picMkLst>
            <pc:docMk/>
            <pc:sldMk cId="1987804596" sldId="282"/>
            <ac:picMk id="14" creationId="{8AF2F4FF-9444-4FC9-8C3D-A628E655FCA1}"/>
          </ac:picMkLst>
        </pc:picChg>
        <pc:picChg chg="add mod">
          <ac:chgData name="حصه بنت العتيبي" userId="c1fe605c-1aaf-4791-a440-af891effc177" providerId="ADAL" clId="{27CF5C02-A990-4D8C-88F1-B66386FD0571}" dt="2022-04-10T20:48:57.208" v="499" actId="1076"/>
          <ac:picMkLst>
            <pc:docMk/>
            <pc:sldMk cId="1987804596" sldId="282"/>
            <ac:picMk id="15" creationId="{5368D98A-3400-4C9D-8108-92A2FB76BE96}"/>
          </ac:picMkLst>
        </pc:picChg>
      </pc:sldChg>
      <pc:sldChg chg="delSp modSp add mod ord delAnim">
        <pc:chgData name="حصه بنت العتيبي" userId="c1fe605c-1aaf-4791-a440-af891effc177" providerId="ADAL" clId="{27CF5C02-A990-4D8C-88F1-B66386FD0571}" dt="2022-04-10T20:05:21.461" v="224" actId="1076"/>
        <pc:sldMkLst>
          <pc:docMk/>
          <pc:sldMk cId="2159308396" sldId="285"/>
        </pc:sldMkLst>
        <pc:spChg chg="mod">
          <ac:chgData name="حصه بنت العتيبي" userId="c1fe605c-1aaf-4791-a440-af891effc177" providerId="ADAL" clId="{27CF5C02-A990-4D8C-88F1-B66386FD0571}" dt="2022-04-10T20:05:17.703" v="222" actId="20577"/>
          <ac:spMkLst>
            <pc:docMk/>
            <pc:sldMk cId="2159308396" sldId="285"/>
            <ac:spMk id="4" creationId="{03E67341-A285-49B1-9C66-204B1170C269}"/>
          </ac:spMkLst>
        </pc:spChg>
        <pc:picChg chg="del">
          <ac:chgData name="حصه بنت العتيبي" userId="c1fe605c-1aaf-4791-a440-af891effc177" providerId="ADAL" clId="{27CF5C02-A990-4D8C-88F1-B66386FD0571}" dt="2022-04-10T20:05:11.051" v="219" actId="478"/>
          <ac:picMkLst>
            <pc:docMk/>
            <pc:sldMk cId="2159308396" sldId="285"/>
            <ac:picMk id="3" creationId="{E5E7C8FB-B558-4521-94A6-541ED06CC4F5}"/>
          </ac:picMkLst>
        </pc:picChg>
        <pc:picChg chg="del">
          <ac:chgData name="حصه بنت العتيبي" userId="c1fe605c-1aaf-4791-a440-af891effc177" providerId="ADAL" clId="{27CF5C02-A990-4D8C-88F1-B66386FD0571}" dt="2022-04-10T20:05:15.552" v="221" actId="478"/>
          <ac:picMkLst>
            <pc:docMk/>
            <pc:sldMk cId="2159308396" sldId="285"/>
            <ac:picMk id="6" creationId="{EB7C3645-5371-4514-8F86-7665EFEDC35C}"/>
          </ac:picMkLst>
        </pc:picChg>
        <pc:picChg chg="mod">
          <ac:chgData name="حصه بنت العتيبي" userId="c1fe605c-1aaf-4791-a440-af891effc177" providerId="ADAL" clId="{27CF5C02-A990-4D8C-88F1-B66386FD0571}" dt="2022-04-10T20:05:21.461" v="224" actId="1076"/>
          <ac:picMkLst>
            <pc:docMk/>
            <pc:sldMk cId="2159308396" sldId="285"/>
            <ac:picMk id="8" creationId="{BB8BDFCE-C903-4530-922C-A373CA771127}"/>
          </ac:picMkLst>
        </pc:picChg>
        <pc:picChg chg="del">
          <ac:chgData name="حصه بنت العتيبي" userId="c1fe605c-1aaf-4791-a440-af891effc177" providerId="ADAL" clId="{27CF5C02-A990-4D8C-88F1-B66386FD0571}" dt="2022-04-10T20:05:18.761" v="223" actId="478"/>
          <ac:picMkLst>
            <pc:docMk/>
            <pc:sldMk cId="2159308396" sldId="285"/>
            <ac:picMk id="10" creationId="{28F3569C-CD81-4214-8925-68BAF573F58D}"/>
          </ac:picMkLst>
        </pc:picChg>
      </pc:sldChg>
      <pc:sldChg chg="addSp delSp modSp new mod modAnim">
        <pc:chgData name="حصه بنت العتيبي" userId="c1fe605c-1aaf-4791-a440-af891effc177" providerId="ADAL" clId="{27CF5C02-A990-4D8C-88F1-B66386FD0571}" dt="2022-04-10T20:14:41.348" v="313"/>
        <pc:sldMkLst>
          <pc:docMk/>
          <pc:sldMk cId="1182002709" sldId="286"/>
        </pc:sldMkLst>
        <pc:spChg chg="add mod">
          <ac:chgData name="حصه بنت العتيبي" userId="c1fe605c-1aaf-4791-a440-af891effc177" providerId="ADAL" clId="{27CF5C02-A990-4D8C-88F1-B66386FD0571}" dt="2022-04-10T20:10:26.726" v="259" actId="1076"/>
          <ac:spMkLst>
            <pc:docMk/>
            <pc:sldMk cId="1182002709" sldId="286"/>
            <ac:spMk id="6" creationId="{C90745D0-9350-47B4-9258-96699379D08D}"/>
          </ac:spMkLst>
        </pc:spChg>
        <pc:spChg chg="add mod">
          <ac:chgData name="حصه بنت العتيبي" userId="c1fe605c-1aaf-4791-a440-af891effc177" providerId="ADAL" clId="{27CF5C02-A990-4D8C-88F1-B66386FD0571}" dt="2022-04-10T20:13:46.864" v="305" actId="207"/>
          <ac:spMkLst>
            <pc:docMk/>
            <pc:sldMk cId="1182002709" sldId="286"/>
            <ac:spMk id="7" creationId="{54636C95-46A6-49D6-900D-0E672D08F873}"/>
          </ac:spMkLst>
        </pc:spChg>
        <pc:spChg chg="add mod">
          <ac:chgData name="حصه بنت العتيبي" userId="c1fe605c-1aaf-4791-a440-af891effc177" providerId="ADAL" clId="{27CF5C02-A990-4D8C-88F1-B66386FD0571}" dt="2022-04-10T20:13:57.144" v="306" actId="207"/>
          <ac:spMkLst>
            <pc:docMk/>
            <pc:sldMk cId="1182002709" sldId="286"/>
            <ac:spMk id="9" creationId="{F17FFCC7-A3EF-4DED-A178-BE13132E4E24}"/>
          </ac:spMkLst>
        </pc:spChg>
        <pc:spChg chg="add mod">
          <ac:chgData name="حصه بنت العتيبي" userId="c1fe605c-1aaf-4791-a440-af891effc177" providerId="ADAL" clId="{27CF5C02-A990-4D8C-88F1-B66386FD0571}" dt="2022-04-10T20:14:05.952" v="307" actId="207"/>
          <ac:spMkLst>
            <pc:docMk/>
            <pc:sldMk cId="1182002709" sldId="286"/>
            <ac:spMk id="10" creationId="{69F0DB23-3BDE-4363-913A-54C9419E2191}"/>
          </ac:spMkLst>
        </pc:spChg>
        <pc:spChg chg="add mod">
          <ac:chgData name="حصه بنت العتيبي" userId="c1fe605c-1aaf-4791-a440-af891effc177" providerId="ADAL" clId="{27CF5C02-A990-4D8C-88F1-B66386FD0571}" dt="2022-04-10T20:14:13.884" v="308" actId="207"/>
          <ac:spMkLst>
            <pc:docMk/>
            <pc:sldMk cId="1182002709" sldId="286"/>
            <ac:spMk id="11" creationId="{55E3B21C-1E97-4438-978A-19756A399742}"/>
          </ac:spMkLst>
        </pc:spChg>
        <pc:spChg chg="add mod">
          <ac:chgData name="حصه بنت العتيبي" userId="c1fe605c-1aaf-4791-a440-af891effc177" providerId="ADAL" clId="{27CF5C02-A990-4D8C-88F1-B66386FD0571}" dt="2022-04-10T20:14:20.400" v="309" actId="207"/>
          <ac:spMkLst>
            <pc:docMk/>
            <pc:sldMk cId="1182002709" sldId="286"/>
            <ac:spMk id="12" creationId="{1E7A4A8F-A0BA-4BF7-9C7E-EFB9C20E6A33}"/>
          </ac:spMkLst>
        </pc:spChg>
        <pc:picChg chg="add mod">
          <ac:chgData name="حصه بنت العتيبي" userId="c1fe605c-1aaf-4791-a440-af891effc177" providerId="ADAL" clId="{27CF5C02-A990-4D8C-88F1-B66386FD0571}" dt="2022-04-10T20:07:21.114" v="232" actId="1076"/>
          <ac:picMkLst>
            <pc:docMk/>
            <pc:sldMk cId="1182002709" sldId="286"/>
            <ac:picMk id="2" creationId="{EF713CEC-152A-4D81-8C2F-C930C278F139}"/>
          </ac:picMkLst>
        </pc:picChg>
        <pc:picChg chg="add del mod modCrop">
          <ac:chgData name="حصه بنت العتيبي" userId="c1fe605c-1aaf-4791-a440-af891effc177" providerId="ADAL" clId="{27CF5C02-A990-4D8C-88F1-B66386FD0571}" dt="2022-04-10T20:08:21.980" v="236" actId="478"/>
          <ac:picMkLst>
            <pc:docMk/>
            <pc:sldMk cId="1182002709" sldId="286"/>
            <ac:picMk id="4" creationId="{25E08CDB-BC35-42B0-BE43-DACC5F76AADF}"/>
          </ac:picMkLst>
        </pc:picChg>
        <pc:picChg chg="add mod">
          <ac:chgData name="حصه بنت العتيبي" userId="c1fe605c-1aaf-4791-a440-af891effc177" providerId="ADAL" clId="{27CF5C02-A990-4D8C-88F1-B66386FD0571}" dt="2022-04-10T20:10:29.558" v="260" actId="1076"/>
          <ac:picMkLst>
            <pc:docMk/>
            <pc:sldMk cId="1182002709" sldId="286"/>
            <ac:picMk id="8" creationId="{80A331A5-5408-4A2B-B146-BEA6AC729309}"/>
          </ac:picMkLst>
        </pc:picChg>
      </pc:sldChg>
      <pc:sldChg chg="delSp modSp add mod ord delAnim">
        <pc:chgData name="حصه بنت العتيبي" userId="c1fe605c-1aaf-4791-a440-af891effc177" providerId="ADAL" clId="{27CF5C02-A990-4D8C-88F1-B66386FD0571}" dt="2022-04-10T20:19:59.227" v="341" actId="1076"/>
        <pc:sldMkLst>
          <pc:docMk/>
          <pc:sldMk cId="1043211484" sldId="287"/>
        </pc:sldMkLst>
        <pc:spChg chg="mod">
          <ac:chgData name="حصه بنت العتيبي" userId="c1fe605c-1aaf-4791-a440-af891effc177" providerId="ADAL" clId="{27CF5C02-A990-4D8C-88F1-B66386FD0571}" dt="2022-04-10T20:19:24.705" v="340" actId="20577"/>
          <ac:spMkLst>
            <pc:docMk/>
            <pc:sldMk cId="1043211484" sldId="287"/>
            <ac:spMk id="4" creationId="{03E67341-A285-49B1-9C66-204B1170C269}"/>
          </ac:spMkLst>
        </pc:spChg>
        <pc:picChg chg="del">
          <ac:chgData name="حصه بنت العتيبي" userId="c1fe605c-1aaf-4791-a440-af891effc177" providerId="ADAL" clId="{27CF5C02-A990-4D8C-88F1-B66386FD0571}" dt="2022-04-10T20:19:16.560" v="336" actId="478"/>
          <ac:picMkLst>
            <pc:docMk/>
            <pc:sldMk cId="1043211484" sldId="287"/>
            <ac:picMk id="3" creationId="{E5E7C8FB-B558-4521-94A6-541ED06CC4F5}"/>
          </ac:picMkLst>
        </pc:picChg>
        <pc:picChg chg="del">
          <ac:chgData name="حصه بنت العتيبي" userId="c1fe605c-1aaf-4791-a440-af891effc177" providerId="ADAL" clId="{27CF5C02-A990-4D8C-88F1-B66386FD0571}" dt="2022-04-10T20:19:17.958" v="337" actId="478"/>
          <ac:picMkLst>
            <pc:docMk/>
            <pc:sldMk cId="1043211484" sldId="287"/>
            <ac:picMk id="6" creationId="{EB7C3645-5371-4514-8F86-7665EFEDC35C}"/>
          </ac:picMkLst>
        </pc:picChg>
        <pc:picChg chg="del">
          <ac:chgData name="حصه بنت العتيبي" userId="c1fe605c-1aaf-4791-a440-af891effc177" providerId="ADAL" clId="{27CF5C02-A990-4D8C-88F1-B66386FD0571}" dt="2022-04-10T20:19:19.230" v="338" actId="478"/>
          <ac:picMkLst>
            <pc:docMk/>
            <pc:sldMk cId="1043211484" sldId="287"/>
            <ac:picMk id="8" creationId="{BB8BDFCE-C903-4530-922C-A373CA771127}"/>
          </ac:picMkLst>
        </pc:picChg>
        <pc:picChg chg="mod">
          <ac:chgData name="حصه بنت العتيبي" userId="c1fe605c-1aaf-4791-a440-af891effc177" providerId="ADAL" clId="{27CF5C02-A990-4D8C-88F1-B66386FD0571}" dt="2022-04-10T20:19:59.227" v="341" actId="1076"/>
          <ac:picMkLst>
            <pc:docMk/>
            <pc:sldMk cId="1043211484" sldId="287"/>
            <ac:picMk id="10" creationId="{28F3569C-CD81-4214-8925-68BAF573F58D}"/>
          </ac:picMkLst>
        </pc:picChg>
      </pc:sldChg>
      <pc:sldChg chg="addSp delSp modSp new mod modTransition">
        <pc:chgData name="حصه بنت العتيبي" userId="c1fe605c-1aaf-4791-a440-af891effc177" providerId="ADAL" clId="{27CF5C02-A990-4D8C-88F1-B66386FD0571}" dt="2022-04-10T20:34:55.626" v="417"/>
        <pc:sldMkLst>
          <pc:docMk/>
          <pc:sldMk cId="2337735381" sldId="288"/>
        </pc:sldMkLst>
        <pc:spChg chg="add mod">
          <ac:chgData name="حصه بنت العتيبي" userId="c1fe605c-1aaf-4791-a440-af891effc177" providerId="ADAL" clId="{27CF5C02-A990-4D8C-88F1-B66386FD0571}" dt="2022-04-10T20:31:03.208" v="407" actId="1076"/>
          <ac:spMkLst>
            <pc:docMk/>
            <pc:sldMk cId="2337735381" sldId="288"/>
            <ac:spMk id="5" creationId="{852C0B98-7957-4EFD-829F-08E4EDC32252}"/>
          </ac:spMkLst>
        </pc:spChg>
        <pc:spChg chg="add mod">
          <ac:chgData name="حصه بنت العتيبي" userId="c1fe605c-1aaf-4791-a440-af891effc177" providerId="ADAL" clId="{27CF5C02-A990-4D8C-88F1-B66386FD0571}" dt="2022-04-10T20:31:03.208" v="407" actId="1076"/>
          <ac:spMkLst>
            <pc:docMk/>
            <pc:sldMk cId="2337735381" sldId="288"/>
            <ac:spMk id="6" creationId="{235A6830-7BDC-414A-BEBF-2A57C4788AFC}"/>
          </ac:spMkLst>
        </pc:spChg>
        <pc:spChg chg="mod">
          <ac:chgData name="حصه بنت العتيبي" userId="c1fe605c-1aaf-4791-a440-af891effc177" providerId="ADAL" clId="{27CF5C02-A990-4D8C-88F1-B66386FD0571}" dt="2022-04-10T20:29:32.109" v="390" actId="164"/>
          <ac:spMkLst>
            <pc:docMk/>
            <pc:sldMk cId="2337735381" sldId="288"/>
            <ac:spMk id="14" creationId="{FA130AA5-E86B-4E8D-981C-AC9AEECEEA29}"/>
          </ac:spMkLst>
        </pc:spChg>
        <pc:spChg chg="mod">
          <ac:chgData name="حصه بنت العتيبي" userId="c1fe605c-1aaf-4791-a440-af891effc177" providerId="ADAL" clId="{27CF5C02-A990-4D8C-88F1-B66386FD0571}" dt="2022-04-10T20:29:32.109" v="390" actId="164"/>
          <ac:spMkLst>
            <pc:docMk/>
            <pc:sldMk cId="2337735381" sldId="288"/>
            <ac:spMk id="15" creationId="{AE93529C-3126-4865-AEFF-CCDA8AB85BA2}"/>
          </ac:spMkLst>
        </pc:spChg>
        <pc:spChg chg="mod">
          <ac:chgData name="حصه بنت العتيبي" userId="c1fe605c-1aaf-4791-a440-af891effc177" providerId="ADAL" clId="{27CF5C02-A990-4D8C-88F1-B66386FD0571}" dt="2022-04-10T20:29:32.109" v="390" actId="164"/>
          <ac:spMkLst>
            <pc:docMk/>
            <pc:sldMk cId="2337735381" sldId="288"/>
            <ac:spMk id="16" creationId="{55658B06-ED8E-4577-A1D1-A566CBA47E68}"/>
          </ac:spMkLst>
        </pc:spChg>
        <pc:spChg chg="mod">
          <ac:chgData name="حصه بنت العتيبي" userId="c1fe605c-1aaf-4791-a440-af891effc177" providerId="ADAL" clId="{27CF5C02-A990-4D8C-88F1-B66386FD0571}" dt="2022-04-10T20:29:32.109" v="390" actId="164"/>
          <ac:spMkLst>
            <pc:docMk/>
            <pc:sldMk cId="2337735381" sldId="288"/>
            <ac:spMk id="17" creationId="{B923F016-F19A-4279-B4CE-10D2DDF24389}"/>
          </ac:spMkLst>
        </pc:spChg>
        <pc:spChg chg="del mod">
          <ac:chgData name="حصه بنت العتيبي" userId="c1fe605c-1aaf-4791-a440-af891effc177" providerId="ADAL" clId="{27CF5C02-A990-4D8C-88F1-B66386FD0571}" dt="2022-04-10T20:30:23.225" v="400" actId="478"/>
          <ac:spMkLst>
            <pc:docMk/>
            <pc:sldMk cId="2337735381" sldId="288"/>
            <ac:spMk id="19" creationId="{B8B93C4B-3DBF-4385-9753-157A94A9D5FF}"/>
          </ac:spMkLst>
        </pc:spChg>
        <pc:spChg chg="mod">
          <ac:chgData name="حصه بنت العتيبي" userId="c1fe605c-1aaf-4791-a440-af891effc177" providerId="ADAL" clId="{27CF5C02-A990-4D8C-88F1-B66386FD0571}" dt="2022-04-10T20:31:07.329" v="408" actId="1076"/>
          <ac:spMkLst>
            <pc:docMk/>
            <pc:sldMk cId="2337735381" sldId="288"/>
            <ac:spMk id="20" creationId="{1EB279F4-223C-4970-B0EC-FDBEB0FA2FA2}"/>
          </ac:spMkLst>
        </pc:spChg>
        <pc:grpChg chg="del mod">
          <ac:chgData name="حصه بنت العتيبي" userId="c1fe605c-1aaf-4791-a440-af891effc177" providerId="ADAL" clId="{27CF5C02-A990-4D8C-88F1-B66386FD0571}" dt="2022-04-10T20:28:32.957" v="387" actId="27803"/>
          <ac:grpSpMkLst>
            <pc:docMk/>
            <pc:sldMk cId="2337735381" sldId="288"/>
            <ac:grpSpMk id="13" creationId="{A5A7DC46-8E88-426B-87DF-05C973422C71}"/>
          </ac:grpSpMkLst>
        </pc:grpChg>
        <pc:grpChg chg="add mod">
          <ac:chgData name="حصه بنت العتيبي" userId="c1fe605c-1aaf-4791-a440-af891effc177" providerId="ADAL" clId="{27CF5C02-A990-4D8C-88F1-B66386FD0571}" dt="2022-04-10T20:29:59.083" v="396" actId="1076"/>
          <ac:grpSpMkLst>
            <pc:docMk/>
            <pc:sldMk cId="2337735381" sldId="288"/>
            <ac:grpSpMk id="18" creationId="{6ABACDE8-18FA-490B-A411-5D2CF573B15E}"/>
          </ac:grpSpMkLst>
        </pc:grpChg>
        <pc:picChg chg="add mod">
          <ac:chgData name="حصه بنت العتيبي" userId="c1fe605c-1aaf-4791-a440-af891effc177" providerId="ADAL" clId="{27CF5C02-A990-4D8C-88F1-B66386FD0571}" dt="2022-04-10T20:31:13.487" v="409" actId="166"/>
          <ac:picMkLst>
            <pc:docMk/>
            <pc:sldMk cId="2337735381" sldId="288"/>
            <ac:picMk id="2" creationId="{B0C68C3B-A483-4150-AD59-53A297CE3434}"/>
          </ac:picMkLst>
        </pc:picChg>
        <pc:picChg chg="add mod ord modCrop">
          <ac:chgData name="حصه بنت العتيبي" userId="c1fe605c-1aaf-4791-a440-af891effc177" providerId="ADAL" clId="{27CF5C02-A990-4D8C-88F1-B66386FD0571}" dt="2022-04-10T20:29:50.262" v="394" actId="167"/>
          <ac:picMkLst>
            <pc:docMk/>
            <pc:sldMk cId="2337735381" sldId="288"/>
            <ac:picMk id="4" creationId="{35B84927-BF45-4D45-B3D8-E9A0C8B001F1}"/>
          </ac:picMkLst>
        </pc:picChg>
        <pc:picChg chg="add del mod">
          <ac:chgData name="حصه بنت العتيبي" userId="c1fe605c-1aaf-4791-a440-af891effc177" providerId="ADAL" clId="{27CF5C02-A990-4D8C-88F1-B66386FD0571}" dt="2022-04-10T20:30:32.475" v="401" actId="27803"/>
          <ac:picMkLst>
            <pc:docMk/>
            <pc:sldMk cId="2337735381" sldId="288"/>
            <ac:picMk id="8" creationId="{1EB279F4-223C-4970-B0EC-FDBEB0FA2FA2}"/>
          </ac:picMkLst>
        </pc:picChg>
        <pc:picChg chg="add del mod">
          <ac:chgData name="حصه بنت العتيبي" userId="c1fe605c-1aaf-4791-a440-af891effc177" providerId="ADAL" clId="{27CF5C02-A990-4D8C-88F1-B66386FD0571}" dt="2022-04-10T20:28:32.957" v="387" actId="27803"/>
          <ac:picMkLst>
            <pc:docMk/>
            <pc:sldMk cId="2337735381" sldId="288"/>
            <ac:picMk id="10" creationId="{A9F5EF9C-BB84-4E9E-9C0B-AC6D176C8302}"/>
          </ac:picMkLst>
        </pc:picChg>
        <pc:picChg chg="add del mod">
          <ac:chgData name="حصه بنت العتيبي" userId="c1fe605c-1aaf-4791-a440-af891effc177" providerId="ADAL" clId="{27CF5C02-A990-4D8C-88F1-B66386FD0571}" dt="2022-04-10T20:30:07.102" v="397" actId="27803"/>
          <ac:picMkLst>
            <pc:docMk/>
            <pc:sldMk cId="2337735381" sldId="288"/>
            <ac:picMk id="12" creationId="{B8B93C4B-3DBF-4385-9753-157A94A9D5FF}"/>
          </ac:picMkLst>
        </pc:picChg>
      </pc:sldChg>
      <pc:sldChg chg="addSp modSp new mod ord modTransition modAnim">
        <pc:chgData name="حصه بنت العتيبي" userId="c1fe605c-1aaf-4791-a440-af891effc177" providerId="ADAL" clId="{27CF5C02-A990-4D8C-88F1-B66386FD0571}" dt="2022-04-10T20:35:03.646" v="418"/>
        <pc:sldMkLst>
          <pc:docMk/>
          <pc:sldMk cId="1584265482" sldId="289"/>
        </pc:sldMkLst>
        <pc:picChg chg="add mod">
          <ac:chgData name="حصه بنت العتيبي" userId="c1fe605c-1aaf-4791-a440-af891effc177" providerId="ADAL" clId="{27CF5C02-A990-4D8C-88F1-B66386FD0571}" dt="2022-04-10T20:24:40.465" v="367" actId="1366"/>
          <ac:picMkLst>
            <pc:docMk/>
            <pc:sldMk cId="1584265482" sldId="289"/>
            <ac:picMk id="2" creationId="{2A483C7C-0783-4F6C-95AE-3DECC8B5E618}"/>
          </ac:picMkLst>
        </pc:picChg>
      </pc:sldChg>
      <pc:sldChg chg="addSp modSp new modTransition modAnim">
        <pc:chgData name="حصه بنت العتيبي" userId="c1fe605c-1aaf-4791-a440-af891effc177" providerId="ADAL" clId="{27CF5C02-A990-4D8C-88F1-B66386FD0571}" dt="2022-04-10T20:47:42.085" v="480"/>
        <pc:sldMkLst>
          <pc:docMk/>
          <pc:sldMk cId="2171390363" sldId="290"/>
        </pc:sldMkLst>
        <pc:picChg chg="add mod">
          <ac:chgData name="حصه بنت العتيبي" userId="c1fe605c-1aaf-4791-a440-af891effc177" providerId="ADAL" clId="{27CF5C02-A990-4D8C-88F1-B66386FD0571}" dt="2022-04-10T20:45:09.278" v="452" actId="1076"/>
          <ac:picMkLst>
            <pc:docMk/>
            <pc:sldMk cId="2171390363" sldId="290"/>
            <ac:picMk id="1026" creationId="{9B4AD6A7-58E5-430A-9711-890B610112C9}"/>
          </ac:picMkLst>
        </pc:picChg>
        <pc:picChg chg="add mod">
          <ac:chgData name="حصه بنت العتيبي" userId="c1fe605c-1aaf-4791-a440-af891effc177" providerId="ADAL" clId="{27CF5C02-A990-4D8C-88F1-B66386FD0571}" dt="2022-04-10T20:45:11.195" v="453" actId="1076"/>
          <ac:picMkLst>
            <pc:docMk/>
            <pc:sldMk cId="2171390363" sldId="290"/>
            <ac:picMk id="1028" creationId="{C52557B7-A73C-42DB-93E6-276AD45C3C2C}"/>
          </ac:picMkLst>
        </pc:picChg>
        <pc:picChg chg="add mod">
          <ac:chgData name="حصه بنت العتيبي" userId="c1fe605c-1aaf-4791-a440-af891effc177" providerId="ADAL" clId="{27CF5C02-A990-4D8C-88F1-B66386FD0571}" dt="2022-04-10T20:45:26.468" v="458" actId="1076"/>
          <ac:picMkLst>
            <pc:docMk/>
            <pc:sldMk cId="2171390363" sldId="290"/>
            <ac:picMk id="1030" creationId="{8104C3B9-CC0C-47CF-8E0B-EF2AB40D186E}"/>
          </ac:picMkLst>
        </pc:picChg>
        <pc:picChg chg="add mod">
          <ac:chgData name="حصه بنت العتيبي" userId="c1fe605c-1aaf-4791-a440-af891effc177" providerId="ADAL" clId="{27CF5C02-A990-4D8C-88F1-B66386FD0571}" dt="2022-04-10T20:45:31.265" v="461" actId="1076"/>
          <ac:picMkLst>
            <pc:docMk/>
            <pc:sldMk cId="2171390363" sldId="290"/>
            <ac:picMk id="1032" creationId="{3117FDEA-83FC-40F7-914C-25A4B80E50EC}"/>
          </ac:picMkLst>
        </pc:picChg>
      </pc:sldChg>
      <pc:sldChg chg="addSp delSp modSp new">
        <pc:chgData name="حصه بنت العتيبي" userId="c1fe605c-1aaf-4791-a440-af891effc177" providerId="ADAL" clId="{27CF5C02-A990-4D8C-88F1-B66386FD0571}" dt="2022-04-10T20:53:56.767" v="513" actId="14100"/>
        <pc:sldMkLst>
          <pc:docMk/>
          <pc:sldMk cId="805332460" sldId="291"/>
        </pc:sldMkLst>
        <pc:picChg chg="add del mod">
          <ac:chgData name="حصه بنت العتيبي" userId="c1fe605c-1aaf-4791-a440-af891effc177" providerId="ADAL" clId="{27CF5C02-A990-4D8C-88F1-B66386FD0571}" dt="2022-04-10T20:53:42.719" v="507" actId="478"/>
          <ac:picMkLst>
            <pc:docMk/>
            <pc:sldMk cId="805332460" sldId="291"/>
            <ac:picMk id="2050" creationId="{AA18CB2F-5E1E-4A3B-84FF-2A92FFDD5E8A}"/>
          </ac:picMkLst>
        </pc:picChg>
        <pc:picChg chg="add mod">
          <ac:chgData name="حصه بنت العتيبي" userId="c1fe605c-1aaf-4791-a440-af891effc177" providerId="ADAL" clId="{27CF5C02-A990-4D8C-88F1-B66386FD0571}" dt="2022-04-10T20:53:56.767" v="513" actId="14100"/>
          <ac:picMkLst>
            <pc:docMk/>
            <pc:sldMk cId="805332460" sldId="291"/>
            <ac:picMk id="2052" creationId="{E25B2160-519E-4456-A444-67B6A38DAAF2}"/>
          </ac:picMkLst>
        </pc:picChg>
      </pc:sldChg>
      <pc:sldMasterChg chg="addSp modSp mod modSldLayout">
        <pc:chgData name="حصه بنت العتيبي" userId="c1fe605c-1aaf-4791-a440-af891effc177" providerId="ADAL" clId="{27CF5C02-A990-4D8C-88F1-B66386FD0571}" dt="2022-04-10T20:00:00.294" v="213" actId="207"/>
        <pc:sldMasterMkLst>
          <pc:docMk/>
          <pc:sldMasterMk cId="4214582508" sldId="2147483648"/>
        </pc:sldMasterMkLst>
        <pc:spChg chg="add mod">
          <ac:chgData name="حصه بنت العتيبي" userId="c1fe605c-1aaf-4791-a440-af891effc177" providerId="ADAL" clId="{27CF5C02-A990-4D8C-88F1-B66386FD0571}" dt="2022-04-10T19:59:34.493" v="208" actId="2711"/>
          <ac:spMkLst>
            <pc:docMk/>
            <pc:sldMasterMk cId="4214582508" sldId="2147483648"/>
            <ac:spMk id="7" creationId="{D741F9DF-7B1D-411A-A5CD-8AB0CB8875A8}"/>
          </ac:spMkLst>
        </pc:spChg>
        <pc:spChg chg="add mod">
          <ac:chgData name="حصه بنت العتيبي" userId="c1fe605c-1aaf-4791-a440-af891effc177" providerId="ADAL" clId="{27CF5C02-A990-4D8C-88F1-B66386FD0571}" dt="2022-04-10T20:00:00.294" v="213" actId="207"/>
          <ac:spMkLst>
            <pc:docMk/>
            <pc:sldMasterMk cId="4214582508" sldId="2147483648"/>
            <ac:spMk id="8" creationId="{D4E1838E-F1C1-4B5B-A2DD-6175E3C60D40}"/>
          </ac:spMkLst>
        </pc:spChg>
        <pc:sldLayoutChg chg="addSp delSp modSp mod">
          <pc:chgData name="حصه بنت العتيبي" userId="c1fe605c-1aaf-4791-a440-af891effc177" providerId="ADAL" clId="{27CF5C02-A990-4D8C-88F1-B66386FD0571}" dt="2022-04-10T19:58:58.794" v="179"/>
          <pc:sldLayoutMkLst>
            <pc:docMk/>
            <pc:sldMasterMk cId="4214582508" sldId="2147483648"/>
            <pc:sldLayoutMk cId="3991841071" sldId="2147483655"/>
          </pc:sldLayoutMkLst>
          <pc:spChg chg="add del mod">
            <ac:chgData name="حصه بنت العتيبي" userId="c1fe605c-1aaf-4791-a440-af891effc177" providerId="ADAL" clId="{27CF5C02-A990-4D8C-88F1-B66386FD0571}" dt="2022-04-10T19:58:58.794" v="179"/>
            <ac:spMkLst>
              <pc:docMk/>
              <pc:sldMasterMk cId="4214582508" sldId="2147483648"/>
              <pc:sldLayoutMk cId="3991841071" sldId="2147483655"/>
              <ac:spMk id="5" creationId="{1D8F3BA7-9E95-4175-BADF-F88D42752A96}"/>
            </ac:spMkLst>
          </pc:spChg>
        </pc:sldLayoutChg>
      </pc:sldMasterChg>
    </pc:docChg>
  </pc:docChgLst>
  <pc:docChgLst>
    <pc:chgData name="حصه بنت العتيبي" userId="c1fe605c-1aaf-4791-a440-af891effc177" providerId="ADAL" clId="{4EFEAC0B-EE55-432C-A480-575C72BC2E7C}"/>
    <pc:docChg chg="custSel delSld modSld sldOrd">
      <pc:chgData name="حصه بنت العتيبي" userId="c1fe605c-1aaf-4791-a440-af891effc177" providerId="ADAL" clId="{4EFEAC0B-EE55-432C-A480-575C72BC2E7C}" dt="2022-04-11T19:03:30.430" v="15" actId="47"/>
      <pc:docMkLst>
        <pc:docMk/>
      </pc:docMkLst>
      <pc:sldChg chg="modSp mod">
        <pc:chgData name="حصه بنت العتيبي" userId="c1fe605c-1aaf-4791-a440-af891effc177" providerId="ADAL" clId="{4EFEAC0B-EE55-432C-A480-575C72BC2E7C}" dt="2022-04-11T19:03:11.802" v="12" actId="14100"/>
        <pc:sldMkLst>
          <pc:docMk/>
          <pc:sldMk cId="916178874" sldId="277"/>
        </pc:sldMkLst>
        <pc:spChg chg="mod">
          <ac:chgData name="حصه بنت العتيبي" userId="c1fe605c-1aaf-4791-a440-af891effc177" providerId="ADAL" clId="{4EFEAC0B-EE55-432C-A480-575C72BC2E7C}" dt="2022-04-11T19:03:11.802" v="12" actId="14100"/>
          <ac:spMkLst>
            <pc:docMk/>
            <pc:sldMk cId="916178874" sldId="277"/>
            <ac:spMk id="6" creationId="{24F03CAA-E51E-421D-8C63-876C92610B04}"/>
          </ac:spMkLst>
        </pc:spChg>
      </pc:sldChg>
      <pc:sldChg chg="del ord">
        <pc:chgData name="حصه بنت العتيبي" userId="c1fe605c-1aaf-4791-a440-af891effc177" providerId="ADAL" clId="{4EFEAC0B-EE55-432C-A480-575C72BC2E7C}" dt="2022-04-11T19:03:30.430" v="15" actId="47"/>
        <pc:sldMkLst>
          <pc:docMk/>
          <pc:sldMk cId="1584265482" sldId="289"/>
        </pc:sldMkLst>
      </pc:sldChg>
      <pc:sldChg chg="delSp modSp mod ord">
        <pc:chgData name="حصه بنت العتيبي" userId="c1fe605c-1aaf-4791-a440-af891effc177" providerId="ADAL" clId="{4EFEAC0B-EE55-432C-A480-575C72BC2E7C}" dt="2022-04-11T06:05:22.683" v="7"/>
        <pc:sldMkLst>
          <pc:docMk/>
          <pc:sldMk cId="2706808875" sldId="292"/>
        </pc:sldMkLst>
        <pc:spChg chg="del">
          <ac:chgData name="حصه بنت العتيبي" userId="c1fe605c-1aaf-4791-a440-af891effc177" providerId="ADAL" clId="{4EFEAC0B-EE55-432C-A480-575C72BC2E7C}" dt="2022-04-11T06:05:06.502" v="0" actId="478"/>
          <ac:spMkLst>
            <pc:docMk/>
            <pc:sldMk cId="2706808875" sldId="292"/>
            <ac:spMk id="2" creationId="{A6E61C68-B5EC-A947-AAA0-EB0BCADEE575}"/>
          </ac:spMkLst>
        </pc:spChg>
        <pc:picChg chg="mod">
          <ac:chgData name="حصه بنت العتيبي" userId="c1fe605c-1aaf-4791-a440-af891effc177" providerId="ADAL" clId="{4EFEAC0B-EE55-432C-A480-575C72BC2E7C}" dt="2022-04-11T06:05:19.249" v="5" actId="14100"/>
          <ac:picMkLst>
            <pc:docMk/>
            <pc:sldMk cId="2706808875" sldId="292"/>
            <ac:picMk id="4" creationId="{ECA394D8-28CD-1943-8DE0-350C0B6DF613}"/>
          </ac:picMkLst>
        </pc:picChg>
      </pc:sldChg>
    </pc:docChg>
  </pc:docChgLst>
  <pc:docChgLst>
    <pc:chgData name="حصه بنت العتيبي" userId="c1fe605c-1aaf-4791-a440-af891effc177" providerId="ADAL" clId="{E8D0A519-EF89-9341-9FD4-35B7E45EB482}"/>
    <pc:docChg chg="addSld modSld">
      <pc:chgData name="حصه بنت العتيبي" userId="c1fe605c-1aaf-4791-a440-af891effc177" providerId="ADAL" clId="{E8D0A519-EF89-9341-9FD4-35B7E45EB482}" dt="2022-04-10T23:00:50.121" v="5" actId="14100"/>
      <pc:docMkLst>
        <pc:docMk/>
      </pc:docMkLst>
      <pc:sldChg chg="addSp delSp modSp new addAnim">
        <pc:chgData name="حصه بنت العتيبي" userId="c1fe605c-1aaf-4791-a440-af891effc177" providerId="ADAL" clId="{E8D0A519-EF89-9341-9FD4-35B7E45EB482}" dt="2022-04-10T23:00:50.121" v="5" actId="14100"/>
        <pc:sldMkLst>
          <pc:docMk/>
          <pc:sldMk cId="2706808875" sldId="292"/>
        </pc:sldMkLst>
        <pc:spChg chg="del">
          <ac:chgData name="حصه بنت العتيبي" userId="c1fe605c-1aaf-4791-a440-af891effc177" providerId="ADAL" clId="{E8D0A519-EF89-9341-9FD4-35B7E45EB482}" dt="2022-04-10T23:00:28.303" v="1"/>
          <ac:spMkLst>
            <pc:docMk/>
            <pc:sldMk cId="2706808875" sldId="292"/>
            <ac:spMk id="3" creationId="{6A66D190-E18D-5744-AD3F-265656E794F5}"/>
          </ac:spMkLst>
        </pc:spChg>
        <pc:picChg chg="add mod ord">
          <ac:chgData name="حصه بنت العتيبي" userId="c1fe605c-1aaf-4791-a440-af891effc177" providerId="ADAL" clId="{E8D0A519-EF89-9341-9FD4-35B7E45EB482}" dt="2022-04-10T23:00:50.121" v="5" actId="14100"/>
          <ac:picMkLst>
            <pc:docMk/>
            <pc:sldMk cId="2706808875" sldId="292"/>
            <ac:picMk id="4" creationId="{ECA394D8-28CD-1943-8DE0-350C0B6DF61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xmlns="" id="{7765C594-86C6-45B1-9953-ABA5A045F3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4352ED8B-4024-43AC-BDD0-843F3B1FE94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1C3D6D2-CD41-4868-B90F-2941CC967AFE}" type="datetimeFigureOut">
              <a:rPr lang="ar-SA" smtClean="0"/>
              <a:t>27/08/1444</a:t>
            </a:fld>
            <a:endParaRPr lang="ar-SA"/>
          </a:p>
        </p:txBody>
      </p:sp>
      <p:sp>
        <p:nvSpPr>
          <p:cNvPr id="4" name="عنصر نائب لصورة الشريحة 3">
            <a:extLst>
              <a:ext uri="{FF2B5EF4-FFF2-40B4-BE49-F238E27FC236}">
                <a16:creationId xmlns:a16="http://schemas.microsoft.com/office/drawing/2014/main" xmlns="" id="{3BF16EBD-0B05-4368-8F52-2B6D1A654E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>
            <a:extLst>
              <a:ext uri="{FF2B5EF4-FFF2-40B4-BE49-F238E27FC236}">
                <a16:creationId xmlns:a16="http://schemas.microsoft.com/office/drawing/2014/main" xmlns="" id="{9BB4185D-BC68-4E96-BD18-E81F567779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DA5AFEA9-4C8D-4409-B7C8-FF1C9F650B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ECAF5711-2468-4E26-80B0-E6E626C78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97E55FE-8F87-43EC-BC34-8882F81CE7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64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A6716-26EC-46C8-A234-70000FB36FF7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372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62F72FBA-F17D-4583-AC63-8B10FDAEF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698EB880-3EDF-4165-89E2-6CFA46D8C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E87F5035-FBB4-41FC-8C46-501DCC2C5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9B8-BDEB-4F32-878D-31170AAFA3F0}" type="datetimeFigureOut">
              <a:rPr lang="ar-SA" smtClean="0"/>
              <a:t>27/08/1444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2EC99755-E68A-43CC-9AAF-28BDAA9C7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7F59C55A-E80D-4339-A523-D4665118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17C9-8260-4BFA-A13C-CCFCDD278E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93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6705582-9A7A-4E4A-BDC9-EB697A37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B14A73E2-068B-49D8-BCD5-5A22FC438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3EE4C42F-5302-43A1-B347-9BE94EECB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9B8-BDEB-4F32-878D-31170AAFA3F0}" type="datetimeFigureOut">
              <a:rPr lang="ar-SA" smtClean="0"/>
              <a:t>27/08/1444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CBC9D5B3-4996-4304-B675-832D30B1A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51554BB4-F12D-471B-884F-5D50EBEC3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17C9-8260-4BFA-A13C-CCFCDD278E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43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C6BC3489-A76C-4DC9-8C1D-1A736CA9C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1F735D66-3C43-4958-BFF1-8F47419DE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9277A41D-EBEF-4906-967D-A217DE31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9B8-BDEB-4F32-878D-31170AAFA3F0}" type="datetimeFigureOut">
              <a:rPr lang="ar-SA" smtClean="0"/>
              <a:t>27/08/1444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78FA1328-F0F0-4D2A-BF96-5B26F34A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F8E335FF-EF50-4137-A386-0F308218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17C9-8260-4BFA-A13C-CCFCDD278E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347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931BA1D-6B18-489D-A9FD-FD160F2E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28C83689-A2C7-4485-BC84-BD7599849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406C2A4C-4035-4240-AB7B-5A6D02C1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9B8-BDEB-4F32-878D-31170AAFA3F0}" type="datetimeFigureOut">
              <a:rPr lang="ar-SA" smtClean="0"/>
              <a:t>27/08/1444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C917694B-C7BA-498A-BC7A-05D1425F1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83E3F05-8406-41DB-B806-1B81F444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17C9-8260-4BFA-A13C-CCFCDD278E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795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278C432D-B7FB-4E61-8F14-41E056E90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32524460-DA6F-4A26-A947-262E2CFC6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60EA6095-9722-4E14-AD28-D3164F1BE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9B8-BDEB-4F32-878D-31170AAFA3F0}" type="datetimeFigureOut">
              <a:rPr lang="ar-SA" smtClean="0"/>
              <a:t>27/08/1444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AD3FE4BA-4A02-46EF-9593-ABD3CC45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29C19C18-7451-4F41-A44A-3DAD43E15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17C9-8260-4BFA-A13C-CCFCDD278E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200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B33DF89-CEF6-4D06-B652-EEBD50F84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E7574E05-9D48-4EBB-BDC9-2B7776017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6BA2FBA9-4E29-47C6-A312-BB4FBF5B9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629D038D-2327-48ED-86B5-5B0C0C93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9B8-BDEB-4F32-878D-31170AAFA3F0}" type="datetimeFigureOut">
              <a:rPr lang="ar-SA" smtClean="0"/>
              <a:t>27/08/1444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9DA551C9-8E0D-4180-93CE-5719997A6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51EC9B22-CBE3-4ED8-BBB7-C41E3EAE6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17C9-8260-4BFA-A13C-CCFCDD278E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701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F38737CA-DA03-487B-A4E2-53A7A5D6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E462CA5C-5A52-40CE-A73A-4FECCDAD5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8EF88DE7-D76C-4634-8169-BC7964485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5BB9EA28-F981-4515-B45C-D5F571118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4F0F4B6D-1CB8-46C9-9BB0-56C086652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6ED0B49B-1852-4B9D-A096-97BEDAFE5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9B8-BDEB-4F32-878D-31170AAFA3F0}" type="datetimeFigureOut">
              <a:rPr lang="ar-SA" smtClean="0"/>
              <a:t>27/08/1444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8F54BB74-1A2E-4B60-B071-D75CAB389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C31EBFF8-AE90-4AB3-8F36-C4EC020FB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17C9-8260-4BFA-A13C-CCFCDD278E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734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6E85D30-8C25-461B-8536-6C3D839D0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004F6062-8504-41E9-B2B6-91E9F20B9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9B8-BDEB-4F32-878D-31170AAFA3F0}" type="datetimeFigureOut">
              <a:rPr lang="ar-SA" smtClean="0"/>
              <a:t>27/08/1444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4DB866F6-1D34-4E14-A4F0-5267FAED1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9A586DF1-3D67-40D4-B575-2D314531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17C9-8260-4BFA-A13C-CCFCDD278E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439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4C2A3E14-5F06-4374-83D9-E58734E0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9B8-BDEB-4F32-878D-31170AAFA3F0}" type="datetimeFigureOut">
              <a:rPr lang="ar-SA" smtClean="0"/>
              <a:t>27/08/1444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E0609A65-E692-495F-BCEA-506E7CD7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EBBCD1E4-2A27-49A6-806E-4AA56F19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17C9-8260-4BFA-A13C-CCFCDD278E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84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D7826031-3993-4B81-87C9-5CE9E503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D3396EDE-BAF3-41A3-9152-8543848D5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5F775B53-9488-4912-88F9-8347BC9B8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21FD7696-FA74-4684-A896-7B46854B3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9B8-BDEB-4F32-878D-31170AAFA3F0}" type="datetimeFigureOut">
              <a:rPr lang="ar-SA" smtClean="0"/>
              <a:t>27/08/1444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9BD036FD-B770-47CF-80AF-042027952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939CC81F-C504-4B98-B02E-7753B306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17C9-8260-4BFA-A13C-CCFCDD278E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365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3D01FFC2-3440-416D-BAD3-D8A03E84F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014EE552-75C4-4915-8928-565748133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1A8022FD-2782-4A07-9CDD-2AA8BBEDA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842972C5-D5EF-4F65-B82F-EDA2D5D1F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A9B8-BDEB-4F32-878D-31170AAFA3F0}" type="datetimeFigureOut">
              <a:rPr lang="ar-SA" smtClean="0"/>
              <a:t>27/08/1444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6950FC02-2F5D-472E-BAA3-58B90224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F8DF3DE9-07A7-4713-988E-29EAB5EF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17C9-8260-4BFA-A13C-CCFCDD278E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570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765A7FE5-F561-496A-9F25-0A6ACB827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6EE574F4-8345-4CD2-A319-68BBCFA1C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77358D61-28BA-4C21-9E48-B78FBA31E6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BA9B8-BDEB-4F32-878D-31170AAFA3F0}" type="datetimeFigureOut">
              <a:rPr lang="ar-SA" smtClean="0"/>
              <a:t>27/08/1444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49D436D4-8BFC-49BC-94CB-7F02B6714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53EEA471-B187-4BB6-BEFB-55173196F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A17C9-8260-4BFA-A13C-CCFCDD278EC2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D741F9DF-7B1D-411A-A5CD-8AB0CB8875A8}"/>
              </a:ext>
            </a:extLst>
          </p:cNvPr>
          <p:cNvSpPr txBox="1"/>
          <p:nvPr userDrawn="1"/>
        </p:nvSpPr>
        <p:spPr>
          <a:xfrm>
            <a:off x="-84221" y="6954253"/>
            <a:ext cx="39944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D4E1838E-F1C1-4B5B-A2DD-6175E3C60D40}"/>
              </a:ext>
            </a:extLst>
          </p:cNvPr>
          <p:cNvSpPr txBox="1"/>
          <p:nvPr userDrawn="1"/>
        </p:nvSpPr>
        <p:spPr>
          <a:xfrm rot="16200000">
            <a:off x="10044591" y="4629925"/>
            <a:ext cx="39944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solidFill>
                <a:schemeClr val="bg1">
                  <a:lumMod val="95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8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microsoft.com/office/2007/relationships/hdphoto" Target="../media/hdphoto9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image" Target="../media/image23.jpeg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11" Type="http://schemas.openxmlformats.org/officeDocument/2006/relationships/image" Target="../media/image14.png"/><Relationship Id="rId5" Type="http://schemas.openxmlformats.org/officeDocument/2006/relationships/image" Target="../media/image18.png"/><Relationship Id="rId1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1.pn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emf"/><Relationship Id="rId7" Type="http://schemas.microsoft.com/office/2007/relationships/hdphoto" Target="../media/hdphoto2.wdp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hyperlink" Target="https://wordwall.net/resource/1211842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xmlns="" id="{5AD14393-D3CC-4FB2-9863-86A41689CB70}"/>
              </a:ext>
            </a:extLst>
          </p:cNvPr>
          <p:cNvGrpSpPr/>
          <p:nvPr/>
        </p:nvGrpSpPr>
        <p:grpSpPr>
          <a:xfrm>
            <a:off x="75565" y="0"/>
            <a:ext cx="12116435" cy="6645275"/>
            <a:chOff x="75565" y="0"/>
            <a:chExt cx="12116435" cy="6645275"/>
          </a:xfrm>
        </p:grpSpPr>
        <p:pic>
          <p:nvPicPr>
            <p:cNvPr id="1026" name="Picture 2" descr="سكرابز رمضان ، فوانيس ، مدافع ، مخطوطات ، اشرطه ، سكرابز رمضاني جديد وحصري  | Flamingo wallpaper, Ramadan kareem, Clip art">
              <a:extLst>
                <a:ext uri="{FF2B5EF4-FFF2-40B4-BE49-F238E27FC236}">
                  <a16:creationId xmlns:a16="http://schemas.microsoft.com/office/drawing/2014/main" xmlns="" id="{85BEE33F-D8D4-4CB1-B658-BF0898C7F0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00" y="0"/>
              <a:ext cx="11988800" cy="1432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xmlns="" id="{D5134BEC-0A20-455C-889E-BF83A35A1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" y="2854325"/>
              <a:ext cx="3790950" cy="3790950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xmlns="" id="{9DD5E63C-B0EE-412C-AAC1-BD885AD1786B}"/>
                </a:ext>
              </a:extLst>
            </p:cNvPr>
            <p:cNvSpPr txBox="1"/>
            <p:nvPr/>
          </p:nvSpPr>
          <p:spPr>
            <a:xfrm>
              <a:off x="3129280" y="3504922"/>
              <a:ext cx="7091680" cy="110799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CAA85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V Boli" panose="02000500030200090000" pitchFamily="2" charset="0"/>
                  <a:cs typeface="MV Boli" panose="02000500030200090000" pitchFamily="2" charset="0"/>
                </a:rPr>
                <a:t>Good Morning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529073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ck tie for a glamorous evening | BLACKSOCKS">
            <a:extLst>
              <a:ext uri="{FF2B5EF4-FFF2-40B4-BE49-F238E27FC236}">
                <a16:creationId xmlns:a16="http://schemas.microsoft.com/office/drawing/2014/main" xmlns="" id="{9B4AD6A7-58E5-430A-9711-890B61011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6" r="33114" b="4562"/>
          <a:stretch/>
        </p:blipFill>
        <p:spPr bwMode="auto">
          <a:xfrm>
            <a:off x="-397042" y="312821"/>
            <a:ext cx="2971801" cy="654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host Clipart Transparent Clip Art Images - Ghost Clipart – Stunning free  transparent png clipart images free download">
            <a:extLst>
              <a:ext uri="{FF2B5EF4-FFF2-40B4-BE49-F238E27FC236}">
                <a16:creationId xmlns:a16="http://schemas.microsoft.com/office/drawing/2014/main" xmlns="" id="{C52557B7-A73C-42DB-93E6-276AD45C3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29" b="91000" l="10000" r="90000">
                        <a14:foregroundMark x1="52262" y1="9429" x2="52262" y2="9429"/>
                        <a14:foregroundMark x1="21190" y1="91000" x2="21190" y2="91000"/>
                        <a14:foregroundMark x1="50000" y1="91000" x2="50000" y2="9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1" t="7955" r="10852" b="5790"/>
          <a:stretch/>
        </p:blipFill>
        <p:spPr bwMode="auto">
          <a:xfrm>
            <a:off x="1970628" y="2803358"/>
            <a:ext cx="2971802" cy="397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mall Trees Or Shrubs - Trees Clipart Transparent Background - Png Download  (#16067) - PikPng">
            <a:extLst>
              <a:ext uri="{FF2B5EF4-FFF2-40B4-BE49-F238E27FC236}">
                <a16:creationId xmlns:a16="http://schemas.microsoft.com/office/drawing/2014/main" xmlns="" id="{8104C3B9-CC0C-47CF-8E0B-EF2AB40D1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7813" l="6875" r="92188">
                        <a14:foregroundMark x1="72500" y1="95313" x2="72500" y2="95313"/>
                        <a14:foregroundMark x1="81250" y1="97813" x2="81250" y2="97813"/>
                        <a14:foregroundMark x1="92188" y1="71563" x2="92188" y2="71563"/>
                        <a14:foregroundMark x1="90938" y1="63125" x2="90938" y2="63125"/>
                        <a14:foregroundMark x1="32188" y1="5000" x2="32188" y2="5000"/>
                        <a14:foregroundMark x1="6875" y1="53125" x2="6875" y2="5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961" y="2141621"/>
            <a:ext cx="3048000" cy="471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معلومات عن الحشرات المضيئة - صحيفة هتون الدولية">
            <a:extLst>
              <a:ext uri="{FF2B5EF4-FFF2-40B4-BE49-F238E27FC236}">
                <a16:creationId xmlns:a16="http://schemas.microsoft.com/office/drawing/2014/main" xmlns="" id="{3117FDEA-83FC-40F7-914C-25A4B80E5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61" y="2694111"/>
            <a:ext cx="4523372" cy="397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39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3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3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6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3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3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accel="6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3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3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accel="60000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30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30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3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30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1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3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3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accel="6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30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30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C1523501-22F2-45B6-8B70-DF248464D6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9" t="46452" r="38302" b="30976"/>
          <a:stretch/>
        </p:blipFill>
        <p:spPr>
          <a:xfrm>
            <a:off x="221384" y="926433"/>
            <a:ext cx="11328932" cy="5558588"/>
          </a:xfrm>
          <a:prstGeom prst="rect">
            <a:avLst/>
          </a:prstGeom>
        </p:spPr>
      </p:pic>
      <p:pic>
        <p:nvPicPr>
          <p:cNvPr id="6" name="Listening">
            <a:hlinkClick r:id="" action="ppaction://media"/>
            <a:extLst>
              <a:ext uri="{FF2B5EF4-FFF2-40B4-BE49-F238E27FC236}">
                <a16:creationId xmlns:a16="http://schemas.microsoft.com/office/drawing/2014/main" xmlns="" id="{DF6853AD-1894-4977-8B09-2CB6A896D8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691333" y="112445"/>
            <a:ext cx="1051412" cy="1051412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xmlns="" id="{F3C1DC06-53FB-42C9-9639-F2F9557C874C}"/>
              </a:ext>
            </a:extLst>
          </p:cNvPr>
          <p:cNvSpPr txBox="1"/>
          <p:nvPr/>
        </p:nvSpPr>
        <p:spPr>
          <a:xfrm>
            <a:off x="3566161" y="2932297"/>
            <a:ext cx="3734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People saw a man in dark pants, white shirt, and a black tie in Erika’s house. Erika and her husband also heard noises in the night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xmlns="" id="{A7C16FCF-F954-465D-95C9-F1C88A499BCD}"/>
              </a:ext>
            </a:extLst>
          </p:cNvPr>
          <p:cNvSpPr txBox="1"/>
          <p:nvPr/>
        </p:nvSpPr>
        <p:spPr>
          <a:xfrm>
            <a:off x="3566161" y="4170050"/>
            <a:ext cx="3734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Fred and Mildred saw a bright glow from some bushes. As they got closer, they saw thousands of tiny lights on the bushes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A10E92A9-7F35-4A9C-A160-B715D707FFFF}"/>
              </a:ext>
            </a:extLst>
          </p:cNvPr>
          <p:cNvSpPr txBox="1"/>
          <p:nvPr/>
        </p:nvSpPr>
        <p:spPr>
          <a:xfrm>
            <a:off x="7991994" y="3147741"/>
            <a:ext cx="3357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man might have been a ghost .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xmlns="" id="{CE3D2F52-5C97-4ABA-AB98-0C1734017107}"/>
              </a:ext>
            </a:extLst>
          </p:cNvPr>
          <p:cNvSpPr txBox="1"/>
          <p:nvPr/>
        </p:nvSpPr>
        <p:spPr>
          <a:xfrm>
            <a:off x="7991994" y="4385493"/>
            <a:ext cx="3357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must have been fireflies 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87E39DDE-D24D-45B0-8962-2C547EBBD80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94" b="96881" l="10000" r="90000">
                        <a14:foregroundMark x1="36707" y1="87329" x2="36707" y2="87329"/>
                        <a14:foregroundMark x1="49756" y1="4288" x2="49756" y2="4288"/>
                        <a14:foregroundMark x1="64512" y1="95712" x2="64512" y2="95712"/>
                        <a14:foregroundMark x1="35122" y1="96881" x2="35122" y2="96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2" r="16809"/>
          <a:stretch/>
        </p:blipFill>
        <p:spPr>
          <a:xfrm>
            <a:off x="12336" y="-7609"/>
            <a:ext cx="1258696" cy="1166386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5F7489FC-77AF-4921-977D-2E6CE203DD2E}"/>
              </a:ext>
            </a:extLst>
          </p:cNvPr>
          <p:cNvSpPr/>
          <p:nvPr/>
        </p:nvSpPr>
        <p:spPr>
          <a:xfrm>
            <a:off x="0" y="5247268"/>
            <a:ext cx="9919487" cy="1331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B88CD50D-8A07-459A-BA1C-E997B92313A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93" b="98883" l="2454" r="89571">
                        <a14:foregroundMark x1="57055" y1="91061" x2="57055" y2="91061"/>
                        <a14:foregroundMark x1="42945" y1="83799" x2="42945" y2="83799"/>
                        <a14:foregroundMark x1="44172" y1="91620" x2="44172" y2="91620"/>
                        <a14:foregroundMark x1="50920" y1="96648" x2="50920" y2="96648"/>
                        <a14:foregroundMark x1="46012" y1="73743" x2="46012" y2="73743"/>
                        <a14:foregroundMark x1="39877" y1="70950" x2="45399" y2="81564"/>
                        <a14:foregroundMark x1="82822" y1="48603" x2="82822" y2="48603"/>
                        <a14:foregroundMark x1="87730" y1="42458" x2="87730" y2="42458"/>
                        <a14:foregroundMark x1="86503" y1="50838" x2="86503" y2="50838"/>
                        <a14:foregroundMark x1="89571" y1="52514" x2="89571" y2="52514"/>
                        <a14:foregroundMark x1="81595" y1="54749" x2="81595" y2="54749"/>
                        <a14:foregroundMark x1="82209" y1="52514" x2="82209" y2="52514"/>
                        <a14:foregroundMark x1="10429" y1="91620" x2="10429" y2="91620"/>
                        <a14:foregroundMark x1="8589" y1="87151" x2="8589" y2="87151"/>
                        <a14:foregroundMark x1="3067" y1="89385" x2="3067" y2="89385"/>
                        <a14:foregroundMark x1="57055" y1="86592" x2="57055" y2="86592"/>
                        <a14:foregroundMark x1="45399" y1="99441" x2="45399" y2="99441"/>
                        <a14:foregroundMark x1="38650" y1="50279" x2="38650" y2="50279"/>
                        <a14:foregroundMark x1="34969" y1="43017" x2="34969" y2="43017"/>
                        <a14:foregroundMark x1="34969" y1="43017" x2="39877" y2="56983"/>
                        <a14:foregroundMark x1="50307" y1="41899" x2="47239" y2="50279"/>
                        <a14:foregroundMark x1="29448" y1="61453" x2="29448" y2="61453"/>
                        <a14:foregroundMark x1="34969" y1="65363" x2="34969" y2="65363"/>
                        <a14:foregroundMark x1="41104" y1="65922" x2="41104" y2="65922"/>
                        <a14:foregroundMark x1="45399" y1="66480" x2="45399" y2="66480"/>
                        <a14:backgroundMark x1="63804" y1="20670" x2="63804" y2="20670"/>
                        <a14:backgroundMark x1="71166" y1="15642" x2="71166" y2="15642"/>
                        <a14:backgroundMark x1="5521" y1="13966" x2="66871" y2="12291"/>
                        <a14:backgroundMark x1="66871" y1="12291" x2="73006" y2="12849"/>
                        <a14:backgroundMark x1="5521" y1="26816" x2="17791" y2="26816"/>
                        <a14:backgroundMark x1="73620" y1="14525" x2="68098" y2="189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81" b="-1223"/>
          <a:stretch/>
        </p:blipFill>
        <p:spPr>
          <a:xfrm>
            <a:off x="-198917" y="5186786"/>
            <a:ext cx="909363" cy="7447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2" descr="Black tie for a glamorous evening | BLACKSOCKS">
            <a:extLst>
              <a:ext uri="{FF2B5EF4-FFF2-40B4-BE49-F238E27FC236}">
                <a16:creationId xmlns:a16="http://schemas.microsoft.com/office/drawing/2014/main" xmlns="" id="{788F0B2A-569E-43F3-B769-567C1E2F4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6" r="33114" b="4562"/>
          <a:stretch/>
        </p:blipFill>
        <p:spPr bwMode="auto">
          <a:xfrm>
            <a:off x="10032820" y="9761"/>
            <a:ext cx="1043408" cy="22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host Clipart Transparent Clip Art Images - Ghost Clipart – Stunning free  transparent png clipart images free download">
            <a:extLst>
              <a:ext uri="{FF2B5EF4-FFF2-40B4-BE49-F238E27FC236}">
                <a16:creationId xmlns:a16="http://schemas.microsoft.com/office/drawing/2014/main" xmlns="" id="{8812ADA5-162F-4C23-8E5E-597DE4468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29" b="91000" l="10000" r="90000">
                        <a14:foregroundMark x1="52262" y1="9429" x2="52262" y2="9429"/>
                        <a14:foregroundMark x1="21190" y1="91000" x2="21190" y2="91000"/>
                        <a14:foregroundMark x1="50000" y1="91000" x2="50000" y2="9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1" t="7955" r="10852" b="5790"/>
          <a:stretch/>
        </p:blipFill>
        <p:spPr bwMode="auto">
          <a:xfrm flipH="1">
            <a:off x="10787199" y="146411"/>
            <a:ext cx="1415143" cy="18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mall Trees Or Shrubs - Trees Clipart Transparent Background - Png Download  (#16067) - PikPng">
            <a:extLst>
              <a:ext uri="{FF2B5EF4-FFF2-40B4-BE49-F238E27FC236}">
                <a16:creationId xmlns:a16="http://schemas.microsoft.com/office/drawing/2014/main" xmlns="" id="{8AF2F4FF-9444-4FC9-8C3D-A628E655F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00" b="97813" l="6875" r="92188">
                        <a14:foregroundMark x1="72500" y1="95313" x2="72500" y2="95313"/>
                        <a14:foregroundMark x1="81250" y1="97813" x2="81250" y2="97813"/>
                        <a14:foregroundMark x1="92188" y1="71563" x2="92188" y2="71563"/>
                        <a14:foregroundMark x1="90938" y1="63125" x2="90938" y2="63125"/>
                        <a14:foregroundMark x1="32188" y1="5000" x2="32188" y2="5000"/>
                        <a14:foregroundMark x1="6875" y1="53125" x2="6875" y2="5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3699" y="4708658"/>
            <a:ext cx="1415143" cy="21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معلومات عن الحشرات المضيئة - صحيفة هتون الدولية">
            <a:extLst>
              <a:ext uri="{FF2B5EF4-FFF2-40B4-BE49-F238E27FC236}">
                <a16:creationId xmlns:a16="http://schemas.microsoft.com/office/drawing/2014/main" xmlns="" id="{5368D98A-3400-4C9D-8108-92A2FB76B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27318" y="5866492"/>
            <a:ext cx="1064091" cy="9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80459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7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" decel="100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  <p:bldLst>
          <p:bldP spid="7" grpId="0"/>
          <p:bldP spid="8" grpId="0"/>
          <p:bldP spid="9" grpId="0"/>
          <p:bldP spid="10" grpId="0"/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7" presetClass="exit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" decel="100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  <p:bldLst>
          <p:bldP spid="7" grpId="0"/>
          <p:bldP spid="8" grpId="0"/>
          <p:bldP spid="9" grpId="0"/>
          <p:bldP spid="10" grpId="0"/>
          <p:bldP spid="2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قطرية مقصوصة 3">
            <a:extLst>
              <a:ext uri="{FF2B5EF4-FFF2-40B4-BE49-F238E27FC236}">
                <a16:creationId xmlns:a16="http://schemas.microsoft.com/office/drawing/2014/main" xmlns="" id="{03E67341-A285-49B1-9C66-204B1170C269}"/>
              </a:ext>
            </a:extLst>
          </p:cNvPr>
          <p:cNvSpPr/>
          <p:nvPr/>
        </p:nvSpPr>
        <p:spPr>
          <a:xfrm>
            <a:off x="2659380" y="1854619"/>
            <a:ext cx="7076440" cy="3972560"/>
          </a:xfrm>
          <a:prstGeom prst="snip2DiagRect">
            <a:avLst/>
          </a:prstGeom>
          <a:ln w="38100" cmpd="tri">
            <a:solidFill>
              <a:srgbClr val="CAA85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6C24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</a:t>
            </a:r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-Pronunciation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  <a:p>
            <a:pPr algn="ctr">
              <a:lnSpc>
                <a:spcPct val="150000"/>
              </a:lnSpc>
            </a:pPr>
            <a:endParaRPr lang="en-US" sz="2800" b="1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BB8BDFCE-C903-4530-922C-A373CA771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036" y="3429000"/>
            <a:ext cx="578734" cy="567159"/>
          </a:xfrm>
          <a:prstGeom prst="rect">
            <a:avLst/>
          </a:prstGeom>
        </p:spPr>
      </p:pic>
      <p:pic>
        <p:nvPicPr>
          <p:cNvPr id="7" name="Picture 2" descr="3d فوانيس رمضان مع أضواء مجردة, رمضان, رمضان كريم, فانوس رمضان PNG وملف PSD  للتحميل مجانا">
            <a:extLst>
              <a:ext uri="{FF2B5EF4-FFF2-40B4-BE49-F238E27FC236}">
                <a16:creationId xmlns:a16="http://schemas.microsoft.com/office/drawing/2014/main" xmlns="" id="{AD4B4E41-BBCD-467F-B403-FA04C4BC9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4844" l="10000" r="90000">
                        <a14:foregroundMark x1="54844" y1="91094" x2="54844" y2="91094"/>
                        <a14:foregroundMark x1="63594" y1="93906" x2="63594" y2="93906"/>
                        <a14:foregroundMark x1="57813" y1="92031" x2="57813" y2="92031"/>
                        <a14:foregroundMark x1="38906" y1="94375" x2="38906" y2="94375"/>
                        <a14:foregroundMark x1="29844" y1="91563" x2="29844" y2="91563"/>
                        <a14:foregroundMark x1="52812" y1="94531" x2="52812" y2="94531"/>
                        <a14:foregroundMark x1="52031" y1="94531" x2="52031" y2="94531"/>
                        <a14:foregroundMark x1="48125" y1="94844" x2="48125" y2="94844"/>
                        <a14:foregroundMark x1="43906" y1="93594" x2="43906" y2="93594"/>
                        <a14:foregroundMark x1="34531" y1="9063" x2="34531" y2="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83" r="10417" b="2417"/>
          <a:stretch/>
        </p:blipFill>
        <p:spPr bwMode="auto">
          <a:xfrm>
            <a:off x="-175126" y="4038599"/>
            <a:ext cx="2628766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سكرابز رمضان ، فوانيس ، مدافع ، مخطوطات ، اشرطه ، سكرابز رمضاني جديد وحصري  | Flamingo wallpaper, Ramadan kareem, Clip art">
            <a:extLst>
              <a:ext uri="{FF2B5EF4-FFF2-40B4-BE49-F238E27FC236}">
                <a16:creationId xmlns:a16="http://schemas.microsoft.com/office/drawing/2014/main" xmlns="" id="{7D48510C-EA3F-4F27-AB4A-6E3DED692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11988800" cy="14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30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onunciation">
            <a:hlinkClick r:id="" action="ppaction://media"/>
            <a:extLst>
              <a:ext uri="{FF2B5EF4-FFF2-40B4-BE49-F238E27FC236}">
                <a16:creationId xmlns:a16="http://schemas.microsoft.com/office/drawing/2014/main" xmlns="" id="{EF713CEC-152A-4D81-8C2F-C930C278F1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6233" y="5201563"/>
            <a:ext cx="778066" cy="77806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C90745D0-9350-47B4-9258-96699379D08D}"/>
              </a:ext>
            </a:extLst>
          </p:cNvPr>
          <p:cNvSpPr txBox="1"/>
          <p:nvPr/>
        </p:nvSpPr>
        <p:spPr>
          <a:xfrm>
            <a:off x="445170" y="707768"/>
            <a:ext cx="1153429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u="none" strike="noStrike" baseline="0" dirty="0"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Listen.</a:t>
            </a:r>
            <a:r>
              <a:rPr lang="en-US" sz="2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Note the </a:t>
            </a:r>
            <a:r>
              <a:rPr lang="en-US" sz="3200" b="1" u="sng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er</a:t>
            </a:r>
            <a:r>
              <a:rPr lang="en-US" sz="2800" b="1" i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ending in the following words.</a:t>
            </a:r>
          </a:p>
          <a:p>
            <a:pPr algn="l"/>
            <a:endParaRPr 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800" b="0" i="0" u="none" strike="noStrike" baseline="0" dirty="0"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Then practice</a:t>
            </a:r>
            <a:r>
              <a:rPr lang="en-US" sz="1800" b="0" i="0" u="none" strike="noStrike" baseline="0" dirty="0">
                <a:latin typeface="ProximaNova-Light"/>
              </a:rPr>
              <a:t>.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54636C95-46A6-49D6-900D-0E672D08F873}"/>
              </a:ext>
            </a:extLst>
          </p:cNvPr>
          <p:cNvSpPr txBox="1"/>
          <p:nvPr/>
        </p:nvSpPr>
        <p:spPr>
          <a:xfrm>
            <a:off x="567491" y="2925222"/>
            <a:ext cx="1198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crat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er</a:t>
            </a:r>
            <a:endParaRPr lang="ar-SA" sz="2400" b="1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80A331A5-5408-4A2B-B146-BEA6AC729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94" b="96881" l="10000" r="90000">
                        <a14:foregroundMark x1="36707" y1="87329" x2="36707" y2="87329"/>
                        <a14:foregroundMark x1="49756" y1="4288" x2="49756" y2="4288"/>
                        <a14:foregroundMark x1="64512" y1="95712" x2="64512" y2="95712"/>
                        <a14:foregroundMark x1="35122" y1="96881" x2="35122" y2="96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2" r="16809"/>
          <a:stretch/>
        </p:blipFill>
        <p:spPr>
          <a:xfrm>
            <a:off x="10636551" y="264657"/>
            <a:ext cx="1258696" cy="1166386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F17FFCC7-A3EF-4DED-A178-BE13132E4E24}"/>
              </a:ext>
            </a:extLst>
          </p:cNvPr>
          <p:cNvSpPr txBox="1"/>
          <p:nvPr/>
        </p:nvSpPr>
        <p:spPr>
          <a:xfrm>
            <a:off x="657701" y="4774347"/>
            <a:ext cx="1198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driv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er</a:t>
            </a:r>
            <a:endParaRPr lang="ar-SA" sz="2400" b="1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69F0DB23-3BDE-4363-913A-54C9419E2191}"/>
              </a:ext>
            </a:extLst>
          </p:cNvPr>
          <p:cNvSpPr txBox="1"/>
          <p:nvPr/>
        </p:nvSpPr>
        <p:spPr>
          <a:xfrm>
            <a:off x="4280235" y="2771835"/>
            <a:ext cx="1198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recov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er</a:t>
            </a:r>
            <a:endParaRPr lang="ar-SA" sz="2400" b="1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55E3B21C-1E97-4438-978A-19756A399742}"/>
              </a:ext>
            </a:extLst>
          </p:cNvPr>
          <p:cNvSpPr txBox="1"/>
          <p:nvPr/>
        </p:nvSpPr>
        <p:spPr>
          <a:xfrm>
            <a:off x="7769393" y="2299169"/>
            <a:ext cx="11981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wat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er</a:t>
            </a:r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ar-SA" sz="2400" b="1" dirty="0">
              <a:latin typeface="MV Boli" panose="02000500030200090000" pitchFamily="2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1E7A4A8F-A0BA-4BF7-9C7E-EFB9C20E6A33}"/>
              </a:ext>
            </a:extLst>
          </p:cNvPr>
          <p:cNvSpPr txBox="1"/>
          <p:nvPr/>
        </p:nvSpPr>
        <p:spPr>
          <a:xfrm>
            <a:off x="7516730" y="4970730"/>
            <a:ext cx="14508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discov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er</a:t>
            </a:r>
            <a:endParaRPr lang="ar-SA" sz="2400" b="1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0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2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2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7" grpId="0" build="p"/>
          <p:bldP spid="9" grpId="0" build="p"/>
          <p:bldP spid="10" grpId="0" build="p"/>
          <p:bldP spid="11" grpId="0" build="p"/>
          <p:bldP spid="12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7" grpId="0" build="p"/>
          <p:bldP spid="9" grpId="0" build="p"/>
          <p:bldP spid="10" grpId="0" build="p"/>
          <p:bldP spid="11" grpId="0" build="p"/>
          <p:bldP spid="12" grpId="0" build="p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قطرية مقصوصة 3">
            <a:extLst>
              <a:ext uri="{FF2B5EF4-FFF2-40B4-BE49-F238E27FC236}">
                <a16:creationId xmlns:a16="http://schemas.microsoft.com/office/drawing/2014/main" xmlns="" id="{03E67341-A285-49B1-9C66-204B1170C269}"/>
              </a:ext>
            </a:extLst>
          </p:cNvPr>
          <p:cNvSpPr/>
          <p:nvPr/>
        </p:nvSpPr>
        <p:spPr>
          <a:xfrm>
            <a:off x="2659380" y="1854619"/>
            <a:ext cx="7076440" cy="3972560"/>
          </a:xfrm>
          <a:prstGeom prst="snip2DiagRect">
            <a:avLst/>
          </a:prstGeom>
          <a:ln w="38100" cmpd="tri">
            <a:solidFill>
              <a:srgbClr val="CAA85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7E9CD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</a:t>
            </a:r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-About you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28F3569C-CD81-4214-8925-68BAF573F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396" y="3755019"/>
            <a:ext cx="578734" cy="567159"/>
          </a:xfrm>
          <a:prstGeom prst="rect">
            <a:avLst/>
          </a:prstGeom>
        </p:spPr>
      </p:pic>
      <p:pic>
        <p:nvPicPr>
          <p:cNvPr id="7" name="Picture 2" descr="3d فوانيس رمضان مع أضواء مجردة, رمضان, رمضان كريم, فانوس رمضان PNG وملف PSD  للتحميل مجانا">
            <a:extLst>
              <a:ext uri="{FF2B5EF4-FFF2-40B4-BE49-F238E27FC236}">
                <a16:creationId xmlns:a16="http://schemas.microsoft.com/office/drawing/2014/main" xmlns="" id="{AD4B4E41-BBCD-467F-B403-FA04C4BC9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4844" l="10000" r="90000">
                        <a14:foregroundMark x1="54844" y1="91094" x2="54844" y2="91094"/>
                        <a14:foregroundMark x1="63594" y1="93906" x2="63594" y2="93906"/>
                        <a14:foregroundMark x1="57813" y1="92031" x2="57813" y2="92031"/>
                        <a14:foregroundMark x1="38906" y1="94375" x2="38906" y2="94375"/>
                        <a14:foregroundMark x1="29844" y1="91563" x2="29844" y2="91563"/>
                        <a14:foregroundMark x1="52812" y1="94531" x2="52812" y2="94531"/>
                        <a14:foregroundMark x1="52031" y1="94531" x2="52031" y2="94531"/>
                        <a14:foregroundMark x1="48125" y1="94844" x2="48125" y2="94844"/>
                        <a14:foregroundMark x1="43906" y1="93594" x2="43906" y2="93594"/>
                        <a14:foregroundMark x1="34531" y1="9063" x2="34531" y2="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83" r="10417" b="2417"/>
          <a:stretch/>
        </p:blipFill>
        <p:spPr bwMode="auto">
          <a:xfrm>
            <a:off x="-175126" y="4038599"/>
            <a:ext cx="2628766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سكرابز رمضان ، فوانيس ، مدافع ، مخطوطات ، اشرطه ، سكرابز رمضاني جديد وحصري  | Flamingo wallpaper, Ramadan kareem, Clip art">
            <a:extLst>
              <a:ext uri="{FF2B5EF4-FFF2-40B4-BE49-F238E27FC236}">
                <a16:creationId xmlns:a16="http://schemas.microsoft.com/office/drawing/2014/main" xmlns="" id="{7D48510C-EA3F-4F27-AB4A-6E3DED692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11988800" cy="14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21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im.3B3329AC-402F-42D1-8639-7291DABF9F31.MOV">
            <a:hlinkClick r:id="" action="ppaction://media"/>
            <a:extLst>
              <a:ext uri="{FF2B5EF4-FFF2-40B4-BE49-F238E27FC236}">
                <a16:creationId xmlns:a16="http://schemas.microsoft.com/office/drawing/2014/main" xmlns="" id="{ECA394D8-28CD-1943-8DE0-350C0B6DF61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3875" y="161926"/>
            <a:ext cx="11391900" cy="6170158"/>
          </a:xfrm>
        </p:spPr>
      </p:pic>
    </p:spTree>
    <p:extLst>
      <p:ext uri="{BB962C8B-B14F-4D97-AF65-F5344CB8AC3E}">
        <p14:creationId xmlns:p14="http://schemas.microsoft.com/office/powerpoint/2010/main" val="270680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35B84927-BF45-4D45-B3D8-E9A0C8B001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8" t="57059" r="27072" b="23994"/>
          <a:stretch/>
        </p:blipFill>
        <p:spPr>
          <a:xfrm>
            <a:off x="1083142" y="1443788"/>
            <a:ext cx="8348910" cy="3681664"/>
          </a:xfrm>
          <a:prstGeom prst="rect">
            <a:avLst/>
          </a:prstGeom>
        </p:spPr>
      </p:pic>
      <p:sp>
        <p:nvSpPr>
          <p:cNvPr id="5" name="مستطيل: زوايا قطرية مقصوصة 4">
            <a:extLst>
              <a:ext uri="{FF2B5EF4-FFF2-40B4-BE49-F238E27FC236}">
                <a16:creationId xmlns:a16="http://schemas.microsoft.com/office/drawing/2014/main" xmlns="" id="{852C0B98-7957-4EFD-829F-08E4EDC32252}"/>
              </a:ext>
            </a:extLst>
          </p:cNvPr>
          <p:cNvSpPr/>
          <p:nvPr/>
        </p:nvSpPr>
        <p:spPr>
          <a:xfrm rot="21126625">
            <a:off x="283020" y="935850"/>
            <a:ext cx="10352826" cy="4837651"/>
          </a:xfrm>
          <a:prstGeom prst="snip2DiagRect">
            <a:avLst/>
          </a:prstGeom>
          <a:noFill/>
          <a:ln w="76200" cmpd="tri">
            <a:solidFill>
              <a:srgbClr val="CAA85A"/>
            </a:solidFill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endParaRPr lang="en-US" sz="28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مستطيل: زوايا قطرية مقصوصة 5">
            <a:extLst>
              <a:ext uri="{FF2B5EF4-FFF2-40B4-BE49-F238E27FC236}">
                <a16:creationId xmlns:a16="http://schemas.microsoft.com/office/drawing/2014/main" xmlns="" id="{235A6830-7BDC-414A-BEBF-2A57C4788AFC}"/>
              </a:ext>
            </a:extLst>
          </p:cNvPr>
          <p:cNvSpPr/>
          <p:nvPr/>
        </p:nvSpPr>
        <p:spPr>
          <a:xfrm>
            <a:off x="464146" y="1176928"/>
            <a:ext cx="10352826" cy="4837651"/>
          </a:xfrm>
          <a:prstGeom prst="snip2DiagRect">
            <a:avLst/>
          </a:prstGeom>
          <a:noFill/>
          <a:ln w="76200" cmpd="tri">
            <a:solidFill>
              <a:srgbClr val="1B4145"/>
            </a:solidFill>
            <a:prstDash val="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endParaRPr lang="en-US" sz="2800" b="1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0" name="رسم 7" descr="دبوس">
            <a:extLst>
              <a:ext uri="{FF2B5EF4-FFF2-40B4-BE49-F238E27FC236}">
                <a16:creationId xmlns:a16="http://schemas.microsoft.com/office/drawing/2014/main" xmlns="" id="{1EB279F4-223C-4970-B0EC-FDBEB0FA2FA2}"/>
              </a:ext>
            </a:extLst>
          </p:cNvPr>
          <p:cNvSpPr/>
          <p:nvPr/>
        </p:nvSpPr>
        <p:spPr>
          <a:xfrm>
            <a:off x="4478035" y="742273"/>
            <a:ext cx="676876" cy="677265"/>
          </a:xfrm>
          <a:custGeom>
            <a:avLst/>
            <a:gdLst>
              <a:gd name="connsiteX0" fmla="*/ 330035 w 676876"/>
              <a:gd name="connsiteY0" fmla="*/ 653885 h 677265"/>
              <a:gd name="connsiteX1" fmla="*/ 466243 w 676876"/>
              <a:gd name="connsiteY1" fmla="*/ 517678 h 677265"/>
              <a:gd name="connsiteX2" fmla="*/ 659600 w 676876"/>
              <a:gd name="connsiteY2" fmla="*/ 674840 h 677265"/>
              <a:gd name="connsiteX3" fmla="*/ 673888 w 676876"/>
              <a:gd name="connsiteY3" fmla="*/ 673888 h 677265"/>
              <a:gd name="connsiteX4" fmla="*/ 674840 w 676876"/>
              <a:gd name="connsiteY4" fmla="*/ 659600 h 677265"/>
              <a:gd name="connsiteX5" fmla="*/ 517678 w 676876"/>
              <a:gd name="connsiteY5" fmla="*/ 467195 h 677265"/>
              <a:gd name="connsiteX6" fmla="*/ 653885 w 676876"/>
              <a:gd name="connsiteY6" fmla="*/ 330988 h 677265"/>
              <a:gd name="connsiteX7" fmla="*/ 662458 w 676876"/>
              <a:gd name="connsiteY7" fmla="*/ 290983 h 677265"/>
              <a:gd name="connsiteX8" fmla="*/ 630073 w 676876"/>
              <a:gd name="connsiteY8" fmla="*/ 266218 h 677265"/>
              <a:gd name="connsiteX9" fmla="*/ 497675 w 676876"/>
              <a:gd name="connsiteY9" fmla="*/ 300508 h 677265"/>
              <a:gd name="connsiteX10" fmla="*/ 295745 w 676876"/>
              <a:gd name="connsiteY10" fmla="*/ 138583 h 677265"/>
              <a:gd name="connsiteX11" fmla="*/ 317653 w 676876"/>
              <a:gd name="connsiteY11" fmla="*/ 30950 h 677265"/>
              <a:gd name="connsiteX12" fmla="*/ 262408 w 676876"/>
              <a:gd name="connsiteY12" fmla="*/ 8090 h 677265"/>
              <a:gd name="connsiteX13" fmla="*/ 8090 w 676876"/>
              <a:gd name="connsiteY13" fmla="*/ 262408 h 677265"/>
              <a:gd name="connsiteX14" fmla="*/ 30950 w 676876"/>
              <a:gd name="connsiteY14" fmla="*/ 317653 h 677265"/>
              <a:gd name="connsiteX15" fmla="*/ 138583 w 676876"/>
              <a:gd name="connsiteY15" fmla="*/ 295745 h 677265"/>
              <a:gd name="connsiteX16" fmla="*/ 300508 w 676876"/>
              <a:gd name="connsiteY16" fmla="*/ 497675 h 677265"/>
              <a:gd name="connsiteX17" fmla="*/ 266218 w 676876"/>
              <a:gd name="connsiteY17" fmla="*/ 630073 h 677265"/>
              <a:gd name="connsiteX18" fmla="*/ 290983 w 676876"/>
              <a:gd name="connsiteY18" fmla="*/ 662458 h 677265"/>
              <a:gd name="connsiteX19" fmla="*/ 330035 w 676876"/>
              <a:gd name="connsiteY19" fmla="*/ 653885 h 677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6876" h="677265">
                <a:moveTo>
                  <a:pt x="330035" y="653885"/>
                </a:moveTo>
                <a:lnTo>
                  <a:pt x="466243" y="517678"/>
                </a:lnTo>
                <a:lnTo>
                  <a:pt x="659600" y="674840"/>
                </a:lnTo>
                <a:cubicBezTo>
                  <a:pt x="663410" y="678650"/>
                  <a:pt x="670078" y="677698"/>
                  <a:pt x="673888" y="673888"/>
                </a:cubicBezTo>
                <a:cubicBezTo>
                  <a:pt x="677698" y="670078"/>
                  <a:pt x="677698" y="664363"/>
                  <a:pt x="674840" y="659600"/>
                </a:cubicBezTo>
                <a:lnTo>
                  <a:pt x="517678" y="467195"/>
                </a:lnTo>
                <a:lnTo>
                  <a:pt x="653885" y="330988"/>
                </a:lnTo>
                <a:cubicBezTo>
                  <a:pt x="664363" y="320510"/>
                  <a:pt x="667220" y="305270"/>
                  <a:pt x="662458" y="290983"/>
                </a:cubicBezTo>
                <a:cubicBezTo>
                  <a:pt x="657695" y="276695"/>
                  <a:pt x="644360" y="267170"/>
                  <a:pt x="630073" y="266218"/>
                </a:cubicBezTo>
                <a:cubicBezTo>
                  <a:pt x="591973" y="262408"/>
                  <a:pt x="545300" y="274790"/>
                  <a:pt x="497675" y="300508"/>
                </a:cubicBezTo>
                <a:lnTo>
                  <a:pt x="295745" y="138583"/>
                </a:lnTo>
                <a:cubicBezTo>
                  <a:pt x="312890" y="105245"/>
                  <a:pt x="320510" y="68098"/>
                  <a:pt x="317653" y="30950"/>
                </a:cubicBezTo>
                <a:cubicBezTo>
                  <a:pt x="313843" y="4280"/>
                  <a:pt x="280505" y="-10007"/>
                  <a:pt x="262408" y="8090"/>
                </a:cubicBezTo>
                <a:lnTo>
                  <a:pt x="8090" y="262408"/>
                </a:lnTo>
                <a:cubicBezTo>
                  <a:pt x="-10007" y="280505"/>
                  <a:pt x="4280" y="313843"/>
                  <a:pt x="30950" y="317653"/>
                </a:cubicBezTo>
                <a:cubicBezTo>
                  <a:pt x="68098" y="320510"/>
                  <a:pt x="105245" y="313843"/>
                  <a:pt x="138583" y="295745"/>
                </a:cubicBezTo>
                <a:lnTo>
                  <a:pt x="300508" y="497675"/>
                </a:lnTo>
                <a:cubicBezTo>
                  <a:pt x="274790" y="545300"/>
                  <a:pt x="263360" y="591973"/>
                  <a:pt x="266218" y="630073"/>
                </a:cubicBezTo>
                <a:cubicBezTo>
                  <a:pt x="267170" y="644360"/>
                  <a:pt x="276695" y="657695"/>
                  <a:pt x="290983" y="662458"/>
                </a:cubicBezTo>
                <a:cubicBezTo>
                  <a:pt x="304318" y="668173"/>
                  <a:pt x="319558" y="664363"/>
                  <a:pt x="330035" y="653885"/>
                </a:cubicBez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1" anchor="ctr"/>
          <a:lstStyle/>
          <a:p>
            <a:endParaRPr lang="ar-SA"/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xmlns="" id="{6ABACDE8-18FA-490B-A411-5D2CF573B15E}"/>
              </a:ext>
            </a:extLst>
          </p:cNvPr>
          <p:cNvGrpSpPr/>
          <p:nvPr/>
        </p:nvGrpSpPr>
        <p:grpSpPr>
          <a:xfrm>
            <a:off x="707829" y="1672454"/>
            <a:ext cx="521945" cy="878241"/>
            <a:chOff x="10936128" y="3839630"/>
            <a:chExt cx="495300" cy="800100"/>
          </a:xfrm>
        </p:grpSpPr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xmlns="" id="{FA130AA5-E86B-4E8D-981C-AC9AEECEEA29}"/>
                </a:ext>
              </a:extLst>
            </p:cNvPr>
            <p:cNvSpPr/>
            <p:nvPr/>
          </p:nvSpPr>
          <p:spPr>
            <a:xfrm>
              <a:off x="11059953" y="4392080"/>
              <a:ext cx="247650" cy="57150"/>
            </a:xfrm>
            <a:custGeom>
              <a:avLst/>
              <a:gdLst>
                <a:gd name="connsiteX0" fmla="*/ 28575 w 247650"/>
                <a:gd name="connsiteY0" fmla="*/ 0 h 57150"/>
                <a:gd name="connsiteX1" fmla="*/ 219075 w 247650"/>
                <a:gd name="connsiteY1" fmla="*/ 0 h 57150"/>
                <a:gd name="connsiteX2" fmla="*/ 247650 w 247650"/>
                <a:gd name="connsiteY2" fmla="*/ 28575 h 57150"/>
                <a:gd name="connsiteX3" fmla="*/ 219075 w 247650"/>
                <a:gd name="connsiteY3" fmla="*/ 57150 h 57150"/>
                <a:gd name="connsiteX4" fmla="*/ 28575 w 247650"/>
                <a:gd name="connsiteY4" fmla="*/ 57150 h 57150"/>
                <a:gd name="connsiteX5" fmla="*/ 0 w 247650"/>
                <a:gd name="connsiteY5" fmla="*/ 28575 h 57150"/>
                <a:gd name="connsiteX6" fmla="*/ 28575 w 247650"/>
                <a:gd name="connsiteY6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57150">
                  <a:moveTo>
                    <a:pt x="28575" y="0"/>
                  </a:moveTo>
                  <a:lnTo>
                    <a:pt x="219075" y="0"/>
                  </a:lnTo>
                  <a:cubicBezTo>
                    <a:pt x="235268" y="0"/>
                    <a:pt x="247650" y="12383"/>
                    <a:pt x="247650" y="28575"/>
                  </a:cubicBezTo>
                  <a:cubicBezTo>
                    <a:pt x="247650" y="44767"/>
                    <a:pt x="235268" y="57150"/>
                    <a:pt x="219075" y="57150"/>
                  </a:cubicBezTo>
                  <a:lnTo>
                    <a:pt x="28575" y="57150"/>
                  </a:lnTo>
                  <a:cubicBezTo>
                    <a:pt x="12382" y="57150"/>
                    <a:pt x="0" y="44767"/>
                    <a:pt x="0" y="28575"/>
                  </a:cubicBezTo>
                  <a:cubicBezTo>
                    <a:pt x="0" y="12383"/>
                    <a:pt x="12382" y="0"/>
                    <a:pt x="28575" y="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5" name="شكل حر: شكل 14">
              <a:extLst>
                <a:ext uri="{FF2B5EF4-FFF2-40B4-BE49-F238E27FC236}">
                  <a16:creationId xmlns:a16="http://schemas.microsoft.com/office/drawing/2014/main" xmlns="" id="{AE93529C-3126-4865-AEFF-CCDA8AB85BA2}"/>
                </a:ext>
              </a:extLst>
            </p:cNvPr>
            <p:cNvSpPr/>
            <p:nvPr/>
          </p:nvSpPr>
          <p:spPr>
            <a:xfrm>
              <a:off x="11059953" y="4487330"/>
              <a:ext cx="247650" cy="57150"/>
            </a:xfrm>
            <a:custGeom>
              <a:avLst/>
              <a:gdLst>
                <a:gd name="connsiteX0" fmla="*/ 28575 w 247650"/>
                <a:gd name="connsiteY0" fmla="*/ 0 h 57150"/>
                <a:gd name="connsiteX1" fmla="*/ 219075 w 247650"/>
                <a:gd name="connsiteY1" fmla="*/ 0 h 57150"/>
                <a:gd name="connsiteX2" fmla="*/ 247650 w 247650"/>
                <a:gd name="connsiteY2" fmla="*/ 28575 h 57150"/>
                <a:gd name="connsiteX3" fmla="*/ 219075 w 247650"/>
                <a:gd name="connsiteY3" fmla="*/ 57150 h 57150"/>
                <a:gd name="connsiteX4" fmla="*/ 28575 w 247650"/>
                <a:gd name="connsiteY4" fmla="*/ 57150 h 57150"/>
                <a:gd name="connsiteX5" fmla="*/ 0 w 247650"/>
                <a:gd name="connsiteY5" fmla="*/ 28575 h 57150"/>
                <a:gd name="connsiteX6" fmla="*/ 28575 w 247650"/>
                <a:gd name="connsiteY6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57150">
                  <a:moveTo>
                    <a:pt x="28575" y="0"/>
                  </a:moveTo>
                  <a:lnTo>
                    <a:pt x="219075" y="0"/>
                  </a:lnTo>
                  <a:cubicBezTo>
                    <a:pt x="235268" y="0"/>
                    <a:pt x="247650" y="12383"/>
                    <a:pt x="247650" y="28575"/>
                  </a:cubicBezTo>
                  <a:cubicBezTo>
                    <a:pt x="247650" y="44767"/>
                    <a:pt x="235268" y="57150"/>
                    <a:pt x="219075" y="57150"/>
                  </a:cubicBezTo>
                  <a:lnTo>
                    <a:pt x="28575" y="57150"/>
                  </a:lnTo>
                  <a:cubicBezTo>
                    <a:pt x="12382" y="57150"/>
                    <a:pt x="0" y="44767"/>
                    <a:pt x="0" y="28575"/>
                  </a:cubicBezTo>
                  <a:cubicBezTo>
                    <a:pt x="0" y="12383"/>
                    <a:pt x="12382" y="0"/>
                    <a:pt x="2857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6" name="شكل حر: شكل 15">
              <a:extLst>
                <a:ext uri="{FF2B5EF4-FFF2-40B4-BE49-F238E27FC236}">
                  <a16:creationId xmlns:a16="http://schemas.microsoft.com/office/drawing/2014/main" xmlns="" id="{55658B06-ED8E-4577-A1D1-A566CBA47E68}"/>
                </a:ext>
              </a:extLst>
            </p:cNvPr>
            <p:cNvSpPr/>
            <p:nvPr/>
          </p:nvSpPr>
          <p:spPr>
            <a:xfrm>
              <a:off x="11121865" y="4582580"/>
              <a:ext cx="123825" cy="57150"/>
            </a:xfrm>
            <a:custGeom>
              <a:avLst/>
              <a:gdLst>
                <a:gd name="connsiteX0" fmla="*/ 0 w 123825"/>
                <a:gd name="connsiteY0" fmla="*/ 0 h 57150"/>
                <a:gd name="connsiteX1" fmla="*/ 61913 w 123825"/>
                <a:gd name="connsiteY1" fmla="*/ 57150 h 57150"/>
                <a:gd name="connsiteX2" fmla="*/ 123825 w 123825"/>
                <a:gd name="connsiteY2" fmla="*/ 0 h 57150"/>
                <a:gd name="connsiteX3" fmla="*/ 0 w 123825"/>
                <a:gd name="connsiteY3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57150">
                  <a:moveTo>
                    <a:pt x="0" y="0"/>
                  </a:moveTo>
                  <a:cubicBezTo>
                    <a:pt x="2857" y="32385"/>
                    <a:pt x="29527" y="57150"/>
                    <a:pt x="61913" y="57150"/>
                  </a:cubicBezTo>
                  <a:cubicBezTo>
                    <a:pt x="94298" y="57150"/>
                    <a:pt x="120968" y="32385"/>
                    <a:pt x="12382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7" name="شكل حر: شكل 16">
              <a:extLst>
                <a:ext uri="{FF2B5EF4-FFF2-40B4-BE49-F238E27FC236}">
                  <a16:creationId xmlns:a16="http://schemas.microsoft.com/office/drawing/2014/main" xmlns="" id="{B923F016-F19A-4279-B4CE-10D2DDF24389}"/>
                </a:ext>
              </a:extLst>
            </p:cNvPr>
            <p:cNvSpPr/>
            <p:nvPr/>
          </p:nvSpPr>
          <p:spPr>
            <a:xfrm>
              <a:off x="10936128" y="3839630"/>
              <a:ext cx="495300" cy="514350"/>
            </a:xfrm>
            <a:custGeom>
              <a:avLst/>
              <a:gdLst>
                <a:gd name="connsiteX0" fmla="*/ 247650 w 495300"/>
                <a:gd name="connsiteY0" fmla="*/ 0 h 514350"/>
                <a:gd name="connsiteX1" fmla="*/ 247650 w 495300"/>
                <a:gd name="connsiteY1" fmla="*/ 0 h 514350"/>
                <a:gd name="connsiteX2" fmla="*/ 247650 w 495300"/>
                <a:gd name="connsiteY2" fmla="*/ 0 h 514350"/>
                <a:gd name="connsiteX3" fmla="*/ 0 w 495300"/>
                <a:gd name="connsiteY3" fmla="*/ 244793 h 514350"/>
                <a:gd name="connsiteX4" fmla="*/ 0 w 495300"/>
                <a:gd name="connsiteY4" fmla="*/ 253365 h 514350"/>
                <a:gd name="connsiteX5" fmla="*/ 17145 w 495300"/>
                <a:gd name="connsiteY5" fmla="*/ 339090 h 514350"/>
                <a:gd name="connsiteX6" fmla="*/ 60007 w 495300"/>
                <a:gd name="connsiteY6" fmla="*/ 409575 h 514350"/>
                <a:gd name="connsiteX7" fmla="*/ 118110 w 495300"/>
                <a:gd name="connsiteY7" fmla="*/ 503873 h 514350"/>
                <a:gd name="connsiteX8" fmla="*/ 135255 w 495300"/>
                <a:gd name="connsiteY8" fmla="*/ 514350 h 514350"/>
                <a:gd name="connsiteX9" fmla="*/ 360045 w 495300"/>
                <a:gd name="connsiteY9" fmla="*/ 514350 h 514350"/>
                <a:gd name="connsiteX10" fmla="*/ 377190 w 495300"/>
                <a:gd name="connsiteY10" fmla="*/ 503873 h 514350"/>
                <a:gd name="connsiteX11" fmla="*/ 435292 w 495300"/>
                <a:gd name="connsiteY11" fmla="*/ 409575 h 514350"/>
                <a:gd name="connsiteX12" fmla="*/ 478155 w 495300"/>
                <a:gd name="connsiteY12" fmla="*/ 339090 h 514350"/>
                <a:gd name="connsiteX13" fmla="*/ 495300 w 495300"/>
                <a:gd name="connsiteY13" fmla="*/ 253365 h 514350"/>
                <a:gd name="connsiteX14" fmla="*/ 495300 w 495300"/>
                <a:gd name="connsiteY14" fmla="*/ 244793 h 514350"/>
                <a:gd name="connsiteX15" fmla="*/ 247650 w 495300"/>
                <a:gd name="connsiteY15" fmla="*/ 0 h 514350"/>
                <a:gd name="connsiteX16" fmla="*/ 438150 w 495300"/>
                <a:gd name="connsiteY16" fmla="*/ 252413 h 514350"/>
                <a:gd name="connsiteX17" fmla="*/ 424815 w 495300"/>
                <a:gd name="connsiteY17" fmla="*/ 319088 h 514350"/>
                <a:gd name="connsiteX18" fmla="*/ 392430 w 495300"/>
                <a:gd name="connsiteY18" fmla="*/ 371475 h 514350"/>
                <a:gd name="connsiteX19" fmla="*/ 337185 w 495300"/>
                <a:gd name="connsiteY19" fmla="*/ 457200 h 514350"/>
                <a:gd name="connsiteX20" fmla="*/ 247650 w 495300"/>
                <a:gd name="connsiteY20" fmla="*/ 457200 h 514350"/>
                <a:gd name="connsiteX21" fmla="*/ 159068 w 495300"/>
                <a:gd name="connsiteY21" fmla="*/ 457200 h 514350"/>
                <a:gd name="connsiteX22" fmla="*/ 103823 w 495300"/>
                <a:gd name="connsiteY22" fmla="*/ 371475 h 514350"/>
                <a:gd name="connsiteX23" fmla="*/ 71438 w 495300"/>
                <a:gd name="connsiteY23" fmla="*/ 319088 h 514350"/>
                <a:gd name="connsiteX24" fmla="*/ 58103 w 495300"/>
                <a:gd name="connsiteY24" fmla="*/ 252413 h 514350"/>
                <a:gd name="connsiteX25" fmla="*/ 58103 w 495300"/>
                <a:gd name="connsiteY25" fmla="*/ 244793 h 514350"/>
                <a:gd name="connsiteX26" fmla="*/ 248602 w 495300"/>
                <a:gd name="connsiteY26" fmla="*/ 56197 h 514350"/>
                <a:gd name="connsiteX27" fmla="*/ 248602 w 495300"/>
                <a:gd name="connsiteY27" fmla="*/ 56197 h 514350"/>
                <a:gd name="connsiteX28" fmla="*/ 248602 w 495300"/>
                <a:gd name="connsiteY28" fmla="*/ 56197 h 514350"/>
                <a:gd name="connsiteX29" fmla="*/ 248602 w 495300"/>
                <a:gd name="connsiteY29" fmla="*/ 56197 h 514350"/>
                <a:gd name="connsiteX30" fmla="*/ 248602 w 495300"/>
                <a:gd name="connsiteY30" fmla="*/ 56197 h 514350"/>
                <a:gd name="connsiteX31" fmla="*/ 248602 w 495300"/>
                <a:gd name="connsiteY31" fmla="*/ 56197 h 514350"/>
                <a:gd name="connsiteX32" fmla="*/ 248602 w 495300"/>
                <a:gd name="connsiteY32" fmla="*/ 56197 h 514350"/>
                <a:gd name="connsiteX33" fmla="*/ 439103 w 495300"/>
                <a:gd name="connsiteY33" fmla="*/ 244793 h 514350"/>
                <a:gd name="connsiteX34" fmla="*/ 439103 w 495300"/>
                <a:gd name="connsiteY34" fmla="*/ 252413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5300" h="514350">
                  <a:moveTo>
                    <a:pt x="247650" y="0"/>
                  </a:moveTo>
                  <a:cubicBezTo>
                    <a:pt x="247650" y="0"/>
                    <a:pt x="247650" y="0"/>
                    <a:pt x="247650" y="0"/>
                  </a:cubicBezTo>
                  <a:cubicBezTo>
                    <a:pt x="247650" y="0"/>
                    <a:pt x="247650" y="0"/>
                    <a:pt x="247650" y="0"/>
                  </a:cubicBezTo>
                  <a:cubicBezTo>
                    <a:pt x="112395" y="952"/>
                    <a:pt x="2857" y="109538"/>
                    <a:pt x="0" y="244793"/>
                  </a:cubicBezTo>
                  <a:lnTo>
                    <a:pt x="0" y="253365"/>
                  </a:lnTo>
                  <a:cubicBezTo>
                    <a:pt x="953" y="282893"/>
                    <a:pt x="6668" y="311468"/>
                    <a:pt x="17145" y="339090"/>
                  </a:cubicBezTo>
                  <a:cubicBezTo>
                    <a:pt x="27622" y="364808"/>
                    <a:pt x="41910" y="388620"/>
                    <a:pt x="60007" y="409575"/>
                  </a:cubicBezTo>
                  <a:cubicBezTo>
                    <a:pt x="82868" y="434340"/>
                    <a:pt x="107632" y="482918"/>
                    <a:pt x="118110" y="503873"/>
                  </a:cubicBezTo>
                  <a:cubicBezTo>
                    <a:pt x="120968" y="510540"/>
                    <a:pt x="127635" y="514350"/>
                    <a:pt x="135255" y="514350"/>
                  </a:cubicBezTo>
                  <a:lnTo>
                    <a:pt x="360045" y="514350"/>
                  </a:lnTo>
                  <a:cubicBezTo>
                    <a:pt x="367665" y="514350"/>
                    <a:pt x="374333" y="510540"/>
                    <a:pt x="377190" y="503873"/>
                  </a:cubicBezTo>
                  <a:cubicBezTo>
                    <a:pt x="387668" y="482918"/>
                    <a:pt x="412433" y="434340"/>
                    <a:pt x="435292" y="409575"/>
                  </a:cubicBezTo>
                  <a:cubicBezTo>
                    <a:pt x="453390" y="388620"/>
                    <a:pt x="468630" y="364808"/>
                    <a:pt x="478155" y="339090"/>
                  </a:cubicBezTo>
                  <a:cubicBezTo>
                    <a:pt x="488633" y="311468"/>
                    <a:pt x="494348" y="282893"/>
                    <a:pt x="495300" y="253365"/>
                  </a:cubicBezTo>
                  <a:lnTo>
                    <a:pt x="495300" y="244793"/>
                  </a:lnTo>
                  <a:cubicBezTo>
                    <a:pt x="492442" y="109538"/>
                    <a:pt x="382905" y="952"/>
                    <a:pt x="247650" y="0"/>
                  </a:cubicBezTo>
                  <a:close/>
                  <a:moveTo>
                    <a:pt x="438150" y="252413"/>
                  </a:moveTo>
                  <a:cubicBezTo>
                    <a:pt x="437198" y="275273"/>
                    <a:pt x="432435" y="298133"/>
                    <a:pt x="424815" y="319088"/>
                  </a:cubicBezTo>
                  <a:cubicBezTo>
                    <a:pt x="417195" y="338138"/>
                    <a:pt x="406717" y="356235"/>
                    <a:pt x="392430" y="371475"/>
                  </a:cubicBezTo>
                  <a:cubicBezTo>
                    <a:pt x="370523" y="398145"/>
                    <a:pt x="351473" y="426720"/>
                    <a:pt x="337185" y="457200"/>
                  </a:cubicBezTo>
                  <a:lnTo>
                    <a:pt x="247650" y="457200"/>
                  </a:lnTo>
                  <a:lnTo>
                    <a:pt x="159068" y="457200"/>
                  </a:lnTo>
                  <a:cubicBezTo>
                    <a:pt x="143827" y="426720"/>
                    <a:pt x="124777" y="398145"/>
                    <a:pt x="103823" y="371475"/>
                  </a:cubicBezTo>
                  <a:cubicBezTo>
                    <a:pt x="90488" y="356235"/>
                    <a:pt x="79057" y="338138"/>
                    <a:pt x="71438" y="319088"/>
                  </a:cubicBezTo>
                  <a:cubicBezTo>
                    <a:pt x="62865" y="298133"/>
                    <a:pt x="59055" y="275273"/>
                    <a:pt x="58103" y="252413"/>
                  </a:cubicBezTo>
                  <a:lnTo>
                    <a:pt x="58103" y="244793"/>
                  </a:lnTo>
                  <a:cubicBezTo>
                    <a:pt x="60007" y="140970"/>
                    <a:pt x="144780" y="57150"/>
                    <a:pt x="248602" y="56197"/>
                  </a:cubicBezTo>
                  <a:lnTo>
                    <a:pt x="248602" y="56197"/>
                  </a:lnTo>
                  <a:lnTo>
                    <a:pt x="248602" y="56197"/>
                  </a:lnTo>
                  <a:cubicBezTo>
                    <a:pt x="248602" y="56197"/>
                    <a:pt x="248602" y="56197"/>
                    <a:pt x="248602" y="56197"/>
                  </a:cubicBezTo>
                  <a:cubicBezTo>
                    <a:pt x="248602" y="56197"/>
                    <a:pt x="248602" y="56197"/>
                    <a:pt x="248602" y="56197"/>
                  </a:cubicBezTo>
                  <a:lnTo>
                    <a:pt x="248602" y="56197"/>
                  </a:lnTo>
                  <a:lnTo>
                    <a:pt x="248602" y="56197"/>
                  </a:lnTo>
                  <a:cubicBezTo>
                    <a:pt x="352425" y="57150"/>
                    <a:pt x="437198" y="140018"/>
                    <a:pt x="439103" y="244793"/>
                  </a:cubicBezTo>
                  <a:lnTo>
                    <a:pt x="439103" y="252413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2" name="Picture 2" descr="Online Chat png images | PNGEgg">
            <a:extLst>
              <a:ext uri="{FF2B5EF4-FFF2-40B4-BE49-F238E27FC236}">
                <a16:creationId xmlns:a16="http://schemas.microsoft.com/office/drawing/2014/main" xmlns="" id="{B0C68C3B-A483-4150-AD59-53A297CE3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70" b="89844" l="10000" r="90000">
                        <a14:foregroundMark x1="39556" y1="10352" x2="39556" y2="10352"/>
                        <a14:foregroundMark x1="42778" y1="9570" x2="42778" y2="9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5784" r="20054" b="8573"/>
          <a:stretch/>
        </p:blipFill>
        <p:spPr bwMode="auto">
          <a:xfrm>
            <a:off x="9432052" y="248208"/>
            <a:ext cx="2524478" cy="1336896"/>
          </a:xfrm>
          <a:prstGeom prst="roundRect">
            <a:avLst>
              <a:gd name="adj" fmla="val 4127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7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لا يتوفر وصف للصورة.">
            <a:extLst>
              <a:ext uri="{FF2B5EF4-FFF2-40B4-BE49-F238E27FC236}">
                <a16:creationId xmlns:a16="http://schemas.microsoft.com/office/drawing/2014/main" xmlns="" id="{E25B2160-519E-4456-A444-67B6A38D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69" y="697832"/>
            <a:ext cx="10720136" cy="593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332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E6BEC325-B177-4BFE-820A-8EA406E08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60" b="96839" l="10000" r="90000">
                        <a14:foregroundMark x1="42308" y1="67816" x2="42308" y2="67816"/>
                        <a14:foregroundMark x1="38846" y1="92816" x2="38846" y2="92816"/>
                        <a14:foregroundMark x1="30385" y1="66092" x2="30385" y2="66092"/>
                        <a14:foregroundMark x1="49615" y1="92529" x2="49615" y2="92529"/>
                        <a14:foregroundMark x1="70000" y1="95690" x2="70000" y2="95690"/>
                        <a14:foregroundMark x1="63846" y1="69253" x2="63846" y2="69253"/>
                        <a14:foregroundMark x1="78462" y1="67529" x2="78462" y2="67529"/>
                        <a14:foregroundMark x1="81538" y1="58621" x2="81538" y2="58621"/>
                        <a14:foregroundMark x1="15769" y1="54023" x2="15769" y2="54023"/>
                        <a14:foregroundMark x1="44615" y1="42816" x2="44615" y2="42816"/>
                        <a14:foregroundMark x1="61923" y1="53161" x2="61923" y2="53161"/>
                        <a14:foregroundMark x1="31538" y1="27299" x2="31538" y2="27299"/>
                        <a14:foregroundMark x1="11923" y1="5460" x2="11923" y2="5460"/>
                        <a14:foregroundMark x1="49231" y1="20977" x2="49231" y2="20977"/>
                        <a14:foregroundMark x1="61154" y1="22126" x2="61154" y2="22126"/>
                        <a14:foregroundMark x1="79615" y1="23563" x2="79615" y2="23563"/>
                        <a14:foregroundMark x1="32308" y1="96839" x2="32308" y2="96839"/>
                        <a14:foregroundMark x1="43462" y1="62356" x2="43462" y2="62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" y="865466"/>
            <a:ext cx="5445760" cy="565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60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d فوانيس رمضان مع أضواء مجردة, رمضان, رمضان كريم, فانوس رمضان PNG وملف PSD  للتحميل مجانا">
            <a:extLst>
              <a:ext uri="{FF2B5EF4-FFF2-40B4-BE49-F238E27FC236}">
                <a16:creationId xmlns:a16="http://schemas.microsoft.com/office/drawing/2014/main" xmlns="" id="{45DFD728-0357-439E-BA0C-08DA06C67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63" b="94844" l="10000" r="90000">
                        <a14:foregroundMark x1="54844" y1="91094" x2="54844" y2="91094"/>
                        <a14:foregroundMark x1="63594" y1="93906" x2="63594" y2="93906"/>
                        <a14:foregroundMark x1="57813" y1="92031" x2="57813" y2="92031"/>
                        <a14:foregroundMark x1="38906" y1="94375" x2="38906" y2="94375"/>
                        <a14:foregroundMark x1="29844" y1="91563" x2="29844" y2="91563"/>
                        <a14:foregroundMark x1="52812" y1="94531" x2="52812" y2="94531"/>
                        <a14:foregroundMark x1="52031" y1="94531" x2="52031" y2="94531"/>
                        <a14:foregroundMark x1="48125" y1="94844" x2="48125" y2="94844"/>
                        <a14:foregroundMark x1="43906" y1="93594" x2="43906" y2="93594"/>
                        <a14:foregroundMark x1="34531" y1="9063" x2="34531" y2="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83" r="10417" b="2417"/>
          <a:stretch/>
        </p:blipFill>
        <p:spPr bwMode="auto">
          <a:xfrm>
            <a:off x="-175126" y="4038599"/>
            <a:ext cx="2628766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5DBFDB11-B158-4946-8D46-110CE4D00C97}"/>
              </a:ext>
            </a:extLst>
          </p:cNvPr>
          <p:cNvSpPr txBox="1"/>
          <p:nvPr/>
        </p:nvSpPr>
        <p:spPr>
          <a:xfrm>
            <a:off x="2423160" y="2301240"/>
            <a:ext cx="8686800" cy="3269040"/>
          </a:xfrm>
          <a:prstGeom prst="snip2DiagRect">
            <a:avLst/>
          </a:prstGeom>
          <a:ln w="57150">
            <a:solidFill>
              <a:srgbClr val="CAA85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dirty="0">
                <a:latin typeface="MV Boli" panose="02000500030200090000" pitchFamily="2" charset="0"/>
                <a:cs typeface="MV Boli" panose="02000500030200090000" pitchFamily="2" charset="0"/>
              </a:rPr>
              <a:t>Unit -</a:t>
            </a:r>
            <a:r>
              <a:rPr lang="en-US" sz="44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  <a:r>
              <a:rPr lang="en-US" sz="4400" dirty="0">
                <a:latin typeface="MV Boli" panose="02000500030200090000" pitchFamily="2" charset="0"/>
                <a:cs typeface="MV Boli" panose="02000500030200090000" pitchFamily="2" charset="0"/>
              </a:rPr>
              <a:t>-</a:t>
            </a:r>
          </a:p>
          <a:p>
            <a:pPr algn="ctr">
              <a:lnSpc>
                <a:spcPct val="200000"/>
              </a:lnSpc>
            </a:pPr>
            <a:r>
              <a:rPr lang="en-US" sz="48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 Wonder What Happened</a:t>
            </a:r>
          </a:p>
        </p:txBody>
      </p:sp>
      <p:pic>
        <p:nvPicPr>
          <p:cNvPr id="10" name="Picture 2" descr="سكرابز رمضان ، فوانيس ، مدافع ، مخطوطات ، اشرطه ، سكرابز رمضاني جديد وحصري  | Flamingo wallpaper, Ramadan kareem, Clip art">
            <a:extLst>
              <a:ext uri="{FF2B5EF4-FFF2-40B4-BE49-F238E27FC236}">
                <a16:creationId xmlns:a16="http://schemas.microsoft.com/office/drawing/2014/main" xmlns="" id="{D33EE59A-D946-4E91-969A-2657B5274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11988800" cy="14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86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قطرية مقصوصة 3">
            <a:extLst>
              <a:ext uri="{FF2B5EF4-FFF2-40B4-BE49-F238E27FC236}">
                <a16:creationId xmlns:a16="http://schemas.microsoft.com/office/drawing/2014/main" xmlns="" id="{03E67341-A285-49B1-9C66-204B1170C269}"/>
              </a:ext>
            </a:extLst>
          </p:cNvPr>
          <p:cNvSpPr/>
          <p:nvPr/>
        </p:nvSpPr>
        <p:spPr>
          <a:xfrm>
            <a:off x="2659380" y="1854619"/>
            <a:ext cx="7076440" cy="3972560"/>
          </a:xfrm>
          <a:prstGeom prst="snip2DiagRect">
            <a:avLst/>
          </a:prstGeom>
          <a:ln w="38100" cmpd="tri">
            <a:solidFill>
              <a:srgbClr val="CAA85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0E5E8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4-</a:t>
            </a:r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Language in context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E4A318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-Listening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6C24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</a:t>
            </a:r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-Pronunciation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7E9CD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</a:t>
            </a:r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-About you</a:t>
            </a:r>
          </a:p>
          <a:p>
            <a:pPr algn="ctr">
              <a:lnSpc>
                <a:spcPct val="150000"/>
              </a:lnSpc>
            </a:pPr>
            <a:endParaRPr lang="en-US" sz="2800" b="1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E5E7C8FB-B558-4521-94A6-541ED06CC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378" y="2173698"/>
            <a:ext cx="625033" cy="64905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EB7C3645-5371-4514-8F86-7665EFEDC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418" y="3273740"/>
            <a:ext cx="578734" cy="56715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BB8BDFCE-C903-4530-922C-A373CA771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772" y="3992589"/>
            <a:ext cx="578734" cy="56715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28F3569C-CD81-4214-8925-68BAF573F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6164" y="4767261"/>
            <a:ext cx="578734" cy="567159"/>
          </a:xfrm>
          <a:prstGeom prst="rect">
            <a:avLst/>
          </a:prstGeom>
        </p:spPr>
      </p:pic>
      <p:pic>
        <p:nvPicPr>
          <p:cNvPr id="7" name="Picture 2" descr="3d فوانيس رمضان مع أضواء مجردة, رمضان, رمضان كريم, فانوس رمضان PNG وملف PSD  للتحميل مجانا">
            <a:extLst>
              <a:ext uri="{FF2B5EF4-FFF2-40B4-BE49-F238E27FC236}">
                <a16:creationId xmlns:a16="http://schemas.microsoft.com/office/drawing/2014/main" xmlns="" id="{AD4B4E41-BBCD-467F-B403-FA04C4BC9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63" b="94844" l="10000" r="90000">
                        <a14:foregroundMark x1="54844" y1="91094" x2="54844" y2="91094"/>
                        <a14:foregroundMark x1="63594" y1="93906" x2="63594" y2="93906"/>
                        <a14:foregroundMark x1="57813" y1="92031" x2="57813" y2="92031"/>
                        <a14:foregroundMark x1="38906" y1="94375" x2="38906" y2="94375"/>
                        <a14:foregroundMark x1="29844" y1="91563" x2="29844" y2="91563"/>
                        <a14:foregroundMark x1="52812" y1="94531" x2="52812" y2="94531"/>
                        <a14:foregroundMark x1="52031" y1="94531" x2="52031" y2="94531"/>
                        <a14:foregroundMark x1="48125" y1="94844" x2="48125" y2="94844"/>
                        <a14:foregroundMark x1="43906" y1="93594" x2="43906" y2="93594"/>
                        <a14:foregroundMark x1="34531" y1="9063" x2="34531" y2="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83" r="10417" b="2417"/>
          <a:stretch/>
        </p:blipFill>
        <p:spPr bwMode="auto">
          <a:xfrm>
            <a:off x="-175126" y="4038599"/>
            <a:ext cx="2628766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سكرابز رمضان ، فوانيس ، مدافع ، مخطوطات ، اشرطه ، سكرابز رمضاني جديد وحصري  | Flamingo wallpaper, Ramadan kareem, Clip art">
            <a:extLst>
              <a:ext uri="{FF2B5EF4-FFF2-40B4-BE49-F238E27FC236}">
                <a16:creationId xmlns:a16="http://schemas.microsoft.com/office/drawing/2014/main" xmlns="" id="{7D48510C-EA3F-4F27-AB4A-6E3DED692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11988800" cy="14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8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2">
            <a:extLst>
              <a:ext uri="{FF2B5EF4-FFF2-40B4-BE49-F238E27FC236}">
                <a16:creationId xmlns:a16="http://schemas.microsoft.com/office/drawing/2014/main" xmlns="" id="{590E41F0-01E2-4F63-A954-97A70271F3CD}"/>
              </a:ext>
            </a:extLst>
          </p:cNvPr>
          <p:cNvSpPr txBox="1">
            <a:spLocks/>
          </p:cNvSpPr>
          <p:nvPr/>
        </p:nvSpPr>
        <p:spPr>
          <a:xfrm>
            <a:off x="171015" y="1339733"/>
            <a:ext cx="7941156" cy="874602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Lesson Objectives</a:t>
            </a:r>
            <a:endParaRPr lang="ar-SA" sz="5400" u="sng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pic>
        <p:nvPicPr>
          <p:cNvPr id="4" name="Picture 2" descr="3d فوانيس رمضان مع أضواء مجردة, رمضان, رمضان كريم, فانوس رمضان PNG وملف PSD  للتحميل مجانا">
            <a:extLst>
              <a:ext uri="{FF2B5EF4-FFF2-40B4-BE49-F238E27FC236}">
                <a16:creationId xmlns:a16="http://schemas.microsoft.com/office/drawing/2014/main" xmlns="" id="{89A641AB-DAF2-4790-91C4-E954549E4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63" b="94844" l="10000" r="90000">
                        <a14:foregroundMark x1="54844" y1="91094" x2="54844" y2="91094"/>
                        <a14:foregroundMark x1="63594" y1="93906" x2="63594" y2="93906"/>
                        <a14:foregroundMark x1="57813" y1="92031" x2="57813" y2="92031"/>
                        <a14:foregroundMark x1="38906" y1="94375" x2="38906" y2="94375"/>
                        <a14:foregroundMark x1="29844" y1="91563" x2="29844" y2="91563"/>
                        <a14:foregroundMark x1="52812" y1="94531" x2="52812" y2="94531"/>
                        <a14:foregroundMark x1="52031" y1="94531" x2="52031" y2="94531"/>
                        <a14:foregroundMark x1="48125" y1="94844" x2="48125" y2="94844"/>
                        <a14:foregroundMark x1="43906" y1="93594" x2="43906" y2="93594"/>
                        <a14:foregroundMark x1="34531" y1="9063" x2="34531" y2="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83" r="10417" b="2417"/>
          <a:stretch/>
        </p:blipFill>
        <p:spPr bwMode="auto">
          <a:xfrm>
            <a:off x="9951811" y="4104640"/>
            <a:ext cx="2240189" cy="275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عنصر نائب للمحتوى 3">
            <a:extLst>
              <a:ext uri="{FF2B5EF4-FFF2-40B4-BE49-F238E27FC236}">
                <a16:creationId xmlns:a16="http://schemas.microsoft.com/office/drawing/2014/main" xmlns="" id="{24F03CAA-E51E-421D-8C63-876C92610B04}"/>
              </a:ext>
            </a:extLst>
          </p:cNvPr>
          <p:cNvSpPr txBox="1">
            <a:spLocks/>
          </p:cNvSpPr>
          <p:nvPr/>
        </p:nvSpPr>
        <p:spPr>
          <a:xfrm>
            <a:off x="171015" y="2384795"/>
            <a:ext cx="9700572" cy="26394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students will be able to :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point out events according to a picture.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summarize events according to an audio.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illustrate words with (er)sound.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perform an interview using “ have/ever ‘.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 descr="سكرابز رمضان ، فوانيس ، مدافع ، مخطوطات ، اشرطه ، سكرابز رمضاني جديد وحصري  | Flamingo wallpaper, Ramadan kareem, Clip art">
            <a:extLst>
              <a:ext uri="{FF2B5EF4-FFF2-40B4-BE49-F238E27FC236}">
                <a16:creationId xmlns:a16="http://schemas.microsoft.com/office/drawing/2014/main" xmlns="" id="{7F9ECF61-E4EB-4740-B6C7-6046780B1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11988800" cy="14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xmlns="" id="{B9FD5BFA-423A-4F4C-A7B1-CFE4E5278801}"/>
              </a:ext>
            </a:extLst>
          </p:cNvPr>
          <p:cNvGrpSpPr/>
          <p:nvPr/>
        </p:nvGrpSpPr>
        <p:grpSpPr>
          <a:xfrm>
            <a:off x="12192000" y="-1298004"/>
            <a:ext cx="6160770" cy="1441622"/>
            <a:chOff x="71120" y="143338"/>
            <a:chExt cx="6160770" cy="1441622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xmlns="" id="{BDDD356F-78C3-4846-B444-C7A4AD2905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3200" r="95200">
                          <a14:foregroundMark x1="7200" y1="59643" x2="7200" y2="59643"/>
                          <a14:foregroundMark x1="3200" y1="55357" x2="3200" y2="55357"/>
                          <a14:foregroundMark x1="92000" y1="37500" x2="92200" y2="37500"/>
                          <a14:foregroundMark x1="95200" y1="62857" x2="95200" y2="6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5" b="6762"/>
            <a:stretch/>
          </p:blipFill>
          <p:spPr>
            <a:xfrm>
              <a:off x="71120" y="143338"/>
              <a:ext cx="6160770" cy="14416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xmlns="" id="{B7738CB0-A336-4F66-A844-9D90E8A57758}"/>
                </a:ext>
              </a:extLst>
            </p:cNvPr>
            <p:cNvSpPr txBox="1"/>
            <p:nvPr/>
          </p:nvSpPr>
          <p:spPr>
            <a:xfrm>
              <a:off x="1635760" y="406400"/>
              <a:ext cx="29768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Warm Up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1C5174D1-BD02-4BBD-804F-3619EA277C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3" t="9548"/>
          <a:stretch/>
        </p:blipFill>
        <p:spPr>
          <a:xfrm>
            <a:off x="12192000" y="3429000"/>
            <a:ext cx="144272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7887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hlinkClick r:id="rId2"/>
            <a:extLst>
              <a:ext uri="{FF2B5EF4-FFF2-40B4-BE49-F238E27FC236}">
                <a16:creationId xmlns:a16="http://schemas.microsoft.com/office/drawing/2014/main" xmlns="" id="{A990222B-B951-4FC6-B328-612BDC581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437" y="2629498"/>
            <a:ext cx="3329766" cy="332976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075B1416-5ECF-4E25-A9FF-1B211E0694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19" b="92754" l="10000" r="90000">
                        <a14:foregroundMark x1="54545" y1="91963" x2="54545" y2="91963"/>
                        <a14:foregroundMark x1="57955" y1="89987" x2="44545" y2="92754"/>
                        <a14:foregroundMark x1="31023" y1="42688" x2="31023" y2="42688"/>
                        <a14:foregroundMark x1="45682" y1="9618" x2="45682" y2="9618"/>
                        <a14:foregroundMark x1="34318" y1="6719" x2="34318" y2="6719"/>
                        <a14:foregroundMark x1="41364" y1="7378" x2="40455" y2="711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66" t="2319" r="19666" b="4154"/>
          <a:stretch/>
        </p:blipFill>
        <p:spPr>
          <a:xfrm rot="20297495">
            <a:off x="6419832" y="4449026"/>
            <a:ext cx="1603026" cy="201523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70A2E73E-26F0-4737-BDA1-42C30FB327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3" t="9548"/>
          <a:stretch/>
        </p:blipFill>
        <p:spPr>
          <a:xfrm>
            <a:off x="10749280" y="3429000"/>
            <a:ext cx="1442720" cy="3429000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xmlns="" id="{893081A2-8931-4998-92C5-459B7E0E68CF}"/>
              </a:ext>
            </a:extLst>
          </p:cNvPr>
          <p:cNvGrpSpPr/>
          <p:nvPr/>
        </p:nvGrpSpPr>
        <p:grpSpPr>
          <a:xfrm>
            <a:off x="71120" y="143338"/>
            <a:ext cx="6160770" cy="1441622"/>
            <a:chOff x="71120" y="143338"/>
            <a:chExt cx="6160770" cy="1441622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xmlns="" id="{9BF94CBA-7DF9-439E-996E-BE4AB7F46E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3200" r="95200">
                          <a14:foregroundMark x1="7200" y1="59643" x2="7200" y2="59643"/>
                          <a14:foregroundMark x1="3200" y1="55357" x2="3200" y2="55357"/>
                          <a14:foregroundMark x1="92000" y1="37500" x2="92200" y2="37500"/>
                          <a14:foregroundMark x1="95200" y1="62857" x2="95200" y2="62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65" b="6762"/>
            <a:stretch/>
          </p:blipFill>
          <p:spPr>
            <a:xfrm>
              <a:off x="71120" y="143338"/>
              <a:ext cx="6160770" cy="14416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xmlns="" id="{67B8656B-D0BF-4987-B546-DA7B9A0BCAA5}"/>
                </a:ext>
              </a:extLst>
            </p:cNvPr>
            <p:cNvSpPr txBox="1"/>
            <p:nvPr/>
          </p:nvSpPr>
          <p:spPr>
            <a:xfrm>
              <a:off x="1635760" y="406400"/>
              <a:ext cx="297688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Warm Up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732152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قطرية مقصوصة 3">
            <a:extLst>
              <a:ext uri="{FF2B5EF4-FFF2-40B4-BE49-F238E27FC236}">
                <a16:creationId xmlns:a16="http://schemas.microsoft.com/office/drawing/2014/main" xmlns="" id="{03E67341-A285-49B1-9C66-204B1170C269}"/>
              </a:ext>
            </a:extLst>
          </p:cNvPr>
          <p:cNvSpPr/>
          <p:nvPr/>
        </p:nvSpPr>
        <p:spPr>
          <a:xfrm>
            <a:off x="2659380" y="1854619"/>
            <a:ext cx="7076440" cy="3972560"/>
          </a:xfrm>
          <a:prstGeom prst="snip2DiagRect">
            <a:avLst/>
          </a:prstGeom>
          <a:ln w="38100" cmpd="tri">
            <a:solidFill>
              <a:srgbClr val="CAA85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0E5E8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4-</a:t>
            </a:r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Language in context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E5E7C8FB-B558-4521-94A6-541ED06CC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0" y="3435705"/>
            <a:ext cx="893093" cy="927423"/>
          </a:xfrm>
          <a:prstGeom prst="rect">
            <a:avLst/>
          </a:prstGeom>
        </p:spPr>
      </p:pic>
      <p:pic>
        <p:nvPicPr>
          <p:cNvPr id="7" name="Picture 2" descr="3d فوانيس رمضان مع أضواء مجردة, رمضان, رمضان كريم, فانوس رمضان PNG وملف PSD  للتحميل مجانا">
            <a:extLst>
              <a:ext uri="{FF2B5EF4-FFF2-40B4-BE49-F238E27FC236}">
                <a16:creationId xmlns:a16="http://schemas.microsoft.com/office/drawing/2014/main" xmlns="" id="{AD4B4E41-BBCD-467F-B403-FA04C4BC9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4844" l="10000" r="90000">
                        <a14:foregroundMark x1="54844" y1="91094" x2="54844" y2="91094"/>
                        <a14:foregroundMark x1="63594" y1="93906" x2="63594" y2="93906"/>
                        <a14:foregroundMark x1="57813" y1="92031" x2="57813" y2="92031"/>
                        <a14:foregroundMark x1="38906" y1="94375" x2="38906" y2="94375"/>
                        <a14:foregroundMark x1="29844" y1="91563" x2="29844" y2="91563"/>
                        <a14:foregroundMark x1="52812" y1="94531" x2="52812" y2="94531"/>
                        <a14:foregroundMark x1="52031" y1="94531" x2="52031" y2="94531"/>
                        <a14:foregroundMark x1="48125" y1="94844" x2="48125" y2="94844"/>
                        <a14:foregroundMark x1="43906" y1="93594" x2="43906" y2="93594"/>
                        <a14:foregroundMark x1="34531" y1="9063" x2="34531" y2="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83" r="10417" b="2417"/>
          <a:stretch/>
        </p:blipFill>
        <p:spPr bwMode="auto">
          <a:xfrm>
            <a:off x="-175126" y="4038599"/>
            <a:ext cx="2628766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سكرابز رمضان ، فوانيس ، مدافع ، مخطوطات ، اشرطه ، سكرابز رمضاني جديد وحصري  | Flamingo wallpaper, Ramadan kareem, Clip art">
            <a:extLst>
              <a:ext uri="{FF2B5EF4-FFF2-40B4-BE49-F238E27FC236}">
                <a16:creationId xmlns:a16="http://schemas.microsoft.com/office/drawing/2014/main" xmlns="" id="{7D48510C-EA3F-4F27-AB4A-6E3DED692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11988800" cy="14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1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سكرابز رمضان ، فوانيس ، مدافع ، مخطوطات ، اشرطه ، سكرابز رمضاني جديد وحصري  | Flamingo wallpaper, Ramadan kareem, Clip art">
            <a:extLst>
              <a:ext uri="{FF2B5EF4-FFF2-40B4-BE49-F238E27FC236}">
                <a16:creationId xmlns:a16="http://schemas.microsoft.com/office/drawing/2014/main" xmlns="" id="{11C26A09-4BB2-4884-BAE4-96E7683F0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11988800" cy="14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5132FBF3-E7FB-4F4F-9B46-82F95F732B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9" t="22815" r="22333" b="8741"/>
          <a:stretch/>
        </p:blipFill>
        <p:spPr>
          <a:xfrm>
            <a:off x="449580" y="1330960"/>
            <a:ext cx="11496040" cy="542544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E52CD724-F2BF-446E-8246-6C91A99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878" y="-1268378"/>
            <a:ext cx="2536756" cy="253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9">
            <a:extLst>
              <a:ext uri="{FF2B5EF4-FFF2-40B4-BE49-F238E27FC236}">
                <a16:creationId xmlns:a16="http://schemas.microsoft.com/office/drawing/2014/main" xmlns="" id="{9AFE1AAA-2039-4E51-9E9F-FF19472FB246}"/>
              </a:ext>
            </a:extLst>
          </p:cNvPr>
          <p:cNvSpPr/>
          <p:nvPr/>
        </p:nvSpPr>
        <p:spPr>
          <a:xfrm>
            <a:off x="86172" y="974209"/>
            <a:ext cx="7146855" cy="6895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had broken some plates .</a:t>
            </a:r>
          </a:p>
        </p:txBody>
      </p:sp>
      <p:sp>
        <p:nvSpPr>
          <p:cNvPr id="3" name="Rectangle: Rounded Corners 10">
            <a:extLst>
              <a:ext uri="{FF2B5EF4-FFF2-40B4-BE49-F238E27FC236}">
                <a16:creationId xmlns:a16="http://schemas.microsoft.com/office/drawing/2014/main" xmlns="" id="{A5242F05-0FAE-47E1-BF68-ABEBDDF89395}"/>
              </a:ext>
            </a:extLst>
          </p:cNvPr>
          <p:cNvSpPr/>
          <p:nvPr/>
        </p:nvSpPr>
        <p:spPr>
          <a:xfrm>
            <a:off x="86172" y="1663756"/>
            <a:ext cx="7146855" cy="6895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little boy had drawn on the wall .</a:t>
            </a:r>
          </a:p>
        </p:txBody>
      </p:sp>
      <p:sp>
        <p:nvSpPr>
          <p:cNvPr id="4" name="Rectangle: Rounded Corners 11">
            <a:extLst>
              <a:ext uri="{FF2B5EF4-FFF2-40B4-BE49-F238E27FC236}">
                <a16:creationId xmlns:a16="http://schemas.microsoft.com/office/drawing/2014/main" xmlns="" id="{125859CA-2463-44A7-AA81-D282A726DA90}"/>
              </a:ext>
            </a:extLst>
          </p:cNvPr>
          <p:cNvSpPr/>
          <p:nvPr/>
        </p:nvSpPr>
        <p:spPr>
          <a:xfrm>
            <a:off x="86171" y="2357429"/>
            <a:ext cx="7146855" cy="6895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girl had put moms make up.</a:t>
            </a:r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xmlns="" id="{E4D1A91A-0218-4EE3-BF3C-2FB6CD9BE0E4}"/>
              </a:ext>
            </a:extLst>
          </p:cNvPr>
          <p:cNvSpPr/>
          <p:nvPr/>
        </p:nvSpPr>
        <p:spPr>
          <a:xfrm>
            <a:off x="86170" y="3042850"/>
            <a:ext cx="7146855" cy="6895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had read some books 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5E25DA34-1D25-47F3-BC59-40970CD0E1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9" t="22815" r="22333" b="8741"/>
          <a:stretch/>
        </p:blipFill>
        <p:spPr>
          <a:xfrm>
            <a:off x="6096000" y="3728271"/>
            <a:ext cx="6096000" cy="3129728"/>
          </a:xfrm>
          <a:prstGeom prst="rect">
            <a:avLst/>
          </a:prstGeom>
        </p:spPr>
      </p:pic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xmlns="" id="{A6A1D41E-2F05-4B4E-B488-774F73D9179D}"/>
              </a:ext>
            </a:extLst>
          </p:cNvPr>
          <p:cNvSpPr/>
          <p:nvPr/>
        </p:nvSpPr>
        <p:spPr>
          <a:xfrm>
            <a:off x="86170" y="334290"/>
            <a:ext cx="7829105" cy="6895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had thrown some books on the floor .</a:t>
            </a:r>
          </a:p>
        </p:txBody>
      </p:sp>
      <p:sp>
        <p:nvSpPr>
          <p:cNvPr id="9" name="Rectangle: Rounded Corners 9">
            <a:extLst>
              <a:ext uri="{FF2B5EF4-FFF2-40B4-BE49-F238E27FC236}">
                <a16:creationId xmlns:a16="http://schemas.microsoft.com/office/drawing/2014/main" xmlns="" id="{368D1183-E7B1-4C4E-8E50-EA729BE9F6FA}"/>
              </a:ext>
            </a:extLst>
          </p:cNvPr>
          <p:cNvSpPr/>
          <p:nvPr/>
        </p:nvSpPr>
        <p:spPr>
          <a:xfrm>
            <a:off x="86169" y="3622564"/>
            <a:ext cx="4514850" cy="6895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had cooked food.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C9792EA4-DFE0-44B0-9F4F-0E633E0A0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62" y="4312994"/>
            <a:ext cx="2536756" cy="253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92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قطرية مقصوصة 3">
            <a:extLst>
              <a:ext uri="{FF2B5EF4-FFF2-40B4-BE49-F238E27FC236}">
                <a16:creationId xmlns:a16="http://schemas.microsoft.com/office/drawing/2014/main" xmlns="" id="{03E67341-A285-49B1-9C66-204B1170C269}"/>
              </a:ext>
            </a:extLst>
          </p:cNvPr>
          <p:cNvSpPr/>
          <p:nvPr/>
        </p:nvSpPr>
        <p:spPr>
          <a:xfrm>
            <a:off x="2557780" y="1777127"/>
            <a:ext cx="7076440" cy="3972560"/>
          </a:xfrm>
          <a:prstGeom prst="snip2DiagRect">
            <a:avLst/>
          </a:prstGeom>
          <a:ln w="38100" cmpd="tri">
            <a:solidFill>
              <a:srgbClr val="CAA85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E4A318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-Listening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  <a:p>
            <a:pPr algn="ctr">
              <a:lnSpc>
                <a:spcPct val="200000"/>
              </a:lnSpc>
            </a:pPr>
            <a:endParaRPr lang="en-US" sz="2800" b="1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EB7C3645-5371-4514-8F86-7665EFEDC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170" y="3199189"/>
            <a:ext cx="856541" cy="839410"/>
          </a:xfrm>
          <a:prstGeom prst="rect">
            <a:avLst/>
          </a:prstGeom>
        </p:spPr>
      </p:pic>
      <p:pic>
        <p:nvPicPr>
          <p:cNvPr id="7" name="Picture 2" descr="3d فوانيس رمضان مع أضواء مجردة, رمضان, رمضان كريم, فانوس رمضان PNG وملف PSD  للتحميل مجانا">
            <a:extLst>
              <a:ext uri="{FF2B5EF4-FFF2-40B4-BE49-F238E27FC236}">
                <a16:creationId xmlns:a16="http://schemas.microsoft.com/office/drawing/2014/main" xmlns="" id="{AD4B4E41-BBCD-467F-B403-FA04C4BC9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4844" l="10000" r="90000">
                        <a14:foregroundMark x1="54844" y1="91094" x2="54844" y2="91094"/>
                        <a14:foregroundMark x1="63594" y1="93906" x2="63594" y2="93906"/>
                        <a14:foregroundMark x1="57813" y1="92031" x2="57813" y2="92031"/>
                        <a14:foregroundMark x1="38906" y1="94375" x2="38906" y2="94375"/>
                        <a14:foregroundMark x1="29844" y1="91563" x2="29844" y2="91563"/>
                        <a14:foregroundMark x1="52812" y1="94531" x2="52812" y2="94531"/>
                        <a14:foregroundMark x1="52031" y1="94531" x2="52031" y2="94531"/>
                        <a14:foregroundMark x1="48125" y1="94844" x2="48125" y2="94844"/>
                        <a14:foregroundMark x1="43906" y1="93594" x2="43906" y2="93594"/>
                        <a14:foregroundMark x1="34531" y1="9063" x2="34531" y2="90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583" r="10417" b="2417"/>
          <a:stretch/>
        </p:blipFill>
        <p:spPr bwMode="auto">
          <a:xfrm>
            <a:off x="-175126" y="4038599"/>
            <a:ext cx="2628766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سكرابز رمضان ، فوانيس ، مدافع ، مخطوطات ، اشرطه ، سكرابز رمضاني جديد وحصري  | Flamingo wallpaper, Ramadan kareem, Clip art">
            <a:extLst>
              <a:ext uri="{FF2B5EF4-FFF2-40B4-BE49-F238E27FC236}">
                <a16:creationId xmlns:a16="http://schemas.microsoft.com/office/drawing/2014/main" xmlns="" id="{7D48510C-EA3F-4F27-AB4A-6E3DED692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11988800" cy="14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93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198</Words>
  <Application>Microsoft Office PowerPoint</Application>
  <PresentationFormat>Custom</PresentationFormat>
  <Paragraphs>40</Paragraphs>
  <Slides>18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pc</cp:lastModifiedBy>
  <cp:revision>57</cp:revision>
  <dcterms:created xsi:type="dcterms:W3CDTF">2022-04-10T08:05:17Z</dcterms:created>
  <dcterms:modified xsi:type="dcterms:W3CDTF">2023-03-19T11:25:19Z</dcterms:modified>
</cp:coreProperties>
</file>