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74" r:id="rId6"/>
    <p:sldId id="315" r:id="rId7"/>
    <p:sldId id="272" r:id="rId8"/>
    <p:sldId id="263" r:id="rId9"/>
    <p:sldId id="316" r:id="rId10"/>
    <p:sldId id="317" r:id="rId11"/>
    <p:sldId id="270" r:id="rId12"/>
    <p:sldId id="264" r:id="rId13"/>
    <p:sldId id="308" r:id="rId14"/>
    <p:sldId id="309" r:id="rId15"/>
    <p:sldId id="318" r:id="rId16"/>
    <p:sldId id="319" r:id="rId17"/>
    <p:sldId id="320" r:id="rId18"/>
    <p:sldId id="321" r:id="rId19"/>
    <p:sldId id="311" r:id="rId20"/>
    <p:sldId id="314" r:id="rId21"/>
    <p:sldId id="267" r:id="rId22"/>
    <p:sldId id="286" r:id="rId23"/>
  </p:sldIdLst>
  <p:sldSz cx="9144000" cy="5143500" type="screen16x9"/>
  <p:notesSz cx="6858000" cy="9144000"/>
  <p:embeddedFontLst>
    <p:embeddedFont>
      <p:font typeface="Ranchers" charset="0"/>
      <p:regular r:id="rId25"/>
    </p:embeddedFont>
    <p:embeddedFont>
      <p:font typeface="Patrick Hand" charset="0"/>
      <p:regular r:id="rId26"/>
    </p:embeddedFont>
    <p:embeddedFont>
      <p:font typeface="Open Sans" charset="0"/>
      <p:regular r:id="rId27"/>
      <p:bold r:id="rId28"/>
      <p:italic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Arial Rounded MT Bold" pitchFamily="34" charset="0"/>
      <p:regular r:id="rId39"/>
    </p:embeddedFont>
    <p:embeddedFont>
      <p:font typeface="Lato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B496C4"/>
    <a:srgbClr val="E4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D34C88-6DF8-474F-8393-034A95ED765C}">
  <a:tblStyle styleId="{27D34C88-6DF8-474F-8393-034A95ED7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5" autoAdjust="0"/>
  </p:normalViewPr>
  <p:slideViewPr>
    <p:cSldViewPr>
      <p:cViewPr>
        <p:scale>
          <a:sx n="60" d="100"/>
          <a:sy n="60" d="100"/>
        </p:scale>
        <p:origin x="-608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552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58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0f1f795c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0f1f795c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fe0ef008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fe0ef0084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47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1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62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6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2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0f1f79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0f1f79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7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87200" y="74789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77350" y="1961518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1538950" y="2300906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3"/>
          </p:nvPr>
        </p:nvSpPr>
        <p:spPr>
          <a:xfrm>
            <a:off x="1277350" y="32835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1538950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5"/>
          </p:nvPr>
        </p:nvSpPr>
        <p:spPr>
          <a:xfrm>
            <a:off x="5683025" y="1809112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6"/>
          </p:nvPr>
        </p:nvSpPr>
        <p:spPr>
          <a:xfrm>
            <a:off x="5683025" y="2300900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7"/>
          </p:nvPr>
        </p:nvSpPr>
        <p:spPr>
          <a:xfrm>
            <a:off x="5683025" y="34359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8"/>
          </p:nvPr>
        </p:nvSpPr>
        <p:spPr>
          <a:xfrm>
            <a:off x="5683025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787200" y="830295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/>
          </p:nvPr>
        </p:nvSpPr>
        <p:spPr>
          <a:xfrm>
            <a:off x="1278065" y="1782736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278050" y="22030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3"/>
          </p:nvPr>
        </p:nvSpPr>
        <p:spPr>
          <a:xfrm>
            <a:off x="1278055" y="2684585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8050" y="3082875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5"/>
          </p:nvPr>
        </p:nvSpPr>
        <p:spPr>
          <a:xfrm>
            <a:off x="1278065" y="3564437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1278050" y="39847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10">
    <p:bg>
      <p:bgPr>
        <a:solidFill>
          <a:schemeClr val="accent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 hasCustomPrompt="1"/>
          </p:nvPr>
        </p:nvSpPr>
        <p:spPr>
          <a:xfrm>
            <a:off x="1277589" y="891562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1"/>
          </p:nvPr>
        </p:nvSpPr>
        <p:spPr>
          <a:xfrm>
            <a:off x="1277597" y="1404791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2" hasCustomPrompt="1"/>
          </p:nvPr>
        </p:nvSpPr>
        <p:spPr>
          <a:xfrm>
            <a:off x="3257963" y="2096675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3"/>
          </p:nvPr>
        </p:nvSpPr>
        <p:spPr>
          <a:xfrm>
            <a:off x="3257935" y="2609803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4" hasCustomPrompt="1"/>
          </p:nvPr>
        </p:nvSpPr>
        <p:spPr>
          <a:xfrm>
            <a:off x="5080612" y="3359625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5"/>
          </p:nvPr>
        </p:nvSpPr>
        <p:spPr>
          <a:xfrm>
            <a:off x="5080610" y="3872750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CUSTOM_11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87200" y="1661289"/>
            <a:ext cx="3029700" cy="12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87200" y="2852507"/>
            <a:ext cx="3029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787200" y="1686168"/>
            <a:ext cx="2876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791784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889525" y="115810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854350" y="700350"/>
            <a:ext cx="401400" cy="40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7071525" y="21703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91991" y="4103250"/>
            <a:ext cx="285000" cy="28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729800" y="2759100"/>
            <a:ext cx="511500" cy="51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652100" y="379195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625900" y="6421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759975" y="595778"/>
            <a:ext cx="7450925" cy="3540534"/>
            <a:chOff x="759975" y="595778"/>
            <a:chExt cx="7450925" cy="3540534"/>
          </a:xfrm>
        </p:grpSpPr>
        <p:sp>
          <p:nvSpPr>
            <p:cNvPr id="181" name="Google Shape;181;p25"/>
            <p:cNvSpPr/>
            <p:nvPr/>
          </p:nvSpPr>
          <p:spPr>
            <a:xfrm>
              <a:off x="1115120" y="25956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rot="5400000">
              <a:off x="7061550" y="36882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 rot="5400000">
              <a:off x="2037600" y="173073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930820" y="5957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59975" y="792129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089400" y="279940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440670" y="13224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642250" y="81465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rot="5400000">
              <a:off x="1641775" y="3997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6"/>
          <p:cNvGrpSpPr/>
          <p:nvPr/>
        </p:nvGrpSpPr>
        <p:grpSpPr>
          <a:xfrm>
            <a:off x="787200" y="569100"/>
            <a:ext cx="7475375" cy="3711175"/>
            <a:chOff x="787200" y="569100"/>
            <a:chExt cx="7475375" cy="3711175"/>
          </a:xfrm>
        </p:grpSpPr>
        <p:sp>
          <p:nvSpPr>
            <p:cNvPr id="192" name="Google Shape;192;p26"/>
            <p:cNvSpPr/>
            <p:nvPr/>
          </p:nvSpPr>
          <p:spPr>
            <a:xfrm>
              <a:off x="787200" y="7751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87200" y="358680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68950" y="20536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54825" y="569100"/>
              <a:ext cx="666600" cy="666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851575" y="386927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638050" y="93705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13350" y="2532400"/>
              <a:ext cx="608700" cy="608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581450" y="130672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3043125" y="2952750"/>
            <a:ext cx="3057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1022475" y="768737"/>
            <a:ext cx="7373450" cy="3473742"/>
            <a:chOff x="1022475" y="768737"/>
            <a:chExt cx="7373450" cy="3473742"/>
          </a:xfrm>
        </p:grpSpPr>
        <p:sp>
          <p:nvSpPr>
            <p:cNvPr id="204" name="Google Shape;204;p26"/>
            <p:cNvSpPr/>
            <p:nvPr/>
          </p:nvSpPr>
          <p:spPr>
            <a:xfrm rot="5400000">
              <a:off x="8257175" y="3383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115925" y="19381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5400000">
              <a:off x="2340900" y="7787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598800" y="40887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22475" y="23577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5495625" y="13230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289450" y="4132979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456425" y="21786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5400000">
              <a:off x="7158900" y="8824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3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3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1113950" y="661175"/>
            <a:ext cx="7196800" cy="3861775"/>
            <a:chOff x="1113950" y="661175"/>
            <a:chExt cx="7196800" cy="3861775"/>
          </a:xfrm>
        </p:grpSpPr>
        <p:sp>
          <p:nvSpPr>
            <p:cNvPr id="215" name="Google Shape;215;p27"/>
            <p:cNvSpPr/>
            <p:nvPr/>
          </p:nvSpPr>
          <p:spPr>
            <a:xfrm rot="5400000">
              <a:off x="1041500" y="733625"/>
              <a:ext cx="1072200" cy="927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5400000">
              <a:off x="2043900" y="2083900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rot="5400000">
              <a:off x="7055250" y="733625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6773700" y="205645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5400000">
              <a:off x="7505700" y="3717900"/>
              <a:ext cx="863400" cy="746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272475" y="294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rot="5400000">
              <a:off x="4319488" y="73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557875" y="2952750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3431325" y="3781009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27"/>
          <p:cNvSpPr/>
          <p:nvPr/>
        </p:nvSpPr>
        <p:spPr>
          <a:xfrm rot="5400000">
            <a:off x="5484825" y="1210875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735750" y="3534900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5400000">
            <a:off x="7977750" y="2695950"/>
            <a:ext cx="357000" cy="309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906150" y="613803"/>
            <a:ext cx="7440225" cy="3674875"/>
            <a:chOff x="906150" y="613803"/>
            <a:chExt cx="7440225" cy="3674875"/>
          </a:xfrm>
        </p:grpSpPr>
        <p:sp>
          <p:nvSpPr>
            <p:cNvPr id="229" name="Google Shape;229;p27"/>
            <p:cNvSpPr/>
            <p:nvPr/>
          </p:nvSpPr>
          <p:spPr>
            <a:xfrm>
              <a:off x="2402270" y="33218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685125" y="17959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275770" y="6138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580750" y="401657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2402275" y="1159425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8229975" y="882050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430570" y="41329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906150" y="22451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3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1">
  <p:cSld name="CUSTOM_14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92125" y="2406782"/>
            <a:ext cx="2850600" cy="12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796372" y="3562473"/>
            <a:ext cx="2850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2">
  <p:cSld name="CUSTOM_15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87200" y="74785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787200" y="1964013"/>
            <a:ext cx="29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0" y="2114075"/>
            <a:ext cx="3784800" cy="23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05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87200" y="2951025"/>
            <a:ext cx="3595800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596850" y="495434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87200" y="745626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037275" y="1832700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626555" y="1832700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6215825" y="1832700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1037275" y="3231275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626555" y="3231275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215825" y="3231275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13225" y="74587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44400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433643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6022897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/>
          </p:nvPr>
        </p:nvSpPr>
        <p:spPr>
          <a:xfrm>
            <a:off x="844400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/>
          </p:nvPr>
        </p:nvSpPr>
        <p:spPr>
          <a:xfrm>
            <a:off x="3433643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/>
          </p:nvPr>
        </p:nvSpPr>
        <p:spPr>
          <a:xfrm>
            <a:off x="6022897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8" r:id="rId23"/>
    <p:sldLayoutId id="2147483679" r:id="rId24"/>
    <p:sldLayoutId id="214748368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21184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539551" y="1588308"/>
            <a:ext cx="4034363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Unit 2</a:t>
            </a:r>
            <a:br>
              <a:rPr lang="en-US" sz="5000" dirty="0"/>
            </a:br>
            <a:endParaRPr sz="1600" dirty="0">
              <a:solidFill>
                <a:schemeClr val="accent1"/>
              </a:solidFill>
            </a:endParaRPr>
          </a:p>
          <a:p>
            <a:pPr lvl="0" algn="ctr"/>
            <a:r>
              <a:rPr lang="en" sz="2950" dirty="0">
                <a:solidFill>
                  <a:schemeClr val="accent5"/>
                </a:solidFill>
              </a:rPr>
              <a:t>I Wonder What Happened</a:t>
            </a:r>
            <a:br>
              <a:rPr lang="en" sz="2950" dirty="0">
                <a:solidFill>
                  <a:schemeClr val="accent5"/>
                </a:solidFill>
              </a:rPr>
            </a:br>
            <a:r>
              <a:rPr lang="en" sz="1000" dirty="0">
                <a:solidFill>
                  <a:schemeClr val="accent5"/>
                </a:solidFill>
              </a:rPr>
              <a:t/>
            </a:r>
            <a:br>
              <a:rPr lang="en" sz="1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Grammar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371749" y="4171482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Done by</a:t>
            </a:r>
            <a:r>
              <a:rPr lang="en" sz="1600" dirty="0"/>
              <a:t>: </a:t>
            </a:r>
            <a:r>
              <a:rPr lang="en" sz="1600" b="1" dirty="0"/>
              <a:t>Entisar Al-Obaidallah</a:t>
            </a:r>
            <a:endParaRPr sz="1600" b="1" dirty="0"/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2944900" y="783800"/>
            <a:ext cx="5478869" cy="3501754"/>
            <a:chOff x="2944900" y="783800"/>
            <a:chExt cx="5478869" cy="3501754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2944900" y="863000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38846" y="1306241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259;p37"/>
          <p:cNvSpPr txBox="1">
            <a:spLocks/>
          </p:cNvSpPr>
          <p:nvPr/>
        </p:nvSpPr>
        <p:spPr>
          <a:xfrm>
            <a:off x="387816" y="381800"/>
            <a:ext cx="3244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14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Mega </a:t>
            </a:r>
            <a:r>
              <a:rPr lang="en-US" sz="1600" b="1" dirty="0"/>
              <a:t>Goal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2860791" y="274080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169075" y="285542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526551" y="2759149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212205" y="274080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Had he washed</a:t>
            </a:r>
            <a:r>
              <a:rPr lang="en-US" sz="2000" b="1" dirty="0">
                <a:solidFill>
                  <a:srgbClr val="8F5603"/>
                </a:solidFill>
              </a:rPr>
              <a:t>  the car?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Question 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7573953" y="2664123"/>
            <a:ext cx="90549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xmlns="" id="{F770E310-52E0-447E-B853-FE2E86143511}"/>
              </a:ext>
            </a:extLst>
          </p:cNvPr>
          <p:cNvSpPr/>
          <p:nvPr/>
        </p:nvSpPr>
        <p:spPr>
          <a:xfrm>
            <a:off x="6846623" y="275914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>
            <a:spLocks noGrp="1"/>
          </p:cNvSpPr>
          <p:nvPr>
            <p:ph type="title"/>
          </p:nvPr>
        </p:nvSpPr>
        <p:spPr>
          <a:xfrm>
            <a:off x="787196" y="532201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Let’s Practice</a:t>
            </a:r>
            <a:endParaRPr sz="4400" dirty="0"/>
          </a:p>
        </p:txBody>
      </p:sp>
      <p:grpSp>
        <p:nvGrpSpPr>
          <p:cNvPr id="744" name="Google Shape;744;p51"/>
          <p:cNvGrpSpPr/>
          <p:nvPr/>
        </p:nvGrpSpPr>
        <p:grpSpPr>
          <a:xfrm>
            <a:off x="887053" y="3851399"/>
            <a:ext cx="1096770" cy="505680"/>
            <a:chOff x="887053" y="3851399"/>
            <a:chExt cx="1096770" cy="505680"/>
          </a:xfrm>
        </p:grpSpPr>
        <p:grpSp>
          <p:nvGrpSpPr>
            <p:cNvPr id="745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74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51148" y="1015036"/>
            <a:ext cx="4660873" cy="3236585"/>
            <a:chOff x="3751148" y="1015036"/>
            <a:chExt cx="4660873" cy="3236585"/>
          </a:xfrm>
        </p:grpSpPr>
        <p:grpSp>
          <p:nvGrpSpPr>
            <p:cNvPr id="750" name="Google Shape;750;p51"/>
            <p:cNvGrpSpPr/>
            <p:nvPr/>
          </p:nvGrpSpPr>
          <p:grpSpPr>
            <a:xfrm>
              <a:off x="3751148" y="1015036"/>
              <a:ext cx="4660873" cy="3236585"/>
              <a:chOff x="3751148" y="1015036"/>
              <a:chExt cx="4660873" cy="3236585"/>
            </a:xfrm>
          </p:grpSpPr>
          <p:grpSp>
            <p:nvGrpSpPr>
              <p:cNvPr id="751" name="Google Shape;751;p51"/>
              <p:cNvGrpSpPr/>
              <p:nvPr/>
            </p:nvGrpSpPr>
            <p:grpSpPr>
              <a:xfrm>
                <a:off x="3751148" y="3677468"/>
                <a:ext cx="4660873" cy="574154"/>
                <a:chOff x="4310875" y="3765875"/>
                <a:chExt cx="3945212" cy="485994"/>
              </a:xfrm>
            </p:grpSpPr>
            <p:sp>
              <p:nvSpPr>
                <p:cNvPr id="752" name="Google Shape;752;p51"/>
                <p:cNvSpPr/>
                <p:nvPr/>
              </p:nvSpPr>
              <p:spPr>
                <a:xfrm>
                  <a:off x="4310875" y="3765875"/>
                  <a:ext cx="3122915" cy="48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5" h="10973" extrusionOk="0">
                      <a:moveTo>
                        <a:pt x="21523" y="0"/>
                      </a:moveTo>
                      <a:cubicBezTo>
                        <a:pt x="9650" y="0"/>
                        <a:pt x="1" y="2448"/>
                        <a:pt x="1" y="5486"/>
                      </a:cubicBezTo>
                      <a:cubicBezTo>
                        <a:pt x="1" y="8496"/>
                        <a:pt x="9650" y="10972"/>
                        <a:pt x="21523" y="10972"/>
                      </a:cubicBezTo>
                      <a:cubicBezTo>
                        <a:pt x="33395" y="10972"/>
                        <a:pt x="43045" y="8496"/>
                        <a:pt x="43045" y="5486"/>
                      </a:cubicBezTo>
                      <a:cubicBezTo>
                        <a:pt x="43045" y="2448"/>
                        <a:pt x="33395" y="0"/>
                        <a:pt x="2152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51"/>
                <p:cNvSpPr/>
                <p:nvPr/>
              </p:nvSpPr>
              <p:spPr>
                <a:xfrm>
                  <a:off x="5931913" y="3771709"/>
                  <a:ext cx="2324174" cy="4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6" h="11648" extrusionOk="0">
                      <a:moveTo>
                        <a:pt x="1042" y="1"/>
                      </a:moveTo>
                      <a:cubicBezTo>
                        <a:pt x="254" y="310"/>
                        <a:pt x="1" y="1267"/>
                        <a:pt x="507" y="1914"/>
                      </a:cubicBezTo>
                      <a:lnTo>
                        <a:pt x="5740" y="8778"/>
                      </a:lnTo>
                      <a:cubicBezTo>
                        <a:pt x="7119" y="10579"/>
                        <a:pt x="9285" y="11648"/>
                        <a:pt x="11564" y="11648"/>
                      </a:cubicBezTo>
                      <a:lnTo>
                        <a:pt x="55114" y="11648"/>
                      </a:lnTo>
                      <a:cubicBezTo>
                        <a:pt x="56183" y="11648"/>
                        <a:pt x="56746" y="10382"/>
                        <a:pt x="56043" y="9594"/>
                      </a:cubicBezTo>
                      <a:lnTo>
                        <a:pt x="4746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51"/>
                <p:cNvSpPr/>
                <p:nvPr/>
              </p:nvSpPr>
              <p:spPr>
                <a:xfrm>
                  <a:off x="5783850" y="4005075"/>
                  <a:ext cx="714000" cy="243600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755;p51"/>
              <p:cNvGrpSpPr/>
              <p:nvPr/>
            </p:nvGrpSpPr>
            <p:grpSpPr>
              <a:xfrm>
                <a:off x="5603497" y="1015036"/>
                <a:ext cx="2507667" cy="3131172"/>
                <a:chOff x="6811875" y="2571750"/>
                <a:chExt cx="1295550" cy="1617675"/>
              </a:xfrm>
            </p:grpSpPr>
            <p:sp>
              <p:nvSpPr>
                <p:cNvPr id="756" name="Google Shape;756;p51"/>
                <p:cNvSpPr/>
                <p:nvPr/>
              </p:nvSpPr>
              <p:spPr>
                <a:xfrm>
                  <a:off x="6813975" y="3695675"/>
                  <a:ext cx="1292050" cy="4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2" h="19750" extrusionOk="0">
                      <a:moveTo>
                        <a:pt x="6218" y="0"/>
                      </a:moveTo>
                      <a:cubicBezTo>
                        <a:pt x="6218" y="0"/>
                        <a:pt x="1" y="760"/>
                        <a:pt x="1492" y="6302"/>
                      </a:cubicBezTo>
                      <a:cubicBezTo>
                        <a:pt x="2111" y="8525"/>
                        <a:pt x="9285" y="15980"/>
                        <a:pt x="10832" y="17556"/>
                      </a:cubicBezTo>
                      <a:cubicBezTo>
                        <a:pt x="11873" y="18878"/>
                        <a:pt x="13476" y="19694"/>
                        <a:pt x="15193" y="19750"/>
                      </a:cubicBezTo>
                      <a:lnTo>
                        <a:pt x="50641" y="19750"/>
                      </a:lnTo>
                      <a:cubicBezTo>
                        <a:pt x="51681" y="19694"/>
                        <a:pt x="51681" y="18174"/>
                        <a:pt x="50641" y="18118"/>
                      </a:cubicBezTo>
                      <a:lnTo>
                        <a:pt x="15361" y="18118"/>
                      </a:lnTo>
                      <a:cubicBezTo>
                        <a:pt x="13083" y="18118"/>
                        <a:pt x="11226" y="16261"/>
                        <a:pt x="11226" y="13983"/>
                      </a:cubicBezTo>
                      <a:cubicBezTo>
                        <a:pt x="11226" y="11676"/>
                        <a:pt x="13083" y="9847"/>
                        <a:pt x="15361" y="9847"/>
                      </a:cubicBezTo>
                      <a:lnTo>
                        <a:pt x="50641" y="9847"/>
                      </a:lnTo>
                      <a:cubicBezTo>
                        <a:pt x="51681" y="9763"/>
                        <a:pt x="51681" y="8272"/>
                        <a:pt x="50641" y="8187"/>
                      </a:cubicBezTo>
                      <a:lnTo>
                        <a:pt x="50612" y="8187"/>
                      </a:lnTo>
                      <a:lnTo>
                        <a:pt x="50725" y="7906"/>
                      </a:lnTo>
                      <a:lnTo>
                        <a:pt x="35927" y="0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51"/>
                <p:cNvSpPr/>
                <p:nvPr/>
              </p:nvSpPr>
              <p:spPr>
                <a:xfrm>
                  <a:off x="7098125" y="3921450"/>
                  <a:ext cx="10029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52" extrusionOk="0">
                      <a:moveTo>
                        <a:pt x="3995" y="0"/>
                      </a:moveTo>
                      <a:cubicBezTo>
                        <a:pt x="2150" y="0"/>
                        <a:pt x="520" y="1241"/>
                        <a:pt x="30" y="3035"/>
                      </a:cubicBezTo>
                      <a:lnTo>
                        <a:pt x="30" y="3035"/>
                      </a:lnTo>
                      <a:cubicBezTo>
                        <a:pt x="734" y="1715"/>
                        <a:pt x="2083" y="872"/>
                        <a:pt x="3601" y="816"/>
                      </a:cubicBezTo>
                      <a:cubicBezTo>
                        <a:pt x="3742" y="788"/>
                        <a:pt x="3855" y="788"/>
                        <a:pt x="3995" y="788"/>
                      </a:cubicBezTo>
                      <a:lnTo>
                        <a:pt x="39275" y="788"/>
                      </a:lnTo>
                      <a:cubicBezTo>
                        <a:pt x="39725" y="788"/>
                        <a:pt x="40090" y="450"/>
                        <a:pt x="40119" y="0"/>
                      </a:cubicBezTo>
                      <a:close/>
                      <a:moveTo>
                        <a:pt x="30" y="3035"/>
                      </a:moveTo>
                      <a:cubicBezTo>
                        <a:pt x="30" y="3036"/>
                        <a:pt x="29" y="3037"/>
                        <a:pt x="29" y="3039"/>
                      </a:cubicBezTo>
                      <a:cubicBezTo>
                        <a:pt x="29" y="3040"/>
                        <a:pt x="29" y="3041"/>
                        <a:pt x="28" y="3042"/>
                      </a:cubicBezTo>
                      <a:lnTo>
                        <a:pt x="28" y="3042"/>
                      </a:lnTo>
                      <a:cubicBezTo>
                        <a:pt x="29" y="3040"/>
                        <a:pt x="30" y="3038"/>
                        <a:pt x="30" y="3035"/>
                      </a:cubicBezTo>
                      <a:close/>
                      <a:moveTo>
                        <a:pt x="28" y="3042"/>
                      </a:moveTo>
                      <a:cubicBezTo>
                        <a:pt x="24" y="3060"/>
                        <a:pt x="19" y="3077"/>
                        <a:pt x="14" y="3095"/>
                      </a:cubicBezTo>
                      <a:lnTo>
                        <a:pt x="14" y="3095"/>
                      </a:lnTo>
                      <a:cubicBezTo>
                        <a:pt x="21" y="3075"/>
                        <a:pt x="27" y="3056"/>
                        <a:pt x="28" y="3042"/>
                      </a:cubicBezTo>
                      <a:close/>
                      <a:moveTo>
                        <a:pt x="14" y="3095"/>
                      </a:moveTo>
                      <a:lnTo>
                        <a:pt x="14" y="3095"/>
                      </a:lnTo>
                      <a:cubicBezTo>
                        <a:pt x="7" y="3116"/>
                        <a:pt x="0" y="3137"/>
                        <a:pt x="0" y="3151"/>
                      </a:cubicBezTo>
                      <a:cubicBezTo>
                        <a:pt x="5" y="3132"/>
                        <a:pt x="10" y="3114"/>
                        <a:pt x="14" y="3095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51"/>
                <p:cNvSpPr/>
                <p:nvPr/>
              </p:nvSpPr>
              <p:spPr>
                <a:xfrm>
                  <a:off x="7083350" y="3941825"/>
                  <a:ext cx="9966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3" extrusionOk="0">
                      <a:moveTo>
                        <a:pt x="4305" y="1"/>
                      </a:moveTo>
                      <a:cubicBezTo>
                        <a:pt x="2758" y="1"/>
                        <a:pt x="1351" y="873"/>
                        <a:pt x="620" y="2224"/>
                      </a:cubicBezTo>
                      <a:cubicBezTo>
                        <a:pt x="1" y="3433"/>
                        <a:pt x="1" y="4840"/>
                        <a:pt x="620" y="6050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51"/>
                <p:cNvSpPr/>
                <p:nvPr/>
              </p:nvSpPr>
              <p:spPr>
                <a:xfrm>
                  <a:off x="7191900" y="39903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51"/>
                <p:cNvSpPr/>
                <p:nvPr/>
              </p:nvSpPr>
              <p:spPr>
                <a:xfrm>
                  <a:off x="7191900" y="40381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51"/>
                <p:cNvSpPr/>
                <p:nvPr/>
              </p:nvSpPr>
              <p:spPr>
                <a:xfrm>
                  <a:off x="7191900" y="40860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51"/>
                <p:cNvSpPr/>
                <p:nvPr/>
              </p:nvSpPr>
              <p:spPr>
                <a:xfrm>
                  <a:off x="6811875" y="3405200"/>
                  <a:ext cx="1294150" cy="49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6" h="19807" extrusionOk="0">
                      <a:moveTo>
                        <a:pt x="6218" y="0"/>
                      </a:moveTo>
                      <a:cubicBezTo>
                        <a:pt x="6218" y="0"/>
                        <a:pt x="0" y="760"/>
                        <a:pt x="1491" y="6274"/>
                      </a:cubicBezTo>
                      <a:cubicBezTo>
                        <a:pt x="2138" y="8609"/>
                        <a:pt x="9988" y="16711"/>
                        <a:pt x="11000" y="17724"/>
                      </a:cubicBezTo>
                      <a:cubicBezTo>
                        <a:pt x="12069" y="19018"/>
                        <a:pt x="13617" y="19778"/>
                        <a:pt x="15277" y="19806"/>
                      </a:cubicBezTo>
                      <a:lnTo>
                        <a:pt x="50725" y="19806"/>
                      </a:lnTo>
                      <a:cubicBezTo>
                        <a:pt x="51765" y="19750"/>
                        <a:pt x="51765" y="18231"/>
                        <a:pt x="50725" y="18174"/>
                      </a:cubicBezTo>
                      <a:lnTo>
                        <a:pt x="15445" y="18174"/>
                      </a:lnTo>
                      <a:cubicBezTo>
                        <a:pt x="13167" y="18174"/>
                        <a:pt x="11310" y="16318"/>
                        <a:pt x="11310" y="14039"/>
                      </a:cubicBezTo>
                      <a:cubicBezTo>
                        <a:pt x="11310" y="11760"/>
                        <a:pt x="13167" y="9903"/>
                        <a:pt x="15445" y="9903"/>
                      </a:cubicBezTo>
                      <a:lnTo>
                        <a:pt x="50725" y="9903"/>
                      </a:lnTo>
                      <a:cubicBezTo>
                        <a:pt x="51765" y="9819"/>
                        <a:pt x="51765" y="8328"/>
                        <a:pt x="50725" y="8243"/>
                      </a:cubicBezTo>
                      <a:lnTo>
                        <a:pt x="50584" y="8243"/>
                      </a:lnTo>
                      <a:lnTo>
                        <a:pt x="50753" y="7906"/>
                      </a:lnTo>
                      <a:lnTo>
                        <a:pt x="35926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51"/>
                <p:cNvSpPr/>
                <p:nvPr/>
              </p:nvSpPr>
              <p:spPr>
                <a:xfrm>
                  <a:off x="7098125" y="3633075"/>
                  <a:ext cx="1002975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24" extrusionOk="0">
                      <a:moveTo>
                        <a:pt x="3995" y="0"/>
                      </a:moveTo>
                      <a:cubicBezTo>
                        <a:pt x="2150" y="0"/>
                        <a:pt x="520" y="1214"/>
                        <a:pt x="30" y="3007"/>
                      </a:cubicBezTo>
                      <a:lnTo>
                        <a:pt x="30" y="3007"/>
                      </a:lnTo>
                      <a:cubicBezTo>
                        <a:pt x="734" y="1659"/>
                        <a:pt x="2112" y="816"/>
                        <a:pt x="3630" y="788"/>
                      </a:cubicBezTo>
                      <a:cubicBezTo>
                        <a:pt x="3770" y="788"/>
                        <a:pt x="3883" y="760"/>
                        <a:pt x="3995" y="760"/>
                      </a:cubicBezTo>
                      <a:lnTo>
                        <a:pt x="39275" y="760"/>
                      </a:lnTo>
                      <a:cubicBezTo>
                        <a:pt x="39725" y="760"/>
                        <a:pt x="40090" y="422"/>
                        <a:pt x="40119" y="0"/>
                      </a:cubicBezTo>
                      <a:close/>
                      <a:moveTo>
                        <a:pt x="30" y="3007"/>
                      </a:moveTo>
                      <a:lnTo>
                        <a:pt x="30" y="3007"/>
                      </a:lnTo>
                      <a:cubicBezTo>
                        <a:pt x="30" y="3009"/>
                        <a:pt x="29" y="3010"/>
                        <a:pt x="29" y="3011"/>
                      </a:cubicBezTo>
                      <a:lnTo>
                        <a:pt x="15" y="3066"/>
                      </a:lnTo>
                      <a:lnTo>
                        <a:pt x="15" y="3066"/>
                      </a:lnTo>
                      <a:cubicBezTo>
                        <a:pt x="20" y="3046"/>
                        <a:pt x="25" y="3027"/>
                        <a:pt x="30" y="3007"/>
                      </a:cubicBezTo>
                      <a:close/>
                      <a:moveTo>
                        <a:pt x="15" y="3066"/>
                      </a:moveTo>
                      <a:cubicBezTo>
                        <a:pt x="10" y="3085"/>
                        <a:pt x="5" y="3104"/>
                        <a:pt x="0" y="3123"/>
                      </a:cubicBezTo>
                      <a:lnTo>
                        <a:pt x="15" y="306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51"/>
                <p:cNvSpPr/>
                <p:nvPr/>
              </p:nvSpPr>
              <p:spPr>
                <a:xfrm>
                  <a:off x="7083350" y="3652775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2"/>
                        <a:pt x="620" y="2223"/>
                      </a:cubicBezTo>
                      <a:cubicBezTo>
                        <a:pt x="1" y="3432"/>
                        <a:pt x="1" y="4839"/>
                        <a:pt x="620" y="6049"/>
                      </a:cubicBezTo>
                      <a:cubicBezTo>
                        <a:pt x="1351" y="7427"/>
                        <a:pt x="2758" y="8271"/>
                        <a:pt x="4305" y="8271"/>
                      </a:cubicBezTo>
                      <a:lnTo>
                        <a:pt x="39866" y="8271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51"/>
                <p:cNvSpPr/>
                <p:nvPr/>
              </p:nvSpPr>
              <p:spPr>
                <a:xfrm>
                  <a:off x="7191900" y="37012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51"/>
                <p:cNvSpPr/>
                <p:nvPr/>
              </p:nvSpPr>
              <p:spPr>
                <a:xfrm>
                  <a:off x="7191900" y="37491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51"/>
                <p:cNvSpPr/>
                <p:nvPr/>
              </p:nvSpPr>
              <p:spPr>
                <a:xfrm>
                  <a:off x="7191900" y="37969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51"/>
                <p:cNvSpPr/>
                <p:nvPr/>
              </p:nvSpPr>
              <p:spPr>
                <a:xfrm>
                  <a:off x="7083350" y="3363700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3"/>
                        <a:pt x="620" y="2223"/>
                      </a:cubicBezTo>
                      <a:cubicBezTo>
                        <a:pt x="1" y="3433"/>
                        <a:pt x="1" y="4839"/>
                        <a:pt x="620" y="6049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51"/>
                <p:cNvSpPr/>
                <p:nvPr/>
              </p:nvSpPr>
              <p:spPr>
                <a:xfrm>
                  <a:off x="6823825" y="3129500"/>
                  <a:ext cx="1283600" cy="4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4" h="19272" extrusionOk="0">
                      <a:moveTo>
                        <a:pt x="6218" y="0"/>
                      </a:moveTo>
                      <a:cubicBezTo>
                        <a:pt x="6218" y="0"/>
                        <a:pt x="0" y="731"/>
                        <a:pt x="1520" y="6246"/>
                      </a:cubicBezTo>
                      <a:cubicBezTo>
                        <a:pt x="1942" y="7821"/>
                        <a:pt x="5655" y="12013"/>
                        <a:pt x="8328" y="14883"/>
                      </a:cubicBezTo>
                      <a:cubicBezTo>
                        <a:pt x="8356" y="14911"/>
                        <a:pt x="8384" y="14939"/>
                        <a:pt x="8412" y="14967"/>
                      </a:cubicBezTo>
                      <a:cubicBezTo>
                        <a:pt x="8440" y="14995"/>
                        <a:pt x="8497" y="15051"/>
                        <a:pt x="8525" y="15079"/>
                      </a:cubicBezTo>
                      <a:cubicBezTo>
                        <a:pt x="9341" y="15980"/>
                        <a:pt x="10072" y="16711"/>
                        <a:pt x="10550" y="17189"/>
                      </a:cubicBezTo>
                      <a:lnTo>
                        <a:pt x="10579" y="17218"/>
                      </a:lnTo>
                      <a:lnTo>
                        <a:pt x="11113" y="17780"/>
                      </a:lnTo>
                      <a:lnTo>
                        <a:pt x="11113" y="17808"/>
                      </a:lnTo>
                      <a:cubicBezTo>
                        <a:pt x="12126" y="18709"/>
                        <a:pt x="13448" y="19215"/>
                        <a:pt x="14799" y="19271"/>
                      </a:cubicBezTo>
                      <a:lnTo>
                        <a:pt x="50247" y="19271"/>
                      </a:lnTo>
                      <a:cubicBezTo>
                        <a:pt x="51344" y="19271"/>
                        <a:pt x="51344" y="17611"/>
                        <a:pt x="50247" y="17611"/>
                      </a:cubicBezTo>
                      <a:lnTo>
                        <a:pt x="14967" y="17611"/>
                      </a:lnTo>
                      <a:cubicBezTo>
                        <a:pt x="12689" y="17611"/>
                        <a:pt x="10832" y="15755"/>
                        <a:pt x="10832" y="13476"/>
                      </a:cubicBezTo>
                      <a:cubicBezTo>
                        <a:pt x="10832" y="13082"/>
                        <a:pt x="10888" y="12688"/>
                        <a:pt x="11001" y="12322"/>
                      </a:cubicBezTo>
                      <a:cubicBezTo>
                        <a:pt x="11535" y="10550"/>
                        <a:pt x="13139" y="9340"/>
                        <a:pt x="14967" y="9340"/>
                      </a:cubicBezTo>
                      <a:lnTo>
                        <a:pt x="50247" y="9340"/>
                      </a:lnTo>
                      <a:cubicBezTo>
                        <a:pt x="50697" y="9340"/>
                        <a:pt x="51062" y="9003"/>
                        <a:pt x="51091" y="8581"/>
                      </a:cubicBezTo>
                      <a:lnTo>
                        <a:pt x="51091" y="8553"/>
                      </a:lnTo>
                      <a:cubicBezTo>
                        <a:pt x="51091" y="8271"/>
                        <a:pt x="50950" y="8046"/>
                        <a:pt x="50753" y="7877"/>
                      </a:cubicBezTo>
                      <a:cubicBezTo>
                        <a:pt x="50669" y="7821"/>
                        <a:pt x="50612" y="7793"/>
                        <a:pt x="50528" y="7765"/>
                      </a:cubicBezTo>
                      <a:lnTo>
                        <a:pt x="3595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51"/>
                <p:cNvSpPr/>
                <p:nvPr/>
              </p:nvSpPr>
              <p:spPr>
                <a:xfrm>
                  <a:off x="7094600" y="3344000"/>
                  <a:ext cx="1006500" cy="1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0" h="4418" extrusionOk="0">
                      <a:moveTo>
                        <a:pt x="4136" y="1"/>
                      </a:moveTo>
                      <a:cubicBezTo>
                        <a:pt x="1858" y="1"/>
                        <a:pt x="29" y="1857"/>
                        <a:pt x="1" y="4136"/>
                      </a:cubicBezTo>
                      <a:lnTo>
                        <a:pt x="1" y="4389"/>
                      </a:lnTo>
                      <a:cubicBezTo>
                        <a:pt x="1" y="4389"/>
                        <a:pt x="1" y="4418"/>
                        <a:pt x="1" y="4418"/>
                      </a:cubicBezTo>
                      <a:cubicBezTo>
                        <a:pt x="29" y="4193"/>
                        <a:pt x="85" y="3967"/>
                        <a:pt x="170" y="3771"/>
                      </a:cubicBezTo>
                      <a:cubicBezTo>
                        <a:pt x="676" y="1998"/>
                        <a:pt x="2308" y="788"/>
                        <a:pt x="4136" y="788"/>
                      </a:cubicBezTo>
                      <a:lnTo>
                        <a:pt x="39416" y="788"/>
                      </a:lnTo>
                      <a:cubicBezTo>
                        <a:pt x="39866" y="788"/>
                        <a:pt x="40231" y="451"/>
                        <a:pt x="4026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51"/>
                <p:cNvSpPr/>
                <p:nvPr/>
              </p:nvSpPr>
              <p:spPr>
                <a:xfrm>
                  <a:off x="7191900" y="34122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51"/>
                <p:cNvSpPr/>
                <p:nvPr/>
              </p:nvSpPr>
              <p:spPr>
                <a:xfrm>
                  <a:off x="7191900" y="34600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51"/>
                <p:cNvSpPr/>
                <p:nvPr/>
              </p:nvSpPr>
              <p:spPr>
                <a:xfrm>
                  <a:off x="7191900" y="35078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51"/>
                <p:cNvSpPr/>
                <p:nvPr/>
              </p:nvSpPr>
              <p:spPr>
                <a:xfrm>
                  <a:off x="7224025" y="3205450"/>
                  <a:ext cx="479700" cy="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8" h="2477" extrusionOk="0">
                      <a:moveTo>
                        <a:pt x="9594" y="0"/>
                      </a:moveTo>
                      <a:cubicBezTo>
                        <a:pt x="4277" y="0"/>
                        <a:pt x="0" y="563"/>
                        <a:pt x="0" y="1238"/>
                      </a:cubicBezTo>
                      <a:cubicBezTo>
                        <a:pt x="0" y="1942"/>
                        <a:pt x="4277" y="2476"/>
                        <a:pt x="9594" y="2476"/>
                      </a:cubicBezTo>
                      <a:cubicBezTo>
                        <a:pt x="14883" y="2476"/>
                        <a:pt x="19187" y="1942"/>
                        <a:pt x="19187" y="1238"/>
                      </a:cubicBezTo>
                      <a:cubicBezTo>
                        <a:pt x="19187" y="563"/>
                        <a:pt x="14883" y="0"/>
                        <a:pt x="95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51"/>
                <p:cNvSpPr/>
                <p:nvPr/>
              </p:nvSpPr>
              <p:spPr>
                <a:xfrm>
                  <a:off x="7169875" y="2742900"/>
                  <a:ext cx="5851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7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cubicBezTo>
                        <a:pt x="22957" y="12144"/>
                        <a:pt x="23238" y="10935"/>
                        <a:pt x="23294" y="9697"/>
                      </a:cubicBezTo>
                      <a:cubicBezTo>
                        <a:pt x="23407" y="6293"/>
                        <a:pt x="21719" y="3198"/>
                        <a:pt x="18990" y="1172"/>
                      </a:cubicBezTo>
                      <a:cubicBezTo>
                        <a:pt x="18174" y="638"/>
                        <a:pt x="17246" y="356"/>
                        <a:pt x="16261" y="356"/>
                      </a:cubicBezTo>
                      <a:cubicBezTo>
                        <a:pt x="16130" y="351"/>
                        <a:pt x="15998" y="348"/>
                        <a:pt x="15865" y="348"/>
                      </a:cubicBezTo>
                      <a:cubicBezTo>
                        <a:pt x="14815" y="348"/>
                        <a:pt x="13695" y="505"/>
                        <a:pt x="12519" y="505"/>
                      </a:cubicBezTo>
                      <a:cubicBezTo>
                        <a:pt x="12370" y="505"/>
                        <a:pt x="12220" y="503"/>
                        <a:pt x="12069" y="497"/>
                      </a:cubicBezTo>
                      <a:cubicBezTo>
                        <a:pt x="10803" y="441"/>
                        <a:pt x="9593" y="160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51"/>
                <p:cNvSpPr/>
                <p:nvPr/>
              </p:nvSpPr>
              <p:spPr>
                <a:xfrm>
                  <a:off x="7333750" y="2742775"/>
                  <a:ext cx="251800" cy="7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2967" extrusionOk="0">
                      <a:moveTo>
                        <a:pt x="1011" y="0"/>
                      </a:moveTo>
                      <a:cubicBezTo>
                        <a:pt x="831" y="0"/>
                        <a:pt x="653" y="8"/>
                        <a:pt x="478" y="24"/>
                      </a:cubicBezTo>
                      <a:cubicBezTo>
                        <a:pt x="113" y="333"/>
                        <a:pt x="0" y="840"/>
                        <a:pt x="225" y="1234"/>
                      </a:cubicBezTo>
                      <a:cubicBezTo>
                        <a:pt x="617" y="2291"/>
                        <a:pt x="3149" y="2967"/>
                        <a:pt x="5363" y="2967"/>
                      </a:cubicBezTo>
                      <a:cubicBezTo>
                        <a:pt x="6330" y="2967"/>
                        <a:pt x="7236" y="2838"/>
                        <a:pt x="7877" y="2556"/>
                      </a:cubicBezTo>
                      <a:cubicBezTo>
                        <a:pt x="8946" y="2106"/>
                        <a:pt x="10072" y="1290"/>
                        <a:pt x="9734" y="361"/>
                      </a:cubicBezTo>
                      <a:cubicBezTo>
                        <a:pt x="9600" y="356"/>
                        <a:pt x="9466" y="353"/>
                        <a:pt x="9330" y="353"/>
                      </a:cubicBezTo>
                      <a:cubicBezTo>
                        <a:pt x="8262" y="353"/>
                        <a:pt x="7140" y="510"/>
                        <a:pt x="5964" y="510"/>
                      </a:cubicBezTo>
                      <a:cubicBezTo>
                        <a:pt x="5815" y="510"/>
                        <a:pt x="5665" y="508"/>
                        <a:pt x="5514" y="502"/>
                      </a:cubicBezTo>
                      <a:cubicBezTo>
                        <a:pt x="3921" y="427"/>
                        <a:pt x="2394" y="0"/>
                        <a:pt x="1011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51"/>
                <p:cNvSpPr/>
                <p:nvPr/>
              </p:nvSpPr>
              <p:spPr>
                <a:xfrm>
                  <a:off x="7257775" y="2585800"/>
                  <a:ext cx="198375" cy="2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5" h="8133" extrusionOk="0">
                      <a:moveTo>
                        <a:pt x="676" y="1"/>
                      </a:moveTo>
                      <a:cubicBezTo>
                        <a:pt x="423" y="1"/>
                        <a:pt x="198" y="142"/>
                        <a:pt x="85" y="339"/>
                      </a:cubicBezTo>
                      <a:cubicBezTo>
                        <a:pt x="29" y="423"/>
                        <a:pt x="1" y="536"/>
                        <a:pt x="1" y="648"/>
                      </a:cubicBezTo>
                      <a:cubicBezTo>
                        <a:pt x="1" y="648"/>
                        <a:pt x="1" y="676"/>
                        <a:pt x="1" y="676"/>
                      </a:cubicBezTo>
                      <a:cubicBezTo>
                        <a:pt x="29" y="986"/>
                        <a:pt x="254" y="1267"/>
                        <a:pt x="563" y="1295"/>
                      </a:cubicBezTo>
                      <a:cubicBezTo>
                        <a:pt x="2167" y="1548"/>
                        <a:pt x="3630" y="2364"/>
                        <a:pt x="4671" y="3658"/>
                      </a:cubicBezTo>
                      <a:cubicBezTo>
                        <a:pt x="6668" y="6190"/>
                        <a:pt x="6781" y="8047"/>
                        <a:pt x="6781" y="8047"/>
                      </a:cubicBezTo>
                      <a:cubicBezTo>
                        <a:pt x="6890" y="8102"/>
                        <a:pt x="7011" y="8133"/>
                        <a:pt x="7128" y="8133"/>
                      </a:cubicBezTo>
                      <a:cubicBezTo>
                        <a:pt x="7192" y="8133"/>
                        <a:pt x="7256" y="8123"/>
                        <a:pt x="7315" y="8103"/>
                      </a:cubicBezTo>
                      <a:cubicBezTo>
                        <a:pt x="7540" y="8075"/>
                        <a:pt x="7765" y="7963"/>
                        <a:pt x="7934" y="7850"/>
                      </a:cubicBezTo>
                      <a:cubicBezTo>
                        <a:pt x="7934" y="7850"/>
                        <a:pt x="5796" y="142"/>
                        <a:pt x="676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cubicBezTo>
                        <a:pt x="2082" y="225"/>
                        <a:pt x="169" y="7850"/>
                        <a:pt x="0" y="8637"/>
                      </a:cubicBez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lnTo>
                        <a:pt x="0" y="8637"/>
                      </a:ln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51"/>
                <p:cNvSpPr/>
                <p:nvPr/>
              </p:nvSpPr>
              <p:spPr>
                <a:xfrm>
                  <a:off x="7169875" y="2742900"/>
                  <a:ext cx="5612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1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lnTo>
                        <a:pt x="22450" y="13270"/>
                      </a:lnTo>
                      <a:cubicBezTo>
                        <a:pt x="22450" y="13270"/>
                        <a:pt x="18793" y="17384"/>
                        <a:pt x="12806" y="17384"/>
                      </a:cubicBezTo>
                      <a:cubicBezTo>
                        <a:pt x="12492" y="17384"/>
                        <a:pt x="12171" y="17373"/>
                        <a:pt x="11844" y="17349"/>
                      </a:cubicBezTo>
                      <a:cubicBezTo>
                        <a:pt x="5289" y="16871"/>
                        <a:pt x="3038" y="9669"/>
                        <a:pt x="4895" y="6068"/>
                      </a:cubicBezTo>
                      <a:cubicBezTo>
                        <a:pt x="6378" y="3214"/>
                        <a:pt x="9495" y="2926"/>
                        <a:pt x="10689" y="2926"/>
                      </a:cubicBezTo>
                      <a:cubicBezTo>
                        <a:pt x="10990" y="2926"/>
                        <a:pt x="11169" y="2945"/>
                        <a:pt x="11169" y="2945"/>
                      </a:cubicBezTo>
                      <a:cubicBezTo>
                        <a:pt x="10466" y="1791"/>
                        <a:pt x="9537" y="807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51"/>
                <p:cNvSpPr/>
                <p:nvPr/>
              </p:nvSpPr>
              <p:spPr>
                <a:xfrm>
                  <a:off x="7557400" y="2773600"/>
                  <a:ext cx="1737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" h="8666" extrusionOk="0">
                      <a:moveTo>
                        <a:pt x="2279" y="1"/>
                      </a:moveTo>
                      <a:lnTo>
                        <a:pt x="0" y="2054"/>
                      </a:lnTo>
                      <a:cubicBezTo>
                        <a:pt x="2364" y="3602"/>
                        <a:pt x="4080" y="5965"/>
                        <a:pt x="4839" y="8666"/>
                      </a:cubicBezTo>
                      <a:lnTo>
                        <a:pt x="6949" y="7737"/>
                      </a:lnTo>
                      <a:cubicBezTo>
                        <a:pt x="6556" y="2814"/>
                        <a:pt x="2279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2" name="Google Shape;782;p51"/>
              <p:cNvGrpSpPr/>
              <p:nvPr/>
            </p:nvGrpSpPr>
            <p:grpSpPr>
              <a:xfrm>
                <a:off x="3984898" y="1804245"/>
                <a:ext cx="1968576" cy="2356804"/>
                <a:chOff x="3984898" y="1804245"/>
                <a:chExt cx="1968576" cy="2356804"/>
              </a:xfrm>
            </p:grpSpPr>
            <p:sp>
              <p:nvSpPr>
                <p:cNvPr id="783" name="Google Shape;783;p51"/>
                <p:cNvSpPr/>
                <p:nvPr/>
              </p:nvSpPr>
              <p:spPr>
                <a:xfrm>
                  <a:off x="4243539" y="3367608"/>
                  <a:ext cx="1323304" cy="61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7" h="12683" extrusionOk="0">
                      <a:moveTo>
                        <a:pt x="14728" y="0"/>
                      </a:moveTo>
                      <a:cubicBezTo>
                        <a:pt x="14169" y="0"/>
                        <a:pt x="13651" y="50"/>
                        <a:pt x="13195" y="164"/>
                      </a:cubicBezTo>
                      <a:cubicBezTo>
                        <a:pt x="9116" y="1148"/>
                        <a:pt x="113" y="10432"/>
                        <a:pt x="113" y="10432"/>
                      </a:cubicBezTo>
                      <a:cubicBezTo>
                        <a:pt x="1" y="11445"/>
                        <a:pt x="648" y="12177"/>
                        <a:pt x="1773" y="12683"/>
                      </a:cubicBezTo>
                      <a:cubicBezTo>
                        <a:pt x="1773" y="12683"/>
                        <a:pt x="9172" y="8238"/>
                        <a:pt x="13730" y="3905"/>
                      </a:cubicBezTo>
                      <a:cubicBezTo>
                        <a:pt x="13730" y="3905"/>
                        <a:pt x="19521" y="7041"/>
                        <a:pt x="23877" y="7041"/>
                      </a:cubicBezTo>
                      <a:cubicBezTo>
                        <a:pt x="24573" y="7041"/>
                        <a:pt x="25233" y="6961"/>
                        <a:pt x="25827" y="6775"/>
                      </a:cubicBezTo>
                      <a:cubicBezTo>
                        <a:pt x="26249" y="6634"/>
                        <a:pt x="27346" y="4327"/>
                        <a:pt x="26249" y="3174"/>
                      </a:cubicBezTo>
                      <a:cubicBezTo>
                        <a:pt x="26249" y="3174"/>
                        <a:pt x="19169" y="0"/>
                        <a:pt x="1472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51"/>
                <p:cNvSpPr/>
                <p:nvPr/>
              </p:nvSpPr>
              <p:spPr>
                <a:xfrm>
                  <a:off x="3984898" y="3741851"/>
                  <a:ext cx="348549" cy="32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806" extrusionOk="0">
                      <a:moveTo>
                        <a:pt x="1492" y="1"/>
                      </a:moveTo>
                      <a:cubicBezTo>
                        <a:pt x="956" y="1"/>
                        <a:pt x="427" y="179"/>
                        <a:pt x="0" y="504"/>
                      </a:cubicBezTo>
                      <a:lnTo>
                        <a:pt x="5064" y="6806"/>
                      </a:lnTo>
                      <a:cubicBezTo>
                        <a:pt x="5064" y="6806"/>
                        <a:pt x="6387" y="5821"/>
                        <a:pt x="6752" y="5512"/>
                      </a:cubicBezTo>
                      <a:cubicBezTo>
                        <a:pt x="6949" y="5371"/>
                        <a:pt x="7118" y="5174"/>
                        <a:pt x="7203" y="4949"/>
                      </a:cubicBezTo>
                      <a:cubicBezTo>
                        <a:pt x="5515" y="3177"/>
                        <a:pt x="5515" y="2614"/>
                        <a:pt x="5515" y="2614"/>
                      </a:cubicBezTo>
                      <a:cubicBezTo>
                        <a:pt x="3742" y="2107"/>
                        <a:pt x="3264" y="448"/>
                        <a:pt x="2110" y="82"/>
                      </a:cubicBezTo>
                      <a:cubicBezTo>
                        <a:pt x="1907" y="27"/>
                        <a:pt x="1699" y="1"/>
                        <a:pt x="149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1"/>
                <p:cNvSpPr/>
                <p:nvPr/>
              </p:nvSpPr>
              <p:spPr>
                <a:xfrm>
                  <a:off x="5199229" y="1804245"/>
                  <a:ext cx="715146" cy="75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9" h="15663" extrusionOk="0">
                      <a:moveTo>
                        <a:pt x="6885" y="1"/>
                      </a:moveTo>
                      <a:cubicBezTo>
                        <a:pt x="6795" y="1"/>
                        <a:pt x="6704" y="2"/>
                        <a:pt x="6612" y="6"/>
                      </a:cubicBezTo>
                      <a:cubicBezTo>
                        <a:pt x="3348" y="118"/>
                        <a:pt x="1913" y="1891"/>
                        <a:pt x="1435" y="3466"/>
                      </a:cubicBezTo>
                      <a:cubicBezTo>
                        <a:pt x="1182" y="4732"/>
                        <a:pt x="1098" y="5998"/>
                        <a:pt x="1126" y="7292"/>
                      </a:cubicBezTo>
                      <a:cubicBezTo>
                        <a:pt x="1126" y="7292"/>
                        <a:pt x="0" y="8446"/>
                        <a:pt x="507" y="9684"/>
                      </a:cubicBezTo>
                      <a:cubicBezTo>
                        <a:pt x="718" y="10153"/>
                        <a:pt x="1378" y="10192"/>
                        <a:pt x="1592" y="10192"/>
                      </a:cubicBezTo>
                      <a:cubicBezTo>
                        <a:pt x="1635" y="10192"/>
                        <a:pt x="1660" y="10190"/>
                        <a:pt x="1660" y="10190"/>
                      </a:cubicBezTo>
                      <a:lnTo>
                        <a:pt x="1660" y="10190"/>
                      </a:lnTo>
                      <a:cubicBezTo>
                        <a:pt x="1660" y="10190"/>
                        <a:pt x="507" y="11625"/>
                        <a:pt x="901" y="12694"/>
                      </a:cubicBezTo>
                      <a:cubicBezTo>
                        <a:pt x="1187" y="13419"/>
                        <a:pt x="1914" y="13536"/>
                        <a:pt x="2351" y="13536"/>
                      </a:cubicBezTo>
                      <a:cubicBezTo>
                        <a:pt x="2559" y="13536"/>
                        <a:pt x="2701" y="13510"/>
                        <a:pt x="2701" y="13510"/>
                      </a:cubicBezTo>
                      <a:cubicBezTo>
                        <a:pt x="2701" y="13510"/>
                        <a:pt x="2757" y="14916"/>
                        <a:pt x="3883" y="15367"/>
                      </a:cubicBezTo>
                      <a:cubicBezTo>
                        <a:pt x="4037" y="15430"/>
                        <a:pt x="4189" y="15457"/>
                        <a:pt x="4337" y="15457"/>
                      </a:cubicBezTo>
                      <a:cubicBezTo>
                        <a:pt x="5244" y="15457"/>
                        <a:pt x="5993" y="14438"/>
                        <a:pt x="5993" y="14438"/>
                      </a:cubicBezTo>
                      <a:cubicBezTo>
                        <a:pt x="6049" y="15029"/>
                        <a:pt x="6499" y="15535"/>
                        <a:pt x="7090" y="15648"/>
                      </a:cubicBezTo>
                      <a:cubicBezTo>
                        <a:pt x="7148" y="15658"/>
                        <a:pt x="7209" y="15662"/>
                        <a:pt x="7273" y="15662"/>
                      </a:cubicBezTo>
                      <a:cubicBezTo>
                        <a:pt x="8296" y="15662"/>
                        <a:pt x="10016" y="14466"/>
                        <a:pt x="10016" y="14466"/>
                      </a:cubicBezTo>
                      <a:lnTo>
                        <a:pt x="10016" y="14466"/>
                      </a:lnTo>
                      <a:cubicBezTo>
                        <a:pt x="10016" y="14466"/>
                        <a:pt x="9932" y="15282"/>
                        <a:pt x="11254" y="15367"/>
                      </a:cubicBezTo>
                      <a:cubicBezTo>
                        <a:pt x="11289" y="15369"/>
                        <a:pt x="11324" y="15370"/>
                        <a:pt x="11358" y="15370"/>
                      </a:cubicBezTo>
                      <a:cubicBezTo>
                        <a:pt x="12560" y="15370"/>
                        <a:pt x="12773" y="13960"/>
                        <a:pt x="12773" y="13960"/>
                      </a:cubicBezTo>
                      <a:cubicBezTo>
                        <a:pt x="12863" y="13980"/>
                        <a:pt x="12950" y="13990"/>
                        <a:pt x="13035" y="13990"/>
                      </a:cubicBezTo>
                      <a:cubicBezTo>
                        <a:pt x="14119" y="13990"/>
                        <a:pt x="14778" y="12414"/>
                        <a:pt x="14517" y="11709"/>
                      </a:cubicBezTo>
                      <a:cubicBezTo>
                        <a:pt x="14292" y="11034"/>
                        <a:pt x="13870" y="10471"/>
                        <a:pt x="13279" y="10106"/>
                      </a:cubicBezTo>
                      <a:lnTo>
                        <a:pt x="13279" y="10106"/>
                      </a:lnTo>
                      <a:cubicBezTo>
                        <a:pt x="13279" y="10106"/>
                        <a:pt x="13366" y="10134"/>
                        <a:pt x="13486" y="10134"/>
                      </a:cubicBezTo>
                      <a:cubicBezTo>
                        <a:pt x="13780" y="10134"/>
                        <a:pt x="14271" y="9963"/>
                        <a:pt x="14151" y="8783"/>
                      </a:cubicBezTo>
                      <a:cubicBezTo>
                        <a:pt x="14095" y="7827"/>
                        <a:pt x="13420" y="7039"/>
                        <a:pt x="12520" y="6842"/>
                      </a:cubicBezTo>
                      <a:cubicBezTo>
                        <a:pt x="12602" y="2805"/>
                        <a:pt x="10593" y="1"/>
                        <a:pt x="6885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1"/>
                <p:cNvSpPr/>
                <p:nvPr/>
              </p:nvSpPr>
              <p:spPr>
                <a:xfrm>
                  <a:off x="4954175" y="2501500"/>
                  <a:ext cx="437054" cy="95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" h="19554" extrusionOk="0">
                      <a:moveTo>
                        <a:pt x="9003" y="1"/>
                      </a:moveTo>
                      <a:cubicBezTo>
                        <a:pt x="9003" y="1"/>
                        <a:pt x="6415" y="9594"/>
                        <a:pt x="0" y="18203"/>
                      </a:cubicBezTo>
                      <a:cubicBezTo>
                        <a:pt x="0" y="19188"/>
                        <a:pt x="873" y="19553"/>
                        <a:pt x="1632" y="19553"/>
                      </a:cubicBezTo>
                      <a:cubicBezTo>
                        <a:pt x="3545" y="17471"/>
                        <a:pt x="9003" y="8328"/>
                        <a:pt x="9003" y="8328"/>
                      </a:cubicBezTo>
                      <a:lnTo>
                        <a:pt x="9003" y="1"/>
                      </a:ln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51"/>
                <p:cNvSpPr/>
                <p:nvPr/>
              </p:nvSpPr>
              <p:spPr>
                <a:xfrm>
                  <a:off x="5510950" y="2340975"/>
                  <a:ext cx="172944" cy="21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4283" extrusionOk="0">
                      <a:moveTo>
                        <a:pt x="2952" y="0"/>
                      </a:moveTo>
                      <a:cubicBezTo>
                        <a:pt x="2685" y="0"/>
                        <a:pt x="2370" y="93"/>
                        <a:pt x="2055" y="223"/>
                      </a:cubicBezTo>
                      <a:cubicBezTo>
                        <a:pt x="1548" y="420"/>
                        <a:pt x="1042" y="673"/>
                        <a:pt x="648" y="842"/>
                      </a:cubicBezTo>
                      <a:cubicBezTo>
                        <a:pt x="226" y="1011"/>
                        <a:pt x="1" y="1124"/>
                        <a:pt x="1" y="1124"/>
                      </a:cubicBezTo>
                      <a:lnTo>
                        <a:pt x="170" y="2080"/>
                      </a:lnTo>
                      <a:lnTo>
                        <a:pt x="339" y="3149"/>
                      </a:lnTo>
                      <a:lnTo>
                        <a:pt x="507" y="4078"/>
                      </a:lnTo>
                      <a:cubicBezTo>
                        <a:pt x="804" y="4211"/>
                        <a:pt x="1117" y="4282"/>
                        <a:pt x="1429" y="4282"/>
                      </a:cubicBezTo>
                      <a:cubicBezTo>
                        <a:pt x="1708" y="4282"/>
                        <a:pt x="1986" y="4225"/>
                        <a:pt x="2252" y="4106"/>
                      </a:cubicBezTo>
                      <a:cubicBezTo>
                        <a:pt x="2730" y="3937"/>
                        <a:pt x="3180" y="3684"/>
                        <a:pt x="3574" y="3374"/>
                      </a:cubicBezTo>
                      <a:lnTo>
                        <a:pt x="3574" y="3318"/>
                      </a:lnTo>
                      <a:lnTo>
                        <a:pt x="3546" y="2952"/>
                      </a:lnTo>
                      <a:lnTo>
                        <a:pt x="3349" y="561"/>
                      </a:lnTo>
                      <a:lnTo>
                        <a:pt x="3321" y="83"/>
                      </a:lnTo>
                      <a:cubicBezTo>
                        <a:pt x="3215" y="25"/>
                        <a:pt x="3090" y="0"/>
                        <a:pt x="29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51"/>
                <p:cNvSpPr/>
                <p:nvPr/>
              </p:nvSpPr>
              <p:spPr>
                <a:xfrm>
                  <a:off x="5510357" y="2370836"/>
                  <a:ext cx="126683" cy="12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2533" extrusionOk="0">
                      <a:moveTo>
                        <a:pt x="2617" y="0"/>
                      </a:moveTo>
                      <a:lnTo>
                        <a:pt x="620" y="225"/>
                      </a:lnTo>
                      <a:cubicBezTo>
                        <a:pt x="254" y="366"/>
                        <a:pt x="1" y="507"/>
                        <a:pt x="1" y="507"/>
                      </a:cubicBezTo>
                      <a:lnTo>
                        <a:pt x="339" y="2532"/>
                      </a:lnTo>
                      <a:cubicBezTo>
                        <a:pt x="1689" y="2054"/>
                        <a:pt x="2617" y="0"/>
                        <a:pt x="26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51"/>
                <p:cNvSpPr/>
                <p:nvPr/>
              </p:nvSpPr>
              <p:spPr>
                <a:xfrm>
                  <a:off x="5279555" y="2011448"/>
                  <a:ext cx="437053" cy="4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8999" extrusionOk="0">
                      <a:moveTo>
                        <a:pt x="6077" y="0"/>
                      </a:moveTo>
                      <a:lnTo>
                        <a:pt x="57" y="56"/>
                      </a:lnTo>
                      <a:cubicBezTo>
                        <a:pt x="57" y="56"/>
                        <a:pt x="57" y="169"/>
                        <a:pt x="57" y="309"/>
                      </a:cubicBezTo>
                      <a:cubicBezTo>
                        <a:pt x="28" y="675"/>
                        <a:pt x="0" y="1379"/>
                        <a:pt x="28" y="2223"/>
                      </a:cubicBezTo>
                      <a:lnTo>
                        <a:pt x="28" y="2419"/>
                      </a:lnTo>
                      <a:cubicBezTo>
                        <a:pt x="113" y="4783"/>
                        <a:pt x="563" y="8159"/>
                        <a:pt x="2589" y="8806"/>
                      </a:cubicBezTo>
                      <a:cubicBezTo>
                        <a:pt x="3023" y="8934"/>
                        <a:pt x="3475" y="8999"/>
                        <a:pt x="3925" y="8999"/>
                      </a:cubicBezTo>
                      <a:cubicBezTo>
                        <a:pt x="4262" y="8999"/>
                        <a:pt x="4598" y="8962"/>
                        <a:pt x="4924" y="8890"/>
                      </a:cubicBezTo>
                      <a:cubicBezTo>
                        <a:pt x="5627" y="8721"/>
                        <a:pt x="6302" y="8468"/>
                        <a:pt x="6921" y="8131"/>
                      </a:cubicBezTo>
                      <a:cubicBezTo>
                        <a:pt x="7343" y="7905"/>
                        <a:pt x="7737" y="7652"/>
                        <a:pt x="8131" y="7371"/>
                      </a:cubicBezTo>
                      <a:cubicBezTo>
                        <a:pt x="8384" y="7174"/>
                        <a:pt x="8609" y="7033"/>
                        <a:pt x="8750" y="6893"/>
                      </a:cubicBezTo>
                      <a:cubicBezTo>
                        <a:pt x="8919" y="6752"/>
                        <a:pt x="9003" y="6668"/>
                        <a:pt x="9003" y="6668"/>
                      </a:cubicBezTo>
                      <a:cubicBezTo>
                        <a:pt x="9003" y="6668"/>
                        <a:pt x="9031" y="6133"/>
                        <a:pt x="9031" y="5402"/>
                      </a:cubicBezTo>
                      <a:cubicBezTo>
                        <a:pt x="9031" y="4445"/>
                        <a:pt x="8947" y="3517"/>
                        <a:pt x="8778" y="2588"/>
                      </a:cubicBezTo>
                      <a:cubicBezTo>
                        <a:pt x="8553" y="1435"/>
                        <a:pt x="8103" y="366"/>
                        <a:pt x="73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51"/>
                <p:cNvSpPr/>
                <p:nvPr/>
              </p:nvSpPr>
              <p:spPr>
                <a:xfrm>
                  <a:off x="5655298" y="2136292"/>
                  <a:ext cx="121167" cy="17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3525" extrusionOk="0">
                      <a:moveTo>
                        <a:pt x="1046" y="0"/>
                      </a:moveTo>
                      <a:cubicBezTo>
                        <a:pt x="447" y="0"/>
                        <a:pt x="0" y="740"/>
                        <a:pt x="0" y="740"/>
                      </a:cubicBezTo>
                      <a:lnTo>
                        <a:pt x="253" y="3525"/>
                      </a:lnTo>
                      <a:cubicBezTo>
                        <a:pt x="2082" y="3525"/>
                        <a:pt x="2504" y="937"/>
                        <a:pt x="1576" y="205"/>
                      </a:cubicBezTo>
                      <a:cubicBezTo>
                        <a:pt x="1391" y="58"/>
                        <a:pt x="1213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51"/>
                <p:cNvSpPr/>
                <p:nvPr/>
              </p:nvSpPr>
              <p:spPr>
                <a:xfrm>
                  <a:off x="5282275" y="1988950"/>
                  <a:ext cx="422052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4008" extrusionOk="0">
                      <a:moveTo>
                        <a:pt x="7287" y="0"/>
                      </a:moveTo>
                      <a:lnTo>
                        <a:pt x="1" y="56"/>
                      </a:lnTo>
                      <a:cubicBezTo>
                        <a:pt x="1" y="56"/>
                        <a:pt x="1" y="141"/>
                        <a:pt x="1" y="310"/>
                      </a:cubicBezTo>
                      <a:cubicBezTo>
                        <a:pt x="1" y="1069"/>
                        <a:pt x="1379" y="1857"/>
                        <a:pt x="6331" y="1913"/>
                      </a:cubicBezTo>
                      <a:cubicBezTo>
                        <a:pt x="6331" y="1913"/>
                        <a:pt x="6331" y="4007"/>
                        <a:pt x="7198" y="4007"/>
                      </a:cubicBezTo>
                      <a:cubicBezTo>
                        <a:pt x="7235" y="4007"/>
                        <a:pt x="7274" y="4003"/>
                        <a:pt x="7315" y="3995"/>
                      </a:cubicBezTo>
                      <a:cubicBezTo>
                        <a:pt x="7540" y="3939"/>
                        <a:pt x="7765" y="2617"/>
                        <a:pt x="8722" y="2588"/>
                      </a:cubicBezTo>
                      <a:cubicBezTo>
                        <a:pt x="8469" y="1407"/>
                        <a:pt x="8047" y="366"/>
                        <a:pt x="728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1"/>
                <p:cNvSpPr/>
                <p:nvPr/>
              </p:nvSpPr>
              <p:spPr>
                <a:xfrm>
                  <a:off x="5565451" y="2011450"/>
                  <a:ext cx="158394" cy="49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" h="10128" extrusionOk="0">
                      <a:moveTo>
                        <a:pt x="141" y="0"/>
                      </a:moveTo>
                      <a:cubicBezTo>
                        <a:pt x="57" y="84"/>
                        <a:pt x="28" y="197"/>
                        <a:pt x="0" y="281"/>
                      </a:cubicBezTo>
                      <a:cubicBezTo>
                        <a:pt x="0" y="281"/>
                        <a:pt x="591" y="3714"/>
                        <a:pt x="901" y="7033"/>
                      </a:cubicBezTo>
                      <a:cubicBezTo>
                        <a:pt x="957" y="7399"/>
                        <a:pt x="985" y="7765"/>
                        <a:pt x="1013" y="8131"/>
                      </a:cubicBezTo>
                      <a:cubicBezTo>
                        <a:pt x="1069" y="8975"/>
                        <a:pt x="1716" y="9931"/>
                        <a:pt x="2420" y="10128"/>
                      </a:cubicBezTo>
                      <a:lnTo>
                        <a:pt x="2195" y="7371"/>
                      </a:lnTo>
                      <a:cubicBezTo>
                        <a:pt x="2448" y="7202"/>
                        <a:pt x="2673" y="7033"/>
                        <a:pt x="2842" y="6893"/>
                      </a:cubicBezTo>
                      <a:cubicBezTo>
                        <a:pt x="2982" y="6724"/>
                        <a:pt x="3095" y="6668"/>
                        <a:pt x="3095" y="6668"/>
                      </a:cubicBezTo>
                      <a:cubicBezTo>
                        <a:pt x="3095" y="6668"/>
                        <a:pt x="3123" y="6133"/>
                        <a:pt x="3123" y="5402"/>
                      </a:cubicBezTo>
                      <a:cubicBezTo>
                        <a:pt x="3095" y="4445"/>
                        <a:pt x="3011" y="3517"/>
                        <a:pt x="2842" y="2588"/>
                      </a:cubicBezTo>
                      <a:cubicBezTo>
                        <a:pt x="2617" y="1435"/>
                        <a:pt x="2195" y="366"/>
                        <a:pt x="140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51"/>
                <p:cNvSpPr/>
                <p:nvPr/>
              </p:nvSpPr>
              <p:spPr>
                <a:xfrm>
                  <a:off x="4435499" y="3527583"/>
                  <a:ext cx="1501618" cy="55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2" h="11459" extrusionOk="0">
                      <a:moveTo>
                        <a:pt x="18007" y="0"/>
                      </a:moveTo>
                      <a:cubicBezTo>
                        <a:pt x="16548" y="0"/>
                        <a:pt x="15239" y="49"/>
                        <a:pt x="14292" y="177"/>
                      </a:cubicBezTo>
                      <a:cubicBezTo>
                        <a:pt x="10129" y="740"/>
                        <a:pt x="226" y="9039"/>
                        <a:pt x="226" y="9039"/>
                      </a:cubicBezTo>
                      <a:cubicBezTo>
                        <a:pt x="1" y="10052"/>
                        <a:pt x="591" y="10812"/>
                        <a:pt x="1632" y="11459"/>
                      </a:cubicBezTo>
                      <a:cubicBezTo>
                        <a:pt x="1632" y="11459"/>
                        <a:pt x="9453" y="7801"/>
                        <a:pt x="14433" y="3947"/>
                      </a:cubicBezTo>
                      <a:cubicBezTo>
                        <a:pt x="14433" y="3947"/>
                        <a:pt x="22134" y="7898"/>
                        <a:pt x="26753" y="7898"/>
                      </a:cubicBezTo>
                      <a:cubicBezTo>
                        <a:pt x="27018" y="7898"/>
                        <a:pt x="27272" y="7885"/>
                        <a:pt x="27515" y="7858"/>
                      </a:cubicBezTo>
                      <a:cubicBezTo>
                        <a:pt x="31032" y="7436"/>
                        <a:pt x="30610" y="2034"/>
                        <a:pt x="29653" y="571"/>
                      </a:cubicBezTo>
                      <a:cubicBezTo>
                        <a:pt x="29653" y="571"/>
                        <a:pt x="22967" y="0"/>
                        <a:pt x="1800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51"/>
                <p:cNvSpPr/>
                <p:nvPr/>
              </p:nvSpPr>
              <p:spPr>
                <a:xfrm>
                  <a:off x="4194569" y="3814677"/>
                  <a:ext cx="324015" cy="34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158" extrusionOk="0">
                      <a:moveTo>
                        <a:pt x="1271" y="1"/>
                      </a:moveTo>
                      <a:cubicBezTo>
                        <a:pt x="821" y="1"/>
                        <a:pt x="375" y="122"/>
                        <a:pt x="0" y="377"/>
                      </a:cubicBezTo>
                      <a:lnTo>
                        <a:pt x="4361" y="7158"/>
                      </a:lnTo>
                      <a:cubicBezTo>
                        <a:pt x="4361" y="7158"/>
                        <a:pt x="5795" y="6314"/>
                        <a:pt x="6189" y="6060"/>
                      </a:cubicBezTo>
                      <a:cubicBezTo>
                        <a:pt x="6386" y="5920"/>
                        <a:pt x="6583" y="5751"/>
                        <a:pt x="6696" y="5526"/>
                      </a:cubicBezTo>
                      <a:cubicBezTo>
                        <a:pt x="5177" y="3556"/>
                        <a:pt x="5261" y="3022"/>
                        <a:pt x="5261" y="3022"/>
                      </a:cubicBezTo>
                      <a:cubicBezTo>
                        <a:pt x="3545" y="2347"/>
                        <a:pt x="3263" y="659"/>
                        <a:pt x="2138" y="152"/>
                      </a:cubicBezTo>
                      <a:cubicBezTo>
                        <a:pt x="1860" y="52"/>
                        <a:pt x="1565" y="1"/>
                        <a:pt x="1271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1"/>
                <p:cNvSpPr/>
                <p:nvPr/>
              </p:nvSpPr>
              <p:spPr>
                <a:xfrm>
                  <a:off x="5283625" y="2490550"/>
                  <a:ext cx="635796" cy="113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9" h="23356" extrusionOk="0">
                      <a:moveTo>
                        <a:pt x="7850" y="0"/>
                      </a:moveTo>
                      <a:lnTo>
                        <a:pt x="4277" y="197"/>
                      </a:lnTo>
                      <a:lnTo>
                        <a:pt x="3517" y="225"/>
                      </a:lnTo>
                      <a:lnTo>
                        <a:pt x="2223" y="282"/>
                      </a:lnTo>
                      <a:cubicBezTo>
                        <a:pt x="2083" y="2617"/>
                        <a:pt x="1661" y="4896"/>
                        <a:pt x="929" y="7090"/>
                      </a:cubicBezTo>
                      <a:cubicBezTo>
                        <a:pt x="1" y="9650"/>
                        <a:pt x="1070" y="10156"/>
                        <a:pt x="1632" y="10775"/>
                      </a:cubicBezTo>
                      <a:lnTo>
                        <a:pt x="1689" y="10832"/>
                      </a:lnTo>
                      <a:cubicBezTo>
                        <a:pt x="1773" y="10944"/>
                        <a:pt x="1829" y="11029"/>
                        <a:pt x="1886" y="11141"/>
                      </a:cubicBezTo>
                      <a:lnTo>
                        <a:pt x="1942" y="11254"/>
                      </a:lnTo>
                      <a:cubicBezTo>
                        <a:pt x="1970" y="11338"/>
                        <a:pt x="1998" y="11451"/>
                        <a:pt x="2026" y="11563"/>
                      </a:cubicBezTo>
                      <a:cubicBezTo>
                        <a:pt x="2223" y="12435"/>
                        <a:pt x="2392" y="13279"/>
                        <a:pt x="2476" y="14180"/>
                      </a:cubicBezTo>
                      <a:cubicBezTo>
                        <a:pt x="2645" y="17105"/>
                        <a:pt x="2111" y="18793"/>
                        <a:pt x="1267" y="21325"/>
                      </a:cubicBezTo>
                      <a:cubicBezTo>
                        <a:pt x="4950" y="22644"/>
                        <a:pt x="7154" y="23355"/>
                        <a:pt x="9732" y="23355"/>
                      </a:cubicBezTo>
                      <a:cubicBezTo>
                        <a:pt x="10620" y="23355"/>
                        <a:pt x="11552" y="23271"/>
                        <a:pt x="12604" y="23098"/>
                      </a:cubicBezTo>
                      <a:cubicBezTo>
                        <a:pt x="12745" y="20678"/>
                        <a:pt x="13139" y="16486"/>
                        <a:pt x="13083" y="13954"/>
                      </a:cubicBezTo>
                      <a:cubicBezTo>
                        <a:pt x="12998" y="9819"/>
                        <a:pt x="12633" y="5683"/>
                        <a:pt x="12014" y="1604"/>
                      </a:cubicBezTo>
                      <a:lnTo>
                        <a:pt x="9960" y="816"/>
                      </a:lnTo>
                      <a:lnTo>
                        <a:pt x="7850" y="0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51"/>
                <p:cNvSpPr/>
                <p:nvPr/>
              </p:nvSpPr>
              <p:spPr>
                <a:xfrm>
                  <a:off x="5364825" y="3016100"/>
                  <a:ext cx="297306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0" h="1522" extrusionOk="0">
                      <a:moveTo>
                        <a:pt x="0" y="0"/>
                      </a:moveTo>
                      <a:lnTo>
                        <a:pt x="57" y="57"/>
                      </a:lnTo>
                      <a:cubicBezTo>
                        <a:pt x="141" y="169"/>
                        <a:pt x="197" y="254"/>
                        <a:pt x="254" y="366"/>
                      </a:cubicBezTo>
                      <a:lnTo>
                        <a:pt x="282" y="479"/>
                      </a:lnTo>
                      <a:cubicBezTo>
                        <a:pt x="1936" y="1157"/>
                        <a:pt x="3670" y="1521"/>
                        <a:pt x="5456" y="1521"/>
                      </a:cubicBezTo>
                      <a:cubicBezTo>
                        <a:pt x="5522" y="1521"/>
                        <a:pt x="5589" y="1521"/>
                        <a:pt x="5655" y="1520"/>
                      </a:cubicBezTo>
                      <a:lnTo>
                        <a:pt x="5993" y="1520"/>
                      </a:lnTo>
                      <a:cubicBezTo>
                        <a:pt x="6190" y="1520"/>
                        <a:pt x="6190" y="1238"/>
                        <a:pt x="5993" y="1238"/>
                      </a:cubicBezTo>
                      <a:cubicBezTo>
                        <a:pt x="5872" y="1242"/>
                        <a:pt x="5751" y="1243"/>
                        <a:pt x="5630" y="1243"/>
                      </a:cubicBezTo>
                      <a:cubicBezTo>
                        <a:pt x="3694" y="1243"/>
                        <a:pt x="1748" y="821"/>
                        <a:pt x="0" y="0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51"/>
                <p:cNvSpPr/>
                <p:nvPr/>
              </p:nvSpPr>
              <p:spPr>
                <a:xfrm>
                  <a:off x="5489175" y="2489216"/>
                  <a:ext cx="275049" cy="1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4" h="3856" extrusionOk="0">
                      <a:moveTo>
                        <a:pt x="3574" y="0"/>
                      </a:moveTo>
                      <a:lnTo>
                        <a:pt x="1" y="197"/>
                      </a:lnTo>
                      <a:cubicBezTo>
                        <a:pt x="141" y="1548"/>
                        <a:pt x="113" y="3798"/>
                        <a:pt x="1829" y="3855"/>
                      </a:cubicBezTo>
                      <a:cubicBezTo>
                        <a:pt x="1855" y="3855"/>
                        <a:pt x="1880" y="3856"/>
                        <a:pt x="1905" y="3856"/>
                      </a:cubicBezTo>
                      <a:cubicBezTo>
                        <a:pt x="3889" y="3856"/>
                        <a:pt x="5239" y="1677"/>
                        <a:pt x="5684" y="816"/>
                      </a:cubicBezTo>
                      <a:lnTo>
                        <a:pt x="357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51"/>
                <p:cNvSpPr/>
                <p:nvPr/>
              </p:nvSpPr>
              <p:spPr>
                <a:xfrm>
                  <a:off x="5137968" y="2572281"/>
                  <a:ext cx="815506" cy="93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3" h="19329" extrusionOk="0">
                      <a:moveTo>
                        <a:pt x="15024" y="1"/>
                      </a:moveTo>
                      <a:cubicBezTo>
                        <a:pt x="11394" y="9257"/>
                        <a:pt x="8272" y="13167"/>
                        <a:pt x="8272" y="13167"/>
                      </a:cubicBezTo>
                      <a:cubicBezTo>
                        <a:pt x="8272" y="13167"/>
                        <a:pt x="2645" y="16459"/>
                        <a:pt x="0" y="17922"/>
                      </a:cubicBezTo>
                      <a:lnTo>
                        <a:pt x="1266" y="19329"/>
                      </a:lnTo>
                      <a:cubicBezTo>
                        <a:pt x="3995" y="19132"/>
                        <a:pt x="10157" y="16065"/>
                        <a:pt x="10157" y="16065"/>
                      </a:cubicBezTo>
                      <a:cubicBezTo>
                        <a:pt x="10157" y="16065"/>
                        <a:pt x="14714" y="11507"/>
                        <a:pt x="15783" y="6584"/>
                      </a:cubicBezTo>
                      <a:cubicBezTo>
                        <a:pt x="16852" y="1633"/>
                        <a:pt x="15024" y="1"/>
                        <a:pt x="15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51"/>
                <p:cNvSpPr/>
                <p:nvPr/>
              </p:nvSpPr>
              <p:spPr>
                <a:xfrm>
                  <a:off x="4581151" y="3435305"/>
                  <a:ext cx="939383" cy="15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3" h="3268" extrusionOk="0">
                      <a:moveTo>
                        <a:pt x="787" y="1"/>
                      </a:moveTo>
                      <a:cubicBezTo>
                        <a:pt x="392" y="1"/>
                        <a:pt x="83" y="274"/>
                        <a:pt x="29" y="650"/>
                      </a:cubicBezTo>
                      <a:cubicBezTo>
                        <a:pt x="1" y="1072"/>
                        <a:pt x="282" y="1437"/>
                        <a:pt x="704" y="1465"/>
                      </a:cubicBezTo>
                      <a:lnTo>
                        <a:pt x="18569" y="3266"/>
                      </a:lnTo>
                      <a:cubicBezTo>
                        <a:pt x="18587" y="3267"/>
                        <a:pt x="18605" y="3268"/>
                        <a:pt x="18623" y="3268"/>
                      </a:cubicBezTo>
                      <a:cubicBezTo>
                        <a:pt x="18996" y="3268"/>
                        <a:pt x="19331" y="2993"/>
                        <a:pt x="19385" y="2591"/>
                      </a:cubicBezTo>
                      <a:cubicBezTo>
                        <a:pt x="19413" y="2197"/>
                        <a:pt x="19132" y="1831"/>
                        <a:pt x="18710" y="1803"/>
                      </a:cubicBezTo>
                      <a:lnTo>
                        <a:pt x="845" y="2"/>
                      </a:lnTo>
                      <a:cubicBezTo>
                        <a:pt x="825" y="1"/>
                        <a:pt x="80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51"/>
                <p:cNvSpPr/>
                <p:nvPr/>
              </p:nvSpPr>
              <p:spPr>
                <a:xfrm>
                  <a:off x="4616150" y="3111600"/>
                  <a:ext cx="765143" cy="4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9229" extrusionOk="0">
                      <a:moveTo>
                        <a:pt x="0" y="7710"/>
                      </a:moveTo>
                      <a:lnTo>
                        <a:pt x="14827" y="9144"/>
                      </a:ln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0" y="7710"/>
                      </a:lnTo>
                      <a:close/>
                      <a:moveTo>
                        <a:pt x="10157" y="1"/>
                      </a:move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15811" y="9229"/>
                      </a:lnTo>
                      <a:lnTo>
                        <a:pt x="12126" y="761"/>
                      </a:lnTo>
                      <a:cubicBezTo>
                        <a:pt x="11957" y="395"/>
                        <a:pt x="11619" y="142"/>
                        <a:pt x="11226" y="114"/>
                      </a:cubicBezTo>
                      <a:lnTo>
                        <a:pt x="10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51"/>
                <p:cNvSpPr/>
                <p:nvPr/>
              </p:nvSpPr>
              <p:spPr>
                <a:xfrm>
                  <a:off x="4411982" y="3074175"/>
                  <a:ext cx="911801" cy="49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3" h="10200" extrusionOk="0">
                      <a:moveTo>
                        <a:pt x="1403" y="1"/>
                      </a:moveTo>
                      <a:cubicBezTo>
                        <a:pt x="558" y="1"/>
                        <a:pt x="1" y="873"/>
                        <a:pt x="346" y="1670"/>
                      </a:cubicBezTo>
                      <a:lnTo>
                        <a:pt x="3187" y="8225"/>
                      </a:lnTo>
                      <a:cubicBezTo>
                        <a:pt x="3356" y="8619"/>
                        <a:pt x="3722" y="8872"/>
                        <a:pt x="4172" y="8928"/>
                      </a:cubicBezTo>
                      <a:lnTo>
                        <a:pt x="17254" y="10194"/>
                      </a:lnTo>
                      <a:cubicBezTo>
                        <a:pt x="17294" y="10198"/>
                        <a:pt x="17333" y="10200"/>
                        <a:pt x="17371" y="10200"/>
                      </a:cubicBezTo>
                      <a:cubicBezTo>
                        <a:pt x="18238" y="10200"/>
                        <a:pt x="18842" y="9316"/>
                        <a:pt x="18492" y="8535"/>
                      </a:cubicBezTo>
                      <a:lnTo>
                        <a:pt x="15622" y="1979"/>
                      </a:lnTo>
                      <a:cubicBezTo>
                        <a:pt x="15454" y="1557"/>
                        <a:pt x="15060" y="1304"/>
                        <a:pt x="14638" y="1276"/>
                      </a:cubicBezTo>
                      <a:lnTo>
                        <a:pt x="1556" y="10"/>
                      </a:lnTo>
                      <a:cubicBezTo>
                        <a:pt x="1504" y="4"/>
                        <a:pt x="1453" y="1"/>
                        <a:pt x="14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51"/>
                <p:cNvSpPr/>
                <p:nvPr/>
              </p:nvSpPr>
              <p:spPr>
                <a:xfrm>
                  <a:off x="4790968" y="3270442"/>
                  <a:ext cx="116957" cy="9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2032" extrusionOk="0">
                      <a:moveTo>
                        <a:pt x="1078" y="0"/>
                      </a:moveTo>
                      <a:cubicBezTo>
                        <a:pt x="560" y="0"/>
                        <a:pt x="135" y="403"/>
                        <a:pt x="82" y="906"/>
                      </a:cubicBezTo>
                      <a:cubicBezTo>
                        <a:pt x="0" y="1557"/>
                        <a:pt x="522" y="2031"/>
                        <a:pt x="1083" y="2031"/>
                      </a:cubicBezTo>
                      <a:cubicBezTo>
                        <a:pt x="1298" y="2031"/>
                        <a:pt x="1519" y="1962"/>
                        <a:pt x="1714" y="1806"/>
                      </a:cubicBezTo>
                      <a:cubicBezTo>
                        <a:pt x="2417" y="1243"/>
                        <a:pt x="2079" y="90"/>
                        <a:pt x="1179" y="5"/>
                      </a:cubicBezTo>
                      <a:cubicBezTo>
                        <a:pt x="1145" y="2"/>
                        <a:pt x="1112" y="0"/>
                        <a:pt x="107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3" name="Google Shape;803;p51"/>
            <p:cNvSpPr/>
            <p:nvPr/>
          </p:nvSpPr>
          <p:spPr>
            <a:xfrm>
              <a:off x="5270875" y="1087050"/>
              <a:ext cx="162300" cy="16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4571996" y="2479803"/>
              <a:ext cx="183900" cy="1839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 rot="5400000">
              <a:off x="7702275" y="1604425"/>
              <a:ext cx="204900" cy="1776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4890675" y="1178550"/>
              <a:ext cx="269400" cy="26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xmlns="" id="{DB1CAAD4-E049-4821-B97A-EE101A7182BF}"/>
              </a:ext>
            </a:extLst>
          </p:cNvPr>
          <p:cNvSpPr txBox="1"/>
          <p:nvPr/>
        </p:nvSpPr>
        <p:spPr>
          <a:xfrm>
            <a:off x="495287" y="235592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https://wordwall.net/resource/12118423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/>
          <p:nvPr/>
        </p:nvSpPr>
        <p:spPr>
          <a:xfrm>
            <a:off x="1975049" y="901050"/>
            <a:ext cx="5193900" cy="51939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2627784" y="3147814"/>
            <a:ext cx="3888431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2"/>
                </a:solidFill>
              </a:rPr>
              <a:t>C</a:t>
            </a:r>
            <a:r>
              <a:rPr lang="en" sz="2800" dirty="0">
                <a:solidFill>
                  <a:schemeClr val="lt2"/>
                </a:solidFill>
              </a:rPr>
              <a:t>an’t, could, couldn’t , must , may or migh</a:t>
            </a:r>
            <a:endParaRPr sz="2800" dirty="0">
              <a:solidFill>
                <a:schemeClr val="lt2"/>
              </a:solidFill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title" idx="2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70951D7-BEBA-421C-918F-7928C8C6D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6" t="46760" r="23716" b="24109"/>
          <a:stretch/>
        </p:blipFill>
        <p:spPr>
          <a:xfrm>
            <a:off x="2123729" y="1347614"/>
            <a:ext cx="626469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وسيلة شرح مستطيلة مستديرة الزوايا 191">
            <a:extLst>
              <a:ext uri="{FF2B5EF4-FFF2-40B4-BE49-F238E27FC236}">
                <a16:creationId xmlns:a16="http://schemas.microsoft.com/office/drawing/2014/main" xmlns="" id="{273CFDAC-BCA5-44B6-B2F4-82D25B2ED0B2}"/>
              </a:ext>
            </a:extLst>
          </p:cNvPr>
          <p:cNvSpPr/>
          <p:nvPr/>
        </p:nvSpPr>
        <p:spPr>
          <a:xfrm>
            <a:off x="107504" y="2355726"/>
            <a:ext cx="2049584" cy="483187"/>
          </a:xfrm>
          <a:prstGeom prst="wedgeRoundRectCallout">
            <a:avLst>
              <a:gd name="adj1" fmla="val 62580"/>
              <a:gd name="adj2" fmla="val 463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MUST”</a:t>
            </a:r>
            <a:endParaRPr lang="ar-SA" b="1" dirty="0"/>
          </a:p>
        </p:txBody>
      </p:sp>
      <p:sp>
        <p:nvSpPr>
          <p:cNvPr id="8" name="وسيلة شرح مستطيلة مستديرة الزوايا 191">
            <a:extLst>
              <a:ext uri="{FF2B5EF4-FFF2-40B4-BE49-F238E27FC236}">
                <a16:creationId xmlns:a16="http://schemas.microsoft.com/office/drawing/2014/main" xmlns="" id="{6F95115E-D48B-4C7A-8539-3C5013BE6881}"/>
              </a:ext>
            </a:extLst>
          </p:cNvPr>
          <p:cNvSpPr/>
          <p:nvPr/>
        </p:nvSpPr>
        <p:spPr>
          <a:xfrm>
            <a:off x="107504" y="2931790"/>
            <a:ext cx="2049584" cy="483187"/>
          </a:xfrm>
          <a:prstGeom prst="wedgeRoundRectCallout">
            <a:avLst>
              <a:gd name="adj1" fmla="val 61465"/>
              <a:gd name="adj2" fmla="val 179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can’t”, couldn’t</a:t>
            </a:r>
            <a:endParaRPr lang="ar-SA" b="1" dirty="0"/>
          </a:p>
        </p:txBody>
      </p:sp>
      <p:sp>
        <p:nvSpPr>
          <p:cNvPr id="9" name="وسيلة شرح مستطيلة مستديرة الزوايا 191">
            <a:extLst>
              <a:ext uri="{FF2B5EF4-FFF2-40B4-BE49-F238E27FC236}">
                <a16:creationId xmlns:a16="http://schemas.microsoft.com/office/drawing/2014/main" xmlns="" id="{EEEA1984-9F9D-4375-80BA-DC8527A87AC0}"/>
              </a:ext>
            </a:extLst>
          </p:cNvPr>
          <p:cNvSpPr/>
          <p:nvPr/>
        </p:nvSpPr>
        <p:spPr>
          <a:xfrm>
            <a:off x="107504" y="3507854"/>
            <a:ext cx="2160240" cy="483187"/>
          </a:xfrm>
          <a:prstGeom prst="wedgeRoundRectCallout">
            <a:avLst>
              <a:gd name="adj1" fmla="val 59637"/>
              <a:gd name="adj2" fmla="val -260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MAY ,MIGHT”</a:t>
            </a:r>
            <a:endParaRPr lang="ar-SA" b="1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5A41774C-8D5E-4C65-9835-8D2D54E5DCC6}"/>
              </a:ext>
            </a:extLst>
          </p:cNvPr>
          <p:cNvSpPr txBox="1"/>
          <p:nvPr/>
        </p:nvSpPr>
        <p:spPr>
          <a:xfrm>
            <a:off x="2411760" y="1563638"/>
            <a:ext cx="4104456" cy="4320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603EB807-E8C3-485F-8FB4-CBF6EA6F9D66}"/>
              </a:ext>
            </a:extLst>
          </p:cNvPr>
          <p:cNvSpPr/>
          <p:nvPr/>
        </p:nvSpPr>
        <p:spPr>
          <a:xfrm>
            <a:off x="2411760" y="2139702"/>
            <a:ext cx="5904656" cy="288032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10D2A8E9-A9BA-42C1-BE8B-395A66019867}"/>
              </a:ext>
            </a:extLst>
          </p:cNvPr>
          <p:cNvSpPr/>
          <p:nvPr/>
        </p:nvSpPr>
        <p:spPr>
          <a:xfrm>
            <a:off x="2699792" y="2427734"/>
            <a:ext cx="1152128" cy="288032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002A619E-9547-4650-9CAB-2EB0EAF86460}"/>
              </a:ext>
            </a:extLst>
          </p:cNvPr>
          <p:cNvSpPr/>
          <p:nvPr/>
        </p:nvSpPr>
        <p:spPr>
          <a:xfrm>
            <a:off x="3563888" y="2787774"/>
            <a:ext cx="1656184" cy="216024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D8AF1D03-E832-4645-9748-57EDF3515398}"/>
              </a:ext>
            </a:extLst>
          </p:cNvPr>
          <p:cNvSpPr/>
          <p:nvPr/>
        </p:nvSpPr>
        <p:spPr>
          <a:xfrm>
            <a:off x="4139952" y="3435846"/>
            <a:ext cx="2232248" cy="288032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63E510DC-6845-4903-9109-EF5737D193EB}"/>
              </a:ext>
            </a:extLst>
          </p:cNvPr>
          <p:cNvSpPr/>
          <p:nvPr/>
        </p:nvSpPr>
        <p:spPr>
          <a:xfrm>
            <a:off x="3851920" y="3147814"/>
            <a:ext cx="3024336" cy="216024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18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15213" y="3491097"/>
            <a:ext cx="1368755" cy="55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</a:rPr>
              <a:t>PRESENT</a:t>
            </a:r>
            <a:endParaRPr sz="2000" dirty="0">
              <a:solidFill>
                <a:schemeClr val="lt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68F32A0-26A1-4989-BF14-8DFDE138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96556"/>
            <a:ext cx="6768752" cy="20588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F952F49-F7EC-4A77-94CC-5DE01C9AEA66}"/>
              </a:ext>
            </a:extLst>
          </p:cNvPr>
          <p:cNvSpPr/>
          <p:nvPr/>
        </p:nvSpPr>
        <p:spPr>
          <a:xfrm>
            <a:off x="1229706" y="2764799"/>
            <a:ext cx="1082507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Arial Rounded MT Bold" panose="020F0704030504030204" pitchFamily="34" charset="0"/>
              </a:rPr>
              <a:t>can’t</a:t>
            </a:r>
            <a:endParaRPr lang="en-US" sz="2800" dirty="0">
              <a:ln w="0"/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F2AF83F-7889-4716-96A9-6D7785275C76}"/>
              </a:ext>
            </a:extLst>
          </p:cNvPr>
          <p:cNvSpPr/>
          <p:nvPr/>
        </p:nvSpPr>
        <p:spPr>
          <a:xfrm>
            <a:off x="1253741" y="3434130"/>
            <a:ext cx="1082507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C0C80C9-05B0-44AA-A664-C0B5CFDCBD76}"/>
              </a:ext>
            </a:extLst>
          </p:cNvPr>
          <p:cNvSpPr/>
          <p:nvPr/>
        </p:nvSpPr>
        <p:spPr>
          <a:xfrm>
            <a:off x="1235876" y="4047555"/>
            <a:ext cx="10825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قوس كبير أيمن 8">
            <a:extLst>
              <a:ext uri="{FF2B5EF4-FFF2-40B4-BE49-F238E27FC236}">
                <a16:creationId xmlns:a16="http://schemas.microsoft.com/office/drawing/2014/main" xmlns="" id="{1D1BD615-9B31-403E-9AA5-0FA3FEB8A63E}"/>
              </a:ext>
            </a:extLst>
          </p:cNvPr>
          <p:cNvSpPr/>
          <p:nvPr/>
        </p:nvSpPr>
        <p:spPr>
          <a:xfrm>
            <a:off x="2373390" y="2739389"/>
            <a:ext cx="362957" cy="1893537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8DF1ACB-6E8C-48F1-8843-C7FFF101A64A}"/>
              </a:ext>
            </a:extLst>
          </p:cNvPr>
          <p:cNvSpPr/>
          <p:nvPr/>
        </p:nvSpPr>
        <p:spPr>
          <a:xfrm>
            <a:off x="4384382" y="2758812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couldn’t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8B469F84-AA03-4500-89D6-4C5BD457D209}"/>
              </a:ext>
            </a:extLst>
          </p:cNvPr>
          <p:cNvSpPr/>
          <p:nvPr/>
        </p:nvSpPr>
        <p:spPr>
          <a:xfrm>
            <a:off x="4392374" y="3366250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might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720B1C81-9D8D-49A0-B087-7B9923CA647A}"/>
              </a:ext>
            </a:extLst>
          </p:cNvPr>
          <p:cNvSpPr/>
          <p:nvPr/>
        </p:nvSpPr>
        <p:spPr>
          <a:xfrm>
            <a:off x="4432548" y="4027246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must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قوس كبير أيمن 12">
            <a:extLst>
              <a:ext uri="{FF2B5EF4-FFF2-40B4-BE49-F238E27FC236}">
                <a16:creationId xmlns:a16="http://schemas.microsoft.com/office/drawing/2014/main" xmlns="" id="{9162AC1D-A6A4-4CE1-966B-194C81258D33}"/>
              </a:ext>
            </a:extLst>
          </p:cNvPr>
          <p:cNvSpPr/>
          <p:nvPr/>
        </p:nvSpPr>
        <p:spPr>
          <a:xfrm>
            <a:off x="6680294" y="2739389"/>
            <a:ext cx="362957" cy="1893537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Google Shape;665;p49">
            <a:extLst>
              <a:ext uri="{FF2B5EF4-FFF2-40B4-BE49-F238E27FC236}">
                <a16:creationId xmlns:a16="http://schemas.microsoft.com/office/drawing/2014/main" xmlns="" id="{08E0312C-3129-4E30-A397-D59839905D6A}"/>
              </a:ext>
            </a:extLst>
          </p:cNvPr>
          <p:cNvSpPr txBox="1">
            <a:spLocks/>
          </p:cNvSpPr>
          <p:nvPr/>
        </p:nvSpPr>
        <p:spPr>
          <a:xfrm>
            <a:off x="7183839" y="3408605"/>
            <a:ext cx="1368755" cy="55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2000" dirty="0">
                <a:solidFill>
                  <a:schemeClr val="lt2"/>
                </a:solidFill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34917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Present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xmlns="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864153" y="281834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491393" y="285968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3264186" y="2764661"/>
            <a:ext cx="166785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851738" y="2728267"/>
            <a:ext cx="2114751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base form)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5076056" y="281834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go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Present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499307" y="2693288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083799" y="280610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743135" y="2740801"/>
            <a:ext cx="168933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6941046" y="2632053"/>
            <a:ext cx="17687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V( base form)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4572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 not go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5197737" y="2699982"/>
            <a:ext cx="1030447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xmlns="" id="{F770E310-52E0-447E-B853-FE2E86143511}"/>
              </a:ext>
            </a:extLst>
          </p:cNvPr>
          <p:cNvSpPr/>
          <p:nvPr/>
        </p:nvSpPr>
        <p:spPr>
          <a:xfrm>
            <a:off x="6281710" y="272707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Past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xmlns="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609911" y="2771376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214670" y="281264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874006" y="2764555"/>
            <a:ext cx="166785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061896" y="2636002"/>
            <a:ext cx="166785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4572000" y="281206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2" y="3872148"/>
            <a:ext cx="44405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have gone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3C9B3B07-F114-4002-B91D-A313344FB364}"/>
              </a:ext>
            </a:extLst>
          </p:cNvPr>
          <p:cNvSpPr txBox="1">
            <a:spLocks/>
          </p:cNvSpPr>
          <p:nvPr/>
        </p:nvSpPr>
        <p:spPr>
          <a:xfrm>
            <a:off x="5253523" y="2691778"/>
            <a:ext cx="1030447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Plus Sign 14">
            <a:extLst>
              <a:ext uri="{FF2B5EF4-FFF2-40B4-BE49-F238E27FC236}">
                <a16:creationId xmlns:a16="http://schemas.microsoft.com/office/drawing/2014/main" xmlns="" id="{31FE6DD3-29A5-4BC7-8DEE-E45AC5E967AB}"/>
              </a:ext>
            </a:extLst>
          </p:cNvPr>
          <p:cNvSpPr/>
          <p:nvPr/>
        </p:nvSpPr>
        <p:spPr>
          <a:xfrm>
            <a:off x="6336298" y="275422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Past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435761" y="2669755"/>
            <a:ext cx="132323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1758997" y="2749541"/>
            <a:ext cx="479361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318812" y="2679566"/>
            <a:ext cx="156720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452320" y="2632053"/>
            <a:ext cx="125748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V( 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3964536" y="2727079"/>
            <a:ext cx="503054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2" y="3872148"/>
            <a:ext cx="53766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 not have gone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4529318" y="2632053"/>
            <a:ext cx="8133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xmlns="" id="{F770E310-52E0-447E-B853-FE2E86143511}"/>
              </a:ext>
            </a:extLst>
          </p:cNvPr>
          <p:cNvSpPr/>
          <p:nvPr/>
        </p:nvSpPr>
        <p:spPr>
          <a:xfrm>
            <a:off x="6824441" y="2699982"/>
            <a:ext cx="560561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Google Shape;1424;p47">
            <a:extLst>
              <a:ext uri="{FF2B5EF4-FFF2-40B4-BE49-F238E27FC236}">
                <a16:creationId xmlns:a16="http://schemas.microsoft.com/office/drawing/2014/main" xmlns="" id="{7EDE3278-02EE-4043-AAE6-983E6C4429C6}"/>
              </a:ext>
            </a:extLst>
          </p:cNvPr>
          <p:cNvSpPr txBox="1">
            <a:spLocks/>
          </p:cNvSpPr>
          <p:nvPr/>
        </p:nvSpPr>
        <p:spPr>
          <a:xfrm>
            <a:off x="5943763" y="2650067"/>
            <a:ext cx="8133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Plus Sign 14">
            <a:extLst>
              <a:ext uri="{FF2B5EF4-FFF2-40B4-BE49-F238E27FC236}">
                <a16:creationId xmlns:a16="http://schemas.microsoft.com/office/drawing/2014/main" xmlns="" id="{F7C02C7A-5AF3-4C9E-8439-71827ADB73C6}"/>
              </a:ext>
            </a:extLst>
          </p:cNvPr>
          <p:cNvSpPr/>
          <p:nvPr/>
        </p:nvSpPr>
        <p:spPr>
          <a:xfrm>
            <a:off x="5356136" y="2712481"/>
            <a:ext cx="481214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2411760" y="627534"/>
            <a:ext cx="3854718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Let’s Practice</a:t>
            </a:r>
            <a:endParaRPr sz="5400"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2123728" y="2283718"/>
            <a:ext cx="3528392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                    </a:t>
            </a:r>
            <a:r>
              <a:rPr lang="en" sz="2400" b="1" dirty="0">
                <a:solidFill>
                  <a:schemeClr val="bg1"/>
                </a:solidFill>
              </a:rPr>
              <a:t>Open</a:t>
            </a:r>
            <a:endParaRPr lang="en" sz="22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bg1"/>
                </a:solidFill>
              </a:rPr>
              <a:t>             workbook p. 92</a:t>
            </a:r>
            <a:endParaRPr sz="2200"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5364088" y="627534"/>
            <a:ext cx="3261709" cy="3737220"/>
            <a:chOff x="4994117" y="555526"/>
            <a:chExt cx="3261709" cy="3737220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555526"/>
              <a:ext cx="3261709" cy="3737220"/>
              <a:chOff x="4994117" y="555526"/>
              <a:chExt cx="3261709" cy="3737220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6156176" y="555526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587781" y="114093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8028384" y="2571750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CB2AE7F6-7CCA-4862-AE68-865824A6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7376">
            <a:off x="1101351" y="1743589"/>
            <a:ext cx="2031178" cy="239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22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/>
          <p:nvPr/>
        </p:nvSpPr>
        <p:spPr>
          <a:xfrm>
            <a:off x="3174941" y="2060320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7075328" y="2097180"/>
            <a:ext cx="926400" cy="801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170763" y="2160470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1329150" y="2097220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2339752" y="627534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Objectives</a:t>
            </a:r>
            <a:endParaRPr sz="4800"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1"/>
          </p:nvPr>
        </p:nvSpPr>
        <p:spPr>
          <a:xfrm>
            <a:off x="4631063" y="369234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Between the modals of suppositions in the past &amp; present</a:t>
            </a:r>
          </a:p>
          <a:p>
            <a:pPr marL="0" lvl="0" indent="0"/>
            <a:endParaRPr lang="en-US"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8"/>
          </p:nvPr>
        </p:nvSpPr>
        <p:spPr>
          <a:xfrm>
            <a:off x="2731800" y="2943101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subTitle" idx="13"/>
          </p:nvPr>
        </p:nvSpPr>
        <p:spPr>
          <a:xfrm>
            <a:off x="811543" y="338634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using past perfect tense</a:t>
            </a:r>
          </a:p>
          <a:p>
            <a:pPr marL="0" lvl="0" indent="0"/>
            <a:r>
              <a:rPr lang="en-US" sz="1600" dirty="0"/>
              <a:t>correctly</a:t>
            </a:r>
            <a:endParaRPr sz="1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subTitle" idx="15"/>
          </p:nvPr>
        </p:nvSpPr>
        <p:spPr>
          <a:xfrm>
            <a:off x="4565513" y="2931931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Defferentiate</a:t>
            </a:r>
            <a:endParaRPr dirty="0"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2"/>
          </p:nvPr>
        </p:nvSpPr>
        <p:spPr>
          <a:xfrm>
            <a:off x="6588224" y="3363838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The rules to do the exercises</a:t>
            </a:r>
            <a:endParaRPr sz="1600"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14"/>
          </p:nvPr>
        </p:nvSpPr>
        <p:spPr>
          <a:xfrm>
            <a:off x="2491761" y="3579862"/>
            <a:ext cx="2068314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Can’t , could , couldn’t , must , may , might  to make supposition correctly .</a:t>
            </a:r>
            <a:endParaRPr sz="16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4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 idx="6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3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1F32D6A-3700-42AA-99A4-5A190A07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38104"/>
            <a:ext cx="7073236" cy="36672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F83983-A6B8-418F-A5D3-2EA62EE3725C}"/>
              </a:ext>
            </a:extLst>
          </p:cNvPr>
          <p:cNvSpPr txBox="1"/>
          <p:nvPr/>
        </p:nvSpPr>
        <p:spPr>
          <a:xfrm>
            <a:off x="3563888" y="141962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B329AFF-BC08-4B2D-BE34-12F81494683E}"/>
              </a:ext>
            </a:extLst>
          </p:cNvPr>
          <p:cNvSpPr txBox="1"/>
          <p:nvPr/>
        </p:nvSpPr>
        <p:spPr>
          <a:xfrm>
            <a:off x="1979712" y="307580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EDF5EC5D-2AE5-4DFC-B43C-44A02AFAAF70}"/>
              </a:ext>
            </a:extLst>
          </p:cNvPr>
          <p:cNvSpPr txBox="1"/>
          <p:nvPr/>
        </p:nvSpPr>
        <p:spPr>
          <a:xfrm>
            <a:off x="2123728" y="185399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2E969E8B-33B6-41D6-82AA-962E138024C5}"/>
              </a:ext>
            </a:extLst>
          </p:cNvPr>
          <p:cNvSpPr txBox="1"/>
          <p:nvPr/>
        </p:nvSpPr>
        <p:spPr>
          <a:xfrm>
            <a:off x="3176796" y="228754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might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BA1CD3A2-A79F-42AF-B1ED-F646E248EDDD}"/>
              </a:ext>
            </a:extLst>
          </p:cNvPr>
          <p:cNvSpPr txBox="1"/>
          <p:nvPr/>
        </p:nvSpPr>
        <p:spPr>
          <a:xfrm>
            <a:off x="4095602" y="271571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BBA342D7-B887-4D04-B757-4A1742692842}"/>
              </a:ext>
            </a:extLst>
          </p:cNvPr>
          <p:cNvSpPr txBox="1"/>
          <p:nvPr/>
        </p:nvSpPr>
        <p:spPr>
          <a:xfrm>
            <a:off x="3015482" y="3498116"/>
            <a:ext cx="103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might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Google Shape;2246;p69">
            <a:extLst>
              <a:ext uri="{FF2B5EF4-FFF2-40B4-BE49-F238E27FC236}">
                <a16:creationId xmlns:a16="http://schemas.microsoft.com/office/drawing/2014/main" xmlns="" id="{83CE9E09-ABD8-4403-A593-E028D74DDBCD}"/>
              </a:ext>
            </a:extLst>
          </p:cNvPr>
          <p:cNvSpPr/>
          <p:nvPr/>
        </p:nvSpPr>
        <p:spPr>
          <a:xfrm>
            <a:off x="6948264" y="915566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6;p37">
            <a:extLst>
              <a:ext uri="{FF2B5EF4-FFF2-40B4-BE49-F238E27FC236}">
                <a16:creationId xmlns:a16="http://schemas.microsoft.com/office/drawing/2014/main" xmlns="" id="{A38D785C-1955-4CF9-BD5F-35133C901E45}"/>
              </a:ext>
            </a:extLst>
          </p:cNvPr>
          <p:cNvSpPr/>
          <p:nvPr/>
        </p:nvSpPr>
        <p:spPr>
          <a:xfrm>
            <a:off x="6516216" y="77155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6;p37">
            <a:extLst>
              <a:ext uri="{FF2B5EF4-FFF2-40B4-BE49-F238E27FC236}">
                <a16:creationId xmlns:a16="http://schemas.microsoft.com/office/drawing/2014/main" xmlns="" id="{D1A37EAA-0D39-452A-AB88-671DAE0292CD}"/>
              </a:ext>
            </a:extLst>
          </p:cNvPr>
          <p:cNvSpPr/>
          <p:nvPr/>
        </p:nvSpPr>
        <p:spPr>
          <a:xfrm>
            <a:off x="7164288" y="1347614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48"/>
          <p:cNvGrpSpPr/>
          <p:nvPr/>
        </p:nvGrpSpPr>
        <p:grpSpPr>
          <a:xfrm>
            <a:off x="671449" y="538399"/>
            <a:ext cx="7690151" cy="4605101"/>
            <a:chOff x="671449" y="538399"/>
            <a:chExt cx="7690151" cy="4605101"/>
          </a:xfrm>
        </p:grpSpPr>
        <p:grpSp>
          <p:nvGrpSpPr>
            <p:cNvPr id="641" name="Google Shape;641;p48"/>
            <p:cNvGrpSpPr/>
            <p:nvPr/>
          </p:nvGrpSpPr>
          <p:grpSpPr>
            <a:xfrm>
              <a:off x="671449" y="538399"/>
              <a:ext cx="7471244" cy="4605101"/>
              <a:chOff x="671449" y="538399"/>
              <a:chExt cx="7471244" cy="4605101"/>
            </a:xfrm>
          </p:grpSpPr>
          <p:grpSp>
            <p:nvGrpSpPr>
              <p:cNvPr id="642" name="Google Shape;642;p48"/>
              <p:cNvGrpSpPr/>
              <p:nvPr/>
            </p:nvGrpSpPr>
            <p:grpSpPr>
              <a:xfrm>
                <a:off x="1031600" y="905500"/>
                <a:ext cx="7111093" cy="4238000"/>
                <a:chOff x="1031600" y="905500"/>
                <a:chExt cx="7111093" cy="4238000"/>
              </a:xfrm>
            </p:grpSpPr>
            <p:sp>
              <p:nvSpPr>
                <p:cNvPr id="643" name="Google Shape;643;p48"/>
                <p:cNvSpPr/>
                <p:nvPr/>
              </p:nvSpPr>
              <p:spPr>
                <a:xfrm>
                  <a:off x="1031600" y="905500"/>
                  <a:ext cx="7111093" cy="290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25389" extrusionOk="0">
                      <a:moveTo>
                        <a:pt x="1022" y="0"/>
                      </a:moveTo>
                      <a:cubicBezTo>
                        <a:pt x="456" y="0"/>
                        <a:pt x="1" y="471"/>
                        <a:pt x="1" y="1037"/>
                      </a:cubicBezTo>
                      <a:lnTo>
                        <a:pt x="1" y="25389"/>
                      </a:lnTo>
                      <a:lnTo>
                        <a:pt x="42954" y="25389"/>
                      </a:lnTo>
                      <a:lnTo>
                        <a:pt x="42954" y="959"/>
                      </a:lnTo>
                      <a:cubicBezTo>
                        <a:pt x="42954" y="440"/>
                        <a:pt x="42514" y="0"/>
                        <a:pt x="4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48"/>
                <p:cNvSpPr/>
                <p:nvPr/>
              </p:nvSpPr>
              <p:spPr>
                <a:xfrm>
                  <a:off x="1031600" y="3805819"/>
                  <a:ext cx="7111093" cy="43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3851" extrusionOk="0">
                      <a:moveTo>
                        <a:pt x="1" y="1"/>
                      </a:moveTo>
                      <a:cubicBezTo>
                        <a:pt x="1" y="2122"/>
                        <a:pt x="1713" y="3850"/>
                        <a:pt x="3850" y="3850"/>
                      </a:cubicBezTo>
                      <a:lnTo>
                        <a:pt x="39105" y="3850"/>
                      </a:lnTo>
                      <a:cubicBezTo>
                        <a:pt x="39844" y="3850"/>
                        <a:pt x="40535" y="3646"/>
                        <a:pt x="41116" y="3284"/>
                      </a:cubicBezTo>
                      <a:cubicBezTo>
                        <a:pt x="41383" y="3127"/>
                        <a:pt x="41619" y="2939"/>
                        <a:pt x="41823" y="2719"/>
                      </a:cubicBezTo>
                      <a:cubicBezTo>
                        <a:pt x="42514" y="2028"/>
                        <a:pt x="42954" y="1069"/>
                        <a:pt x="42954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8"/>
                <p:cNvSpPr/>
                <p:nvPr/>
              </p:nvSpPr>
              <p:spPr>
                <a:xfrm>
                  <a:off x="4462735" y="3902394"/>
                  <a:ext cx="241304" cy="23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997" extrusionOk="0">
                      <a:moveTo>
                        <a:pt x="1006" y="1"/>
                      </a:moveTo>
                      <a:cubicBezTo>
                        <a:pt x="456" y="1"/>
                        <a:pt x="1" y="456"/>
                        <a:pt x="1" y="1006"/>
                      </a:cubicBezTo>
                      <a:cubicBezTo>
                        <a:pt x="1" y="1556"/>
                        <a:pt x="456" y="1996"/>
                        <a:pt x="1006" y="1996"/>
                      </a:cubicBezTo>
                      <a:cubicBezTo>
                        <a:pt x="1556" y="1996"/>
                        <a:pt x="2012" y="1556"/>
                        <a:pt x="2012" y="1006"/>
                      </a:cubicBezTo>
                      <a:cubicBezTo>
                        <a:pt x="2012" y="456"/>
                        <a:pt x="1556" y="1"/>
                        <a:pt x="1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48"/>
                <p:cNvSpPr/>
                <p:nvPr/>
              </p:nvSpPr>
              <p:spPr>
                <a:xfrm>
                  <a:off x="1328098" y="1117301"/>
                  <a:ext cx="6507672" cy="240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1084" extrusionOk="0">
                      <a:moveTo>
                        <a:pt x="676" y="0"/>
                      </a:moveTo>
                      <a:cubicBezTo>
                        <a:pt x="299" y="0"/>
                        <a:pt x="1" y="299"/>
                        <a:pt x="1" y="676"/>
                      </a:cubicBezTo>
                      <a:lnTo>
                        <a:pt x="1" y="20408"/>
                      </a:lnTo>
                      <a:cubicBezTo>
                        <a:pt x="1" y="20785"/>
                        <a:pt x="299" y="21084"/>
                        <a:pt x="676" y="21084"/>
                      </a:cubicBezTo>
                      <a:lnTo>
                        <a:pt x="38634" y="21084"/>
                      </a:lnTo>
                      <a:cubicBezTo>
                        <a:pt x="38995" y="21084"/>
                        <a:pt x="39309" y="20785"/>
                        <a:pt x="39309" y="20408"/>
                      </a:cubicBez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8"/>
                <p:cNvSpPr/>
                <p:nvPr/>
              </p:nvSpPr>
              <p:spPr>
                <a:xfrm>
                  <a:off x="1328100" y="1117300"/>
                  <a:ext cx="6507672" cy="257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074" extrusionOk="0">
                      <a:moveTo>
                        <a:pt x="676" y="0"/>
                      </a:moveTo>
                      <a:cubicBezTo>
                        <a:pt x="315" y="0"/>
                        <a:pt x="1" y="299"/>
                        <a:pt x="1" y="676"/>
                      </a:cubicBezTo>
                      <a:lnTo>
                        <a:pt x="1" y="2074"/>
                      </a:lnTo>
                      <a:lnTo>
                        <a:pt x="39309" y="2074"/>
                      </a:ln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8"/>
                <p:cNvSpPr/>
                <p:nvPr/>
              </p:nvSpPr>
              <p:spPr>
                <a:xfrm>
                  <a:off x="4104613" y="4238400"/>
                  <a:ext cx="934754" cy="64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8"/>
                <p:cNvSpPr/>
                <p:nvPr/>
              </p:nvSpPr>
              <p:spPr>
                <a:xfrm>
                  <a:off x="4104614" y="4371453"/>
                  <a:ext cx="934754" cy="7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48"/>
              <p:cNvGrpSpPr/>
              <p:nvPr/>
            </p:nvGrpSpPr>
            <p:grpSpPr>
              <a:xfrm>
                <a:off x="7227050" y="1184925"/>
                <a:ext cx="449675" cy="127800"/>
                <a:chOff x="7227050" y="1184925"/>
                <a:chExt cx="449675" cy="127800"/>
              </a:xfrm>
            </p:grpSpPr>
            <p:sp>
              <p:nvSpPr>
                <p:cNvPr id="651" name="Google Shape;651;p48"/>
                <p:cNvSpPr/>
                <p:nvPr/>
              </p:nvSpPr>
              <p:spPr>
                <a:xfrm rot="2700000">
                  <a:off x="7245766" y="1203641"/>
                  <a:ext cx="90368" cy="9036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8"/>
                <p:cNvSpPr/>
                <p:nvPr/>
              </p:nvSpPr>
              <p:spPr>
                <a:xfrm rot="2700000">
                  <a:off x="7406703" y="1203641"/>
                  <a:ext cx="90368" cy="90368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8"/>
                <p:cNvSpPr/>
                <p:nvPr/>
              </p:nvSpPr>
              <p:spPr>
                <a:xfrm rot="2700000">
                  <a:off x="7567641" y="1203641"/>
                  <a:ext cx="90368" cy="90368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4" name="Google Shape;654;p48"/>
              <p:cNvSpPr/>
              <p:nvPr/>
            </p:nvSpPr>
            <p:spPr>
              <a:xfrm rot="2700000">
                <a:off x="779615" y="646564"/>
                <a:ext cx="522269" cy="52226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5" name="Google Shape;655;p48"/>
            <p:cNvSpPr/>
            <p:nvPr/>
          </p:nvSpPr>
          <p:spPr>
            <a:xfrm rot="2700000">
              <a:off x="7990304" y="3653773"/>
              <a:ext cx="307591" cy="30759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8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sp>
        <p:nvSpPr>
          <p:cNvPr id="657" name="Google Shape;657;p48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Workbook , p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.(91)</a:t>
            </a:r>
            <a:r>
              <a:rPr lang="en-US" sz="1800" dirty="0"/>
              <a:t>, Exercise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(C)</a:t>
            </a:r>
            <a:endParaRPr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48"/>
          <p:cNvSpPr/>
          <p:nvPr/>
        </p:nvSpPr>
        <p:spPr>
          <a:xfrm>
            <a:off x="8053850" y="3326328"/>
            <a:ext cx="168900" cy="16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936925" y="1367500"/>
            <a:ext cx="190800" cy="19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6;p37">
            <a:extLst>
              <a:ext uri="{FF2B5EF4-FFF2-40B4-BE49-F238E27FC236}">
                <a16:creationId xmlns:a16="http://schemas.microsoft.com/office/drawing/2014/main" xmlns="" id="{6FF649CF-D8F9-4048-BC54-3E561AEA9E27}"/>
              </a:ext>
            </a:extLst>
          </p:cNvPr>
          <p:cNvSpPr/>
          <p:nvPr/>
        </p:nvSpPr>
        <p:spPr>
          <a:xfrm>
            <a:off x="2051720" y="149163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386;p37">
            <a:extLst>
              <a:ext uri="{FF2B5EF4-FFF2-40B4-BE49-F238E27FC236}">
                <a16:creationId xmlns:a16="http://schemas.microsoft.com/office/drawing/2014/main" xmlns="" id="{EA4106BB-2B3E-48DE-BF84-79B706A50B42}"/>
              </a:ext>
            </a:extLst>
          </p:cNvPr>
          <p:cNvSpPr/>
          <p:nvPr/>
        </p:nvSpPr>
        <p:spPr>
          <a:xfrm>
            <a:off x="6732240" y="257175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86;p37">
            <a:extLst>
              <a:ext uri="{FF2B5EF4-FFF2-40B4-BE49-F238E27FC236}">
                <a16:creationId xmlns:a16="http://schemas.microsoft.com/office/drawing/2014/main" xmlns="" id="{7534523F-CF9A-4797-9DFC-E7E7C2825830}"/>
              </a:ext>
            </a:extLst>
          </p:cNvPr>
          <p:cNvSpPr/>
          <p:nvPr/>
        </p:nvSpPr>
        <p:spPr>
          <a:xfrm>
            <a:off x="1835696" y="199568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386;p37">
            <a:extLst>
              <a:ext uri="{FF2B5EF4-FFF2-40B4-BE49-F238E27FC236}">
                <a16:creationId xmlns:a16="http://schemas.microsoft.com/office/drawing/2014/main" xmlns="" id="{0642760D-0B54-4484-90B3-5BB29CA0F692}"/>
              </a:ext>
            </a:extLst>
          </p:cNvPr>
          <p:cNvSpPr/>
          <p:nvPr/>
        </p:nvSpPr>
        <p:spPr>
          <a:xfrm>
            <a:off x="7092280" y="2139702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403" name="Google Shape;1403;p67"/>
          <p:cNvGrpSpPr/>
          <p:nvPr/>
        </p:nvGrpSpPr>
        <p:grpSpPr>
          <a:xfrm>
            <a:off x="4618225" y="901074"/>
            <a:ext cx="3637637" cy="3348425"/>
            <a:chOff x="4618225" y="901074"/>
            <a:chExt cx="3637637" cy="3348425"/>
          </a:xfrm>
        </p:grpSpPr>
        <p:grpSp>
          <p:nvGrpSpPr>
            <p:cNvPr id="1404" name="Google Shape;1404;p67"/>
            <p:cNvGrpSpPr/>
            <p:nvPr/>
          </p:nvGrpSpPr>
          <p:grpSpPr>
            <a:xfrm>
              <a:off x="4618225" y="901074"/>
              <a:ext cx="3637637" cy="3348425"/>
              <a:chOff x="4618225" y="901074"/>
              <a:chExt cx="3637637" cy="3348425"/>
            </a:xfrm>
          </p:grpSpPr>
          <p:grpSp>
            <p:nvGrpSpPr>
              <p:cNvPr id="1405" name="Google Shape;1405;p67"/>
              <p:cNvGrpSpPr/>
              <p:nvPr/>
            </p:nvGrpSpPr>
            <p:grpSpPr>
              <a:xfrm>
                <a:off x="5138813" y="901074"/>
                <a:ext cx="3117049" cy="3348425"/>
                <a:chOff x="-1949607" y="1079125"/>
                <a:chExt cx="1156433" cy="1242274"/>
              </a:xfrm>
            </p:grpSpPr>
            <p:sp>
              <p:nvSpPr>
                <p:cNvPr id="1406" name="Google Shape;1406;p67"/>
                <p:cNvSpPr/>
                <p:nvPr/>
              </p:nvSpPr>
              <p:spPr>
                <a:xfrm>
                  <a:off x="-1607512" y="2100787"/>
                  <a:ext cx="765471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2" h="1195" extrusionOk="0">
                      <a:moveTo>
                        <a:pt x="13166" y="0"/>
                      </a:moveTo>
                      <a:cubicBezTo>
                        <a:pt x="5892" y="0"/>
                        <a:pt x="0" y="267"/>
                        <a:pt x="0" y="597"/>
                      </a:cubicBezTo>
                      <a:cubicBezTo>
                        <a:pt x="0" y="927"/>
                        <a:pt x="5892" y="1194"/>
                        <a:pt x="13166" y="1194"/>
                      </a:cubicBezTo>
                      <a:cubicBezTo>
                        <a:pt x="20440" y="1194"/>
                        <a:pt x="26332" y="927"/>
                        <a:pt x="26332" y="597"/>
                      </a:cubicBezTo>
                      <a:cubicBezTo>
                        <a:pt x="26332" y="267"/>
                        <a:pt x="20425" y="0"/>
                        <a:pt x="131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67"/>
                <p:cNvSpPr/>
                <p:nvPr/>
              </p:nvSpPr>
              <p:spPr>
                <a:xfrm>
                  <a:off x="-1666437" y="1420289"/>
                  <a:ext cx="872827" cy="48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5" h="16654" extrusionOk="0">
                      <a:moveTo>
                        <a:pt x="30024" y="1461"/>
                      </a:moveTo>
                      <a:lnTo>
                        <a:pt x="30024" y="16654"/>
                      </a:lnTo>
                      <a:lnTo>
                        <a:pt x="1" y="16654"/>
                      </a:lnTo>
                      <a:lnTo>
                        <a:pt x="1" y="1461"/>
                      </a:lnTo>
                      <a:cubicBezTo>
                        <a:pt x="1" y="660"/>
                        <a:pt x="660" y="0"/>
                        <a:pt x="1462" y="0"/>
                      </a:cubicBezTo>
                      <a:lnTo>
                        <a:pt x="28579" y="0"/>
                      </a:lnTo>
                      <a:cubicBezTo>
                        <a:pt x="29380" y="0"/>
                        <a:pt x="30024" y="660"/>
                        <a:pt x="30024" y="146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67"/>
                <p:cNvSpPr/>
                <p:nvPr/>
              </p:nvSpPr>
              <p:spPr>
                <a:xfrm>
                  <a:off x="-1256290" y="1436249"/>
                  <a:ext cx="52995" cy="8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00" extrusionOk="0">
                      <a:moveTo>
                        <a:pt x="141" y="1"/>
                      </a:moveTo>
                      <a:cubicBezTo>
                        <a:pt x="63" y="1"/>
                        <a:pt x="0" y="64"/>
                        <a:pt x="0" y="142"/>
                      </a:cubicBezTo>
                      <a:lnTo>
                        <a:pt x="0" y="174"/>
                      </a:lnTo>
                      <a:cubicBezTo>
                        <a:pt x="0" y="237"/>
                        <a:pt x="63" y="299"/>
                        <a:pt x="141" y="299"/>
                      </a:cubicBezTo>
                      <a:lnTo>
                        <a:pt x="1697" y="299"/>
                      </a:lnTo>
                      <a:cubicBezTo>
                        <a:pt x="1760" y="299"/>
                        <a:pt x="1822" y="237"/>
                        <a:pt x="1822" y="174"/>
                      </a:cubicBezTo>
                      <a:lnTo>
                        <a:pt x="1822" y="142"/>
                      </a:lnTo>
                      <a:cubicBezTo>
                        <a:pt x="1822" y="64"/>
                        <a:pt x="1760" y="1"/>
                        <a:pt x="1697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67"/>
                <p:cNvSpPr/>
                <p:nvPr/>
              </p:nvSpPr>
              <p:spPr>
                <a:xfrm>
                  <a:off x="-1636757" y="1459098"/>
                  <a:ext cx="813902" cy="40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8" h="13826" extrusionOk="0">
                      <a:moveTo>
                        <a:pt x="27998" y="330"/>
                      </a:moveTo>
                      <a:lnTo>
                        <a:pt x="27998" y="13496"/>
                      </a:lnTo>
                      <a:cubicBezTo>
                        <a:pt x="27998" y="13669"/>
                        <a:pt x="27841" y="13826"/>
                        <a:pt x="27668" y="13826"/>
                      </a:cubicBezTo>
                      <a:lnTo>
                        <a:pt x="331" y="13826"/>
                      </a:lnTo>
                      <a:cubicBezTo>
                        <a:pt x="252" y="13826"/>
                        <a:pt x="189" y="13795"/>
                        <a:pt x="142" y="13763"/>
                      </a:cubicBezTo>
                      <a:cubicBezTo>
                        <a:pt x="64" y="13700"/>
                        <a:pt x="1" y="13606"/>
                        <a:pt x="1" y="13496"/>
                      </a:cubicBezTo>
                      <a:lnTo>
                        <a:pt x="1" y="330"/>
                      </a:lnTo>
                      <a:cubicBezTo>
                        <a:pt x="1" y="142"/>
                        <a:pt x="142" y="0"/>
                        <a:pt x="331" y="0"/>
                      </a:cubicBezTo>
                      <a:lnTo>
                        <a:pt x="27668" y="0"/>
                      </a:lnTo>
                      <a:cubicBezTo>
                        <a:pt x="27778" y="0"/>
                        <a:pt x="27872" y="48"/>
                        <a:pt x="27935" y="142"/>
                      </a:cubicBezTo>
                      <a:cubicBezTo>
                        <a:pt x="27966" y="205"/>
                        <a:pt x="27998" y="252"/>
                        <a:pt x="27998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67"/>
                <p:cNvSpPr/>
                <p:nvPr/>
              </p:nvSpPr>
              <p:spPr>
                <a:xfrm>
                  <a:off x="-1353587" y="1533371"/>
                  <a:ext cx="251601" cy="2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8495" extrusionOk="0">
                      <a:moveTo>
                        <a:pt x="4308" y="1"/>
                      </a:moveTo>
                      <a:cubicBezTo>
                        <a:pt x="3432" y="1"/>
                        <a:pt x="2615" y="263"/>
                        <a:pt x="1933" y="713"/>
                      </a:cubicBezTo>
                      <a:cubicBezTo>
                        <a:pt x="1886" y="745"/>
                        <a:pt x="1886" y="823"/>
                        <a:pt x="1933" y="870"/>
                      </a:cubicBezTo>
                      <a:cubicBezTo>
                        <a:pt x="1949" y="886"/>
                        <a:pt x="1968" y="894"/>
                        <a:pt x="1990" y="894"/>
                      </a:cubicBezTo>
                      <a:cubicBezTo>
                        <a:pt x="2012" y="894"/>
                        <a:pt x="2035" y="886"/>
                        <a:pt x="2059" y="870"/>
                      </a:cubicBezTo>
                      <a:cubicBezTo>
                        <a:pt x="2696" y="440"/>
                        <a:pt x="3460" y="192"/>
                        <a:pt x="4284" y="192"/>
                      </a:cubicBezTo>
                      <a:cubicBezTo>
                        <a:pt x="4333" y="192"/>
                        <a:pt x="4382" y="193"/>
                        <a:pt x="4431" y="195"/>
                      </a:cubicBezTo>
                      <a:cubicBezTo>
                        <a:pt x="6536" y="273"/>
                        <a:pt x="8249" y="1954"/>
                        <a:pt x="8343" y="4060"/>
                      </a:cubicBezTo>
                      <a:cubicBezTo>
                        <a:pt x="8450" y="6383"/>
                        <a:pt x="6594" y="8290"/>
                        <a:pt x="4294" y="8290"/>
                      </a:cubicBezTo>
                      <a:cubicBezTo>
                        <a:pt x="4230" y="8290"/>
                        <a:pt x="4166" y="8289"/>
                        <a:pt x="4101" y="8286"/>
                      </a:cubicBezTo>
                      <a:cubicBezTo>
                        <a:pt x="2027" y="8192"/>
                        <a:pt x="331" y="6511"/>
                        <a:pt x="252" y="4421"/>
                      </a:cubicBezTo>
                      <a:cubicBezTo>
                        <a:pt x="205" y="3258"/>
                        <a:pt x="645" y="2206"/>
                        <a:pt x="1383" y="1436"/>
                      </a:cubicBezTo>
                      <a:cubicBezTo>
                        <a:pt x="1415" y="1389"/>
                        <a:pt x="1415" y="1326"/>
                        <a:pt x="1383" y="1295"/>
                      </a:cubicBezTo>
                      <a:lnTo>
                        <a:pt x="1367" y="1295"/>
                      </a:lnTo>
                      <a:cubicBezTo>
                        <a:pt x="1352" y="1279"/>
                        <a:pt x="1328" y="1271"/>
                        <a:pt x="1305" y="1271"/>
                      </a:cubicBezTo>
                      <a:cubicBezTo>
                        <a:pt x="1281" y="1271"/>
                        <a:pt x="1257" y="1279"/>
                        <a:pt x="1242" y="1295"/>
                      </a:cubicBezTo>
                      <a:cubicBezTo>
                        <a:pt x="456" y="2096"/>
                        <a:pt x="1" y="3211"/>
                        <a:pt x="48" y="4437"/>
                      </a:cubicBezTo>
                      <a:cubicBezTo>
                        <a:pt x="142" y="6621"/>
                        <a:pt x="1917" y="8380"/>
                        <a:pt x="4101" y="8490"/>
                      </a:cubicBezTo>
                      <a:cubicBezTo>
                        <a:pt x="4165" y="8493"/>
                        <a:pt x="4229" y="8494"/>
                        <a:pt x="4292" y="8494"/>
                      </a:cubicBezTo>
                      <a:cubicBezTo>
                        <a:pt x="6703" y="8494"/>
                        <a:pt x="8654" y="6478"/>
                        <a:pt x="8532" y="4044"/>
                      </a:cubicBezTo>
                      <a:cubicBezTo>
                        <a:pt x="8437" y="1876"/>
                        <a:pt x="6693" y="132"/>
                        <a:pt x="4525" y="6"/>
                      </a:cubicBezTo>
                      <a:cubicBezTo>
                        <a:pt x="4453" y="3"/>
                        <a:pt x="4380" y="1"/>
                        <a:pt x="4308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67"/>
                <p:cNvSpPr/>
                <p:nvPr/>
              </p:nvSpPr>
              <p:spPr>
                <a:xfrm>
                  <a:off x="-1277307" y="1580581"/>
                  <a:ext cx="123780" cy="14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966" extrusionOk="0">
                      <a:moveTo>
                        <a:pt x="0" y="1"/>
                      </a:moveTo>
                      <a:lnTo>
                        <a:pt x="0" y="4965"/>
                      </a:lnTo>
                      <a:lnTo>
                        <a:pt x="4258" y="248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67"/>
                <p:cNvSpPr/>
                <p:nvPr/>
              </p:nvSpPr>
              <p:spPr>
                <a:xfrm>
                  <a:off x="-1644518" y="1955089"/>
                  <a:ext cx="3692" cy="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" y="0"/>
                      </a:moveTo>
                      <a:cubicBezTo>
                        <a:pt x="48" y="32"/>
                        <a:pt x="79" y="63"/>
                        <a:pt x="126" y="95"/>
                      </a:cubicBezTo>
                      <a:cubicBezTo>
                        <a:pt x="79" y="63"/>
                        <a:pt x="48" y="3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67"/>
                <p:cNvSpPr/>
                <p:nvPr/>
              </p:nvSpPr>
              <p:spPr>
                <a:xfrm>
                  <a:off x="-1665972" y="1904391"/>
                  <a:ext cx="872798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4" h="2373" extrusionOk="0">
                      <a:moveTo>
                        <a:pt x="0" y="1"/>
                      </a:moveTo>
                      <a:cubicBezTo>
                        <a:pt x="0" y="409"/>
                        <a:pt x="95" y="770"/>
                        <a:pt x="267" y="1100"/>
                      </a:cubicBezTo>
                      <a:cubicBezTo>
                        <a:pt x="377" y="1320"/>
                        <a:pt x="519" y="1509"/>
                        <a:pt x="692" y="1682"/>
                      </a:cubicBezTo>
                      <a:cubicBezTo>
                        <a:pt x="707" y="1697"/>
                        <a:pt x="723" y="1713"/>
                        <a:pt x="739" y="1744"/>
                      </a:cubicBezTo>
                      <a:cubicBezTo>
                        <a:pt x="786" y="1776"/>
                        <a:pt x="817" y="1807"/>
                        <a:pt x="864" y="1839"/>
                      </a:cubicBezTo>
                      <a:cubicBezTo>
                        <a:pt x="943" y="1902"/>
                        <a:pt x="1037" y="1964"/>
                        <a:pt x="1116" y="2027"/>
                      </a:cubicBezTo>
                      <a:cubicBezTo>
                        <a:pt x="1477" y="2247"/>
                        <a:pt x="1917" y="2373"/>
                        <a:pt x="2373" y="2373"/>
                      </a:cubicBezTo>
                      <a:lnTo>
                        <a:pt x="27636" y="2373"/>
                      </a:lnTo>
                      <a:cubicBezTo>
                        <a:pt x="27903" y="2373"/>
                        <a:pt x="28170" y="2341"/>
                        <a:pt x="28406" y="2247"/>
                      </a:cubicBezTo>
                      <a:cubicBezTo>
                        <a:pt x="28751" y="2137"/>
                        <a:pt x="29066" y="1933"/>
                        <a:pt x="29317" y="1682"/>
                      </a:cubicBezTo>
                      <a:cubicBezTo>
                        <a:pt x="29490" y="1509"/>
                        <a:pt x="29631" y="1320"/>
                        <a:pt x="29741" y="1100"/>
                      </a:cubicBezTo>
                      <a:cubicBezTo>
                        <a:pt x="29914" y="770"/>
                        <a:pt x="30024" y="409"/>
                        <a:pt x="30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67"/>
                <p:cNvSpPr/>
                <p:nvPr/>
              </p:nvSpPr>
              <p:spPr>
                <a:xfrm>
                  <a:off x="-1295127" y="1927676"/>
                  <a:ext cx="130641" cy="1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4" h="614" extrusionOk="0">
                      <a:moveTo>
                        <a:pt x="4494" y="268"/>
                      </a:moveTo>
                      <a:lnTo>
                        <a:pt x="4494" y="346"/>
                      </a:lnTo>
                      <a:cubicBezTo>
                        <a:pt x="4494" y="488"/>
                        <a:pt x="4368" y="614"/>
                        <a:pt x="4211" y="614"/>
                      </a:cubicBezTo>
                      <a:lnTo>
                        <a:pt x="268" y="614"/>
                      </a:lnTo>
                      <a:cubicBezTo>
                        <a:pt x="126" y="614"/>
                        <a:pt x="1" y="488"/>
                        <a:pt x="1" y="346"/>
                      </a:cubicBezTo>
                      <a:lnTo>
                        <a:pt x="1" y="268"/>
                      </a:lnTo>
                      <a:cubicBezTo>
                        <a:pt x="1" y="126"/>
                        <a:pt x="111" y="1"/>
                        <a:pt x="268" y="1"/>
                      </a:cubicBezTo>
                      <a:lnTo>
                        <a:pt x="4211" y="1"/>
                      </a:lnTo>
                      <a:cubicBezTo>
                        <a:pt x="4368" y="1"/>
                        <a:pt x="4494" y="126"/>
                        <a:pt x="4494" y="26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67"/>
                <p:cNvSpPr/>
                <p:nvPr/>
              </p:nvSpPr>
              <p:spPr>
                <a:xfrm>
                  <a:off x="-1358616" y="1973345"/>
                  <a:ext cx="258083" cy="10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8" h="3709" extrusionOk="0">
                      <a:moveTo>
                        <a:pt x="1" y="1"/>
                      </a:moveTo>
                      <a:lnTo>
                        <a:pt x="1" y="3709"/>
                      </a:lnTo>
                      <a:lnTo>
                        <a:pt x="8877" y="3709"/>
                      </a:lnTo>
                      <a:lnTo>
                        <a:pt x="8877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67"/>
                <p:cNvSpPr/>
                <p:nvPr/>
              </p:nvSpPr>
              <p:spPr>
                <a:xfrm>
                  <a:off x="-1451785" y="2081136"/>
                  <a:ext cx="443957" cy="3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2" h="1274" extrusionOk="0">
                      <a:moveTo>
                        <a:pt x="865" y="1"/>
                      </a:moveTo>
                      <a:cubicBezTo>
                        <a:pt x="394" y="1"/>
                        <a:pt x="1" y="393"/>
                        <a:pt x="1" y="865"/>
                      </a:cubicBezTo>
                      <a:lnTo>
                        <a:pt x="1" y="1273"/>
                      </a:lnTo>
                      <a:lnTo>
                        <a:pt x="15272" y="1273"/>
                      </a:lnTo>
                      <a:lnTo>
                        <a:pt x="15272" y="865"/>
                      </a:lnTo>
                      <a:cubicBezTo>
                        <a:pt x="15272" y="393"/>
                        <a:pt x="1487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67"/>
                <p:cNvSpPr/>
                <p:nvPr/>
              </p:nvSpPr>
              <p:spPr>
                <a:xfrm>
                  <a:off x="-1605245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67"/>
                <p:cNvSpPr/>
                <p:nvPr/>
              </p:nvSpPr>
              <p:spPr>
                <a:xfrm>
                  <a:off x="-1605245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67"/>
                <p:cNvSpPr/>
                <p:nvPr/>
              </p:nvSpPr>
              <p:spPr>
                <a:xfrm>
                  <a:off x="-1605245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67"/>
                <p:cNvSpPr/>
                <p:nvPr/>
              </p:nvSpPr>
              <p:spPr>
                <a:xfrm>
                  <a:off x="-1605245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67"/>
                <p:cNvSpPr/>
                <p:nvPr/>
              </p:nvSpPr>
              <p:spPr>
                <a:xfrm>
                  <a:off x="-1605245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67"/>
                <p:cNvSpPr/>
                <p:nvPr/>
              </p:nvSpPr>
              <p:spPr>
                <a:xfrm>
                  <a:off x="-1605245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1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67"/>
                <p:cNvSpPr/>
                <p:nvPr/>
              </p:nvSpPr>
              <p:spPr>
                <a:xfrm>
                  <a:off x="-1605245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67"/>
                <p:cNvSpPr/>
                <p:nvPr/>
              </p:nvSpPr>
              <p:spPr>
                <a:xfrm>
                  <a:off x="-1605245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67"/>
                <p:cNvSpPr/>
                <p:nvPr/>
              </p:nvSpPr>
              <p:spPr>
                <a:xfrm>
                  <a:off x="-1051696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67"/>
                <p:cNvSpPr/>
                <p:nvPr/>
              </p:nvSpPr>
              <p:spPr>
                <a:xfrm>
                  <a:off x="-1051696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67"/>
                <p:cNvSpPr/>
                <p:nvPr/>
              </p:nvSpPr>
              <p:spPr>
                <a:xfrm>
                  <a:off x="-1051696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67"/>
                <p:cNvSpPr/>
                <p:nvPr/>
              </p:nvSpPr>
              <p:spPr>
                <a:xfrm>
                  <a:off x="-1051696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67"/>
                <p:cNvSpPr/>
                <p:nvPr/>
              </p:nvSpPr>
              <p:spPr>
                <a:xfrm>
                  <a:off x="-1051696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67"/>
                <p:cNvSpPr/>
                <p:nvPr/>
              </p:nvSpPr>
              <p:spPr>
                <a:xfrm>
                  <a:off x="-1051696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1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67"/>
                <p:cNvSpPr/>
                <p:nvPr/>
              </p:nvSpPr>
              <p:spPr>
                <a:xfrm>
                  <a:off x="-1051696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67"/>
                <p:cNvSpPr/>
                <p:nvPr/>
              </p:nvSpPr>
              <p:spPr>
                <a:xfrm>
                  <a:off x="-1051696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67"/>
                <p:cNvSpPr/>
                <p:nvPr/>
              </p:nvSpPr>
              <p:spPr>
                <a:xfrm>
                  <a:off x="-942538" y="2196398"/>
                  <a:ext cx="144798" cy="102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3540" extrusionOk="0">
                      <a:moveTo>
                        <a:pt x="1648" y="1"/>
                      </a:moveTo>
                      <a:cubicBezTo>
                        <a:pt x="1098" y="1"/>
                        <a:pt x="640" y="194"/>
                        <a:pt x="425" y="576"/>
                      </a:cubicBezTo>
                      <a:cubicBezTo>
                        <a:pt x="0" y="1299"/>
                        <a:pt x="597" y="2414"/>
                        <a:pt x="1729" y="3074"/>
                      </a:cubicBezTo>
                      <a:cubicBezTo>
                        <a:pt x="2269" y="3385"/>
                        <a:pt x="2838" y="3539"/>
                        <a:pt x="3331" y="3539"/>
                      </a:cubicBezTo>
                      <a:cubicBezTo>
                        <a:pt x="3884" y="3539"/>
                        <a:pt x="4341" y="3346"/>
                        <a:pt x="4557" y="2964"/>
                      </a:cubicBezTo>
                      <a:cubicBezTo>
                        <a:pt x="4981" y="2241"/>
                        <a:pt x="4384" y="1126"/>
                        <a:pt x="3237" y="466"/>
                      </a:cubicBezTo>
                      <a:cubicBezTo>
                        <a:pt x="2703" y="155"/>
                        <a:pt x="2138" y="1"/>
                        <a:pt x="1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67"/>
                <p:cNvSpPr/>
                <p:nvPr/>
              </p:nvSpPr>
              <p:spPr>
                <a:xfrm>
                  <a:off x="-943905" y="2187212"/>
                  <a:ext cx="137327" cy="90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" h="3096" extrusionOk="0">
                      <a:moveTo>
                        <a:pt x="1532" y="0"/>
                      </a:moveTo>
                      <a:cubicBezTo>
                        <a:pt x="1462" y="0"/>
                        <a:pt x="1391" y="4"/>
                        <a:pt x="1320" y="12"/>
                      </a:cubicBezTo>
                      <a:cubicBezTo>
                        <a:pt x="1226" y="28"/>
                        <a:pt x="1131" y="44"/>
                        <a:pt x="1053" y="59"/>
                      </a:cubicBezTo>
                      <a:cubicBezTo>
                        <a:pt x="849" y="122"/>
                        <a:pt x="660" y="216"/>
                        <a:pt x="472" y="342"/>
                      </a:cubicBezTo>
                      <a:cubicBezTo>
                        <a:pt x="440" y="358"/>
                        <a:pt x="424" y="374"/>
                        <a:pt x="393" y="405"/>
                      </a:cubicBezTo>
                      <a:cubicBezTo>
                        <a:pt x="393" y="405"/>
                        <a:pt x="0" y="861"/>
                        <a:pt x="314" y="1222"/>
                      </a:cubicBezTo>
                      <a:lnTo>
                        <a:pt x="330" y="1238"/>
                      </a:lnTo>
                      <a:cubicBezTo>
                        <a:pt x="346" y="1253"/>
                        <a:pt x="377" y="1269"/>
                        <a:pt x="393" y="1301"/>
                      </a:cubicBezTo>
                      <a:cubicBezTo>
                        <a:pt x="959" y="1756"/>
                        <a:pt x="1163" y="1568"/>
                        <a:pt x="1477" y="2259"/>
                      </a:cubicBezTo>
                      <a:cubicBezTo>
                        <a:pt x="1493" y="2306"/>
                        <a:pt x="1524" y="2353"/>
                        <a:pt x="1540" y="2400"/>
                      </a:cubicBezTo>
                      <a:cubicBezTo>
                        <a:pt x="1707" y="2794"/>
                        <a:pt x="2677" y="3095"/>
                        <a:pt x="3481" y="3095"/>
                      </a:cubicBezTo>
                      <a:cubicBezTo>
                        <a:pt x="3961" y="3095"/>
                        <a:pt x="4382" y="2988"/>
                        <a:pt x="4541" y="2730"/>
                      </a:cubicBezTo>
                      <a:cubicBezTo>
                        <a:pt x="4556" y="2699"/>
                        <a:pt x="4572" y="2667"/>
                        <a:pt x="4588" y="2636"/>
                      </a:cubicBezTo>
                      <a:cubicBezTo>
                        <a:pt x="4723" y="1944"/>
                        <a:pt x="3117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67"/>
                <p:cNvSpPr/>
                <p:nvPr/>
              </p:nvSpPr>
              <p:spPr>
                <a:xfrm>
                  <a:off x="-943905" y="2197154"/>
                  <a:ext cx="132007" cy="8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3080" extrusionOk="0">
                      <a:moveTo>
                        <a:pt x="4541" y="2388"/>
                      </a:moveTo>
                      <a:cubicBezTo>
                        <a:pt x="4117" y="3080"/>
                        <a:pt x="1807" y="2687"/>
                        <a:pt x="1540" y="2058"/>
                      </a:cubicBezTo>
                      <a:cubicBezTo>
                        <a:pt x="1524" y="2011"/>
                        <a:pt x="1493" y="1964"/>
                        <a:pt x="1477" y="1917"/>
                      </a:cubicBezTo>
                      <a:cubicBezTo>
                        <a:pt x="1163" y="1226"/>
                        <a:pt x="943" y="1446"/>
                        <a:pt x="393" y="959"/>
                      </a:cubicBezTo>
                      <a:cubicBezTo>
                        <a:pt x="377" y="927"/>
                        <a:pt x="346" y="911"/>
                        <a:pt x="330" y="896"/>
                      </a:cubicBezTo>
                      <a:lnTo>
                        <a:pt x="314" y="880"/>
                      </a:lnTo>
                      <a:cubicBezTo>
                        <a:pt x="0" y="519"/>
                        <a:pt x="393" y="63"/>
                        <a:pt x="393" y="63"/>
                      </a:cubicBezTo>
                      <a:cubicBezTo>
                        <a:pt x="424" y="32"/>
                        <a:pt x="440" y="16"/>
                        <a:pt x="472" y="0"/>
                      </a:cubicBezTo>
                      <a:cubicBezTo>
                        <a:pt x="424" y="142"/>
                        <a:pt x="377" y="440"/>
                        <a:pt x="739" y="739"/>
                      </a:cubicBezTo>
                      <a:cubicBezTo>
                        <a:pt x="833" y="801"/>
                        <a:pt x="927" y="849"/>
                        <a:pt x="1021" y="896"/>
                      </a:cubicBezTo>
                      <a:cubicBezTo>
                        <a:pt x="1100" y="927"/>
                        <a:pt x="1257" y="1053"/>
                        <a:pt x="1556" y="1446"/>
                      </a:cubicBezTo>
                      <a:cubicBezTo>
                        <a:pt x="2011" y="2090"/>
                        <a:pt x="1948" y="2168"/>
                        <a:pt x="2970" y="2451"/>
                      </a:cubicBezTo>
                      <a:cubicBezTo>
                        <a:pt x="3959" y="2718"/>
                        <a:pt x="4525" y="2404"/>
                        <a:pt x="4541" y="2388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67"/>
                <p:cNvSpPr/>
                <p:nvPr/>
              </p:nvSpPr>
              <p:spPr>
                <a:xfrm>
                  <a:off x="-913759" y="2187561"/>
                  <a:ext cx="29710" cy="1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6" extrusionOk="0">
                      <a:moveTo>
                        <a:pt x="1021" y="566"/>
                      </a:moveTo>
                      <a:cubicBezTo>
                        <a:pt x="424" y="63"/>
                        <a:pt x="0" y="47"/>
                        <a:pt x="0" y="47"/>
                      </a:cubicBezTo>
                      <a:cubicBezTo>
                        <a:pt x="94" y="32"/>
                        <a:pt x="189" y="16"/>
                        <a:pt x="283" y="0"/>
                      </a:cubicBezTo>
                      <a:cubicBezTo>
                        <a:pt x="754" y="157"/>
                        <a:pt x="1006" y="534"/>
                        <a:pt x="1021" y="566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67"/>
                <p:cNvSpPr/>
                <p:nvPr/>
              </p:nvSpPr>
              <p:spPr>
                <a:xfrm>
                  <a:off x="-1602483" y="2172037"/>
                  <a:ext cx="712041" cy="1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4" h="5138" extrusionOk="0">
                      <a:moveTo>
                        <a:pt x="3237" y="0"/>
                      </a:moveTo>
                      <a:lnTo>
                        <a:pt x="0" y="5138"/>
                      </a:lnTo>
                      <a:lnTo>
                        <a:pt x="24493" y="5138"/>
                      </a:lnTo>
                      <a:lnTo>
                        <a:pt x="2125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67"/>
                <p:cNvSpPr/>
                <p:nvPr/>
              </p:nvSpPr>
              <p:spPr>
                <a:xfrm>
                  <a:off x="-1578733" y="2172037"/>
                  <a:ext cx="666372" cy="10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" h="3551" extrusionOk="0">
                      <a:moveTo>
                        <a:pt x="2231" y="0"/>
                      </a:moveTo>
                      <a:lnTo>
                        <a:pt x="0" y="3551"/>
                      </a:lnTo>
                      <a:lnTo>
                        <a:pt x="22922" y="3551"/>
                      </a:lnTo>
                      <a:lnTo>
                        <a:pt x="20691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67"/>
                <p:cNvSpPr/>
                <p:nvPr/>
              </p:nvSpPr>
              <p:spPr>
                <a:xfrm>
                  <a:off x="-1578733" y="2275236"/>
                  <a:ext cx="665906" cy="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7" h="802" extrusionOk="0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22907" y="802"/>
                      </a:lnTo>
                      <a:lnTo>
                        <a:pt x="22907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67"/>
                <p:cNvSpPr/>
                <p:nvPr/>
              </p:nvSpPr>
              <p:spPr>
                <a:xfrm>
                  <a:off x="-1016986" y="2179334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1" y="0"/>
                      </a:moveTo>
                      <a:lnTo>
                        <a:pt x="142" y="378"/>
                      </a:lnTo>
                      <a:lnTo>
                        <a:pt x="128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67"/>
                <p:cNvSpPr/>
                <p:nvPr/>
              </p:nvSpPr>
              <p:spPr>
                <a:xfrm>
                  <a:off x="-1054428" y="2179334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0"/>
                      </a:moveTo>
                      <a:lnTo>
                        <a:pt x="110" y="378"/>
                      </a:lnTo>
                      <a:lnTo>
                        <a:pt x="1273" y="378"/>
                      </a:lnTo>
                      <a:lnTo>
                        <a:pt x="11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67"/>
                <p:cNvSpPr/>
                <p:nvPr/>
              </p:nvSpPr>
              <p:spPr>
                <a:xfrm>
                  <a:off x="-1091434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42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67"/>
                <p:cNvSpPr/>
                <p:nvPr/>
              </p:nvSpPr>
              <p:spPr>
                <a:xfrm>
                  <a:off x="-1129341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26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67"/>
                <p:cNvSpPr/>
                <p:nvPr/>
              </p:nvSpPr>
              <p:spPr>
                <a:xfrm>
                  <a:off x="-1166318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31" y="378"/>
                      </a:lnTo>
                      <a:lnTo>
                        <a:pt x="1194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67"/>
                <p:cNvSpPr/>
                <p:nvPr/>
              </p:nvSpPr>
              <p:spPr>
                <a:xfrm>
                  <a:off x="-1203790" y="2179334"/>
                  <a:ext cx="34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78" extrusionOk="0">
                      <a:moveTo>
                        <a:pt x="1" y="0"/>
                      </a:moveTo>
                      <a:lnTo>
                        <a:pt x="16" y="378"/>
                      </a:lnTo>
                      <a:lnTo>
                        <a:pt x="117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67"/>
                <p:cNvSpPr/>
                <p:nvPr/>
              </p:nvSpPr>
              <p:spPr>
                <a:xfrm>
                  <a:off x="-1241232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67"/>
                <p:cNvSpPr/>
                <p:nvPr/>
              </p:nvSpPr>
              <p:spPr>
                <a:xfrm>
                  <a:off x="-1279139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32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67"/>
                <p:cNvSpPr/>
                <p:nvPr/>
              </p:nvSpPr>
              <p:spPr>
                <a:xfrm>
                  <a:off x="-1317046" y="2179334"/>
                  <a:ext cx="3427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78" extrusionOk="0">
                      <a:moveTo>
                        <a:pt x="6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67"/>
                <p:cNvSpPr/>
                <p:nvPr/>
              </p:nvSpPr>
              <p:spPr>
                <a:xfrm>
                  <a:off x="-1354953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79" y="0"/>
                      </a:moveTo>
                      <a:lnTo>
                        <a:pt x="0" y="378"/>
                      </a:lnTo>
                      <a:lnTo>
                        <a:pt x="1147" y="378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67"/>
                <p:cNvSpPr/>
                <p:nvPr/>
              </p:nvSpPr>
              <p:spPr>
                <a:xfrm>
                  <a:off x="-1393325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11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67"/>
                <p:cNvSpPr/>
                <p:nvPr/>
              </p:nvSpPr>
              <p:spPr>
                <a:xfrm>
                  <a:off x="-1431233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26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67"/>
                <p:cNvSpPr/>
                <p:nvPr/>
              </p:nvSpPr>
              <p:spPr>
                <a:xfrm>
                  <a:off x="-1469140" y="2179334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42" y="0"/>
                      </a:moveTo>
                      <a:lnTo>
                        <a:pt x="1" y="378"/>
                      </a:lnTo>
                      <a:lnTo>
                        <a:pt x="1148" y="378"/>
                      </a:lnTo>
                      <a:lnTo>
                        <a:pt x="1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67"/>
                <p:cNvSpPr/>
                <p:nvPr/>
              </p:nvSpPr>
              <p:spPr>
                <a:xfrm>
                  <a:off x="-1507483" y="2179334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7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67"/>
                <p:cNvSpPr/>
                <p:nvPr/>
              </p:nvSpPr>
              <p:spPr>
                <a:xfrm>
                  <a:off x="-1010126" y="2198985"/>
                  <a:ext cx="38838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378" extrusionOk="0">
                      <a:moveTo>
                        <a:pt x="0" y="0"/>
                      </a:moveTo>
                      <a:lnTo>
                        <a:pt x="142" y="377"/>
                      </a:lnTo>
                      <a:lnTo>
                        <a:pt x="1336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67"/>
                <p:cNvSpPr/>
                <p:nvPr/>
              </p:nvSpPr>
              <p:spPr>
                <a:xfrm>
                  <a:off x="-1048963" y="2198985"/>
                  <a:ext cx="3840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78" extrusionOk="0">
                      <a:moveTo>
                        <a:pt x="1" y="0"/>
                      </a:moveTo>
                      <a:lnTo>
                        <a:pt x="126" y="377"/>
                      </a:lnTo>
                      <a:lnTo>
                        <a:pt x="1320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67"/>
                <p:cNvSpPr/>
                <p:nvPr/>
              </p:nvSpPr>
              <p:spPr>
                <a:xfrm>
                  <a:off x="-1087306" y="2198985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0" y="0"/>
                      </a:moveTo>
                      <a:lnTo>
                        <a:pt x="79" y="377"/>
                      </a:lnTo>
                      <a:lnTo>
                        <a:pt x="1288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67"/>
                <p:cNvSpPr/>
                <p:nvPr/>
              </p:nvSpPr>
              <p:spPr>
                <a:xfrm>
                  <a:off x="-1126144" y="2198985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" y="0"/>
                      </a:moveTo>
                      <a:lnTo>
                        <a:pt x="63" y="377"/>
                      </a:lnTo>
                      <a:lnTo>
                        <a:pt x="1257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67"/>
                <p:cNvSpPr/>
                <p:nvPr/>
              </p:nvSpPr>
              <p:spPr>
                <a:xfrm>
                  <a:off x="-1164952" y="2198985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0"/>
                      </a:moveTo>
                      <a:lnTo>
                        <a:pt x="32" y="377"/>
                      </a:lnTo>
                      <a:lnTo>
                        <a:pt x="124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67"/>
                <p:cNvSpPr/>
                <p:nvPr/>
              </p:nvSpPr>
              <p:spPr>
                <a:xfrm>
                  <a:off x="-1203790" y="2198985"/>
                  <a:ext cx="3520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78" extrusionOk="0">
                      <a:moveTo>
                        <a:pt x="1" y="0"/>
                      </a:moveTo>
                      <a:lnTo>
                        <a:pt x="16" y="377"/>
                      </a:lnTo>
                      <a:lnTo>
                        <a:pt x="121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67"/>
                <p:cNvSpPr/>
                <p:nvPr/>
              </p:nvSpPr>
              <p:spPr>
                <a:xfrm>
                  <a:off x="-1242598" y="2198985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67"/>
                <p:cNvSpPr/>
                <p:nvPr/>
              </p:nvSpPr>
              <p:spPr>
                <a:xfrm>
                  <a:off x="-1281871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32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67"/>
                <p:cNvSpPr/>
                <p:nvPr/>
              </p:nvSpPr>
              <p:spPr>
                <a:xfrm>
                  <a:off x="-1321145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47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2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67"/>
                <p:cNvSpPr/>
                <p:nvPr/>
              </p:nvSpPr>
              <p:spPr>
                <a:xfrm>
                  <a:off x="-1360447" y="2198985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79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67"/>
                <p:cNvSpPr/>
                <p:nvPr/>
              </p:nvSpPr>
              <p:spPr>
                <a:xfrm>
                  <a:off x="-1400157" y="2198985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110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67"/>
                <p:cNvSpPr/>
                <p:nvPr/>
              </p:nvSpPr>
              <p:spPr>
                <a:xfrm>
                  <a:off x="-1439459" y="2198985"/>
                  <a:ext cx="3750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78" extrusionOk="0">
                      <a:moveTo>
                        <a:pt x="127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67"/>
                <p:cNvSpPr/>
                <p:nvPr/>
              </p:nvSpPr>
              <p:spPr>
                <a:xfrm>
                  <a:off x="-1479169" y="2198985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57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67"/>
                <p:cNvSpPr/>
                <p:nvPr/>
              </p:nvSpPr>
              <p:spPr>
                <a:xfrm>
                  <a:off x="-1518471" y="2198985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74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67"/>
                <p:cNvSpPr/>
                <p:nvPr/>
              </p:nvSpPr>
              <p:spPr>
                <a:xfrm>
                  <a:off x="-1003730" y="2218142"/>
                  <a:ext cx="39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78" extrusionOk="0">
                      <a:moveTo>
                        <a:pt x="0" y="1"/>
                      </a:moveTo>
                      <a:lnTo>
                        <a:pt x="142" y="378"/>
                      </a:lnTo>
                      <a:lnTo>
                        <a:pt x="1367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67"/>
                <p:cNvSpPr/>
                <p:nvPr/>
              </p:nvSpPr>
              <p:spPr>
                <a:xfrm>
                  <a:off x="-1043934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" y="1"/>
                      </a:moveTo>
                      <a:lnTo>
                        <a:pt x="126" y="378"/>
                      </a:lnTo>
                      <a:lnTo>
                        <a:pt x="1352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67"/>
                <p:cNvSpPr/>
                <p:nvPr/>
              </p:nvSpPr>
              <p:spPr>
                <a:xfrm>
                  <a:off x="-1083673" y="2218142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" y="1"/>
                      </a:moveTo>
                      <a:lnTo>
                        <a:pt x="95" y="378"/>
                      </a:lnTo>
                      <a:lnTo>
                        <a:pt x="1336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7"/>
                <p:cNvSpPr/>
                <p:nvPr/>
              </p:nvSpPr>
              <p:spPr>
                <a:xfrm>
                  <a:off x="-1123847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0" y="1"/>
                      </a:moveTo>
                      <a:lnTo>
                        <a:pt x="79" y="378"/>
                      </a:lnTo>
                      <a:lnTo>
                        <a:pt x="1304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7"/>
                <p:cNvSpPr/>
                <p:nvPr/>
              </p:nvSpPr>
              <p:spPr>
                <a:xfrm>
                  <a:off x="-1163586" y="2218142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1"/>
                      </a:moveTo>
                      <a:lnTo>
                        <a:pt x="47" y="378"/>
                      </a:lnTo>
                      <a:lnTo>
                        <a:pt x="1273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7"/>
                <p:cNvSpPr/>
                <p:nvPr/>
              </p:nvSpPr>
              <p:spPr>
                <a:xfrm>
                  <a:off x="-1203324" y="2218142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1"/>
                      </a:moveTo>
                      <a:lnTo>
                        <a:pt x="16" y="378"/>
                      </a:lnTo>
                      <a:lnTo>
                        <a:pt x="1242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7"/>
                <p:cNvSpPr/>
                <p:nvPr/>
              </p:nvSpPr>
              <p:spPr>
                <a:xfrm>
                  <a:off x="-1243528" y="2218142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7"/>
                <p:cNvSpPr/>
                <p:nvPr/>
              </p:nvSpPr>
              <p:spPr>
                <a:xfrm>
                  <a:off x="-1283703" y="2218142"/>
                  <a:ext cx="3564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378" extrusionOk="0">
                      <a:moveTo>
                        <a:pt x="32" y="1"/>
                      </a:moveTo>
                      <a:lnTo>
                        <a:pt x="0" y="378"/>
                      </a:lnTo>
                      <a:lnTo>
                        <a:pt x="1226" y="37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67"/>
                <p:cNvSpPr/>
                <p:nvPr/>
              </p:nvSpPr>
              <p:spPr>
                <a:xfrm>
                  <a:off x="-1324342" y="2218142"/>
                  <a:ext cx="3654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378" extrusionOk="0">
                      <a:moveTo>
                        <a:pt x="63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2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67"/>
                <p:cNvSpPr/>
                <p:nvPr/>
              </p:nvSpPr>
              <p:spPr>
                <a:xfrm>
                  <a:off x="-1365011" y="2218142"/>
                  <a:ext cx="3703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378" extrusionOk="0">
                      <a:moveTo>
                        <a:pt x="7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67"/>
                <p:cNvSpPr/>
                <p:nvPr/>
              </p:nvSpPr>
              <p:spPr>
                <a:xfrm>
                  <a:off x="-1405651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1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7"/>
                <p:cNvSpPr/>
                <p:nvPr/>
              </p:nvSpPr>
              <p:spPr>
                <a:xfrm>
                  <a:off x="-1446291" y="2218142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26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7"/>
                <p:cNvSpPr/>
                <p:nvPr/>
              </p:nvSpPr>
              <p:spPr>
                <a:xfrm>
                  <a:off x="-1486930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57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7"/>
                <p:cNvSpPr/>
                <p:nvPr/>
              </p:nvSpPr>
              <p:spPr>
                <a:xfrm>
                  <a:off x="-1527599" y="2218142"/>
                  <a:ext cx="4023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378" extrusionOk="0">
                      <a:moveTo>
                        <a:pt x="18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7"/>
                <p:cNvSpPr/>
                <p:nvPr/>
              </p:nvSpPr>
              <p:spPr>
                <a:xfrm>
                  <a:off x="-995533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" y="1"/>
                      </a:moveTo>
                      <a:lnTo>
                        <a:pt x="158" y="409"/>
                      </a:lnTo>
                      <a:lnTo>
                        <a:pt x="1431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7"/>
                <p:cNvSpPr/>
                <p:nvPr/>
              </p:nvSpPr>
              <p:spPr>
                <a:xfrm>
                  <a:off x="-1036638" y="2237328"/>
                  <a:ext cx="4069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410" extrusionOk="0">
                      <a:moveTo>
                        <a:pt x="1" y="1"/>
                      </a:moveTo>
                      <a:lnTo>
                        <a:pt x="127" y="409"/>
                      </a:lnTo>
                      <a:lnTo>
                        <a:pt x="1399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7"/>
                <p:cNvSpPr/>
                <p:nvPr/>
              </p:nvSpPr>
              <p:spPr>
                <a:xfrm>
                  <a:off x="-1077742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" y="1"/>
                      </a:moveTo>
                      <a:lnTo>
                        <a:pt x="95" y="409"/>
                      </a:lnTo>
                      <a:lnTo>
                        <a:pt x="1368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7"/>
                <p:cNvSpPr/>
                <p:nvPr/>
              </p:nvSpPr>
              <p:spPr>
                <a:xfrm>
                  <a:off x="-1119283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0" y="1"/>
                      </a:moveTo>
                      <a:lnTo>
                        <a:pt x="63" y="409"/>
                      </a:lnTo>
                      <a:lnTo>
                        <a:pt x="1351" y="40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7"/>
                <p:cNvSpPr/>
                <p:nvPr/>
              </p:nvSpPr>
              <p:spPr>
                <a:xfrm>
                  <a:off x="-1160388" y="2237328"/>
                  <a:ext cx="38401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410" extrusionOk="0">
                      <a:moveTo>
                        <a:pt x="0" y="1"/>
                      </a:moveTo>
                      <a:lnTo>
                        <a:pt x="32" y="409"/>
                      </a:lnTo>
                      <a:lnTo>
                        <a:pt x="1320" y="409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7"/>
                <p:cNvSpPr/>
                <p:nvPr/>
              </p:nvSpPr>
              <p:spPr>
                <a:xfrm>
                  <a:off x="-1327104" y="2237328"/>
                  <a:ext cx="16308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0" h="410" extrusionOk="0">
                      <a:moveTo>
                        <a:pt x="64" y="1"/>
                      </a:moveTo>
                      <a:lnTo>
                        <a:pt x="1" y="409"/>
                      </a:lnTo>
                      <a:lnTo>
                        <a:pt x="5610" y="409"/>
                      </a:lnTo>
                      <a:lnTo>
                        <a:pt x="5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7"/>
                <p:cNvSpPr/>
                <p:nvPr/>
              </p:nvSpPr>
              <p:spPr>
                <a:xfrm>
                  <a:off x="-1369110" y="2237328"/>
                  <a:ext cx="3883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410" extrusionOk="0">
                      <a:moveTo>
                        <a:pt x="95" y="1"/>
                      </a:moveTo>
                      <a:lnTo>
                        <a:pt x="0" y="409"/>
                      </a:lnTo>
                      <a:lnTo>
                        <a:pt x="1289" y="409"/>
                      </a:lnTo>
                      <a:lnTo>
                        <a:pt x="13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7"/>
                <p:cNvSpPr/>
                <p:nvPr/>
              </p:nvSpPr>
              <p:spPr>
                <a:xfrm>
                  <a:off x="-1411116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110" y="1"/>
                      </a:moveTo>
                      <a:lnTo>
                        <a:pt x="0" y="409"/>
                      </a:lnTo>
                      <a:lnTo>
                        <a:pt x="1288" y="40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7"/>
                <p:cNvSpPr/>
                <p:nvPr/>
              </p:nvSpPr>
              <p:spPr>
                <a:xfrm>
                  <a:off x="-1453151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42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3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7"/>
                <p:cNvSpPr/>
                <p:nvPr/>
              </p:nvSpPr>
              <p:spPr>
                <a:xfrm>
                  <a:off x="-1495157" y="2237328"/>
                  <a:ext cx="4066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10" extrusionOk="0">
                      <a:moveTo>
                        <a:pt x="157" y="1"/>
                      </a:moveTo>
                      <a:lnTo>
                        <a:pt x="0" y="409"/>
                      </a:lnTo>
                      <a:lnTo>
                        <a:pt x="1273" y="409"/>
                      </a:lnTo>
                      <a:lnTo>
                        <a:pt x="1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7"/>
                <p:cNvSpPr/>
                <p:nvPr/>
              </p:nvSpPr>
              <p:spPr>
                <a:xfrm>
                  <a:off x="-1537192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89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7"/>
                <p:cNvSpPr/>
                <p:nvPr/>
              </p:nvSpPr>
              <p:spPr>
                <a:xfrm>
                  <a:off x="-1949607" y="2214043"/>
                  <a:ext cx="390061" cy="7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8" h="2750" extrusionOk="0">
                      <a:moveTo>
                        <a:pt x="2200" y="0"/>
                      </a:moveTo>
                      <a:lnTo>
                        <a:pt x="174" y="2263"/>
                      </a:lnTo>
                      <a:cubicBezTo>
                        <a:pt x="1" y="2451"/>
                        <a:pt x="127" y="2750"/>
                        <a:pt x="394" y="2750"/>
                      </a:cubicBezTo>
                      <a:lnTo>
                        <a:pt x="10684" y="2750"/>
                      </a:lnTo>
                      <a:cubicBezTo>
                        <a:pt x="11218" y="2750"/>
                        <a:pt x="11737" y="2499"/>
                        <a:pt x="12051" y="2074"/>
                      </a:cubicBezTo>
                      <a:lnTo>
                        <a:pt x="13292" y="456"/>
                      </a:lnTo>
                      <a:cubicBezTo>
                        <a:pt x="13418" y="283"/>
                        <a:pt x="13339" y="63"/>
                        <a:pt x="1316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7"/>
                <p:cNvSpPr/>
                <p:nvPr/>
              </p:nvSpPr>
              <p:spPr>
                <a:xfrm>
                  <a:off x="-1907136" y="2143723"/>
                  <a:ext cx="353985" cy="13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7" h="4667" extrusionOk="0">
                      <a:moveTo>
                        <a:pt x="11816" y="1493"/>
                      </a:moveTo>
                      <a:cubicBezTo>
                        <a:pt x="11674" y="2011"/>
                        <a:pt x="9977" y="3771"/>
                        <a:pt x="9616" y="4148"/>
                      </a:cubicBezTo>
                      <a:cubicBezTo>
                        <a:pt x="9365" y="4462"/>
                        <a:pt x="9003" y="4666"/>
                        <a:pt x="8579" y="4666"/>
                      </a:cubicBezTo>
                      <a:lnTo>
                        <a:pt x="8563" y="4666"/>
                      </a:lnTo>
                      <a:lnTo>
                        <a:pt x="205" y="4666"/>
                      </a:lnTo>
                      <a:cubicBezTo>
                        <a:pt x="95" y="4666"/>
                        <a:pt x="1" y="4588"/>
                        <a:pt x="1" y="4478"/>
                      </a:cubicBezTo>
                      <a:cubicBezTo>
                        <a:pt x="1" y="4368"/>
                        <a:pt x="95" y="4289"/>
                        <a:pt x="205" y="4289"/>
                      </a:cubicBezTo>
                      <a:lnTo>
                        <a:pt x="8532" y="4289"/>
                      </a:lnTo>
                      <a:cubicBezTo>
                        <a:pt x="9082" y="4289"/>
                        <a:pt x="9522" y="3849"/>
                        <a:pt x="9522" y="3299"/>
                      </a:cubicBezTo>
                      <a:cubicBezTo>
                        <a:pt x="9522" y="2765"/>
                        <a:pt x="9082" y="2325"/>
                        <a:pt x="8532" y="2325"/>
                      </a:cubicBezTo>
                      <a:lnTo>
                        <a:pt x="205" y="2325"/>
                      </a:lnTo>
                      <a:cubicBezTo>
                        <a:pt x="95" y="2325"/>
                        <a:pt x="1" y="2247"/>
                        <a:pt x="1" y="2137"/>
                      </a:cubicBezTo>
                      <a:cubicBezTo>
                        <a:pt x="1" y="2027"/>
                        <a:pt x="95" y="1932"/>
                        <a:pt x="205" y="1932"/>
                      </a:cubicBezTo>
                      <a:lnTo>
                        <a:pt x="205" y="1932"/>
                      </a:lnTo>
                      <a:lnTo>
                        <a:pt x="174" y="1870"/>
                      </a:lnTo>
                      <a:lnTo>
                        <a:pt x="3677" y="0"/>
                      </a:lnTo>
                      <a:lnTo>
                        <a:pt x="10700" y="0"/>
                      </a:lnTo>
                      <a:cubicBezTo>
                        <a:pt x="10700" y="16"/>
                        <a:pt x="12177" y="189"/>
                        <a:pt x="11816" y="1493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7"/>
                <p:cNvSpPr/>
                <p:nvPr/>
              </p:nvSpPr>
              <p:spPr>
                <a:xfrm>
                  <a:off x="-1907136" y="2205817"/>
                  <a:ext cx="275903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40" extrusionOk="0">
                      <a:moveTo>
                        <a:pt x="1" y="1"/>
                      </a:moveTo>
                      <a:cubicBezTo>
                        <a:pt x="17" y="111"/>
                        <a:pt x="95" y="189"/>
                        <a:pt x="205" y="189"/>
                      </a:cubicBezTo>
                      <a:lnTo>
                        <a:pt x="8642" y="189"/>
                      </a:lnTo>
                      <a:cubicBezTo>
                        <a:pt x="8988" y="205"/>
                        <a:pt x="9318" y="409"/>
                        <a:pt x="9475" y="723"/>
                      </a:cubicBezTo>
                      <a:lnTo>
                        <a:pt x="9490" y="739"/>
                      </a:lnTo>
                      <a:cubicBezTo>
                        <a:pt x="9380" y="315"/>
                        <a:pt x="9003" y="1"/>
                        <a:pt x="85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7"/>
                <p:cNvSpPr/>
                <p:nvPr/>
              </p:nvSpPr>
              <p:spPr>
                <a:xfrm>
                  <a:off x="-1901177" y="2211311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0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4"/>
                      </a:cubicBezTo>
                      <a:cubicBezTo>
                        <a:pt x="9097" y="204"/>
                        <a:pt x="8767" y="0"/>
                        <a:pt x="84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7"/>
                <p:cNvSpPr/>
                <p:nvPr/>
              </p:nvSpPr>
              <p:spPr>
                <a:xfrm>
                  <a:off x="-1901177" y="2225003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95"/>
                        <a:pt x="8358" y="63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67"/>
                <p:cNvSpPr/>
                <p:nvPr/>
              </p:nvSpPr>
              <p:spPr>
                <a:xfrm>
                  <a:off x="-1901177" y="2237794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79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67"/>
                <p:cNvSpPr/>
                <p:nvPr/>
              </p:nvSpPr>
              <p:spPr>
                <a:xfrm>
                  <a:off x="-1901177" y="2251049"/>
                  <a:ext cx="242996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6" extrusionOk="0">
                      <a:moveTo>
                        <a:pt x="0" y="0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110"/>
                        <a:pt x="8358" y="63"/>
                      </a:cubicBezTo>
                      <a:cubicBezTo>
                        <a:pt x="8358" y="31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7"/>
                <p:cNvSpPr/>
                <p:nvPr/>
              </p:nvSpPr>
              <p:spPr>
                <a:xfrm>
                  <a:off x="-1907136" y="2063781"/>
                  <a:ext cx="354451" cy="13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4683" extrusionOk="0">
                      <a:moveTo>
                        <a:pt x="3709" y="1"/>
                      </a:moveTo>
                      <a:lnTo>
                        <a:pt x="205" y="1870"/>
                      </a:lnTo>
                      <a:lnTo>
                        <a:pt x="237" y="1949"/>
                      </a:lnTo>
                      <a:lnTo>
                        <a:pt x="205" y="1949"/>
                      </a:lnTo>
                      <a:cubicBezTo>
                        <a:pt x="95" y="1949"/>
                        <a:pt x="1" y="2043"/>
                        <a:pt x="1" y="2153"/>
                      </a:cubicBezTo>
                      <a:cubicBezTo>
                        <a:pt x="1" y="2263"/>
                        <a:pt x="95" y="2342"/>
                        <a:pt x="205" y="2342"/>
                      </a:cubicBezTo>
                      <a:lnTo>
                        <a:pt x="8548" y="2342"/>
                      </a:lnTo>
                      <a:cubicBezTo>
                        <a:pt x="9082" y="2342"/>
                        <a:pt x="9522" y="2781"/>
                        <a:pt x="9522" y="3316"/>
                      </a:cubicBezTo>
                      <a:cubicBezTo>
                        <a:pt x="9522" y="3865"/>
                        <a:pt x="9082" y="4305"/>
                        <a:pt x="8548" y="4305"/>
                      </a:cubicBezTo>
                      <a:lnTo>
                        <a:pt x="205" y="4305"/>
                      </a:lnTo>
                      <a:cubicBezTo>
                        <a:pt x="95" y="4305"/>
                        <a:pt x="1" y="4384"/>
                        <a:pt x="1" y="4494"/>
                      </a:cubicBezTo>
                      <a:cubicBezTo>
                        <a:pt x="1" y="4604"/>
                        <a:pt x="95" y="4682"/>
                        <a:pt x="205" y="4682"/>
                      </a:cubicBezTo>
                      <a:lnTo>
                        <a:pt x="8579" y="4682"/>
                      </a:lnTo>
                      <a:cubicBezTo>
                        <a:pt x="8988" y="4682"/>
                        <a:pt x="9349" y="4494"/>
                        <a:pt x="9585" y="4195"/>
                      </a:cubicBezTo>
                      <a:cubicBezTo>
                        <a:pt x="9836" y="3960"/>
                        <a:pt x="11690" y="2043"/>
                        <a:pt x="11847" y="1493"/>
                      </a:cubicBezTo>
                      <a:cubicBezTo>
                        <a:pt x="12193" y="189"/>
                        <a:pt x="10732" y="16"/>
                        <a:pt x="1073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7"/>
                <p:cNvSpPr/>
                <p:nvPr/>
              </p:nvSpPr>
              <p:spPr>
                <a:xfrm>
                  <a:off x="-1907136" y="2126369"/>
                  <a:ext cx="275903" cy="2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39" extrusionOk="0">
                      <a:moveTo>
                        <a:pt x="1" y="0"/>
                      </a:moveTo>
                      <a:cubicBezTo>
                        <a:pt x="17" y="110"/>
                        <a:pt x="95" y="189"/>
                        <a:pt x="205" y="189"/>
                      </a:cubicBezTo>
                      <a:lnTo>
                        <a:pt x="8626" y="189"/>
                      </a:lnTo>
                      <a:cubicBezTo>
                        <a:pt x="8988" y="204"/>
                        <a:pt x="9318" y="408"/>
                        <a:pt x="9475" y="723"/>
                      </a:cubicBezTo>
                      <a:lnTo>
                        <a:pt x="9490" y="738"/>
                      </a:lnTo>
                      <a:cubicBezTo>
                        <a:pt x="9380" y="314"/>
                        <a:pt x="8988" y="0"/>
                        <a:pt x="85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7"/>
                <p:cNvSpPr/>
                <p:nvPr/>
              </p:nvSpPr>
              <p:spPr>
                <a:xfrm>
                  <a:off x="-1901177" y="2131834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1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5"/>
                      </a:cubicBezTo>
                      <a:cubicBezTo>
                        <a:pt x="9097" y="205"/>
                        <a:pt x="8767" y="1"/>
                        <a:pt x="84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7"/>
                <p:cNvSpPr/>
                <p:nvPr/>
              </p:nvSpPr>
              <p:spPr>
                <a:xfrm>
                  <a:off x="-1901177" y="2145526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7"/>
                      </a:lnTo>
                      <a:lnTo>
                        <a:pt x="8296" y="127"/>
                      </a:lnTo>
                      <a:cubicBezTo>
                        <a:pt x="8327" y="127"/>
                        <a:pt x="8358" y="95"/>
                        <a:pt x="8358" y="64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7"/>
                <p:cNvSpPr/>
                <p:nvPr/>
              </p:nvSpPr>
              <p:spPr>
                <a:xfrm>
                  <a:off x="-1901177" y="2158316"/>
                  <a:ext cx="242996" cy="4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3" extrusionOk="0">
                      <a:moveTo>
                        <a:pt x="0" y="1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1"/>
                        <a:pt x="8358" y="79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7"/>
                <p:cNvSpPr/>
                <p:nvPr/>
              </p:nvSpPr>
              <p:spPr>
                <a:xfrm>
                  <a:off x="-1901177" y="2171572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63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7"/>
                <p:cNvSpPr/>
                <p:nvPr/>
              </p:nvSpPr>
              <p:spPr>
                <a:xfrm>
                  <a:off x="-1813967" y="1897937"/>
                  <a:ext cx="108751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5926" extrusionOk="0">
                      <a:moveTo>
                        <a:pt x="1938" y="0"/>
                      </a:moveTo>
                      <a:cubicBezTo>
                        <a:pt x="1719" y="0"/>
                        <a:pt x="1500" y="16"/>
                        <a:pt x="1289" y="50"/>
                      </a:cubicBezTo>
                      <a:lnTo>
                        <a:pt x="1242" y="65"/>
                      </a:lnTo>
                      <a:lnTo>
                        <a:pt x="1" y="270"/>
                      </a:lnTo>
                      <a:lnTo>
                        <a:pt x="127" y="5926"/>
                      </a:lnTo>
                      <a:lnTo>
                        <a:pt x="3552" y="5926"/>
                      </a:lnTo>
                      <a:lnTo>
                        <a:pt x="3740" y="238"/>
                      </a:lnTo>
                      <a:cubicBezTo>
                        <a:pt x="3740" y="238"/>
                        <a:pt x="3253" y="113"/>
                        <a:pt x="2625" y="34"/>
                      </a:cubicBezTo>
                      <a:lnTo>
                        <a:pt x="2499" y="34"/>
                      </a:lnTo>
                      <a:cubicBezTo>
                        <a:pt x="2317" y="12"/>
                        <a:pt x="2128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7"/>
                <p:cNvSpPr/>
                <p:nvPr/>
              </p:nvSpPr>
              <p:spPr>
                <a:xfrm>
                  <a:off x="-1779228" y="1897937"/>
                  <a:ext cx="37936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926" extrusionOk="0">
                      <a:moveTo>
                        <a:pt x="743" y="0"/>
                      </a:moveTo>
                      <a:cubicBezTo>
                        <a:pt x="524" y="0"/>
                        <a:pt x="305" y="16"/>
                        <a:pt x="94" y="50"/>
                      </a:cubicBezTo>
                      <a:lnTo>
                        <a:pt x="31" y="65"/>
                      </a:lnTo>
                      <a:cubicBezTo>
                        <a:pt x="47" y="867"/>
                        <a:pt x="94" y="3915"/>
                        <a:pt x="0" y="5926"/>
                      </a:cubicBezTo>
                      <a:lnTo>
                        <a:pt x="1178" y="5926"/>
                      </a:lnTo>
                      <a:cubicBezTo>
                        <a:pt x="1178" y="4653"/>
                        <a:pt x="1225" y="2469"/>
                        <a:pt x="1304" y="34"/>
                      </a:cubicBezTo>
                      <a:cubicBezTo>
                        <a:pt x="1122" y="12"/>
                        <a:pt x="933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7"/>
                <p:cNvSpPr/>
                <p:nvPr/>
              </p:nvSpPr>
              <p:spPr>
                <a:xfrm>
                  <a:off x="-1773298" y="1874710"/>
                  <a:ext cx="27413" cy="2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0" extrusionOk="0">
                      <a:moveTo>
                        <a:pt x="0" y="0"/>
                      </a:moveTo>
                      <a:lnTo>
                        <a:pt x="0" y="833"/>
                      </a:lnTo>
                      <a:cubicBezTo>
                        <a:pt x="157" y="904"/>
                        <a:pt x="314" y="939"/>
                        <a:pt x="472" y="939"/>
                      </a:cubicBezTo>
                      <a:cubicBezTo>
                        <a:pt x="629" y="939"/>
                        <a:pt x="786" y="904"/>
                        <a:pt x="943" y="833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7"/>
                <p:cNvSpPr/>
                <p:nvPr/>
              </p:nvSpPr>
              <p:spPr>
                <a:xfrm>
                  <a:off x="-1773298" y="1874710"/>
                  <a:ext cx="27413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661" extrusionOk="0">
                      <a:moveTo>
                        <a:pt x="0" y="0"/>
                      </a:moveTo>
                      <a:lnTo>
                        <a:pt x="0" y="299"/>
                      </a:lnTo>
                      <a:cubicBezTo>
                        <a:pt x="220" y="440"/>
                        <a:pt x="582" y="629"/>
                        <a:pt x="943" y="660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7"/>
                <p:cNvSpPr/>
                <p:nvPr/>
              </p:nvSpPr>
              <p:spPr>
                <a:xfrm>
                  <a:off x="-1805217" y="1825757"/>
                  <a:ext cx="16861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114" extrusionOk="0">
                      <a:moveTo>
                        <a:pt x="191" y="0"/>
                      </a:moveTo>
                      <a:cubicBezTo>
                        <a:pt x="0" y="0"/>
                        <a:pt x="20" y="491"/>
                        <a:pt x="140" y="852"/>
                      </a:cubicBezTo>
                      <a:cubicBezTo>
                        <a:pt x="212" y="1067"/>
                        <a:pt x="345" y="1113"/>
                        <a:pt x="446" y="1113"/>
                      </a:cubicBezTo>
                      <a:cubicBezTo>
                        <a:pt x="522" y="1113"/>
                        <a:pt x="580" y="1087"/>
                        <a:pt x="580" y="1087"/>
                      </a:cubicBezTo>
                      <a:lnTo>
                        <a:pt x="517" y="302"/>
                      </a:lnTo>
                      <a:cubicBezTo>
                        <a:pt x="517" y="302"/>
                        <a:pt x="423" y="50"/>
                        <a:pt x="218" y="3"/>
                      </a:cubicBezTo>
                      <a:cubicBezTo>
                        <a:pt x="209" y="1"/>
                        <a:pt x="200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7"/>
                <p:cNvSpPr/>
                <p:nvPr/>
              </p:nvSpPr>
              <p:spPr>
                <a:xfrm>
                  <a:off x="-1731292" y="1825757"/>
                  <a:ext cx="16919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114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8" y="3"/>
                      </a:cubicBezTo>
                      <a:cubicBezTo>
                        <a:pt x="173" y="50"/>
                        <a:pt x="79" y="302"/>
                        <a:pt x="79" y="302"/>
                      </a:cubicBezTo>
                      <a:lnTo>
                        <a:pt x="1" y="1087"/>
                      </a:lnTo>
                      <a:cubicBezTo>
                        <a:pt x="1" y="1087"/>
                        <a:pt x="61" y="1113"/>
                        <a:pt x="140" y="1113"/>
                      </a:cubicBezTo>
                      <a:cubicBezTo>
                        <a:pt x="246" y="1113"/>
                        <a:pt x="384" y="1067"/>
                        <a:pt x="456" y="852"/>
                      </a:cubicBezTo>
                      <a:cubicBezTo>
                        <a:pt x="577" y="491"/>
                        <a:pt x="582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7"/>
                <p:cNvSpPr/>
                <p:nvPr/>
              </p:nvSpPr>
              <p:spPr>
                <a:xfrm>
                  <a:off x="-1792484" y="1809855"/>
                  <a:ext cx="65785" cy="7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609" extrusionOk="0">
                      <a:moveTo>
                        <a:pt x="0" y="0"/>
                      </a:moveTo>
                      <a:lnTo>
                        <a:pt x="0" y="1336"/>
                      </a:lnTo>
                      <a:cubicBezTo>
                        <a:pt x="0" y="1933"/>
                        <a:pt x="503" y="2608"/>
                        <a:pt x="1132" y="2608"/>
                      </a:cubicBezTo>
                      <a:cubicBezTo>
                        <a:pt x="1744" y="2608"/>
                        <a:pt x="2263" y="1933"/>
                        <a:pt x="2263" y="1336"/>
                      </a:cubicBezTo>
                      <a:lnTo>
                        <a:pt x="226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7"/>
                <p:cNvSpPr/>
                <p:nvPr/>
              </p:nvSpPr>
              <p:spPr>
                <a:xfrm>
                  <a:off x="-1803909" y="1771018"/>
                  <a:ext cx="89536" cy="6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2311" extrusionOk="0">
                      <a:moveTo>
                        <a:pt x="393" y="2310"/>
                      </a:moveTo>
                      <a:cubicBezTo>
                        <a:pt x="393" y="2310"/>
                        <a:pt x="1" y="1729"/>
                        <a:pt x="268" y="1336"/>
                      </a:cubicBezTo>
                      <a:cubicBezTo>
                        <a:pt x="268" y="1336"/>
                        <a:pt x="111" y="1006"/>
                        <a:pt x="268" y="692"/>
                      </a:cubicBezTo>
                      <a:cubicBezTo>
                        <a:pt x="441" y="378"/>
                        <a:pt x="1132" y="1"/>
                        <a:pt x="2106" y="189"/>
                      </a:cubicBezTo>
                      <a:cubicBezTo>
                        <a:pt x="3080" y="394"/>
                        <a:pt x="2891" y="1101"/>
                        <a:pt x="2766" y="1305"/>
                      </a:cubicBezTo>
                      <a:cubicBezTo>
                        <a:pt x="2766" y="1305"/>
                        <a:pt x="3017" y="1745"/>
                        <a:pt x="2656" y="2310"/>
                      </a:cubicBezTo>
                      <a:cubicBezTo>
                        <a:pt x="2656" y="2310"/>
                        <a:pt x="2436" y="2028"/>
                        <a:pt x="2499" y="1399"/>
                      </a:cubicBezTo>
                      <a:cubicBezTo>
                        <a:pt x="2499" y="1399"/>
                        <a:pt x="1415" y="1713"/>
                        <a:pt x="535" y="1336"/>
                      </a:cubicBezTo>
                      <a:cubicBezTo>
                        <a:pt x="535" y="1336"/>
                        <a:pt x="660" y="2059"/>
                        <a:pt x="393" y="231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7"/>
                <p:cNvSpPr/>
                <p:nvPr/>
              </p:nvSpPr>
              <p:spPr>
                <a:xfrm>
                  <a:off x="-1813502" y="2064711"/>
                  <a:ext cx="101890" cy="5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504" y="0"/>
                      </a:moveTo>
                      <a:cubicBezTo>
                        <a:pt x="3504" y="0"/>
                        <a:pt x="3473" y="1210"/>
                        <a:pt x="3174" y="1587"/>
                      </a:cubicBezTo>
                      <a:cubicBezTo>
                        <a:pt x="2892" y="1948"/>
                        <a:pt x="1195" y="1932"/>
                        <a:pt x="598" y="1681"/>
                      </a:cubicBezTo>
                      <a:cubicBezTo>
                        <a:pt x="1" y="1445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7"/>
                <p:cNvSpPr/>
                <p:nvPr/>
              </p:nvSpPr>
              <p:spPr>
                <a:xfrm>
                  <a:off x="-183268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2043" y="2294"/>
                      </a:moveTo>
                      <a:cubicBezTo>
                        <a:pt x="2043" y="2169"/>
                        <a:pt x="2075" y="1572"/>
                        <a:pt x="2043" y="1446"/>
                      </a:cubicBezTo>
                      <a:cubicBezTo>
                        <a:pt x="1965" y="959"/>
                        <a:pt x="1619" y="1"/>
                        <a:pt x="849" y="315"/>
                      </a:cubicBezTo>
                      <a:cubicBezTo>
                        <a:pt x="1" y="676"/>
                        <a:pt x="331" y="2389"/>
                        <a:pt x="331" y="2389"/>
                      </a:cubicBezTo>
                      <a:lnTo>
                        <a:pt x="739" y="7479"/>
                      </a:lnTo>
                      <a:lnTo>
                        <a:pt x="1525" y="7479"/>
                      </a:lnTo>
                      <a:cubicBezTo>
                        <a:pt x="1525" y="7479"/>
                        <a:pt x="1776" y="4934"/>
                        <a:pt x="2043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7"/>
                <p:cNvSpPr/>
                <p:nvPr/>
              </p:nvSpPr>
              <p:spPr>
                <a:xfrm>
                  <a:off x="-1829490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29" y="0"/>
                      </a:moveTo>
                      <a:lnTo>
                        <a:pt x="582" y="204"/>
                      </a:lnTo>
                      <a:cubicBezTo>
                        <a:pt x="48" y="519"/>
                        <a:pt x="1" y="864"/>
                        <a:pt x="1" y="864"/>
                      </a:cubicBezTo>
                      <a:lnTo>
                        <a:pt x="1462" y="864"/>
                      </a:lnTo>
                      <a:cubicBezTo>
                        <a:pt x="1493" y="691"/>
                        <a:pt x="1493" y="503"/>
                        <a:pt x="1462" y="314"/>
                      </a:cubicBezTo>
                      <a:lnTo>
                        <a:pt x="143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7"/>
                <p:cNvSpPr/>
                <p:nvPr/>
              </p:nvSpPr>
              <p:spPr>
                <a:xfrm>
                  <a:off x="-1812572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47" y="0"/>
                      </a:moveTo>
                      <a:lnTo>
                        <a:pt x="0" y="204"/>
                      </a:lnTo>
                      <a:cubicBezTo>
                        <a:pt x="0" y="204"/>
                        <a:pt x="519" y="204"/>
                        <a:pt x="707" y="534"/>
                      </a:cubicBezTo>
                      <a:cubicBezTo>
                        <a:pt x="707" y="534"/>
                        <a:pt x="644" y="126"/>
                        <a:pt x="4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7"/>
                <p:cNvSpPr/>
                <p:nvPr/>
              </p:nvSpPr>
              <p:spPr>
                <a:xfrm>
                  <a:off x="-174361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48" y="2294"/>
                      </a:moveTo>
                      <a:cubicBezTo>
                        <a:pt x="32" y="2169"/>
                        <a:pt x="0" y="1572"/>
                        <a:pt x="32" y="1446"/>
                      </a:cubicBezTo>
                      <a:cubicBezTo>
                        <a:pt x="126" y="959"/>
                        <a:pt x="456" y="1"/>
                        <a:pt x="1226" y="315"/>
                      </a:cubicBezTo>
                      <a:cubicBezTo>
                        <a:pt x="2074" y="676"/>
                        <a:pt x="1760" y="2389"/>
                        <a:pt x="1760" y="2389"/>
                      </a:cubicBezTo>
                      <a:lnTo>
                        <a:pt x="1352" y="7479"/>
                      </a:lnTo>
                      <a:lnTo>
                        <a:pt x="550" y="7479"/>
                      </a:lnTo>
                      <a:cubicBezTo>
                        <a:pt x="550" y="7479"/>
                        <a:pt x="315" y="4934"/>
                        <a:pt x="48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67"/>
                <p:cNvSpPr/>
                <p:nvPr/>
              </p:nvSpPr>
              <p:spPr>
                <a:xfrm>
                  <a:off x="-1729461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3" y="0"/>
                      </a:moveTo>
                      <a:lnTo>
                        <a:pt x="16" y="314"/>
                      </a:lnTo>
                      <a:cubicBezTo>
                        <a:pt x="1" y="503"/>
                        <a:pt x="1" y="691"/>
                        <a:pt x="16" y="864"/>
                      </a:cubicBezTo>
                      <a:lnTo>
                        <a:pt x="1493" y="864"/>
                      </a:lnTo>
                      <a:cubicBezTo>
                        <a:pt x="1493" y="864"/>
                        <a:pt x="1446" y="519"/>
                        <a:pt x="912" y="204"/>
                      </a:cubicBez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67"/>
                <p:cNvSpPr/>
                <p:nvPr/>
              </p:nvSpPr>
              <p:spPr>
                <a:xfrm>
                  <a:off x="-1723530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661" y="0"/>
                      </a:moveTo>
                      <a:cubicBezTo>
                        <a:pt x="48" y="126"/>
                        <a:pt x="1" y="534"/>
                        <a:pt x="1" y="534"/>
                      </a:cubicBezTo>
                      <a:cubicBezTo>
                        <a:pt x="174" y="204"/>
                        <a:pt x="708" y="204"/>
                        <a:pt x="708" y="204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67"/>
                <p:cNvSpPr/>
                <p:nvPr/>
              </p:nvSpPr>
              <p:spPr>
                <a:xfrm>
                  <a:off x="-1849578" y="1905757"/>
                  <a:ext cx="46628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3002" extrusionOk="0">
                      <a:moveTo>
                        <a:pt x="1226" y="1"/>
                      </a:moveTo>
                      <a:cubicBezTo>
                        <a:pt x="1226" y="1"/>
                        <a:pt x="330" y="1258"/>
                        <a:pt x="1" y="2326"/>
                      </a:cubicBezTo>
                      <a:cubicBezTo>
                        <a:pt x="1" y="2326"/>
                        <a:pt x="456" y="2876"/>
                        <a:pt x="770" y="3001"/>
                      </a:cubicBezTo>
                      <a:lnTo>
                        <a:pt x="1352" y="1760"/>
                      </a:lnTo>
                      <a:cubicBezTo>
                        <a:pt x="1352" y="1760"/>
                        <a:pt x="1603" y="629"/>
                        <a:pt x="1226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67"/>
                <p:cNvSpPr/>
                <p:nvPr/>
              </p:nvSpPr>
              <p:spPr>
                <a:xfrm>
                  <a:off x="-1856438" y="1973345"/>
                  <a:ext cx="64448" cy="8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2908" extrusionOk="0">
                      <a:moveTo>
                        <a:pt x="237" y="1"/>
                      </a:moveTo>
                      <a:lnTo>
                        <a:pt x="64" y="551"/>
                      </a:lnTo>
                      <a:cubicBezTo>
                        <a:pt x="1" y="818"/>
                        <a:pt x="111" y="1116"/>
                        <a:pt x="315" y="1289"/>
                      </a:cubicBezTo>
                      <a:lnTo>
                        <a:pt x="1776" y="2907"/>
                      </a:lnTo>
                      <a:lnTo>
                        <a:pt x="2216" y="2593"/>
                      </a:lnTo>
                      <a:cubicBezTo>
                        <a:pt x="1415" y="1368"/>
                        <a:pt x="1006" y="676"/>
                        <a:pt x="1006" y="676"/>
                      </a:cubicBezTo>
                      <a:cubicBezTo>
                        <a:pt x="818" y="221"/>
                        <a:pt x="237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67"/>
                <p:cNvSpPr/>
                <p:nvPr/>
              </p:nvSpPr>
              <p:spPr>
                <a:xfrm>
                  <a:off x="-1716670" y="1904856"/>
                  <a:ext cx="47064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3002" extrusionOk="0">
                      <a:moveTo>
                        <a:pt x="393" y="0"/>
                      </a:moveTo>
                      <a:cubicBezTo>
                        <a:pt x="0" y="629"/>
                        <a:pt x="267" y="1760"/>
                        <a:pt x="267" y="1760"/>
                      </a:cubicBezTo>
                      <a:lnTo>
                        <a:pt x="849" y="3001"/>
                      </a:lnTo>
                      <a:cubicBezTo>
                        <a:pt x="1163" y="2875"/>
                        <a:pt x="1619" y="2325"/>
                        <a:pt x="1619" y="2325"/>
                      </a:cubicBezTo>
                      <a:cubicBezTo>
                        <a:pt x="1289" y="1257"/>
                        <a:pt x="393" y="0"/>
                        <a:pt x="393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67"/>
                <p:cNvSpPr/>
                <p:nvPr/>
              </p:nvSpPr>
              <p:spPr>
                <a:xfrm>
                  <a:off x="-1727164" y="1972443"/>
                  <a:ext cx="64419" cy="8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907" extrusionOk="0">
                      <a:moveTo>
                        <a:pt x="1980" y="0"/>
                      </a:moveTo>
                      <a:cubicBezTo>
                        <a:pt x="1980" y="0"/>
                        <a:pt x="1398" y="220"/>
                        <a:pt x="1210" y="676"/>
                      </a:cubicBezTo>
                      <a:cubicBezTo>
                        <a:pt x="1210" y="676"/>
                        <a:pt x="786" y="1367"/>
                        <a:pt x="0" y="2593"/>
                      </a:cubicBezTo>
                      <a:lnTo>
                        <a:pt x="440" y="2907"/>
                      </a:lnTo>
                      <a:lnTo>
                        <a:pt x="1885" y="1289"/>
                      </a:lnTo>
                      <a:cubicBezTo>
                        <a:pt x="2090" y="1116"/>
                        <a:pt x="2215" y="817"/>
                        <a:pt x="2137" y="550"/>
                      </a:cubicBez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67"/>
                <p:cNvSpPr/>
                <p:nvPr/>
              </p:nvSpPr>
              <p:spPr>
                <a:xfrm>
                  <a:off x="-1834054" y="1976106"/>
                  <a:ext cx="146629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2640" extrusionOk="0">
                      <a:moveTo>
                        <a:pt x="4620" y="2640"/>
                      </a:moveTo>
                      <a:lnTo>
                        <a:pt x="425" y="2640"/>
                      </a:lnTo>
                      <a:lnTo>
                        <a:pt x="32" y="377"/>
                      </a:lnTo>
                      <a:cubicBezTo>
                        <a:pt x="1" y="173"/>
                        <a:pt x="142" y="0"/>
                        <a:pt x="346" y="0"/>
                      </a:cubicBezTo>
                      <a:lnTo>
                        <a:pt x="4683" y="0"/>
                      </a:lnTo>
                      <a:cubicBezTo>
                        <a:pt x="4887" y="0"/>
                        <a:pt x="5044" y="173"/>
                        <a:pt x="5012" y="377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67"/>
                <p:cNvSpPr/>
                <p:nvPr/>
              </p:nvSpPr>
              <p:spPr>
                <a:xfrm>
                  <a:off x="-1821729" y="2052822"/>
                  <a:ext cx="121978" cy="1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504" extrusionOk="0">
                      <a:moveTo>
                        <a:pt x="1" y="1"/>
                      </a:moveTo>
                      <a:lnTo>
                        <a:pt x="1" y="63"/>
                      </a:lnTo>
                      <a:cubicBezTo>
                        <a:pt x="1" y="299"/>
                        <a:pt x="189" y="503"/>
                        <a:pt x="441" y="503"/>
                      </a:cubicBezTo>
                      <a:lnTo>
                        <a:pt x="3756" y="503"/>
                      </a:lnTo>
                      <a:cubicBezTo>
                        <a:pt x="4007" y="503"/>
                        <a:pt x="4196" y="299"/>
                        <a:pt x="4196" y="63"/>
                      </a:cubicBezTo>
                      <a:lnTo>
                        <a:pt x="41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67"/>
                <p:cNvSpPr/>
                <p:nvPr/>
              </p:nvSpPr>
              <p:spPr>
                <a:xfrm>
                  <a:off x="-1770100" y="2006688"/>
                  <a:ext cx="21018" cy="2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724" extrusionOk="0">
                      <a:moveTo>
                        <a:pt x="362" y="1"/>
                      </a:moveTo>
                      <a:cubicBezTo>
                        <a:pt x="157" y="1"/>
                        <a:pt x="0" y="158"/>
                        <a:pt x="0" y="362"/>
                      </a:cubicBezTo>
                      <a:cubicBezTo>
                        <a:pt x="0" y="566"/>
                        <a:pt x="157" y="723"/>
                        <a:pt x="362" y="723"/>
                      </a:cubicBezTo>
                      <a:cubicBezTo>
                        <a:pt x="566" y="723"/>
                        <a:pt x="723" y="566"/>
                        <a:pt x="723" y="362"/>
                      </a:cubicBezTo>
                      <a:cubicBezTo>
                        <a:pt x="723" y="158"/>
                        <a:pt x="566" y="1"/>
                        <a:pt x="362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67"/>
                <p:cNvSpPr/>
                <p:nvPr/>
              </p:nvSpPr>
              <p:spPr>
                <a:xfrm>
                  <a:off x="-1603094" y="1567325"/>
                  <a:ext cx="68692" cy="6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2168" extrusionOk="0">
                      <a:moveTo>
                        <a:pt x="1624" y="1"/>
                      </a:moveTo>
                      <a:cubicBezTo>
                        <a:pt x="1624" y="1"/>
                        <a:pt x="1152" y="692"/>
                        <a:pt x="618" y="1132"/>
                      </a:cubicBezTo>
                      <a:cubicBezTo>
                        <a:pt x="0" y="1650"/>
                        <a:pt x="132" y="2167"/>
                        <a:pt x="580" y="2167"/>
                      </a:cubicBezTo>
                      <a:cubicBezTo>
                        <a:pt x="621" y="2167"/>
                        <a:pt x="666" y="2163"/>
                        <a:pt x="712" y="2153"/>
                      </a:cubicBezTo>
                      <a:cubicBezTo>
                        <a:pt x="1247" y="2043"/>
                        <a:pt x="1812" y="1305"/>
                        <a:pt x="1985" y="1164"/>
                      </a:cubicBezTo>
                      <a:cubicBezTo>
                        <a:pt x="2174" y="1006"/>
                        <a:pt x="2362" y="315"/>
                        <a:pt x="2362" y="315"/>
                      </a:cubicBezTo>
                      <a:cubicBezTo>
                        <a:pt x="1875" y="26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67"/>
                <p:cNvSpPr/>
                <p:nvPr/>
              </p:nvSpPr>
              <p:spPr>
                <a:xfrm>
                  <a:off x="-1566873" y="1186451"/>
                  <a:ext cx="149827" cy="7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4" h="2577" extrusionOk="0">
                      <a:moveTo>
                        <a:pt x="4321" y="0"/>
                      </a:moveTo>
                      <a:cubicBezTo>
                        <a:pt x="4321" y="0"/>
                        <a:pt x="3677" y="1084"/>
                        <a:pt x="2687" y="1618"/>
                      </a:cubicBezTo>
                      <a:cubicBezTo>
                        <a:pt x="2640" y="1650"/>
                        <a:pt x="2577" y="1665"/>
                        <a:pt x="2530" y="1697"/>
                      </a:cubicBezTo>
                      <a:cubicBezTo>
                        <a:pt x="2310" y="1665"/>
                        <a:pt x="1697" y="1634"/>
                        <a:pt x="1430" y="1618"/>
                      </a:cubicBezTo>
                      <a:cubicBezTo>
                        <a:pt x="723" y="1555"/>
                        <a:pt x="142" y="1445"/>
                        <a:pt x="142" y="1445"/>
                      </a:cubicBezTo>
                      <a:lnTo>
                        <a:pt x="1" y="1885"/>
                      </a:lnTo>
                      <a:cubicBezTo>
                        <a:pt x="959" y="2278"/>
                        <a:pt x="1745" y="2482"/>
                        <a:pt x="2404" y="2561"/>
                      </a:cubicBezTo>
                      <a:cubicBezTo>
                        <a:pt x="2404" y="2561"/>
                        <a:pt x="2561" y="2577"/>
                        <a:pt x="2624" y="2577"/>
                      </a:cubicBezTo>
                      <a:cubicBezTo>
                        <a:pt x="2797" y="2561"/>
                        <a:pt x="3033" y="2530"/>
                        <a:pt x="3284" y="2420"/>
                      </a:cubicBezTo>
                      <a:cubicBezTo>
                        <a:pt x="3834" y="2152"/>
                        <a:pt x="5154" y="581"/>
                        <a:pt x="5154" y="581"/>
                      </a:cubicBezTo>
                      <a:cubicBezTo>
                        <a:pt x="4997" y="330"/>
                        <a:pt x="4635" y="110"/>
                        <a:pt x="4321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67"/>
                <p:cNvSpPr/>
                <p:nvPr/>
              </p:nvSpPr>
              <p:spPr>
                <a:xfrm>
                  <a:off x="-1598384" y="1204097"/>
                  <a:ext cx="36105" cy="3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79" extrusionOk="0">
                      <a:moveTo>
                        <a:pt x="176" y="0"/>
                      </a:moveTo>
                      <a:cubicBezTo>
                        <a:pt x="148" y="0"/>
                        <a:pt x="125" y="7"/>
                        <a:pt x="111" y="22"/>
                      </a:cubicBezTo>
                      <a:cubicBezTo>
                        <a:pt x="1" y="116"/>
                        <a:pt x="16" y="619"/>
                        <a:pt x="488" y="1027"/>
                      </a:cubicBezTo>
                      <a:cubicBezTo>
                        <a:pt x="786" y="1278"/>
                        <a:pt x="1085" y="1278"/>
                        <a:pt x="1085" y="1278"/>
                      </a:cubicBezTo>
                      <a:lnTo>
                        <a:pt x="1242" y="791"/>
                      </a:lnTo>
                      <a:cubicBezTo>
                        <a:pt x="1242" y="791"/>
                        <a:pt x="1116" y="446"/>
                        <a:pt x="927" y="351"/>
                      </a:cubicBezTo>
                      <a:cubicBezTo>
                        <a:pt x="778" y="270"/>
                        <a:pt x="35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67"/>
                <p:cNvSpPr/>
                <p:nvPr/>
              </p:nvSpPr>
              <p:spPr>
                <a:xfrm>
                  <a:off x="-1596553" y="1209736"/>
                  <a:ext cx="41599" cy="2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896" extrusionOk="0">
                      <a:moveTo>
                        <a:pt x="16" y="142"/>
                      </a:moveTo>
                      <a:lnTo>
                        <a:pt x="786" y="864"/>
                      </a:lnTo>
                      <a:cubicBezTo>
                        <a:pt x="817" y="880"/>
                        <a:pt x="864" y="896"/>
                        <a:pt x="912" y="880"/>
                      </a:cubicBezTo>
                      <a:lnTo>
                        <a:pt x="1383" y="644"/>
                      </a:lnTo>
                      <a:cubicBezTo>
                        <a:pt x="1399" y="644"/>
                        <a:pt x="1399" y="629"/>
                        <a:pt x="1399" y="613"/>
                      </a:cubicBezTo>
                      <a:lnTo>
                        <a:pt x="1414" y="613"/>
                      </a:lnTo>
                      <a:lnTo>
                        <a:pt x="1430" y="534"/>
                      </a:lnTo>
                      <a:lnTo>
                        <a:pt x="1304" y="487"/>
                      </a:lnTo>
                      <a:lnTo>
                        <a:pt x="95" y="32"/>
                      </a:lnTo>
                      <a:lnTo>
                        <a:pt x="32" y="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cubicBezTo>
                        <a:pt x="0" y="110"/>
                        <a:pt x="0" y="126"/>
                        <a:pt x="16" y="14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67"/>
                <p:cNvSpPr/>
                <p:nvPr/>
              </p:nvSpPr>
              <p:spPr>
                <a:xfrm>
                  <a:off x="-1596088" y="1201974"/>
                  <a:ext cx="41570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085" extrusionOk="0">
                      <a:moveTo>
                        <a:pt x="911" y="1069"/>
                      </a:moveTo>
                      <a:lnTo>
                        <a:pt x="1383" y="833"/>
                      </a:lnTo>
                      <a:cubicBezTo>
                        <a:pt x="1414" y="817"/>
                        <a:pt x="1430" y="786"/>
                        <a:pt x="1398" y="754"/>
                      </a:cubicBezTo>
                      <a:lnTo>
                        <a:pt x="629" y="32"/>
                      </a:lnTo>
                      <a:cubicBezTo>
                        <a:pt x="597" y="0"/>
                        <a:pt x="550" y="0"/>
                        <a:pt x="503" y="16"/>
                      </a:cubicBezTo>
                      <a:lnTo>
                        <a:pt x="32" y="252"/>
                      </a:lnTo>
                      <a:cubicBezTo>
                        <a:pt x="0" y="267"/>
                        <a:pt x="0" y="299"/>
                        <a:pt x="16" y="330"/>
                      </a:cubicBezTo>
                      <a:lnTo>
                        <a:pt x="786" y="1053"/>
                      </a:lnTo>
                      <a:cubicBezTo>
                        <a:pt x="817" y="1069"/>
                        <a:pt x="880" y="1084"/>
                        <a:pt x="911" y="106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67"/>
                <p:cNvSpPr/>
                <p:nvPr/>
              </p:nvSpPr>
              <p:spPr>
                <a:xfrm>
                  <a:off x="-1592890" y="1204533"/>
                  <a:ext cx="33343" cy="2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62" extrusionOk="0">
                      <a:moveTo>
                        <a:pt x="439" y="0"/>
                      </a:moveTo>
                      <a:cubicBezTo>
                        <a:pt x="428" y="0"/>
                        <a:pt x="418" y="2"/>
                        <a:pt x="409" y="7"/>
                      </a:cubicBezTo>
                      <a:lnTo>
                        <a:pt x="31" y="195"/>
                      </a:lnTo>
                      <a:cubicBezTo>
                        <a:pt x="0" y="211"/>
                        <a:pt x="0" y="242"/>
                        <a:pt x="31" y="274"/>
                      </a:cubicBezTo>
                      <a:lnTo>
                        <a:pt x="629" y="823"/>
                      </a:lnTo>
                      <a:cubicBezTo>
                        <a:pt x="652" y="846"/>
                        <a:pt x="683" y="861"/>
                        <a:pt x="710" y="861"/>
                      </a:cubicBezTo>
                      <a:cubicBezTo>
                        <a:pt x="721" y="861"/>
                        <a:pt x="730" y="859"/>
                        <a:pt x="738" y="855"/>
                      </a:cubicBezTo>
                      <a:lnTo>
                        <a:pt x="1116" y="666"/>
                      </a:lnTo>
                      <a:cubicBezTo>
                        <a:pt x="1147" y="651"/>
                        <a:pt x="1147" y="619"/>
                        <a:pt x="1116" y="588"/>
                      </a:cubicBezTo>
                      <a:lnTo>
                        <a:pt x="519" y="22"/>
                      </a:lnTo>
                      <a:cubicBezTo>
                        <a:pt x="496" y="11"/>
                        <a:pt x="466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67"/>
                <p:cNvSpPr/>
                <p:nvPr/>
              </p:nvSpPr>
              <p:spPr>
                <a:xfrm>
                  <a:off x="-1596553" y="1212469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67"/>
                <p:cNvSpPr/>
                <p:nvPr/>
              </p:nvSpPr>
              <p:spPr>
                <a:xfrm>
                  <a:off x="-1574838" y="1209242"/>
                  <a:ext cx="9680" cy="5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5" extrusionOk="0">
                      <a:moveTo>
                        <a:pt x="152" y="1"/>
                      </a:moveTo>
                      <a:cubicBezTo>
                        <a:pt x="146" y="1"/>
                        <a:pt x="140" y="1"/>
                        <a:pt x="133" y="2"/>
                      </a:cubicBezTo>
                      <a:cubicBezTo>
                        <a:pt x="133" y="2"/>
                        <a:pt x="23" y="33"/>
                        <a:pt x="8" y="127"/>
                      </a:cubicBezTo>
                      <a:cubicBezTo>
                        <a:pt x="0" y="171"/>
                        <a:pt x="20" y="184"/>
                        <a:pt x="50" y="184"/>
                      </a:cubicBezTo>
                      <a:cubicBezTo>
                        <a:pt x="84" y="184"/>
                        <a:pt x="131" y="167"/>
                        <a:pt x="165" y="159"/>
                      </a:cubicBezTo>
                      <a:cubicBezTo>
                        <a:pt x="186" y="148"/>
                        <a:pt x="207" y="145"/>
                        <a:pt x="226" y="145"/>
                      </a:cubicBezTo>
                      <a:cubicBezTo>
                        <a:pt x="264" y="145"/>
                        <a:pt x="296" y="159"/>
                        <a:pt x="306" y="159"/>
                      </a:cubicBezTo>
                      <a:cubicBezTo>
                        <a:pt x="309" y="163"/>
                        <a:pt x="312" y="165"/>
                        <a:pt x="314" y="165"/>
                      </a:cubicBezTo>
                      <a:cubicBezTo>
                        <a:pt x="332" y="165"/>
                        <a:pt x="306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67"/>
                <p:cNvSpPr/>
                <p:nvPr/>
              </p:nvSpPr>
              <p:spPr>
                <a:xfrm>
                  <a:off x="-1597512" y="1210666"/>
                  <a:ext cx="12413" cy="1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75" extrusionOk="0">
                      <a:moveTo>
                        <a:pt x="64" y="0"/>
                      </a:moveTo>
                      <a:cubicBezTo>
                        <a:pt x="18" y="0"/>
                        <a:pt x="1" y="104"/>
                        <a:pt x="49" y="188"/>
                      </a:cubicBezTo>
                      <a:cubicBezTo>
                        <a:pt x="108" y="276"/>
                        <a:pt x="208" y="474"/>
                        <a:pt x="387" y="474"/>
                      </a:cubicBezTo>
                      <a:cubicBezTo>
                        <a:pt x="400" y="474"/>
                        <a:pt x="413" y="473"/>
                        <a:pt x="426" y="471"/>
                      </a:cubicBezTo>
                      <a:cubicBezTo>
                        <a:pt x="426" y="471"/>
                        <a:pt x="253" y="188"/>
                        <a:pt x="112" y="31"/>
                      </a:cubicBezTo>
                      <a:cubicBezTo>
                        <a:pt x="94" y="9"/>
                        <a:pt x="7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67"/>
                <p:cNvSpPr/>
                <p:nvPr/>
              </p:nvSpPr>
              <p:spPr>
                <a:xfrm>
                  <a:off x="-1580565" y="1280114"/>
                  <a:ext cx="179972" cy="14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4948" extrusionOk="0">
                      <a:moveTo>
                        <a:pt x="2798" y="0"/>
                      </a:moveTo>
                      <a:cubicBezTo>
                        <a:pt x="2733" y="0"/>
                        <a:pt x="2670" y="10"/>
                        <a:pt x="2608" y="30"/>
                      </a:cubicBezTo>
                      <a:cubicBezTo>
                        <a:pt x="1854" y="282"/>
                        <a:pt x="0" y="3974"/>
                        <a:pt x="0" y="3974"/>
                      </a:cubicBezTo>
                      <a:cubicBezTo>
                        <a:pt x="90" y="4096"/>
                        <a:pt x="230" y="4155"/>
                        <a:pt x="386" y="4155"/>
                      </a:cubicBezTo>
                      <a:cubicBezTo>
                        <a:pt x="531" y="4155"/>
                        <a:pt x="689" y="4104"/>
                        <a:pt x="833" y="4005"/>
                      </a:cubicBezTo>
                      <a:cubicBezTo>
                        <a:pt x="833" y="4005"/>
                        <a:pt x="2200" y="2874"/>
                        <a:pt x="2687" y="1570"/>
                      </a:cubicBezTo>
                      <a:cubicBezTo>
                        <a:pt x="2687" y="1570"/>
                        <a:pt x="4132" y="4948"/>
                        <a:pt x="6065" y="4948"/>
                      </a:cubicBezTo>
                      <a:cubicBezTo>
                        <a:pt x="6190" y="4948"/>
                        <a:pt x="5860" y="3330"/>
                        <a:pt x="5546" y="2984"/>
                      </a:cubicBezTo>
                      <a:cubicBezTo>
                        <a:pt x="5546" y="2984"/>
                        <a:pt x="3942" y="0"/>
                        <a:pt x="279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67"/>
                <p:cNvSpPr/>
                <p:nvPr/>
              </p:nvSpPr>
              <p:spPr>
                <a:xfrm>
                  <a:off x="-1623036" y="1395609"/>
                  <a:ext cx="68082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865" extrusionOk="0">
                      <a:moveTo>
                        <a:pt x="1461" y="1"/>
                      </a:moveTo>
                      <a:cubicBezTo>
                        <a:pt x="1037" y="299"/>
                        <a:pt x="581" y="111"/>
                        <a:pt x="283" y="299"/>
                      </a:cubicBezTo>
                      <a:cubicBezTo>
                        <a:pt x="0" y="503"/>
                        <a:pt x="0" y="865"/>
                        <a:pt x="0" y="865"/>
                      </a:cubicBezTo>
                      <a:lnTo>
                        <a:pt x="2325" y="849"/>
                      </a:lnTo>
                      <a:cubicBezTo>
                        <a:pt x="2325" y="849"/>
                        <a:pt x="2341" y="378"/>
                        <a:pt x="2341" y="236"/>
                      </a:cubicBezTo>
                      <a:cubicBezTo>
                        <a:pt x="2341" y="95"/>
                        <a:pt x="2294" y="32"/>
                        <a:pt x="2294" y="32"/>
                      </a:cubicBezTo>
                      <a:cubicBezTo>
                        <a:pt x="2117" y="48"/>
                        <a:pt x="1977" y="54"/>
                        <a:pt x="1866" y="54"/>
                      </a:cubicBezTo>
                      <a:cubicBezTo>
                        <a:pt x="1532" y="54"/>
                        <a:pt x="1461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67"/>
                <p:cNvSpPr/>
                <p:nvPr/>
              </p:nvSpPr>
              <p:spPr>
                <a:xfrm>
                  <a:off x="-1423471" y="1155840"/>
                  <a:ext cx="79972" cy="4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500" extrusionOk="0">
                      <a:moveTo>
                        <a:pt x="1148" y="0"/>
                      </a:moveTo>
                      <a:cubicBezTo>
                        <a:pt x="95" y="16"/>
                        <a:pt x="1" y="975"/>
                        <a:pt x="142" y="1194"/>
                      </a:cubicBezTo>
                      <a:cubicBezTo>
                        <a:pt x="244" y="1373"/>
                        <a:pt x="1108" y="1499"/>
                        <a:pt x="1650" y="1499"/>
                      </a:cubicBezTo>
                      <a:cubicBezTo>
                        <a:pt x="1777" y="1499"/>
                        <a:pt x="1887" y="1492"/>
                        <a:pt x="1965" y="1477"/>
                      </a:cubicBezTo>
                      <a:cubicBezTo>
                        <a:pt x="2389" y="1383"/>
                        <a:pt x="2750" y="692"/>
                        <a:pt x="2373" y="346"/>
                      </a:cubicBezTo>
                      <a:cubicBezTo>
                        <a:pt x="1980" y="0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67"/>
                <p:cNvSpPr/>
                <p:nvPr/>
              </p:nvSpPr>
              <p:spPr>
                <a:xfrm>
                  <a:off x="-1447221" y="1178660"/>
                  <a:ext cx="107356" cy="20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7177" extrusionOk="0">
                      <a:moveTo>
                        <a:pt x="2185" y="1"/>
                      </a:moveTo>
                      <a:lnTo>
                        <a:pt x="1163" y="142"/>
                      </a:lnTo>
                      <a:lnTo>
                        <a:pt x="1006" y="158"/>
                      </a:lnTo>
                      <a:lnTo>
                        <a:pt x="944" y="174"/>
                      </a:lnTo>
                      <a:lnTo>
                        <a:pt x="205" y="268"/>
                      </a:lnTo>
                      <a:cubicBezTo>
                        <a:pt x="205" y="2578"/>
                        <a:pt x="425" y="3080"/>
                        <a:pt x="1" y="4966"/>
                      </a:cubicBezTo>
                      <a:cubicBezTo>
                        <a:pt x="85" y="5662"/>
                        <a:pt x="380" y="7177"/>
                        <a:pt x="1723" y="7177"/>
                      </a:cubicBezTo>
                      <a:cubicBezTo>
                        <a:pt x="2136" y="7177"/>
                        <a:pt x="2648" y="7033"/>
                        <a:pt x="3284" y="6678"/>
                      </a:cubicBezTo>
                      <a:lnTo>
                        <a:pt x="3693" y="4070"/>
                      </a:lnTo>
                      <a:lnTo>
                        <a:pt x="3599" y="472"/>
                      </a:lnTo>
                      <a:lnTo>
                        <a:pt x="2640" y="142"/>
                      </a:lnTo>
                      <a:lnTo>
                        <a:pt x="2577" y="127"/>
                      </a:lnTo>
                      <a:lnTo>
                        <a:pt x="2357" y="48"/>
                      </a:lnTo>
                      <a:lnTo>
                        <a:pt x="2185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67"/>
                <p:cNvSpPr/>
                <p:nvPr/>
              </p:nvSpPr>
              <p:spPr>
                <a:xfrm>
                  <a:off x="-1393325" y="1178951"/>
                  <a:ext cx="27907" cy="1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683" extrusionOk="0">
                      <a:moveTo>
                        <a:pt x="914" y="0"/>
                      </a:moveTo>
                      <a:cubicBezTo>
                        <a:pt x="904" y="0"/>
                        <a:pt x="896" y="11"/>
                        <a:pt x="896" y="22"/>
                      </a:cubicBezTo>
                      <a:cubicBezTo>
                        <a:pt x="896" y="38"/>
                        <a:pt x="739" y="635"/>
                        <a:pt x="48" y="635"/>
                      </a:cubicBezTo>
                      <a:lnTo>
                        <a:pt x="32" y="635"/>
                      </a:lnTo>
                      <a:cubicBezTo>
                        <a:pt x="16" y="635"/>
                        <a:pt x="1" y="651"/>
                        <a:pt x="1" y="667"/>
                      </a:cubicBezTo>
                      <a:cubicBezTo>
                        <a:pt x="1" y="682"/>
                        <a:pt x="16" y="682"/>
                        <a:pt x="32" y="682"/>
                      </a:cubicBezTo>
                      <a:lnTo>
                        <a:pt x="48" y="682"/>
                      </a:lnTo>
                      <a:cubicBezTo>
                        <a:pt x="786" y="682"/>
                        <a:pt x="959" y="38"/>
                        <a:pt x="959" y="38"/>
                      </a:cubicBezTo>
                      <a:cubicBezTo>
                        <a:pt x="959" y="22"/>
                        <a:pt x="943" y="7"/>
                        <a:pt x="928" y="7"/>
                      </a:cubicBezTo>
                      <a:cubicBezTo>
                        <a:pt x="923" y="2"/>
                        <a:pt x="918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67"/>
                <p:cNvSpPr/>
                <p:nvPr/>
              </p:nvSpPr>
              <p:spPr>
                <a:xfrm>
                  <a:off x="-1421639" y="1185056"/>
                  <a:ext cx="1055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78" extrusionOk="0">
                      <a:moveTo>
                        <a:pt x="32" y="1"/>
                      </a:moveTo>
                      <a:cubicBezTo>
                        <a:pt x="16" y="1"/>
                        <a:pt x="1" y="17"/>
                        <a:pt x="1" y="32"/>
                      </a:cubicBezTo>
                      <a:cubicBezTo>
                        <a:pt x="64" y="362"/>
                        <a:pt x="331" y="378"/>
                        <a:pt x="331" y="378"/>
                      </a:cubicBezTo>
                      <a:cubicBezTo>
                        <a:pt x="346" y="378"/>
                        <a:pt x="362" y="362"/>
                        <a:pt x="362" y="347"/>
                      </a:cubicBezTo>
                      <a:cubicBezTo>
                        <a:pt x="362" y="331"/>
                        <a:pt x="346" y="315"/>
                        <a:pt x="331" y="315"/>
                      </a:cubicBezTo>
                      <a:cubicBezTo>
                        <a:pt x="331" y="315"/>
                        <a:pt x="111" y="315"/>
                        <a:pt x="64" y="32"/>
                      </a:cubicBezTo>
                      <a:cubicBezTo>
                        <a:pt x="64" y="17"/>
                        <a:pt x="48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67"/>
                <p:cNvSpPr/>
                <p:nvPr/>
              </p:nvSpPr>
              <p:spPr>
                <a:xfrm>
                  <a:off x="-1441727" y="1297411"/>
                  <a:ext cx="67617" cy="4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533" extrusionOk="0">
                      <a:moveTo>
                        <a:pt x="220" y="1"/>
                      </a:moveTo>
                      <a:cubicBezTo>
                        <a:pt x="220" y="629"/>
                        <a:pt x="0" y="1258"/>
                        <a:pt x="0" y="1258"/>
                      </a:cubicBezTo>
                      <a:cubicBezTo>
                        <a:pt x="605" y="1495"/>
                        <a:pt x="1366" y="1532"/>
                        <a:pt x="1783" y="1532"/>
                      </a:cubicBezTo>
                      <a:cubicBezTo>
                        <a:pt x="1972" y="1532"/>
                        <a:pt x="2090" y="1525"/>
                        <a:pt x="2090" y="1525"/>
                      </a:cubicBezTo>
                      <a:cubicBezTo>
                        <a:pt x="2326" y="1069"/>
                        <a:pt x="2216" y="158"/>
                        <a:pt x="2216" y="158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67"/>
                <p:cNvSpPr/>
                <p:nvPr/>
              </p:nvSpPr>
              <p:spPr>
                <a:xfrm>
                  <a:off x="-1398790" y="1202876"/>
                  <a:ext cx="9157" cy="7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452" extrusionOk="0">
                      <a:moveTo>
                        <a:pt x="283" y="1"/>
                      </a:moveTo>
                      <a:cubicBezTo>
                        <a:pt x="267" y="1"/>
                        <a:pt x="252" y="16"/>
                        <a:pt x="252" y="32"/>
                      </a:cubicBezTo>
                      <a:cubicBezTo>
                        <a:pt x="252" y="48"/>
                        <a:pt x="0" y="1745"/>
                        <a:pt x="63" y="2436"/>
                      </a:cubicBezTo>
                      <a:cubicBezTo>
                        <a:pt x="63" y="2452"/>
                        <a:pt x="79" y="2452"/>
                        <a:pt x="94" y="2452"/>
                      </a:cubicBezTo>
                      <a:cubicBezTo>
                        <a:pt x="110" y="2452"/>
                        <a:pt x="110" y="2436"/>
                        <a:pt x="110" y="2420"/>
                      </a:cubicBezTo>
                      <a:cubicBezTo>
                        <a:pt x="47" y="1745"/>
                        <a:pt x="299" y="48"/>
                        <a:pt x="314" y="32"/>
                      </a:cubicBezTo>
                      <a:cubicBezTo>
                        <a:pt x="314" y="16"/>
                        <a:pt x="299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67"/>
                <p:cNvSpPr/>
                <p:nvPr/>
              </p:nvSpPr>
              <p:spPr>
                <a:xfrm>
                  <a:off x="-1424837" y="1198777"/>
                  <a:ext cx="9622" cy="7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467" extrusionOk="0">
                      <a:moveTo>
                        <a:pt x="299" y="0"/>
                      </a:moveTo>
                      <a:cubicBezTo>
                        <a:pt x="283" y="0"/>
                        <a:pt x="268" y="0"/>
                        <a:pt x="268" y="16"/>
                      </a:cubicBezTo>
                      <a:cubicBezTo>
                        <a:pt x="268" y="32"/>
                        <a:pt x="1" y="1760"/>
                        <a:pt x="64" y="2435"/>
                      </a:cubicBezTo>
                      <a:cubicBezTo>
                        <a:pt x="64" y="2451"/>
                        <a:pt x="79" y="2467"/>
                        <a:pt x="95" y="2467"/>
                      </a:cubicBezTo>
                      <a:cubicBezTo>
                        <a:pt x="111" y="2467"/>
                        <a:pt x="126" y="2451"/>
                        <a:pt x="126" y="2435"/>
                      </a:cubicBezTo>
                      <a:cubicBezTo>
                        <a:pt x="64" y="1760"/>
                        <a:pt x="315" y="47"/>
                        <a:pt x="315" y="32"/>
                      </a:cubicBezTo>
                      <a:cubicBezTo>
                        <a:pt x="331" y="16"/>
                        <a:pt x="315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67"/>
                <p:cNvSpPr/>
                <p:nvPr/>
              </p:nvSpPr>
              <p:spPr>
                <a:xfrm>
                  <a:off x="-1460012" y="1111538"/>
                  <a:ext cx="17384" cy="31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069" extrusionOk="0">
                      <a:moveTo>
                        <a:pt x="205" y="0"/>
                      </a:moveTo>
                      <a:cubicBezTo>
                        <a:pt x="205" y="0"/>
                        <a:pt x="1" y="220"/>
                        <a:pt x="205" y="645"/>
                      </a:cubicBezTo>
                      <a:cubicBezTo>
                        <a:pt x="409" y="1069"/>
                        <a:pt x="598" y="1069"/>
                        <a:pt x="598" y="1069"/>
                      </a:cubicBezTo>
                      <a:cubicBezTo>
                        <a:pt x="598" y="1069"/>
                        <a:pt x="598" y="16"/>
                        <a:pt x="205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67"/>
                <p:cNvSpPr/>
                <p:nvPr/>
              </p:nvSpPr>
              <p:spPr>
                <a:xfrm>
                  <a:off x="-1409750" y="1152468"/>
                  <a:ext cx="31977" cy="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258" extrusionOk="0">
                      <a:moveTo>
                        <a:pt x="830" y="0"/>
                      </a:moveTo>
                      <a:cubicBezTo>
                        <a:pt x="649" y="0"/>
                        <a:pt x="358" y="206"/>
                        <a:pt x="157" y="321"/>
                      </a:cubicBezTo>
                      <a:cubicBezTo>
                        <a:pt x="63" y="384"/>
                        <a:pt x="0" y="431"/>
                        <a:pt x="0" y="431"/>
                      </a:cubicBezTo>
                      <a:lnTo>
                        <a:pt x="189" y="981"/>
                      </a:lnTo>
                      <a:lnTo>
                        <a:pt x="283" y="1232"/>
                      </a:lnTo>
                      <a:cubicBezTo>
                        <a:pt x="333" y="1250"/>
                        <a:pt x="383" y="1258"/>
                        <a:pt x="433" y="1258"/>
                      </a:cubicBezTo>
                      <a:cubicBezTo>
                        <a:pt x="776" y="1258"/>
                        <a:pt x="1100" y="886"/>
                        <a:pt x="1100" y="886"/>
                      </a:cubicBezTo>
                      <a:lnTo>
                        <a:pt x="880" y="6"/>
                      </a:lnTo>
                      <a:cubicBezTo>
                        <a:pt x="865" y="2"/>
                        <a:pt x="848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67"/>
                <p:cNvSpPr/>
                <p:nvPr/>
              </p:nvSpPr>
              <p:spPr>
                <a:xfrm>
                  <a:off x="-1409750" y="1157207"/>
                  <a:ext cx="20582" cy="2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9" extrusionOk="0">
                      <a:moveTo>
                        <a:pt x="707" y="1"/>
                      </a:moveTo>
                      <a:lnTo>
                        <a:pt x="157" y="158"/>
                      </a:lnTo>
                      <a:cubicBezTo>
                        <a:pt x="63" y="221"/>
                        <a:pt x="0" y="268"/>
                        <a:pt x="0" y="268"/>
                      </a:cubicBezTo>
                      <a:lnTo>
                        <a:pt x="236" y="959"/>
                      </a:lnTo>
                      <a:cubicBezTo>
                        <a:pt x="691" y="755"/>
                        <a:pt x="707" y="1"/>
                        <a:pt x="70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67"/>
                <p:cNvSpPr/>
                <p:nvPr/>
              </p:nvSpPr>
              <p:spPr>
                <a:xfrm>
                  <a:off x="-1454518" y="1092294"/>
                  <a:ext cx="75379" cy="8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945" extrusionOk="0">
                      <a:moveTo>
                        <a:pt x="1590" y="0"/>
                      </a:moveTo>
                      <a:cubicBezTo>
                        <a:pt x="896" y="0"/>
                        <a:pt x="102" y="459"/>
                        <a:pt x="32" y="867"/>
                      </a:cubicBezTo>
                      <a:cubicBezTo>
                        <a:pt x="0" y="992"/>
                        <a:pt x="32" y="1181"/>
                        <a:pt x="95" y="1385"/>
                      </a:cubicBezTo>
                      <a:cubicBezTo>
                        <a:pt x="95" y="1417"/>
                        <a:pt x="110" y="1432"/>
                        <a:pt x="110" y="1448"/>
                      </a:cubicBezTo>
                      <a:cubicBezTo>
                        <a:pt x="158" y="1621"/>
                        <a:pt x="236" y="1809"/>
                        <a:pt x="315" y="1998"/>
                      </a:cubicBezTo>
                      <a:cubicBezTo>
                        <a:pt x="330" y="2029"/>
                        <a:pt x="346" y="2076"/>
                        <a:pt x="362" y="2108"/>
                      </a:cubicBezTo>
                      <a:lnTo>
                        <a:pt x="393" y="2218"/>
                      </a:lnTo>
                      <a:cubicBezTo>
                        <a:pt x="425" y="2281"/>
                        <a:pt x="456" y="2344"/>
                        <a:pt x="488" y="2406"/>
                      </a:cubicBezTo>
                      <a:cubicBezTo>
                        <a:pt x="503" y="2454"/>
                        <a:pt x="519" y="2501"/>
                        <a:pt x="550" y="2548"/>
                      </a:cubicBezTo>
                      <a:cubicBezTo>
                        <a:pt x="550" y="2579"/>
                        <a:pt x="566" y="2595"/>
                        <a:pt x="597" y="2626"/>
                      </a:cubicBezTo>
                      <a:cubicBezTo>
                        <a:pt x="645" y="2721"/>
                        <a:pt x="723" y="2783"/>
                        <a:pt x="802" y="2831"/>
                      </a:cubicBezTo>
                      <a:cubicBezTo>
                        <a:pt x="911" y="2904"/>
                        <a:pt x="1042" y="2945"/>
                        <a:pt x="1179" y="2945"/>
                      </a:cubicBezTo>
                      <a:cubicBezTo>
                        <a:pt x="1278" y="2945"/>
                        <a:pt x="1379" y="2924"/>
                        <a:pt x="1477" y="2878"/>
                      </a:cubicBezTo>
                      <a:cubicBezTo>
                        <a:pt x="1666" y="2783"/>
                        <a:pt x="1854" y="2673"/>
                        <a:pt x="2043" y="2564"/>
                      </a:cubicBezTo>
                      <a:cubicBezTo>
                        <a:pt x="2059" y="2564"/>
                        <a:pt x="2059" y="2564"/>
                        <a:pt x="2074" y="2548"/>
                      </a:cubicBezTo>
                      <a:cubicBezTo>
                        <a:pt x="2231" y="2469"/>
                        <a:pt x="2357" y="2375"/>
                        <a:pt x="2467" y="2296"/>
                      </a:cubicBezTo>
                      <a:cubicBezTo>
                        <a:pt x="2483" y="2265"/>
                        <a:pt x="2483" y="2234"/>
                        <a:pt x="2499" y="2202"/>
                      </a:cubicBezTo>
                      <a:cubicBezTo>
                        <a:pt x="2577" y="1966"/>
                        <a:pt x="2593" y="1715"/>
                        <a:pt x="2577" y="1464"/>
                      </a:cubicBezTo>
                      <a:cubicBezTo>
                        <a:pt x="2561" y="1369"/>
                        <a:pt x="2546" y="1275"/>
                        <a:pt x="2530" y="1165"/>
                      </a:cubicBezTo>
                      <a:cubicBezTo>
                        <a:pt x="2530" y="1165"/>
                        <a:pt x="2530" y="1150"/>
                        <a:pt x="2530" y="1150"/>
                      </a:cubicBezTo>
                      <a:cubicBezTo>
                        <a:pt x="2404" y="662"/>
                        <a:pt x="2247" y="191"/>
                        <a:pt x="2247" y="191"/>
                      </a:cubicBezTo>
                      <a:cubicBezTo>
                        <a:pt x="2064" y="57"/>
                        <a:pt x="1833" y="0"/>
                        <a:pt x="159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-1387395" y="1134823"/>
                  <a:ext cx="8256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740" extrusionOk="0">
                      <a:moveTo>
                        <a:pt x="190" y="739"/>
                      </a:moveTo>
                      <a:cubicBezTo>
                        <a:pt x="268" y="503"/>
                        <a:pt x="284" y="252"/>
                        <a:pt x="252" y="1"/>
                      </a:cubicBezTo>
                      <a:cubicBezTo>
                        <a:pt x="190" y="16"/>
                        <a:pt x="95" y="64"/>
                        <a:pt x="1" y="158"/>
                      </a:cubicBezTo>
                      <a:cubicBezTo>
                        <a:pt x="1" y="158"/>
                        <a:pt x="64" y="519"/>
                        <a:pt x="190" y="73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67"/>
                <p:cNvSpPr/>
                <p:nvPr/>
              </p:nvSpPr>
              <p:spPr>
                <a:xfrm>
                  <a:off x="-1470971" y="1079125"/>
                  <a:ext cx="88198" cy="4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66" extrusionOk="0">
                      <a:moveTo>
                        <a:pt x="3033" y="1398"/>
                      </a:moveTo>
                      <a:cubicBezTo>
                        <a:pt x="3033" y="1398"/>
                        <a:pt x="2766" y="1304"/>
                        <a:pt x="2640" y="1634"/>
                      </a:cubicBezTo>
                      <a:lnTo>
                        <a:pt x="2483" y="1665"/>
                      </a:lnTo>
                      <a:cubicBezTo>
                        <a:pt x="2483" y="1665"/>
                        <a:pt x="2405" y="1351"/>
                        <a:pt x="2279" y="1194"/>
                      </a:cubicBezTo>
                      <a:cubicBezTo>
                        <a:pt x="2153" y="1037"/>
                        <a:pt x="1870" y="1131"/>
                        <a:pt x="1761" y="943"/>
                      </a:cubicBezTo>
                      <a:cubicBezTo>
                        <a:pt x="1761" y="943"/>
                        <a:pt x="1116" y="1524"/>
                        <a:pt x="582" y="1351"/>
                      </a:cubicBezTo>
                      <a:cubicBezTo>
                        <a:pt x="1" y="1147"/>
                        <a:pt x="1383" y="0"/>
                        <a:pt x="2232" y="173"/>
                      </a:cubicBezTo>
                      <a:cubicBezTo>
                        <a:pt x="2892" y="314"/>
                        <a:pt x="3017" y="817"/>
                        <a:pt x="3033" y="139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67"/>
                <p:cNvSpPr/>
                <p:nvPr/>
              </p:nvSpPr>
              <p:spPr>
                <a:xfrm>
                  <a:off x="-1394227" y="1118980"/>
                  <a:ext cx="19651" cy="2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923" extrusionOk="0">
                      <a:moveTo>
                        <a:pt x="303" y="1"/>
                      </a:moveTo>
                      <a:cubicBezTo>
                        <a:pt x="114" y="1"/>
                        <a:pt x="0" y="263"/>
                        <a:pt x="0" y="263"/>
                      </a:cubicBezTo>
                      <a:lnTo>
                        <a:pt x="220" y="923"/>
                      </a:lnTo>
                      <a:cubicBezTo>
                        <a:pt x="660" y="813"/>
                        <a:pt x="676" y="153"/>
                        <a:pt x="409" y="27"/>
                      </a:cubicBezTo>
                      <a:cubicBezTo>
                        <a:pt x="372" y="9"/>
                        <a:pt x="336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67"/>
                <p:cNvSpPr/>
                <p:nvPr/>
              </p:nvSpPr>
              <p:spPr>
                <a:xfrm>
                  <a:off x="-1472337" y="1089619"/>
                  <a:ext cx="38867" cy="2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975" extrusionOk="0">
                      <a:moveTo>
                        <a:pt x="1336" y="0"/>
                      </a:moveTo>
                      <a:cubicBezTo>
                        <a:pt x="1336" y="0"/>
                        <a:pt x="912" y="189"/>
                        <a:pt x="472" y="126"/>
                      </a:cubicBezTo>
                      <a:cubicBezTo>
                        <a:pt x="1" y="63"/>
                        <a:pt x="1" y="927"/>
                        <a:pt x="551" y="959"/>
                      </a:cubicBezTo>
                      <a:cubicBezTo>
                        <a:pt x="1101" y="974"/>
                        <a:pt x="1336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67"/>
                <p:cNvSpPr/>
                <p:nvPr/>
              </p:nvSpPr>
              <p:spPr>
                <a:xfrm>
                  <a:off x="-1555913" y="1371510"/>
                  <a:ext cx="238432" cy="20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7058" extrusionOk="0">
                      <a:moveTo>
                        <a:pt x="6849" y="0"/>
                      </a:moveTo>
                      <a:cubicBezTo>
                        <a:pt x="6403" y="0"/>
                        <a:pt x="5232" y="290"/>
                        <a:pt x="4573" y="484"/>
                      </a:cubicBezTo>
                      <a:cubicBezTo>
                        <a:pt x="4573" y="484"/>
                        <a:pt x="2452" y="1191"/>
                        <a:pt x="1572" y="2024"/>
                      </a:cubicBezTo>
                      <a:cubicBezTo>
                        <a:pt x="708" y="2856"/>
                        <a:pt x="1" y="6737"/>
                        <a:pt x="1" y="6737"/>
                      </a:cubicBezTo>
                      <a:cubicBezTo>
                        <a:pt x="109" y="6968"/>
                        <a:pt x="323" y="7058"/>
                        <a:pt x="602" y="7058"/>
                      </a:cubicBezTo>
                      <a:cubicBezTo>
                        <a:pt x="646" y="7058"/>
                        <a:pt x="692" y="7055"/>
                        <a:pt x="739" y="7051"/>
                      </a:cubicBezTo>
                      <a:cubicBezTo>
                        <a:pt x="739" y="7051"/>
                        <a:pt x="1933" y="4883"/>
                        <a:pt x="2436" y="3139"/>
                      </a:cubicBezTo>
                      <a:cubicBezTo>
                        <a:pt x="2436" y="3139"/>
                        <a:pt x="8202" y="2071"/>
                        <a:pt x="7023" y="44"/>
                      </a:cubicBezTo>
                      <a:cubicBezTo>
                        <a:pt x="7007" y="14"/>
                        <a:pt x="6944" y="0"/>
                        <a:pt x="684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67"/>
                <p:cNvSpPr/>
                <p:nvPr/>
              </p:nvSpPr>
              <p:spPr>
                <a:xfrm>
                  <a:off x="-1329837" y="1396975"/>
                  <a:ext cx="58111" cy="4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588" extrusionOk="0">
                      <a:moveTo>
                        <a:pt x="912" y="1"/>
                      </a:moveTo>
                      <a:lnTo>
                        <a:pt x="299" y="79"/>
                      </a:lnTo>
                      <a:cubicBezTo>
                        <a:pt x="299" y="79"/>
                        <a:pt x="1" y="488"/>
                        <a:pt x="16" y="692"/>
                      </a:cubicBezTo>
                      <a:cubicBezTo>
                        <a:pt x="48" y="912"/>
                        <a:pt x="315" y="1305"/>
                        <a:pt x="535" y="1320"/>
                      </a:cubicBezTo>
                      <a:cubicBezTo>
                        <a:pt x="541" y="1321"/>
                        <a:pt x="547" y="1322"/>
                        <a:pt x="552" y="1322"/>
                      </a:cubicBezTo>
                      <a:cubicBezTo>
                        <a:pt x="726" y="1322"/>
                        <a:pt x="300" y="833"/>
                        <a:pt x="389" y="833"/>
                      </a:cubicBezTo>
                      <a:cubicBezTo>
                        <a:pt x="390" y="833"/>
                        <a:pt x="392" y="833"/>
                        <a:pt x="393" y="833"/>
                      </a:cubicBezTo>
                      <a:cubicBezTo>
                        <a:pt x="519" y="849"/>
                        <a:pt x="1430" y="1588"/>
                        <a:pt x="1619" y="1588"/>
                      </a:cubicBezTo>
                      <a:cubicBezTo>
                        <a:pt x="1807" y="1588"/>
                        <a:pt x="1399" y="1242"/>
                        <a:pt x="1226" y="1163"/>
                      </a:cubicBezTo>
                      <a:lnTo>
                        <a:pt x="1226" y="1163"/>
                      </a:lnTo>
                      <a:cubicBezTo>
                        <a:pt x="1227" y="1164"/>
                        <a:pt x="1650" y="1352"/>
                        <a:pt x="1760" y="1446"/>
                      </a:cubicBezTo>
                      <a:cubicBezTo>
                        <a:pt x="1776" y="1462"/>
                        <a:pt x="1791" y="1469"/>
                        <a:pt x="1804" y="1469"/>
                      </a:cubicBezTo>
                      <a:cubicBezTo>
                        <a:pt x="1864" y="1469"/>
                        <a:pt x="1849" y="1286"/>
                        <a:pt x="1430" y="1038"/>
                      </a:cubicBezTo>
                      <a:lnTo>
                        <a:pt x="1430" y="1038"/>
                      </a:lnTo>
                      <a:cubicBezTo>
                        <a:pt x="1431" y="1038"/>
                        <a:pt x="1886" y="1289"/>
                        <a:pt x="1917" y="1289"/>
                      </a:cubicBezTo>
                      <a:cubicBezTo>
                        <a:pt x="1919" y="1289"/>
                        <a:pt x="1921" y="1290"/>
                        <a:pt x="1923" y="1290"/>
                      </a:cubicBezTo>
                      <a:cubicBezTo>
                        <a:pt x="1998" y="1290"/>
                        <a:pt x="1723" y="972"/>
                        <a:pt x="1477" y="849"/>
                      </a:cubicBezTo>
                      <a:lnTo>
                        <a:pt x="1477" y="849"/>
                      </a:lnTo>
                      <a:cubicBezTo>
                        <a:pt x="1478" y="849"/>
                        <a:pt x="1839" y="1022"/>
                        <a:pt x="1886" y="1022"/>
                      </a:cubicBezTo>
                      <a:cubicBezTo>
                        <a:pt x="1889" y="1023"/>
                        <a:pt x="1891" y="1023"/>
                        <a:pt x="1892" y="1023"/>
                      </a:cubicBezTo>
                      <a:cubicBezTo>
                        <a:pt x="1920" y="1023"/>
                        <a:pt x="1808" y="903"/>
                        <a:pt x="1556" y="755"/>
                      </a:cubicBezTo>
                      <a:cubicBezTo>
                        <a:pt x="1305" y="629"/>
                        <a:pt x="912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7"/>
                <p:cNvSpPr/>
                <p:nvPr/>
              </p:nvSpPr>
              <p:spPr>
                <a:xfrm>
                  <a:off x="-1351755" y="1192381"/>
                  <a:ext cx="48431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7174" extrusionOk="0">
                      <a:moveTo>
                        <a:pt x="315" y="0"/>
                      </a:moveTo>
                      <a:cubicBezTo>
                        <a:pt x="0" y="896"/>
                        <a:pt x="299" y="2671"/>
                        <a:pt x="299" y="2671"/>
                      </a:cubicBezTo>
                      <a:lnTo>
                        <a:pt x="692" y="4258"/>
                      </a:lnTo>
                      <a:lnTo>
                        <a:pt x="1053" y="7117"/>
                      </a:lnTo>
                      <a:cubicBezTo>
                        <a:pt x="1185" y="7159"/>
                        <a:pt x="1290" y="7174"/>
                        <a:pt x="1374" y="7174"/>
                      </a:cubicBezTo>
                      <a:cubicBezTo>
                        <a:pt x="1606" y="7174"/>
                        <a:pt x="1666" y="7054"/>
                        <a:pt x="1666" y="7054"/>
                      </a:cubicBezTo>
                      <a:lnTo>
                        <a:pt x="1556" y="3975"/>
                      </a:lnTo>
                      <a:cubicBezTo>
                        <a:pt x="1320" y="1933"/>
                        <a:pt x="315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67"/>
                <p:cNvSpPr/>
                <p:nvPr/>
              </p:nvSpPr>
              <p:spPr>
                <a:xfrm>
                  <a:off x="-1019719" y="2142793"/>
                  <a:ext cx="186368" cy="2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1" h="834" extrusionOk="0">
                      <a:moveTo>
                        <a:pt x="3205" y="1"/>
                      </a:moveTo>
                      <a:cubicBezTo>
                        <a:pt x="1430" y="1"/>
                        <a:pt x="0" y="189"/>
                        <a:pt x="0" y="409"/>
                      </a:cubicBezTo>
                      <a:cubicBezTo>
                        <a:pt x="0" y="645"/>
                        <a:pt x="1430" y="833"/>
                        <a:pt x="3205" y="833"/>
                      </a:cubicBezTo>
                      <a:cubicBezTo>
                        <a:pt x="4981" y="833"/>
                        <a:pt x="6410" y="645"/>
                        <a:pt x="6410" y="409"/>
                      </a:cubicBezTo>
                      <a:cubicBezTo>
                        <a:pt x="6410" y="189"/>
                        <a:pt x="4981" y="1"/>
                        <a:pt x="32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-1064021" y="1693837"/>
                  <a:ext cx="126077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2640" extrusionOk="0">
                      <a:moveTo>
                        <a:pt x="409" y="1"/>
                      </a:moveTo>
                      <a:lnTo>
                        <a:pt x="0" y="268"/>
                      </a:lnTo>
                      <a:cubicBezTo>
                        <a:pt x="16" y="315"/>
                        <a:pt x="47" y="378"/>
                        <a:pt x="79" y="441"/>
                      </a:cubicBezTo>
                      <a:cubicBezTo>
                        <a:pt x="534" y="1273"/>
                        <a:pt x="1540" y="2169"/>
                        <a:pt x="1980" y="2546"/>
                      </a:cubicBezTo>
                      <a:cubicBezTo>
                        <a:pt x="2050" y="2607"/>
                        <a:pt x="2140" y="2639"/>
                        <a:pt x="2230" y="2639"/>
                      </a:cubicBezTo>
                      <a:cubicBezTo>
                        <a:pt x="2301" y="2639"/>
                        <a:pt x="2373" y="2619"/>
                        <a:pt x="2435" y="2577"/>
                      </a:cubicBezTo>
                      <a:cubicBezTo>
                        <a:pt x="2561" y="2499"/>
                        <a:pt x="2687" y="2420"/>
                        <a:pt x="2687" y="2420"/>
                      </a:cubicBezTo>
                      <a:lnTo>
                        <a:pt x="4337" y="1336"/>
                      </a:lnTo>
                      <a:lnTo>
                        <a:pt x="3708" y="708"/>
                      </a:lnTo>
                      <a:cubicBezTo>
                        <a:pt x="3142" y="1069"/>
                        <a:pt x="2593" y="1431"/>
                        <a:pt x="2216" y="1698"/>
                      </a:cubicBezTo>
                      <a:cubicBezTo>
                        <a:pt x="2011" y="1446"/>
                        <a:pt x="1650" y="1053"/>
                        <a:pt x="1304" y="786"/>
                      </a:cubicBezTo>
                      <a:cubicBezTo>
                        <a:pt x="990" y="551"/>
                        <a:pt x="707" y="299"/>
                        <a:pt x="550" y="142"/>
                      </a:cubicBezTo>
                      <a:cubicBezTo>
                        <a:pt x="472" y="64"/>
                        <a:pt x="40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-1084574" y="1657296"/>
                  <a:ext cx="36861" cy="4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1569" extrusionOk="0">
                      <a:moveTo>
                        <a:pt x="409" y="1"/>
                      </a:moveTo>
                      <a:cubicBezTo>
                        <a:pt x="252" y="1"/>
                        <a:pt x="534" y="535"/>
                        <a:pt x="534" y="535"/>
                      </a:cubicBezTo>
                      <a:cubicBezTo>
                        <a:pt x="534" y="535"/>
                        <a:pt x="531" y="535"/>
                        <a:pt x="523" y="535"/>
                      </a:cubicBezTo>
                      <a:cubicBezTo>
                        <a:pt x="486" y="535"/>
                        <a:pt x="364" y="546"/>
                        <a:pt x="220" y="677"/>
                      </a:cubicBezTo>
                      <a:cubicBezTo>
                        <a:pt x="32" y="834"/>
                        <a:pt x="0" y="1069"/>
                        <a:pt x="236" y="1132"/>
                      </a:cubicBezTo>
                      <a:cubicBezTo>
                        <a:pt x="236" y="1132"/>
                        <a:pt x="252" y="1164"/>
                        <a:pt x="252" y="1195"/>
                      </a:cubicBezTo>
                      <a:cubicBezTo>
                        <a:pt x="308" y="1307"/>
                        <a:pt x="426" y="1569"/>
                        <a:pt x="651" y="1569"/>
                      </a:cubicBezTo>
                      <a:cubicBezTo>
                        <a:pt x="679" y="1569"/>
                        <a:pt x="708" y="1565"/>
                        <a:pt x="739" y="1556"/>
                      </a:cubicBezTo>
                      <a:cubicBezTo>
                        <a:pt x="739" y="1556"/>
                        <a:pt x="974" y="1493"/>
                        <a:pt x="1163" y="1305"/>
                      </a:cubicBezTo>
                      <a:cubicBezTo>
                        <a:pt x="1163" y="1305"/>
                        <a:pt x="1257" y="975"/>
                        <a:pt x="1257" y="771"/>
                      </a:cubicBezTo>
                      <a:cubicBezTo>
                        <a:pt x="1267" y="638"/>
                        <a:pt x="1152" y="579"/>
                        <a:pt x="1036" y="579"/>
                      </a:cubicBezTo>
                      <a:cubicBezTo>
                        <a:pt x="972" y="579"/>
                        <a:pt x="909" y="596"/>
                        <a:pt x="864" y="629"/>
                      </a:cubicBezTo>
                      <a:cubicBezTo>
                        <a:pt x="864" y="629"/>
                        <a:pt x="582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-1077742" y="1679680"/>
                  <a:ext cx="25175" cy="1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425" extrusionOk="0">
                      <a:moveTo>
                        <a:pt x="535" y="1"/>
                      </a:moveTo>
                      <a:cubicBezTo>
                        <a:pt x="535" y="1"/>
                        <a:pt x="519" y="17"/>
                        <a:pt x="504" y="48"/>
                      </a:cubicBezTo>
                      <a:cubicBezTo>
                        <a:pt x="488" y="64"/>
                        <a:pt x="284" y="331"/>
                        <a:pt x="1" y="362"/>
                      </a:cubicBezTo>
                      <a:cubicBezTo>
                        <a:pt x="1" y="362"/>
                        <a:pt x="17" y="394"/>
                        <a:pt x="17" y="425"/>
                      </a:cubicBezTo>
                      <a:cubicBezTo>
                        <a:pt x="111" y="425"/>
                        <a:pt x="299" y="378"/>
                        <a:pt x="504" y="158"/>
                      </a:cubicBezTo>
                      <a:cubicBezTo>
                        <a:pt x="518" y="187"/>
                        <a:pt x="569" y="206"/>
                        <a:pt x="631" y="206"/>
                      </a:cubicBezTo>
                      <a:cubicBezTo>
                        <a:pt x="706" y="206"/>
                        <a:pt x="797" y="179"/>
                        <a:pt x="865" y="111"/>
                      </a:cubicBezTo>
                      <a:cubicBezTo>
                        <a:pt x="852" y="111"/>
                        <a:pt x="773" y="165"/>
                        <a:pt x="675" y="165"/>
                      </a:cubicBezTo>
                      <a:cubicBezTo>
                        <a:pt x="655" y="165"/>
                        <a:pt x="635" y="163"/>
                        <a:pt x="614" y="158"/>
                      </a:cubicBezTo>
                      <a:cubicBezTo>
                        <a:pt x="488" y="126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-899602" y="1934304"/>
                  <a:ext cx="45698" cy="17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6026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lnTo>
                        <a:pt x="63" y="1312"/>
                      </a:lnTo>
                      <a:lnTo>
                        <a:pt x="456" y="6026"/>
                      </a:lnTo>
                      <a:lnTo>
                        <a:pt x="927" y="5853"/>
                      </a:lnTo>
                      <a:cubicBezTo>
                        <a:pt x="927" y="5853"/>
                        <a:pt x="1571" y="3795"/>
                        <a:pt x="1147" y="3198"/>
                      </a:cubicBezTo>
                      <a:cubicBezTo>
                        <a:pt x="1147" y="3198"/>
                        <a:pt x="1367" y="2051"/>
                        <a:pt x="1461" y="1092"/>
                      </a:cubicBezTo>
                      <a:cubicBezTo>
                        <a:pt x="1461" y="1030"/>
                        <a:pt x="1477" y="983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-899602" y="1934304"/>
                  <a:ext cx="43867" cy="3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172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cubicBezTo>
                        <a:pt x="424" y="1171"/>
                        <a:pt x="1116" y="1140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67"/>
                <p:cNvSpPr/>
                <p:nvPr/>
              </p:nvSpPr>
              <p:spPr>
                <a:xfrm>
                  <a:off x="-921521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3" y="1"/>
                      </a:moveTo>
                      <a:cubicBezTo>
                        <a:pt x="1447" y="1"/>
                        <a:pt x="1306" y="130"/>
                        <a:pt x="1178" y="272"/>
                      </a:cubicBezTo>
                      <a:cubicBezTo>
                        <a:pt x="1068" y="398"/>
                        <a:pt x="974" y="523"/>
                        <a:pt x="911" y="618"/>
                      </a:cubicBezTo>
                      <a:cubicBezTo>
                        <a:pt x="848" y="696"/>
                        <a:pt x="739" y="838"/>
                        <a:pt x="613" y="995"/>
                      </a:cubicBezTo>
                      <a:cubicBezTo>
                        <a:pt x="581" y="1042"/>
                        <a:pt x="534" y="1073"/>
                        <a:pt x="503" y="1121"/>
                      </a:cubicBezTo>
                      <a:lnTo>
                        <a:pt x="471" y="1168"/>
                      </a:lnTo>
                      <a:cubicBezTo>
                        <a:pt x="299" y="1372"/>
                        <a:pt x="110" y="1576"/>
                        <a:pt x="16" y="1686"/>
                      </a:cubicBezTo>
                      <a:cubicBezTo>
                        <a:pt x="0" y="1718"/>
                        <a:pt x="16" y="1765"/>
                        <a:pt x="47" y="1765"/>
                      </a:cubicBezTo>
                      <a:cubicBezTo>
                        <a:pt x="142" y="1773"/>
                        <a:pt x="283" y="1780"/>
                        <a:pt x="434" y="1780"/>
                      </a:cubicBezTo>
                      <a:cubicBezTo>
                        <a:pt x="585" y="1780"/>
                        <a:pt x="746" y="1773"/>
                        <a:pt x="880" y="1749"/>
                      </a:cubicBezTo>
                      <a:cubicBezTo>
                        <a:pt x="1021" y="1733"/>
                        <a:pt x="1147" y="1608"/>
                        <a:pt x="1257" y="1482"/>
                      </a:cubicBezTo>
                      <a:lnTo>
                        <a:pt x="1273" y="1435"/>
                      </a:lnTo>
                      <a:cubicBezTo>
                        <a:pt x="1430" y="1215"/>
                        <a:pt x="1540" y="963"/>
                        <a:pt x="1540" y="963"/>
                      </a:cubicBezTo>
                      <a:lnTo>
                        <a:pt x="1540" y="1749"/>
                      </a:lnTo>
                      <a:lnTo>
                        <a:pt x="1697" y="1749"/>
                      </a:lnTo>
                      <a:cubicBezTo>
                        <a:pt x="1728" y="1356"/>
                        <a:pt x="1775" y="414"/>
                        <a:pt x="1775" y="288"/>
                      </a:cubicBezTo>
                      <a:cubicBezTo>
                        <a:pt x="1791" y="178"/>
                        <a:pt x="1728" y="115"/>
                        <a:pt x="1681" y="68"/>
                      </a:cubicBezTo>
                      <a:cubicBezTo>
                        <a:pt x="1634" y="21"/>
                        <a:pt x="1603" y="5"/>
                        <a:pt x="1603" y="5"/>
                      </a:cubicBezTo>
                      <a:lnTo>
                        <a:pt x="1571" y="5"/>
                      </a:lnTo>
                      <a:cubicBezTo>
                        <a:pt x="1562" y="2"/>
                        <a:pt x="1553" y="1"/>
                        <a:pt x="1543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67"/>
                <p:cNvSpPr/>
                <p:nvPr/>
              </p:nvSpPr>
              <p:spPr>
                <a:xfrm>
                  <a:off x="-907829" y="2102473"/>
                  <a:ext cx="35204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55" extrusionOk="0">
                      <a:moveTo>
                        <a:pt x="1072" y="1"/>
                      </a:moveTo>
                      <a:cubicBezTo>
                        <a:pt x="976" y="1"/>
                        <a:pt x="835" y="130"/>
                        <a:pt x="707" y="272"/>
                      </a:cubicBezTo>
                      <a:cubicBezTo>
                        <a:pt x="597" y="398"/>
                        <a:pt x="487" y="523"/>
                        <a:pt x="425" y="618"/>
                      </a:cubicBezTo>
                      <a:cubicBezTo>
                        <a:pt x="377" y="696"/>
                        <a:pt x="268" y="838"/>
                        <a:pt x="142" y="995"/>
                      </a:cubicBezTo>
                      <a:cubicBezTo>
                        <a:pt x="95" y="1042"/>
                        <a:pt x="63" y="1073"/>
                        <a:pt x="32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1" y="1240"/>
                        <a:pt x="362" y="1199"/>
                      </a:cubicBezTo>
                      <a:cubicBezTo>
                        <a:pt x="597" y="1073"/>
                        <a:pt x="880" y="665"/>
                        <a:pt x="1022" y="335"/>
                      </a:cubicBezTo>
                      <a:cubicBezTo>
                        <a:pt x="1037" y="319"/>
                        <a:pt x="1084" y="225"/>
                        <a:pt x="1084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16" y="5"/>
                        <a:pt x="1116" y="5"/>
                      </a:cubicBezTo>
                      <a:lnTo>
                        <a:pt x="1100" y="5"/>
                      </a:lnTo>
                      <a:cubicBezTo>
                        <a:pt x="1091" y="2"/>
                        <a:pt x="1082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67"/>
                <p:cNvSpPr/>
                <p:nvPr/>
              </p:nvSpPr>
              <p:spPr>
                <a:xfrm>
                  <a:off x="-958992" y="1942211"/>
                  <a:ext cx="48896" cy="17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64" extrusionOk="0">
                      <a:moveTo>
                        <a:pt x="1223" y="0"/>
                      </a:moveTo>
                      <a:cubicBezTo>
                        <a:pt x="822" y="0"/>
                        <a:pt x="252" y="239"/>
                        <a:pt x="252" y="239"/>
                      </a:cubicBezTo>
                      <a:lnTo>
                        <a:pt x="205" y="1182"/>
                      </a:lnTo>
                      <a:lnTo>
                        <a:pt x="1" y="5864"/>
                      </a:lnTo>
                      <a:lnTo>
                        <a:pt x="441" y="5864"/>
                      </a:lnTo>
                      <a:cubicBezTo>
                        <a:pt x="441" y="5864"/>
                        <a:pt x="1321" y="3664"/>
                        <a:pt x="896" y="3067"/>
                      </a:cubicBezTo>
                      <a:cubicBezTo>
                        <a:pt x="896" y="3067"/>
                        <a:pt x="1509" y="1716"/>
                        <a:pt x="1635" y="805"/>
                      </a:cubicBezTo>
                      <a:cubicBezTo>
                        <a:pt x="1682" y="475"/>
                        <a:pt x="1666" y="192"/>
                        <a:pt x="1525" y="82"/>
                      </a:cubicBezTo>
                      <a:cubicBezTo>
                        <a:pt x="1455" y="23"/>
                        <a:pt x="1347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67"/>
                <p:cNvSpPr/>
                <p:nvPr/>
              </p:nvSpPr>
              <p:spPr>
                <a:xfrm>
                  <a:off x="-953032" y="1942211"/>
                  <a:ext cx="42936" cy="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182" extrusionOk="0">
                      <a:moveTo>
                        <a:pt x="1018" y="0"/>
                      </a:moveTo>
                      <a:cubicBezTo>
                        <a:pt x="617" y="0"/>
                        <a:pt x="47" y="239"/>
                        <a:pt x="47" y="239"/>
                      </a:cubicBezTo>
                      <a:lnTo>
                        <a:pt x="0" y="1182"/>
                      </a:lnTo>
                      <a:cubicBezTo>
                        <a:pt x="440" y="1150"/>
                        <a:pt x="1006" y="1072"/>
                        <a:pt x="1430" y="805"/>
                      </a:cubicBezTo>
                      <a:cubicBezTo>
                        <a:pt x="1477" y="475"/>
                        <a:pt x="1461" y="192"/>
                        <a:pt x="1320" y="82"/>
                      </a:cubicBezTo>
                      <a:cubicBezTo>
                        <a:pt x="1250" y="23"/>
                        <a:pt x="1142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67"/>
                <p:cNvSpPr/>
                <p:nvPr/>
              </p:nvSpPr>
              <p:spPr>
                <a:xfrm>
                  <a:off x="-992335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8" y="1"/>
                      </a:moveTo>
                      <a:cubicBezTo>
                        <a:pt x="1464" y="1"/>
                        <a:pt x="1323" y="130"/>
                        <a:pt x="1195" y="272"/>
                      </a:cubicBezTo>
                      <a:cubicBezTo>
                        <a:pt x="1085" y="398"/>
                        <a:pt x="975" y="523"/>
                        <a:pt x="912" y="618"/>
                      </a:cubicBezTo>
                      <a:cubicBezTo>
                        <a:pt x="865" y="696"/>
                        <a:pt x="755" y="838"/>
                        <a:pt x="614" y="995"/>
                      </a:cubicBezTo>
                      <a:cubicBezTo>
                        <a:pt x="582" y="1042"/>
                        <a:pt x="551" y="1073"/>
                        <a:pt x="519" y="1121"/>
                      </a:cubicBezTo>
                      <a:lnTo>
                        <a:pt x="488" y="1168"/>
                      </a:lnTo>
                      <a:cubicBezTo>
                        <a:pt x="299" y="1372"/>
                        <a:pt x="127" y="1576"/>
                        <a:pt x="32" y="1686"/>
                      </a:cubicBezTo>
                      <a:cubicBezTo>
                        <a:pt x="1" y="1718"/>
                        <a:pt x="17" y="1765"/>
                        <a:pt x="64" y="1765"/>
                      </a:cubicBezTo>
                      <a:cubicBezTo>
                        <a:pt x="150" y="1773"/>
                        <a:pt x="288" y="1780"/>
                        <a:pt x="439" y="1780"/>
                      </a:cubicBezTo>
                      <a:cubicBezTo>
                        <a:pt x="590" y="1780"/>
                        <a:pt x="755" y="1773"/>
                        <a:pt x="896" y="1749"/>
                      </a:cubicBezTo>
                      <a:cubicBezTo>
                        <a:pt x="1038" y="1733"/>
                        <a:pt x="1164" y="1608"/>
                        <a:pt x="1258" y="1482"/>
                      </a:cubicBezTo>
                      <a:lnTo>
                        <a:pt x="1289" y="1435"/>
                      </a:lnTo>
                      <a:cubicBezTo>
                        <a:pt x="1446" y="1215"/>
                        <a:pt x="1541" y="963"/>
                        <a:pt x="1541" y="963"/>
                      </a:cubicBezTo>
                      <a:lnTo>
                        <a:pt x="1541" y="1749"/>
                      </a:lnTo>
                      <a:lnTo>
                        <a:pt x="1713" y="1749"/>
                      </a:lnTo>
                      <a:cubicBezTo>
                        <a:pt x="1729" y="1356"/>
                        <a:pt x="1792" y="414"/>
                        <a:pt x="1792" y="288"/>
                      </a:cubicBezTo>
                      <a:cubicBezTo>
                        <a:pt x="1792" y="178"/>
                        <a:pt x="1745" y="115"/>
                        <a:pt x="1682" y="68"/>
                      </a:cubicBezTo>
                      <a:cubicBezTo>
                        <a:pt x="1651" y="21"/>
                        <a:pt x="1603" y="5"/>
                        <a:pt x="1603" y="5"/>
                      </a:cubicBezTo>
                      <a:lnTo>
                        <a:pt x="1572" y="5"/>
                      </a:lnTo>
                      <a:cubicBezTo>
                        <a:pt x="1565" y="2"/>
                        <a:pt x="155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67"/>
                <p:cNvSpPr/>
                <p:nvPr/>
              </p:nvSpPr>
              <p:spPr>
                <a:xfrm>
                  <a:off x="-978614" y="2102473"/>
                  <a:ext cx="35175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1255" extrusionOk="0">
                      <a:moveTo>
                        <a:pt x="1076" y="1"/>
                      </a:moveTo>
                      <a:cubicBezTo>
                        <a:pt x="992" y="1"/>
                        <a:pt x="851" y="130"/>
                        <a:pt x="723" y="272"/>
                      </a:cubicBezTo>
                      <a:cubicBezTo>
                        <a:pt x="597" y="398"/>
                        <a:pt x="503" y="523"/>
                        <a:pt x="440" y="618"/>
                      </a:cubicBezTo>
                      <a:cubicBezTo>
                        <a:pt x="393" y="696"/>
                        <a:pt x="267" y="838"/>
                        <a:pt x="142" y="995"/>
                      </a:cubicBezTo>
                      <a:cubicBezTo>
                        <a:pt x="110" y="1042"/>
                        <a:pt x="79" y="1073"/>
                        <a:pt x="47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0" y="1240"/>
                        <a:pt x="362" y="1199"/>
                      </a:cubicBezTo>
                      <a:cubicBezTo>
                        <a:pt x="613" y="1073"/>
                        <a:pt x="880" y="665"/>
                        <a:pt x="1037" y="335"/>
                      </a:cubicBezTo>
                      <a:cubicBezTo>
                        <a:pt x="1037" y="319"/>
                        <a:pt x="1100" y="225"/>
                        <a:pt x="1100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31" y="5"/>
                        <a:pt x="1131" y="5"/>
                      </a:cubicBezTo>
                      <a:lnTo>
                        <a:pt x="1100" y="5"/>
                      </a:lnTo>
                      <a:cubicBezTo>
                        <a:pt x="1093" y="2"/>
                        <a:pt x="10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67"/>
                <p:cNvSpPr/>
                <p:nvPr/>
              </p:nvSpPr>
              <p:spPr>
                <a:xfrm>
                  <a:off x="-954864" y="1826745"/>
                  <a:ext cx="107356" cy="13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4762" extrusionOk="0">
                      <a:moveTo>
                        <a:pt x="2781" y="1"/>
                      </a:moveTo>
                      <a:cubicBezTo>
                        <a:pt x="2781" y="1"/>
                        <a:pt x="1930" y="687"/>
                        <a:pt x="524" y="687"/>
                      </a:cubicBezTo>
                      <a:cubicBezTo>
                        <a:pt x="425" y="687"/>
                        <a:pt x="324" y="683"/>
                        <a:pt x="220" y="676"/>
                      </a:cubicBezTo>
                      <a:cubicBezTo>
                        <a:pt x="220" y="676"/>
                        <a:pt x="0" y="3693"/>
                        <a:pt x="63" y="4761"/>
                      </a:cubicBezTo>
                      <a:cubicBezTo>
                        <a:pt x="63" y="4761"/>
                        <a:pt x="1791" y="4557"/>
                        <a:pt x="3394" y="4353"/>
                      </a:cubicBezTo>
                      <a:cubicBezTo>
                        <a:pt x="3692" y="3269"/>
                        <a:pt x="3488" y="896"/>
                        <a:pt x="2781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67"/>
                <p:cNvSpPr/>
                <p:nvPr/>
              </p:nvSpPr>
              <p:spPr>
                <a:xfrm>
                  <a:off x="-970852" y="1594738"/>
                  <a:ext cx="95466" cy="1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919" extrusionOk="0">
                      <a:moveTo>
                        <a:pt x="1933" y="4855"/>
                      </a:moveTo>
                      <a:lnTo>
                        <a:pt x="1414" y="4777"/>
                      </a:lnTo>
                      <a:cubicBezTo>
                        <a:pt x="1414" y="4777"/>
                        <a:pt x="1053" y="4698"/>
                        <a:pt x="660" y="4667"/>
                      </a:cubicBezTo>
                      <a:lnTo>
                        <a:pt x="32" y="1210"/>
                      </a:lnTo>
                      <a:cubicBezTo>
                        <a:pt x="0" y="1085"/>
                        <a:pt x="0" y="975"/>
                        <a:pt x="47" y="880"/>
                      </a:cubicBezTo>
                      <a:cubicBezTo>
                        <a:pt x="362" y="1"/>
                        <a:pt x="2074" y="189"/>
                        <a:pt x="2624" y="975"/>
                      </a:cubicBezTo>
                      <a:cubicBezTo>
                        <a:pt x="3284" y="1964"/>
                        <a:pt x="2907" y="4918"/>
                        <a:pt x="2907" y="4918"/>
                      </a:cubicBezTo>
                      <a:cubicBezTo>
                        <a:pt x="2655" y="4902"/>
                        <a:pt x="2655" y="4902"/>
                        <a:pt x="2184" y="485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67"/>
                <p:cNvSpPr/>
                <p:nvPr/>
              </p:nvSpPr>
              <p:spPr>
                <a:xfrm>
                  <a:off x="-961724" y="1701163"/>
                  <a:ext cx="95030" cy="1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9" h="5304" extrusionOk="0">
                      <a:moveTo>
                        <a:pt x="1556" y="0"/>
                      </a:moveTo>
                      <a:lnTo>
                        <a:pt x="708" y="283"/>
                      </a:lnTo>
                      <a:lnTo>
                        <a:pt x="645" y="299"/>
                      </a:lnTo>
                      <a:lnTo>
                        <a:pt x="189" y="456"/>
                      </a:lnTo>
                      <a:lnTo>
                        <a:pt x="48" y="1540"/>
                      </a:lnTo>
                      <a:cubicBezTo>
                        <a:pt x="1" y="1870"/>
                        <a:pt x="16" y="2215"/>
                        <a:pt x="95" y="2530"/>
                      </a:cubicBezTo>
                      <a:lnTo>
                        <a:pt x="472" y="5169"/>
                      </a:lnTo>
                      <a:cubicBezTo>
                        <a:pt x="647" y="5265"/>
                        <a:pt x="853" y="5304"/>
                        <a:pt x="1079" y="5304"/>
                      </a:cubicBezTo>
                      <a:cubicBezTo>
                        <a:pt x="1744" y="5304"/>
                        <a:pt x="2576" y="4964"/>
                        <a:pt x="3268" y="4729"/>
                      </a:cubicBezTo>
                      <a:lnTo>
                        <a:pt x="2860" y="3692"/>
                      </a:lnTo>
                      <a:lnTo>
                        <a:pt x="2687" y="314"/>
                      </a:lnTo>
                      <a:lnTo>
                        <a:pt x="1776" y="47"/>
                      </a:lnTo>
                      <a:lnTo>
                        <a:pt x="1619" y="16"/>
                      </a:lnTo>
                      <a:lnTo>
                        <a:pt x="1556" y="0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67"/>
                <p:cNvSpPr/>
                <p:nvPr/>
              </p:nvSpPr>
              <p:spPr>
                <a:xfrm>
                  <a:off x="-943468" y="1701163"/>
                  <a:ext cx="26977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823" extrusionOk="0">
                      <a:moveTo>
                        <a:pt x="928" y="0"/>
                      </a:moveTo>
                      <a:lnTo>
                        <a:pt x="80" y="283"/>
                      </a:lnTo>
                      <a:cubicBezTo>
                        <a:pt x="1" y="770"/>
                        <a:pt x="17" y="1288"/>
                        <a:pt x="142" y="1823"/>
                      </a:cubicBezTo>
                      <a:cubicBezTo>
                        <a:pt x="142" y="1823"/>
                        <a:pt x="928" y="1131"/>
                        <a:pt x="928" y="63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67"/>
                <p:cNvSpPr/>
                <p:nvPr/>
              </p:nvSpPr>
              <p:spPr>
                <a:xfrm>
                  <a:off x="-888178" y="1709826"/>
                  <a:ext cx="55291" cy="14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5154" extrusionOk="0">
                      <a:moveTo>
                        <a:pt x="157" y="1"/>
                      </a:moveTo>
                      <a:cubicBezTo>
                        <a:pt x="0" y="519"/>
                        <a:pt x="94" y="1289"/>
                        <a:pt x="94" y="1289"/>
                      </a:cubicBezTo>
                      <a:cubicBezTo>
                        <a:pt x="566" y="1588"/>
                        <a:pt x="974" y="2467"/>
                        <a:pt x="1068" y="2687"/>
                      </a:cubicBezTo>
                      <a:cubicBezTo>
                        <a:pt x="1037" y="2860"/>
                        <a:pt x="1021" y="3221"/>
                        <a:pt x="943" y="3630"/>
                      </a:cubicBezTo>
                      <a:cubicBezTo>
                        <a:pt x="848" y="4180"/>
                        <a:pt x="456" y="5028"/>
                        <a:pt x="456" y="5028"/>
                      </a:cubicBezTo>
                      <a:lnTo>
                        <a:pt x="817" y="5154"/>
                      </a:lnTo>
                      <a:cubicBezTo>
                        <a:pt x="817" y="5154"/>
                        <a:pt x="1901" y="3771"/>
                        <a:pt x="1838" y="2467"/>
                      </a:cubicBezTo>
                      <a:lnTo>
                        <a:pt x="1822" y="2467"/>
                      </a:lnTo>
                      <a:cubicBezTo>
                        <a:pt x="1603" y="865"/>
                        <a:pt x="157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67"/>
                <p:cNvSpPr/>
                <p:nvPr/>
              </p:nvSpPr>
              <p:spPr>
                <a:xfrm>
                  <a:off x="-887276" y="1855960"/>
                  <a:ext cx="25146" cy="2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7" extrusionOk="0">
                      <a:moveTo>
                        <a:pt x="402" y="1"/>
                      </a:moveTo>
                      <a:cubicBezTo>
                        <a:pt x="332" y="1"/>
                        <a:pt x="116" y="12"/>
                        <a:pt x="63" y="143"/>
                      </a:cubicBezTo>
                      <a:cubicBezTo>
                        <a:pt x="0" y="284"/>
                        <a:pt x="32" y="347"/>
                        <a:pt x="63" y="425"/>
                      </a:cubicBezTo>
                      <a:cubicBezTo>
                        <a:pt x="236" y="582"/>
                        <a:pt x="487" y="677"/>
                        <a:pt x="692" y="787"/>
                      </a:cubicBezTo>
                      <a:cubicBezTo>
                        <a:pt x="865" y="488"/>
                        <a:pt x="786" y="127"/>
                        <a:pt x="786" y="127"/>
                      </a:cubicBezTo>
                      <a:lnTo>
                        <a:pt x="425" y="1"/>
                      </a:lnTo>
                      <a:cubicBezTo>
                        <a:pt x="425" y="1"/>
                        <a:pt x="416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67"/>
                <p:cNvSpPr/>
                <p:nvPr/>
              </p:nvSpPr>
              <p:spPr>
                <a:xfrm>
                  <a:off x="-943468" y="1673837"/>
                  <a:ext cx="26977" cy="3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367" extrusionOk="0">
                      <a:moveTo>
                        <a:pt x="751" y="1"/>
                      </a:moveTo>
                      <a:cubicBezTo>
                        <a:pt x="665" y="1"/>
                        <a:pt x="584" y="30"/>
                        <a:pt x="504" y="76"/>
                      </a:cubicBezTo>
                      <a:cubicBezTo>
                        <a:pt x="394" y="123"/>
                        <a:pt x="299" y="218"/>
                        <a:pt x="221" y="312"/>
                      </a:cubicBezTo>
                      <a:cubicBezTo>
                        <a:pt x="80" y="453"/>
                        <a:pt x="1" y="610"/>
                        <a:pt x="1" y="610"/>
                      </a:cubicBezTo>
                      <a:lnTo>
                        <a:pt x="17" y="705"/>
                      </a:lnTo>
                      <a:lnTo>
                        <a:pt x="48" y="1034"/>
                      </a:lnTo>
                      <a:lnTo>
                        <a:pt x="95" y="1364"/>
                      </a:lnTo>
                      <a:cubicBezTo>
                        <a:pt x="120" y="1366"/>
                        <a:pt x="144" y="1367"/>
                        <a:pt x="168" y="1367"/>
                      </a:cubicBezTo>
                      <a:cubicBezTo>
                        <a:pt x="395" y="1367"/>
                        <a:pt x="619" y="1299"/>
                        <a:pt x="818" y="1129"/>
                      </a:cubicBezTo>
                      <a:cubicBezTo>
                        <a:pt x="849" y="1082"/>
                        <a:pt x="897" y="1050"/>
                        <a:pt x="928" y="1003"/>
                      </a:cubicBezTo>
                      <a:lnTo>
                        <a:pt x="928" y="987"/>
                      </a:lnTo>
                      <a:lnTo>
                        <a:pt x="865" y="280"/>
                      </a:lnTo>
                      <a:lnTo>
                        <a:pt x="849" y="13"/>
                      </a:lnTo>
                      <a:cubicBezTo>
                        <a:pt x="816" y="5"/>
                        <a:pt x="783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67"/>
                <p:cNvSpPr/>
                <p:nvPr/>
              </p:nvSpPr>
              <p:spPr>
                <a:xfrm>
                  <a:off x="-943468" y="1678314"/>
                  <a:ext cx="21512" cy="2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81" extrusionOk="0">
                      <a:moveTo>
                        <a:pt x="739" y="1"/>
                      </a:moveTo>
                      <a:lnTo>
                        <a:pt x="221" y="158"/>
                      </a:lnTo>
                      <a:cubicBezTo>
                        <a:pt x="80" y="299"/>
                        <a:pt x="1" y="456"/>
                        <a:pt x="1" y="456"/>
                      </a:cubicBezTo>
                      <a:lnTo>
                        <a:pt x="48" y="880"/>
                      </a:lnTo>
                      <a:cubicBezTo>
                        <a:pt x="551" y="692"/>
                        <a:pt x="739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67"/>
                <p:cNvSpPr/>
                <p:nvPr/>
              </p:nvSpPr>
              <p:spPr>
                <a:xfrm>
                  <a:off x="-977248" y="1613808"/>
                  <a:ext cx="82530" cy="8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" h="2817" extrusionOk="0">
                      <a:moveTo>
                        <a:pt x="1044" y="1"/>
                      </a:moveTo>
                      <a:cubicBezTo>
                        <a:pt x="842" y="1"/>
                        <a:pt x="633" y="46"/>
                        <a:pt x="425" y="146"/>
                      </a:cubicBezTo>
                      <a:cubicBezTo>
                        <a:pt x="409" y="162"/>
                        <a:pt x="377" y="162"/>
                        <a:pt x="362" y="177"/>
                      </a:cubicBezTo>
                      <a:lnTo>
                        <a:pt x="48" y="2157"/>
                      </a:lnTo>
                      <a:cubicBezTo>
                        <a:pt x="0" y="2487"/>
                        <a:pt x="252" y="2801"/>
                        <a:pt x="597" y="2817"/>
                      </a:cubicBezTo>
                      <a:cubicBezTo>
                        <a:pt x="770" y="2817"/>
                        <a:pt x="974" y="2817"/>
                        <a:pt x="1179" y="2770"/>
                      </a:cubicBezTo>
                      <a:cubicBezTo>
                        <a:pt x="1289" y="2754"/>
                        <a:pt x="1399" y="2722"/>
                        <a:pt x="1509" y="2675"/>
                      </a:cubicBezTo>
                      <a:cubicBezTo>
                        <a:pt x="1587" y="2644"/>
                        <a:pt x="1666" y="2612"/>
                        <a:pt x="1744" y="2565"/>
                      </a:cubicBezTo>
                      <a:cubicBezTo>
                        <a:pt x="1776" y="2550"/>
                        <a:pt x="1791" y="2534"/>
                        <a:pt x="1823" y="2518"/>
                      </a:cubicBezTo>
                      <a:cubicBezTo>
                        <a:pt x="1886" y="2471"/>
                        <a:pt x="1964" y="2408"/>
                        <a:pt x="2027" y="2345"/>
                      </a:cubicBezTo>
                      <a:cubicBezTo>
                        <a:pt x="2121" y="2251"/>
                        <a:pt x="2200" y="2157"/>
                        <a:pt x="2263" y="2047"/>
                      </a:cubicBezTo>
                      <a:cubicBezTo>
                        <a:pt x="2838" y="1105"/>
                        <a:pt x="2042" y="1"/>
                        <a:pt x="104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67"/>
                <p:cNvSpPr/>
                <p:nvPr/>
              </p:nvSpPr>
              <p:spPr>
                <a:xfrm>
                  <a:off x="-979544" y="1643605"/>
                  <a:ext cx="13198" cy="2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818" extrusionOk="0">
                      <a:moveTo>
                        <a:pt x="378" y="1"/>
                      </a:moveTo>
                      <a:lnTo>
                        <a:pt x="1" y="676"/>
                      </a:lnTo>
                      <a:cubicBezTo>
                        <a:pt x="1" y="676"/>
                        <a:pt x="1" y="692"/>
                        <a:pt x="17" y="692"/>
                      </a:cubicBezTo>
                      <a:lnTo>
                        <a:pt x="251" y="817"/>
                      </a:lnTo>
                      <a:lnTo>
                        <a:pt x="251" y="817"/>
                      </a:lnTo>
                      <a:cubicBezTo>
                        <a:pt x="250" y="808"/>
                        <a:pt x="454" y="655"/>
                        <a:pt x="378" y="1"/>
                      </a:cubicBezTo>
                      <a:close/>
                      <a:moveTo>
                        <a:pt x="251" y="817"/>
                      </a:moveTo>
                      <a:cubicBezTo>
                        <a:pt x="251" y="817"/>
                        <a:pt x="252" y="818"/>
                        <a:pt x="252" y="818"/>
                      </a:cubicBezTo>
                      <a:lnTo>
                        <a:pt x="251" y="817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67"/>
                <p:cNvSpPr/>
                <p:nvPr/>
              </p:nvSpPr>
              <p:spPr>
                <a:xfrm>
                  <a:off x="-968120" y="1600668"/>
                  <a:ext cx="90001" cy="10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3505" extrusionOk="0">
                      <a:moveTo>
                        <a:pt x="2247" y="2672"/>
                      </a:moveTo>
                      <a:cubicBezTo>
                        <a:pt x="2169" y="2797"/>
                        <a:pt x="1807" y="2703"/>
                        <a:pt x="1713" y="2797"/>
                      </a:cubicBezTo>
                      <a:lnTo>
                        <a:pt x="1776" y="3504"/>
                      </a:lnTo>
                      <a:cubicBezTo>
                        <a:pt x="1635" y="3410"/>
                        <a:pt x="1477" y="3190"/>
                        <a:pt x="1430" y="3017"/>
                      </a:cubicBezTo>
                      <a:cubicBezTo>
                        <a:pt x="1383" y="2860"/>
                        <a:pt x="1367" y="2719"/>
                        <a:pt x="1352" y="2593"/>
                      </a:cubicBezTo>
                      <a:cubicBezTo>
                        <a:pt x="1336" y="2373"/>
                        <a:pt x="1367" y="2232"/>
                        <a:pt x="1430" y="2232"/>
                      </a:cubicBezTo>
                      <a:cubicBezTo>
                        <a:pt x="1776" y="2216"/>
                        <a:pt x="2027" y="1415"/>
                        <a:pt x="1572" y="1383"/>
                      </a:cubicBezTo>
                      <a:cubicBezTo>
                        <a:pt x="1195" y="1368"/>
                        <a:pt x="1257" y="1808"/>
                        <a:pt x="1069" y="1760"/>
                      </a:cubicBezTo>
                      <a:cubicBezTo>
                        <a:pt x="1038" y="1760"/>
                        <a:pt x="1006" y="1729"/>
                        <a:pt x="990" y="1698"/>
                      </a:cubicBezTo>
                      <a:cubicBezTo>
                        <a:pt x="865" y="1462"/>
                        <a:pt x="770" y="1289"/>
                        <a:pt x="425" y="1148"/>
                      </a:cubicBezTo>
                      <a:cubicBezTo>
                        <a:pt x="205" y="1069"/>
                        <a:pt x="63" y="959"/>
                        <a:pt x="1" y="865"/>
                      </a:cubicBezTo>
                      <a:lnTo>
                        <a:pt x="48" y="629"/>
                      </a:lnTo>
                      <a:cubicBezTo>
                        <a:pt x="63" y="614"/>
                        <a:pt x="79" y="598"/>
                        <a:pt x="111" y="598"/>
                      </a:cubicBezTo>
                      <a:cubicBezTo>
                        <a:pt x="1352" y="1"/>
                        <a:pt x="3096" y="1211"/>
                        <a:pt x="2247" y="267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80" name="Google Shape;1580;p67"/>
              <p:cNvSpPr/>
              <p:nvPr/>
            </p:nvSpPr>
            <p:spPr>
              <a:xfrm>
                <a:off x="5039617" y="1902382"/>
                <a:ext cx="416806" cy="416906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4618225" y="3301050"/>
                <a:ext cx="151200" cy="151200"/>
              </a:xfrm>
              <a:prstGeom prst="ellipse">
                <a:avLst/>
              </a:pr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67"/>
            <p:cNvSpPr/>
            <p:nvPr/>
          </p:nvSpPr>
          <p:spPr>
            <a:xfrm>
              <a:off x="7740861" y="1188700"/>
              <a:ext cx="212700" cy="21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7590625" y="1372751"/>
              <a:ext cx="150300" cy="15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89FE33BB-9995-475F-B4BE-F477DB80A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18"/>
          <a:stretch/>
        </p:blipFill>
        <p:spPr>
          <a:xfrm>
            <a:off x="732040" y="1984384"/>
            <a:ext cx="3339980" cy="228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Open  your studen’s book p . 22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4145699-06A8-489E-B5A3-8B320384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745815"/>
            <a:ext cx="2292715" cy="269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2207700" y="1158100"/>
            <a:ext cx="4728600" cy="472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2339752" y="3103000"/>
            <a:ext cx="4464496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2"/>
                </a:solidFill>
              </a:rPr>
              <a:t>Past Perfect Tense</a:t>
            </a:r>
            <a:endParaRPr sz="4400" dirty="0">
              <a:solidFill>
                <a:schemeClr val="lt2"/>
              </a:solidFill>
            </a:endParaRPr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 idx="2"/>
          </p:nvPr>
        </p:nvSpPr>
        <p:spPr>
          <a:xfrm>
            <a:off x="3563888" y="1563638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1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246;p69"/>
          <p:cNvSpPr/>
          <p:nvPr/>
        </p:nvSpPr>
        <p:spPr>
          <a:xfrm>
            <a:off x="8146129" y="38743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65905" y="3939902"/>
            <a:ext cx="664554" cy="534132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809431" y="600071"/>
            <a:ext cx="592455" cy="487705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02362" y="424405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2D4A7179-5939-4E22-AC8B-B93E6B6F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66" y="1123401"/>
            <a:ext cx="7608467" cy="31275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39" name="Google Shape;860;p53">
            <a:extLst>
              <a:ext uri="{FF2B5EF4-FFF2-40B4-BE49-F238E27FC236}">
                <a16:creationId xmlns:a16="http://schemas.microsoft.com/office/drawing/2014/main" xmlns="" id="{FA1FFE8E-733B-4794-9001-561E5E3501C5}"/>
              </a:ext>
            </a:extLst>
          </p:cNvPr>
          <p:cNvGrpSpPr/>
          <p:nvPr/>
        </p:nvGrpSpPr>
        <p:grpSpPr>
          <a:xfrm>
            <a:off x="467544" y="439015"/>
            <a:ext cx="1369045" cy="423796"/>
            <a:chOff x="787200" y="807750"/>
            <a:chExt cx="1130975" cy="350100"/>
          </a:xfrm>
        </p:grpSpPr>
        <p:sp>
          <p:nvSpPr>
            <p:cNvPr id="40" name="Google Shape;861;p53">
              <a:extLst>
                <a:ext uri="{FF2B5EF4-FFF2-40B4-BE49-F238E27FC236}">
                  <a16:creationId xmlns:a16="http://schemas.microsoft.com/office/drawing/2014/main" xmlns="" id="{B73EFD39-2750-427A-97A6-2CA0EAECF902}"/>
                </a:ext>
              </a:extLst>
            </p:cNvPr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62;p53">
              <a:extLst>
                <a:ext uri="{FF2B5EF4-FFF2-40B4-BE49-F238E27FC236}">
                  <a16:creationId xmlns:a16="http://schemas.microsoft.com/office/drawing/2014/main" xmlns="" id="{136949A8-79A7-40EE-BF8E-2DBBCEB698C1}"/>
                </a:ext>
              </a:extLst>
            </p:cNvPr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63;p53">
              <a:extLst>
                <a:ext uri="{FF2B5EF4-FFF2-40B4-BE49-F238E27FC236}">
                  <a16:creationId xmlns:a16="http://schemas.microsoft.com/office/drawing/2014/main" xmlns="" id="{1353FF94-F5DE-46B4-AA92-E320BD797AC7}"/>
                </a:ext>
              </a:extLst>
            </p:cNvPr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E2BCEE5A-3935-45E2-8789-B24BDE8B188D}"/>
              </a:ext>
            </a:extLst>
          </p:cNvPr>
          <p:cNvSpPr txBox="1"/>
          <p:nvPr/>
        </p:nvSpPr>
        <p:spPr>
          <a:xfrm>
            <a:off x="2051720" y="1347614"/>
            <a:ext cx="1584176" cy="2160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DC02D2E5-058D-4F70-8DAB-54A45EC58C1E}"/>
              </a:ext>
            </a:extLst>
          </p:cNvPr>
          <p:cNvSpPr/>
          <p:nvPr/>
        </p:nvSpPr>
        <p:spPr>
          <a:xfrm>
            <a:off x="2267744" y="1635646"/>
            <a:ext cx="5172346" cy="188687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A3553F60-E652-4EBA-81D5-AD2253C103C9}"/>
              </a:ext>
            </a:extLst>
          </p:cNvPr>
          <p:cNvSpPr/>
          <p:nvPr/>
        </p:nvSpPr>
        <p:spPr>
          <a:xfrm>
            <a:off x="2123728" y="1779662"/>
            <a:ext cx="1584176" cy="144016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2195736" y="448996"/>
            <a:ext cx="417646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Past Perfect Tense</a:t>
            </a:r>
            <a:endParaRPr sz="4000" dirty="0"/>
          </a:p>
        </p:txBody>
      </p:sp>
      <p:sp>
        <p:nvSpPr>
          <p:cNvPr id="905" name="Google Shape;905;p55"/>
          <p:cNvSpPr/>
          <p:nvPr/>
        </p:nvSpPr>
        <p:spPr>
          <a:xfrm>
            <a:off x="491050" y="475694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614201" y="3710829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1763688" y="1136945"/>
            <a:ext cx="4425848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is the past perfect??</a:t>
            </a:r>
            <a:endParaRPr lang="ar-SA" sz="1800" b="1" dirty="0"/>
          </a:p>
        </p:txBody>
      </p:sp>
      <p:sp>
        <p:nvSpPr>
          <p:cNvPr id="194" name="Google Shape;908;p55"/>
          <p:cNvSpPr/>
          <p:nvPr/>
        </p:nvSpPr>
        <p:spPr>
          <a:xfrm>
            <a:off x="636101" y="3784646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709234" y="1568336"/>
            <a:ext cx="65064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 rot="21154583">
            <a:off x="707283" y="10080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709234" y="4257267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xmlns="" id="{B9619F76-DD30-4E16-8280-9D2AB7A6C469}"/>
              </a:ext>
            </a:extLst>
          </p:cNvPr>
          <p:cNvSpPr/>
          <p:nvPr/>
        </p:nvSpPr>
        <p:spPr>
          <a:xfrm>
            <a:off x="1439108" y="2836505"/>
            <a:ext cx="5631578" cy="673753"/>
          </a:xfrm>
          <a:prstGeom prst="wedgeRoundRectCallout">
            <a:avLst>
              <a:gd name="adj1" fmla="val 59712"/>
              <a:gd name="adj2" fmla="val -302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/>
              <a:t>Use it to talk about things that happened before an event in the past. </a:t>
            </a:r>
            <a:endParaRPr lang="ar-SA" sz="18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9FF7FFC6-31A8-4451-8D2E-802A4EB9DBE1}"/>
              </a:ext>
            </a:extLst>
          </p:cNvPr>
          <p:cNvSpPr txBox="1"/>
          <p:nvPr/>
        </p:nvSpPr>
        <p:spPr>
          <a:xfrm>
            <a:off x="621821" y="4166201"/>
            <a:ext cx="7490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n-US" sz="1800" dirty="0"/>
              <a:t> I woke up, my mother </a:t>
            </a:r>
            <a:r>
              <a:rPr lang="en-US" sz="1800" b="1" u="sng" dirty="0"/>
              <a:t>had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already</a:t>
            </a:r>
            <a:r>
              <a:rPr lang="en-US" sz="1800" dirty="0"/>
              <a:t> </a:t>
            </a:r>
            <a:r>
              <a:rPr lang="en-US" sz="1800" b="1" u="sng" dirty="0"/>
              <a:t>prepared</a:t>
            </a:r>
            <a:r>
              <a:rPr lang="en-US" sz="1800" dirty="0"/>
              <a:t> breakfast for me.</a:t>
            </a:r>
          </a:p>
        </p:txBody>
      </p:sp>
      <p:sp>
        <p:nvSpPr>
          <p:cNvPr id="39" name="فقاعة الكلام: مستطيلة مستديرة الزوايا 38">
            <a:extLst>
              <a:ext uri="{FF2B5EF4-FFF2-40B4-BE49-F238E27FC236}">
                <a16:creationId xmlns:a16="http://schemas.microsoft.com/office/drawing/2014/main" xmlns="" id="{D05FC7BD-8563-4255-9F52-3011B03EF5F7}"/>
              </a:ext>
            </a:extLst>
          </p:cNvPr>
          <p:cNvSpPr/>
          <p:nvPr/>
        </p:nvSpPr>
        <p:spPr>
          <a:xfrm>
            <a:off x="552679" y="1605907"/>
            <a:ext cx="6490893" cy="575313"/>
          </a:xfrm>
          <a:prstGeom prst="wedgeRoundRectCallout">
            <a:avLst>
              <a:gd name="adj1" fmla="val 59712"/>
              <a:gd name="adj2" fmla="val -302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/>
              <a:t>An action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n-US" sz="1800" dirty="0"/>
              <a:t> happened before another action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(B)</a:t>
            </a:r>
            <a:r>
              <a:rPr lang="en-US" sz="1800" dirty="0"/>
              <a:t> in the past.</a:t>
            </a:r>
          </a:p>
        </p:txBody>
      </p:sp>
      <p:sp>
        <p:nvSpPr>
          <p:cNvPr id="40" name="وسيلة شرح مستطيلة مستديرة الزوايا 191">
            <a:extLst>
              <a:ext uri="{FF2B5EF4-FFF2-40B4-BE49-F238E27FC236}">
                <a16:creationId xmlns:a16="http://schemas.microsoft.com/office/drawing/2014/main" xmlns="" id="{7D9373E0-B52F-43C2-A2AE-FEB9196F84F9}"/>
              </a:ext>
            </a:extLst>
          </p:cNvPr>
          <p:cNvSpPr/>
          <p:nvPr/>
        </p:nvSpPr>
        <p:spPr>
          <a:xfrm>
            <a:off x="1544409" y="2350493"/>
            <a:ext cx="5112568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do we use the past perfect tense??</a:t>
            </a:r>
            <a:endParaRPr lang="ar-SA" sz="1800" b="1" dirty="0"/>
          </a:p>
        </p:txBody>
      </p:sp>
      <p:sp>
        <p:nvSpPr>
          <p:cNvPr id="41" name="Google Shape;2246;p69">
            <a:extLst>
              <a:ext uri="{FF2B5EF4-FFF2-40B4-BE49-F238E27FC236}">
                <a16:creationId xmlns:a16="http://schemas.microsoft.com/office/drawing/2014/main" xmlns="" id="{3A1FF9FC-1391-4A04-8F2D-9321E4BDD194}"/>
              </a:ext>
            </a:extLst>
          </p:cNvPr>
          <p:cNvSpPr/>
          <p:nvPr/>
        </p:nvSpPr>
        <p:spPr>
          <a:xfrm rot="21154583">
            <a:off x="453103" y="2221366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246;p69">
            <a:extLst>
              <a:ext uri="{FF2B5EF4-FFF2-40B4-BE49-F238E27FC236}">
                <a16:creationId xmlns:a16="http://schemas.microsoft.com/office/drawing/2014/main" xmlns="" id="{A667B411-BAA8-4F42-88A6-C6ACD2248A5A}"/>
              </a:ext>
            </a:extLst>
          </p:cNvPr>
          <p:cNvSpPr/>
          <p:nvPr/>
        </p:nvSpPr>
        <p:spPr>
          <a:xfrm>
            <a:off x="7675821" y="2637571"/>
            <a:ext cx="65064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عنوان 17">
            <a:extLst>
              <a:ext uri="{FF2B5EF4-FFF2-40B4-BE49-F238E27FC236}">
                <a16:creationId xmlns:a16="http://schemas.microsoft.com/office/drawing/2014/main" xmlns="" id="{B54BAE8B-9120-458D-85B5-F723715647F3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039560" y="3619642"/>
            <a:ext cx="2141807" cy="4203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Example</a:t>
            </a:r>
            <a:endParaRPr lang="ar-SA" dirty="0">
              <a:latin typeface="Arial Rounded MT Bold" panose="020F070403050403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7443EAC8-270F-4C48-A38F-84484D2DBCA6}"/>
              </a:ext>
            </a:extLst>
          </p:cNvPr>
          <p:cNvSpPr txBox="1">
            <a:spLocks/>
          </p:cNvSpPr>
          <p:nvPr/>
        </p:nvSpPr>
        <p:spPr>
          <a:xfrm>
            <a:off x="2886371" y="3742151"/>
            <a:ext cx="461493" cy="4203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338CC"/>
                </a:solidFill>
              </a:rPr>
              <a:t>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D7934317-71EB-4813-A6A4-7245BF6D450E}"/>
              </a:ext>
            </a:extLst>
          </p:cNvPr>
          <p:cNvSpPr txBox="1">
            <a:spLocks/>
          </p:cNvSpPr>
          <p:nvPr/>
        </p:nvSpPr>
        <p:spPr>
          <a:xfrm>
            <a:off x="5333032" y="3755494"/>
            <a:ext cx="461493" cy="4203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338CC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4" grpId="0" animBg="1"/>
      <p:bldP spid="39" grpId="0" animBg="1"/>
      <p:bldP spid="40" grpId="0" animBg="1"/>
      <p:bldP spid="18" grpId="0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3"/>
          <p:cNvSpPr txBox="1">
            <a:spLocks noGrp="1"/>
          </p:cNvSpPr>
          <p:nvPr>
            <p:ph type="title"/>
          </p:nvPr>
        </p:nvSpPr>
        <p:spPr>
          <a:xfrm>
            <a:off x="774000" y="32577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Past Perfect Tense</a:t>
            </a:r>
            <a:endParaRPr dirty="0"/>
          </a:p>
        </p:txBody>
      </p:sp>
      <p:sp>
        <p:nvSpPr>
          <p:cNvPr id="835" name="Google Shape;835;p53"/>
          <p:cNvSpPr txBox="1">
            <a:spLocks noGrp="1"/>
          </p:cNvSpPr>
          <p:nvPr>
            <p:ph type="subTitle" idx="4294967295"/>
          </p:nvPr>
        </p:nvSpPr>
        <p:spPr>
          <a:xfrm>
            <a:off x="865250" y="2756177"/>
            <a:ext cx="234737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V ( Past simple)</a:t>
            </a:r>
            <a:endParaRPr sz="1600" b="1" dirty="0"/>
          </a:p>
        </p:txBody>
      </p:sp>
      <p:sp>
        <p:nvSpPr>
          <p:cNvPr id="837" name="Google Shape;837;p53"/>
          <p:cNvSpPr txBox="1">
            <a:spLocks noGrp="1"/>
          </p:cNvSpPr>
          <p:nvPr>
            <p:ph type="subTitle" idx="4294967295"/>
          </p:nvPr>
        </p:nvSpPr>
        <p:spPr>
          <a:xfrm>
            <a:off x="4283968" y="2695198"/>
            <a:ext cx="19302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V ( past participle)</a:t>
            </a:r>
            <a:endParaRPr sz="1600" b="1" dirty="0"/>
          </a:p>
        </p:txBody>
      </p:sp>
      <p:cxnSp>
        <p:nvCxnSpPr>
          <p:cNvPr id="855" name="Google Shape;855;p53"/>
          <p:cNvCxnSpPr>
            <a:cxnSpLocks/>
          </p:cNvCxnSpPr>
          <p:nvPr/>
        </p:nvCxnSpPr>
        <p:spPr>
          <a:xfrm>
            <a:off x="2107000" y="28764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0" name="Google Shape;860;p53"/>
          <p:cNvGrpSpPr/>
          <p:nvPr/>
        </p:nvGrpSpPr>
        <p:grpSpPr>
          <a:xfrm>
            <a:off x="531985" y="497534"/>
            <a:ext cx="1369045" cy="423796"/>
            <a:chOff x="787200" y="807750"/>
            <a:chExt cx="1130975" cy="350100"/>
          </a:xfrm>
        </p:grpSpPr>
        <p:sp>
          <p:nvSpPr>
            <p:cNvPr id="861" name="Google Shape;861;p53"/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BA6260E7-0A30-4726-B710-8099F1B08F89}"/>
              </a:ext>
            </a:extLst>
          </p:cNvPr>
          <p:cNvSpPr txBox="1"/>
          <p:nvPr/>
        </p:nvSpPr>
        <p:spPr>
          <a:xfrm>
            <a:off x="787214" y="1273535"/>
            <a:ext cx="500892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What are the two verbs in this sentence?</a:t>
            </a:r>
            <a:endParaRPr lang="ar-SA" sz="18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E17255F7-C24B-4614-902F-3126AAC47BB7}"/>
              </a:ext>
            </a:extLst>
          </p:cNvPr>
          <p:cNvSpPr txBox="1"/>
          <p:nvPr/>
        </p:nvSpPr>
        <p:spPr>
          <a:xfrm>
            <a:off x="703170" y="1851670"/>
            <a:ext cx="6488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When I woke up, my mother had already prepared breakfast for me.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xmlns="" id="{8CB18553-07FC-4977-AB6C-27F5D8FA9096}"/>
              </a:ext>
            </a:extLst>
          </p:cNvPr>
          <p:cNvSpPr/>
          <p:nvPr/>
        </p:nvSpPr>
        <p:spPr>
          <a:xfrm>
            <a:off x="703171" y="1800636"/>
            <a:ext cx="628469" cy="48308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4">
            <a:extLst>
              <a:ext uri="{FF2B5EF4-FFF2-40B4-BE49-F238E27FC236}">
                <a16:creationId xmlns:a16="http://schemas.microsoft.com/office/drawing/2014/main" xmlns="" id="{8FA1EF4C-95FC-44C7-A5A5-508F97517DC0}"/>
              </a:ext>
            </a:extLst>
          </p:cNvPr>
          <p:cNvCxnSpPr>
            <a:cxnSpLocks/>
          </p:cNvCxnSpPr>
          <p:nvPr/>
        </p:nvCxnSpPr>
        <p:spPr>
          <a:xfrm>
            <a:off x="1475656" y="2137118"/>
            <a:ext cx="79208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xmlns="" id="{56D5C8DC-31D0-4297-AA95-BA4B99EC1BC6}"/>
              </a:ext>
            </a:extLst>
          </p:cNvPr>
          <p:cNvCxnSpPr>
            <a:cxnSpLocks/>
          </p:cNvCxnSpPr>
          <p:nvPr/>
        </p:nvCxnSpPr>
        <p:spPr>
          <a:xfrm>
            <a:off x="4457700" y="2133600"/>
            <a:ext cx="901514" cy="351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">
            <a:extLst>
              <a:ext uri="{FF2B5EF4-FFF2-40B4-BE49-F238E27FC236}">
                <a16:creationId xmlns:a16="http://schemas.microsoft.com/office/drawing/2014/main" xmlns="" id="{1C139700-1F07-4858-B532-F92D23BC71A9}"/>
              </a:ext>
            </a:extLst>
          </p:cNvPr>
          <p:cNvCxnSpPr>
            <a:cxnSpLocks/>
          </p:cNvCxnSpPr>
          <p:nvPr/>
        </p:nvCxnSpPr>
        <p:spPr>
          <a:xfrm>
            <a:off x="3311859" y="2180908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xmlns="" id="{B7F7582A-FF2D-4C32-889A-6A912CAFAC3C}"/>
              </a:ext>
            </a:extLst>
          </p:cNvPr>
          <p:cNvCxnSpPr/>
          <p:nvPr/>
        </p:nvCxnSpPr>
        <p:spPr>
          <a:xfrm>
            <a:off x="1805362" y="2190224"/>
            <a:ext cx="0" cy="51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xmlns="" id="{47C4DD37-8235-447C-8A0F-9319E7EC1A57}"/>
              </a:ext>
            </a:extLst>
          </p:cNvPr>
          <p:cNvCxnSpPr/>
          <p:nvPr/>
        </p:nvCxnSpPr>
        <p:spPr>
          <a:xfrm>
            <a:off x="5004048" y="2159205"/>
            <a:ext cx="0" cy="51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9A204911-56FD-42B4-81AA-4E8E93CB30B7}"/>
              </a:ext>
            </a:extLst>
          </p:cNvPr>
          <p:cNvSpPr txBox="1"/>
          <p:nvPr/>
        </p:nvSpPr>
        <p:spPr>
          <a:xfrm>
            <a:off x="531984" y="3464519"/>
            <a:ext cx="7280376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Look at the time word!</a:t>
            </a:r>
          </a:p>
          <a:p>
            <a:pPr algn="ctr"/>
            <a:endParaRPr lang="en-US" sz="1050" b="1" dirty="0"/>
          </a:p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Example time word: </a:t>
            </a:r>
            <a:r>
              <a:rPr lang="en-US" sz="2000" dirty="0"/>
              <a:t>when, before, after, because, by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build="p" animBg="1"/>
      <p:bldP spid="837" grpId="0" build="p" animBg="1"/>
      <p:bldP spid="25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xmlns="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864153" y="281834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491393" y="285968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3264187" y="276466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709063" y="2736952"/>
            <a:ext cx="277455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past participle) 3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4927407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had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xmlns="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551941" y="283966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945872AC-F896-4634-9EE4-9B3E8FFD43C1}"/>
              </a:ext>
            </a:extLst>
          </p:cNvPr>
          <p:cNvSpPr/>
          <p:nvPr/>
        </p:nvSpPr>
        <p:spPr>
          <a:xfrm>
            <a:off x="2169075" y="285542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829195" y="2742893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112611" y="2652469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had not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5165151" y="2698842"/>
            <a:ext cx="118174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xmlns="" id="{F770E310-52E0-447E-B853-FE2E86143511}"/>
              </a:ext>
            </a:extLst>
          </p:cNvPr>
          <p:cNvSpPr/>
          <p:nvPr/>
        </p:nvSpPr>
        <p:spPr>
          <a:xfrm>
            <a:off x="6400865" y="2699982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480</Words>
  <Application>Microsoft Office PowerPoint</Application>
  <PresentationFormat>On-screen Show (16:9)</PresentationFormat>
  <Paragraphs>183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Ranchers</vt:lpstr>
      <vt:lpstr>Patrick Hand</vt:lpstr>
      <vt:lpstr>Open Sans</vt:lpstr>
      <vt:lpstr>Comic Sans MS</vt:lpstr>
      <vt:lpstr>Arial Narrow</vt:lpstr>
      <vt:lpstr>Arial Rounded MT Bold</vt:lpstr>
      <vt:lpstr>Lato</vt:lpstr>
      <vt:lpstr>Daily Activities for Online Lessons by Slidesgo</vt:lpstr>
      <vt:lpstr>Unit 2  I Wonder What Happened  Grammar</vt:lpstr>
      <vt:lpstr>Lesson Objectives</vt:lpstr>
      <vt:lpstr>Open  your studen’s book p . 22</vt:lpstr>
      <vt:lpstr>Past Perfect Tense</vt:lpstr>
      <vt:lpstr>PowerPoint Presentation</vt:lpstr>
      <vt:lpstr>Past Perfect Tense</vt:lpstr>
      <vt:lpstr>Past Perfect Tense</vt:lpstr>
      <vt:lpstr>Do you still remember the structure?</vt:lpstr>
      <vt:lpstr>Do you still remember the structure?</vt:lpstr>
      <vt:lpstr>Do you still remember the structure?</vt:lpstr>
      <vt:lpstr>Let’s Practice</vt:lpstr>
      <vt:lpstr>Can’t, could, couldn’t , must , may or migh</vt:lpstr>
      <vt:lpstr>PowerPoint Presentation</vt:lpstr>
      <vt:lpstr>PRESENT</vt:lpstr>
      <vt:lpstr>The Structure in the Present</vt:lpstr>
      <vt:lpstr>The Structure in the Present</vt:lpstr>
      <vt:lpstr>The Structure in the Past</vt:lpstr>
      <vt:lpstr>The Structure in the Past</vt:lpstr>
      <vt:lpstr>Let’s Practice</vt:lpstr>
      <vt:lpstr>ACTIVITIES</vt:lpstr>
      <vt:lpstr>Homework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FOR ONLINE LESSONS</dc:title>
  <dc:creator>ام الوليد</dc:creator>
  <cp:lastModifiedBy>pc</cp:lastModifiedBy>
  <cp:revision>80</cp:revision>
  <dcterms:modified xsi:type="dcterms:W3CDTF">2023-03-19T12:03:14Z</dcterms:modified>
</cp:coreProperties>
</file>