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258" r:id="rId3"/>
    <p:sldId id="263" r:id="rId4"/>
    <p:sldId id="266" r:id="rId5"/>
    <p:sldId id="261" r:id="rId6"/>
    <p:sldId id="257" r:id="rId7"/>
    <p:sldId id="265" r:id="rId8"/>
    <p:sldId id="262" r:id="rId9"/>
    <p:sldId id="264" r:id="rId10"/>
    <p:sldId id="293" r:id="rId11"/>
    <p:sldId id="267" r:id="rId12"/>
    <p:sldId id="294" r:id="rId13"/>
    <p:sldId id="259" r:id="rId14"/>
    <p:sldId id="260" r:id="rId15"/>
    <p:sldId id="272" r:id="rId16"/>
    <p:sldId id="295" r:id="rId17"/>
    <p:sldId id="287" r:id="rId18"/>
    <p:sldId id="271" r:id="rId19"/>
    <p:sldId id="281" r:id="rId20"/>
    <p:sldId id="286" r:id="rId21"/>
    <p:sldId id="292" r:id="rId22"/>
    <p:sldId id="279" r:id="rId23"/>
    <p:sldId id="289" r:id="rId24"/>
  </p:sldIdLst>
  <p:sldSz cx="9144000" cy="5143500" type="screen16x9"/>
  <p:notesSz cx="6858000" cy="9144000"/>
  <p:embeddedFontLst>
    <p:embeddedFont>
      <p:font typeface="Ribeye" charset="0"/>
      <p:regular r:id="rId26"/>
    </p:embeddedFont>
    <p:embeddedFont>
      <p:font typeface="Arial Rounded MT Bold" pitchFamily="34" charset="0"/>
      <p:regular r:id="rId27"/>
    </p:embeddedFont>
    <p:embeddedFont>
      <p:font typeface="Mongolian Baiti" pitchFamily="66" charset="0"/>
      <p:regular r:id="rId28"/>
    </p:embeddedFont>
    <p:embeddedFont>
      <p:font typeface="Work Sans" charset="0"/>
      <p:regular r:id="rId29"/>
      <p:bold r:id="rId30"/>
      <p:italic r:id="rId31"/>
      <p:boldItalic r:id="rId32"/>
    </p:embeddedFont>
    <p:embeddedFont>
      <p:font typeface="Roboto Condensed Light" charset="0"/>
      <p:regular r:id="rId33"/>
      <p:italic r:id="rId34"/>
    </p:embeddedFont>
    <p:embeddedFont>
      <p:font typeface="Livvic" charset="0"/>
      <p:regular r:id="rId35"/>
      <p:bold r:id="rId36"/>
      <p:italic r:id="rId37"/>
      <p:boldItalic r:id="rId38"/>
    </p:embeddedFont>
    <p:embeddedFont>
      <p:font typeface="Calisto MT" pitchFamily="18" charset="0"/>
      <p:regular r:id="rId39"/>
      <p:bold r:id="rId40"/>
      <p:italic r:id="rId41"/>
      <p:boldItalic r:id="rId42"/>
    </p:embeddedFont>
    <p:embeddedFont>
      <p:font typeface="Arial Narrow" pitchFamily="34" charset="0"/>
      <p:regular r:id="rId43"/>
      <p:bold r:id="rId44"/>
      <p:italic r:id="rId45"/>
      <p:boldItalic r:id="rId46"/>
    </p:embeddedFont>
    <p:embeddedFont>
      <p:font typeface="Righteous" charset="0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4CAE"/>
    <a:srgbClr val="B8007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A5E7F86-C114-4CE6-A875-C748C4EC4DE9}">
  <a:tblStyle styleId="{DA5E7F86-C114-4CE6-A875-C748C4EC4D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4" d="100"/>
          <a:sy n="64" d="100"/>
        </p:scale>
        <p:origin x="-452" y="-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255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9bea9b80a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b9bea9b80a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3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15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83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715632f6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715632f6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8f342dae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4" name="Google Shape;1704;g8f342dae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723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15632f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15632f6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29250"/>
            <a:ext cx="4021500" cy="26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278450"/>
            <a:ext cx="27927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84380" y="3537412"/>
            <a:ext cx="1359536" cy="1593347"/>
            <a:chOff x="7623442" y="3348739"/>
            <a:chExt cx="1520564" cy="1782068"/>
          </a:xfrm>
        </p:grpSpPr>
        <p:sp>
          <p:nvSpPr>
            <p:cNvPr id="12" name="Google Shape;12;p2"/>
            <p:cNvSpPr/>
            <p:nvPr/>
          </p:nvSpPr>
          <p:spPr>
            <a:xfrm rot="5853727" flipH="1">
              <a:off x="7766499" y="3326766"/>
              <a:ext cx="896465" cy="1073944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 flipH="1">
              <a:off x="8387439" y="3919700"/>
              <a:ext cx="666753" cy="846379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 flipH="1">
              <a:off x="8062544" y="4876583"/>
              <a:ext cx="158814" cy="159814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 flipH="1">
              <a:off x="8530062" y="3852777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 flipH="1">
              <a:off x="8101178" y="3993064"/>
              <a:ext cx="948898" cy="1136757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 flipH="1">
              <a:off x="7880317" y="3649852"/>
              <a:ext cx="319999" cy="319999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28" y="0"/>
                  </a:moveTo>
                  <a:cubicBezTo>
                    <a:pt x="946" y="0"/>
                    <a:pt x="0" y="946"/>
                    <a:pt x="0" y="2127"/>
                  </a:cubicBezTo>
                  <a:cubicBezTo>
                    <a:pt x="0" y="3291"/>
                    <a:pt x="946" y="4236"/>
                    <a:pt x="2128" y="4236"/>
                  </a:cubicBezTo>
                  <a:cubicBezTo>
                    <a:pt x="3291" y="4236"/>
                    <a:pt x="4236" y="3291"/>
                    <a:pt x="4236" y="2127"/>
                  </a:cubicBezTo>
                  <a:cubicBezTo>
                    <a:pt x="4236" y="946"/>
                    <a:pt x="3291" y="0"/>
                    <a:pt x="2128" y="0"/>
                  </a:cubicBez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 flipH="1">
              <a:off x="8351036" y="3487867"/>
              <a:ext cx="721543" cy="864395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 flipH="1">
              <a:off x="8504555" y="3750628"/>
              <a:ext cx="118423" cy="118423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cubicBezTo>
                    <a:pt x="800" y="0"/>
                    <a:pt x="0" y="800"/>
                    <a:pt x="0" y="1782"/>
                  </a:cubicBezTo>
                  <a:cubicBezTo>
                    <a:pt x="0" y="2764"/>
                    <a:pt x="800" y="3564"/>
                    <a:pt x="1782" y="3564"/>
                  </a:cubicBezTo>
                  <a:cubicBezTo>
                    <a:pt x="2764" y="3564"/>
                    <a:pt x="3564" y="2764"/>
                    <a:pt x="3564" y="1782"/>
                  </a:cubicBezTo>
                  <a:cubicBezTo>
                    <a:pt x="3564" y="800"/>
                    <a:pt x="2764" y="0"/>
                    <a:pt x="1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 flipH="1">
              <a:off x="8908794" y="3591308"/>
              <a:ext cx="158814" cy="159814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 flipH="1">
              <a:off x="8530062" y="4516865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25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713425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3"/>
          </p:nvPr>
        </p:nvSpPr>
        <p:spPr>
          <a:xfrm>
            <a:off x="713425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171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5"/>
          </p:nvPr>
        </p:nvSpPr>
        <p:spPr>
          <a:xfrm>
            <a:off x="2634071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6"/>
          </p:nvPr>
        </p:nvSpPr>
        <p:spPr>
          <a:xfrm>
            <a:off x="2634071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917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8"/>
          </p:nvPr>
        </p:nvSpPr>
        <p:spPr>
          <a:xfrm>
            <a:off x="4554818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9"/>
          </p:nvPr>
        </p:nvSpPr>
        <p:spPr>
          <a:xfrm>
            <a:off x="4554818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662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4"/>
          </p:nvPr>
        </p:nvSpPr>
        <p:spPr>
          <a:xfrm>
            <a:off x="6475664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5"/>
          </p:nvPr>
        </p:nvSpPr>
        <p:spPr>
          <a:xfrm>
            <a:off x="6475664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7" name="Google Shape;197;p13"/>
          <p:cNvGrpSpPr/>
          <p:nvPr/>
        </p:nvGrpSpPr>
        <p:grpSpPr>
          <a:xfrm rot="10800000">
            <a:off x="-5" y="150880"/>
            <a:ext cx="877228" cy="920018"/>
            <a:chOff x="7905857" y="3559293"/>
            <a:chExt cx="1238148" cy="1298543"/>
          </a:xfrm>
        </p:grpSpPr>
        <p:sp>
          <p:nvSpPr>
            <p:cNvPr id="198" name="Google Shape;198;p13"/>
            <p:cNvSpPr/>
            <p:nvPr/>
          </p:nvSpPr>
          <p:spPr>
            <a:xfrm rot="5657682" flipH="1">
              <a:off x="8137201" y="3890849"/>
              <a:ext cx="656878" cy="786929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 rot="5400000" flipH="1">
              <a:off x="8387439" y="3919700"/>
              <a:ext cx="666753" cy="846379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 rot="5400000" flipH="1">
              <a:off x="8530062" y="3852777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 rot="5400000" flipH="1">
              <a:off x="7905857" y="4255449"/>
              <a:ext cx="130341" cy="130341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28" y="0"/>
                  </a:moveTo>
                  <a:cubicBezTo>
                    <a:pt x="946" y="0"/>
                    <a:pt x="0" y="946"/>
                    <a:pt x="0" y="2127"/>
                  </a:cubicBezTo>
                  <a:cubicBezTo>
                    <a:pt x="0" y="3291"/>
                    <a:pt x="946" y="4236"/>
                    <a:pt x="2128" y="4236"/>
                  </a:cubicBezTo>
                  <a:cubicBezTo>
                    <a:pt x="3291" y="4236"/>
                    <a:pt x="4236" y="3291"/>
                    <a:pt x="4236" y="2127"/>
                  </a:cubicBezTo>
                  <a:cubicBezTo>
                    <a:pt x="4236" y="946"/>
                    <a:pt x="3291" y="0"/>
                    <a:pt x="2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 rot="5400000" flipH="1">
              <a:off x="8351036" y="3487867"/>
              <a:ext cx="721543" cy="864395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 rot="5400000" flipH="1">
              <a:off x="8504555" y="3750628"/>
              <a:ext cx="118423" cy="118423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cubicBezTo>
                    <a:pt x="800" y="0"/>
                    <a:pt x="0" y="800"/>
                    <a:pt x="0" y="1782"/>
                  </a:cubicBezTo>
                  <a:cubicBezTo>
                    <a:pt x="0" y="2764"/>
                    <a:pt x="800" y="3564"/>
                    <a:pt x="1782" y="3564"/>
                  </a:cubicBezTo>
                  <a:cubicBezTo>
                    <a:pt x="2764" y="3564"/>
                    <a:pt x="3564" y="2764"/>
                    <a:pt x="3564" y="1782"/>
                  </a:cubicBezTo>
                  <a:cubicBezTo>
                    <a:pt x="3564" y="800"/>
                    <a:pt x="2764" y="0"/>
                    <a:pt x="1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 rot="5400000" flipH="1">
              <a:off x="8908794" y="3591308"/>
              <a:ext cx="158814" cy="159814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 rot="5400000" flipH="1">
              <a:off x="8530062" y="4243894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10800000" flipH="1">
            <a:off x="8266770" y="134160"/>
            <a:ext cx="877228" cy="989027"/>
            <a:chOff x="7905857" y="3750628"/>
            <a:chExt cx="1238148" cy="1395946"/>
          </a:xfrm>
        </p:grpSpPr>
        <p:sp>
          <p:nvSpPr>
            <p:cNvPr id="207" name="Google Shape;207;p13"/>
            <p:cNvSpPr/>
            <p:nvPr/>
          </p:nvSpPr>
          <p:spPr>
            <a:xfrm rot="5657682" flipH="1">
              <a:off x="8137201" y="3890849"/>
              <a:ext cx="656878" cy="786929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 rot="5400000" flipH="1">
              <a:off x="8387439" y="3919700"/>
              <a:ext cx="666753" cy="846379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5400000" flipH="1">
              <a:off x="8530062" y="3852777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5400000" flipH="1">
              <a:off x="7905857" y="4255449"/>
              <a:ext cx="130341" cy="130341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28" y="0"/>
                  </a:moveTo>
                  <a:cubicBezTo>
                    <a:pt x="946" y="0"/>
                    <a:pt x="0" y="946"/>
                    <a:pt x="0" y="2127"/>
                  </a:cubicBezTo>
                  <a:cubicBezTo>
                    <a:pt x="0" y="3291"/>
                    <a:pt x="946" y="4236"/>
                    <a:pt x="2128" y="4236"/>
                  </a:cubicBezTo>
                  <a:cubicBezTo>
                    <a:pt x="3291" y="4236"/>
                    <a:pt x="4236" y="3291"/>
                    <a:pt x="4236" y="2127"/>
                  </a:cubicBezTo>
                  <a:cubicBezTo>
                    <a:pt x="4236" y="946"/>
                    <a:pt x="3291" y="0"/>
                    <a:pt x="2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rot="5400000" flipH="1">
              <a:off x="8351036" y="4353605"/>
              <a:ext cx="721543" cy="864395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rot="5400000" flipH="1">
              <a:off x="8504555" y="3750628"/>
              <a:ext cx="118423" cy="118423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cubicBezTo>
                    <a:pt x="800" y="0"/>
                    <a:pt x="0" y="800"/>
                    <a:pt x="0" y="1782"/>
                  </a:cubicBezTo>
                  <a:cubicBezTo>
                    <a:pt x="0" y="2764"/>
                    <a:pt x="800" y="3564"/>
                    <a:pt x="1782" y="3564"/>
                  </a:cubicBezTo>
                  <a:cubicBezTo>
                    <a:pt x="2764" y="3564"/>
                    <a:pt x="3564" y="2764"/>
                    <a:pt x="3564" y="1782"/>
                  </a:cubicBezTo>
                  <a:cubicBezTo>
                    <a:pt x="3564" y="800"/>
                    <a:pt x="2764" y="0"/>
                    <a:pt x="1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 rot="5400000" flipH="1">
              <a:off x="8158422" y="4857473"/>
              <a:ext cx="120820" cy="121558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5400000" flipH="1">
              <a:off x="8530062" y="4243894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3"/>
          <p:cNvSpPr/>
          <p:nvPr/>
        </p:nvSpPr>
        <p:spPr>
          <a:xfrm rot="-1794420">
            <a:off x="716543" y="143001"/>
            <a:ext cx="92059" cy="92059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 rot="7279345">
            <a:off x="99290" y="-30732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13"/>
          <p:cNvSpPr/>
          <p:nvPr/>
        </p:nvSpPr>
        <p:spPr>
          <a:xfrm rot="7279345">
            <a:off x="311090" y="64518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Google Shape;218;p13"/>
          <p:cNvSpPr/>
          <p:nvPr/>
        </p:nvSpPr>
        <p:spPr>
          <a:xfrm rot="1794420" flipH="1">
            <a:off x="8977375" y="962026"/>
            <a:ext cx="92059" cy="92059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 rot="-7279345" flipH="1">
            <a:off x="8845063" y="-30732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 hasCustomPrompt="1"/>
          </p:nvPr>
        </p:nvSpPr>
        <p:spPr>
          <a:xfrm>
            <a:off x="2466600" y="615475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 idx="2" hasCustomPrompt="1"/>
          </p:nvPr>
        </p:nvSpPr>
        <p:spPr>
          <a:xfrm>
            <a:off x="2466600" y="2187525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6" name="Google Shape;246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15"/>
          <p:cNvSpPr txBox="1">
            <a:spLocks noGrp="1"/>
          </p:cNvSpPr>
          <p:nvPr>
            <p:ph type="title" idx="4" hasCustomPrompt="1"/>
          </p:nvPr>
        </p:nvSpPr>
        <p:spPr>
          <a:xfrm>
            <a:off x="2466600" y="3699275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8" name="Google Shape;248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15"/>
          <p:cNvSpPr/>
          <p:nvPr/>
        </p:nvSpPr>
        <p:spPr>
          <a:xfrm rot="-381726">
            <a:off x="7992307" y="470055"/>
            <a:ext cx="807104" cy="4673732"/>
          </a:xfrm>
          <a:custGeom>
            <a:avLst/>
            <a:gdLst/>
            <a:ahLst/>
            <a:cxnLst/>
            <a:rect l="l" t="t" r="r" b="b"/>
            <a:pathLst>
              <a:path w="26618" h="154138" fill="none" extrusionOk="0">
                <a:moveTo>
                  <a:pt x="25694" y="154138"/>
                </a:moveTo>
                <a:lnTo>
                  <a:pt x="25694" y="154138"/>
                </a:lnTo>
                <a:cubicBezTo>
                  <a:pt x="25386" y="153625"/>
                  <a:pt x="25079" y="153112"/>
                  <a:pt x="24771" y="152625"/>
                </a:cubicBezTo>
                <a:cubicBezTo>
                  <a:pt x="24771" y="152599"/>
                  <a:pt x="24720" y="152548"/>
                  <a:pt x="24720" y="152548"/>
                </a:cubicBezTo>
                <a:cubicBezTo>
                  <a:pt x="23386" y="150342"/>
                  <a:pt x="22104" y="148137"/>
                  <a:pt x="20873" y="145906"/>
                </a:cubicBezTo>
                <a:cubicBezTo>
                  <a:pt x="17437" y="139598"/>
                  <a:pt x="14386" y="133111"/>
                  <a:pt x="11745" y="126444"/>
                </a:cubicBezTo>
                <a:cubicBezTo>
                  <a:pt x="6462" y="113238"/>
                  <a:pt x="2924" y="99391"/>
                  <a:pt x="1206" y="85288"/>
                </a:cubicBezTo>
                <a:cubicBezTo>
                  <a:pt x="334" y="78236"/>
                  <a:pt x="0" y="71159"/>
                  <a:pt x="180" y="64056"/>
                </a:cubicBezTo>
                <a:cubicBezTo>
                  <a:pt x="180" y="60517"/>
                  <a:pt x="513" y="56978"/>
                  <a:pt x="770" y="53440"/>
                </a:cubicBezTo>
                <a:cubicBezTo>
                  <a:pt x="1206" y="49901"/>
                  <a:pt x="1539" y="46362"/>
                  <a:pt x="2231" y="42849"/>
                </a:cubicBezTo>
                <a:cubicBezTo>
                  <a:pt x="2744" y="39336"/>
                  <a:pt x="3616" y="35849"/>
                  <a:pt x="4385" y="32362"/>
                </a:cubicBezTo>
                <a:cubicBezTo>
                  <a:pt x="4821" y="30618"/>
                  <a:pt x="5360" y="28900"/>
                  <a:pt x="5821" y="27182"/>
                </a:cubicBezTo>
                <a:lnTo>
                  <a:pt x="6539" y="24592"/>
                </a:lnTo>
                <a:lnTo>
                  <a:pt x="7411" y="22028"/>
                </a:lnTo>
                <a:cubicBezTo>
                  <a:pt x="7975" y="20310"/>
                  <a:pt x="8539" y="18592"/>
                  <a:pt x="9129" y="16899"/>
                </a:cubicBezTo>
                <a:lnTo>
                  <a:pt x="11129" y="11873"/>
                </a:lnTo>
                <a:cubicBezTo>
                  <a:pt x="11463" y="11027"/>
                  <a:pt x="11770" y="10181"/>
                  <a:pt x="12129" y="9360"/>
                </a:cubicBezTo>
                <a:lnTo>
                  <a:pt x="13129" y="7181"/>
                </a:lnTo>
                <a:lnTo>
                  <a:pt x="13258" y="6873"/>
                </a:lnTo>
                <a:lnTo>
                  <a:pt x="15540" y="1924"/>
                </a:lnTo>
                <a:cubicBezTo>
                  <a:pt x="16129" y="616"/>
                  <a:pt x="17796" y="1"/>
                  <a:pt x="19258" y="514"/>
                </a:cubicBezTo>
                <a:lnTo>
                  <a:pt x="19309" y="539"/>
                </a:lnTo>
                <a:cubicBezTo>
                  <a:pt x="20719" y="1103"/>
                  <a:pt x="21386" y="2565"/>
                  <a:pt x="20796" y="3847"/>
                </a:cubicBezTo>
                <a:lnTo>
                  <a:pt x="20796" y="3873"/>
                </a:lnTo>
                <a:lnTo>
                  <a:pt x="20719" y="4001"/>
                </a:lnTo>
                <a:lnTo>
                  <a:pt x="18463" y="8771"/>
                </a:lnTo>
                <a:lnTo>
                  <a:pt x="17335" y="11155"/>
                </a:lnTo>
                <a:cubicBezTo>
                  <a:pt x="16976" y="11950"/>
                  <a:pt x="16668" y="12771"/>
                  <a:pt x="16335" y="13566"/>
                </a:cubicBezTo>
                <a:lnTo>
                  <a:pt x="14309" y="18438"/>
                </a:lnTo>
                <a:cubicBezTo>
                  <a:pt x="13719" y="20079"/>
                  <a:pt x="13155" y="21720"/>
                  <a:pt x="12565" y="23361"/>
                </a:cubicBezTo>
                <a:lnTo>
                  <a:pt x="11693" y="25874"/>
                </a:lnTo>
                <a:lnTo>
                  <a:pt x="10950" y="28361"/>
                </a:lnTo>
                <a:cubicBezTo>
                  <a:pt x="10463" y="30028"/>
                  <a:pt x="9950" y="31695"/>
                  <a:pt x="9514" y="33387"/>
                </a:cubicBezTo>
                <a:cubicBezTo>
                  <a:pt x="8719" y="36746"/>
                  <a:pt x="7821" y="40106"/>
                  <a:pt x="7257" y="43542"/>
                </a:cubicBezTo>
                <a:cubicBezTo>
                  <a:pt x="6539" y="46926"/>
                  <a:pt x="6180" y="50363"/>
                  <a:pt x="5693" y="53799"/>
                </a:cubicBezTo>
                <a:cubicBezTo>
                  <a:pt x="5565" y="55465"/>
                  <a:pt x="5385" y="57132"/>
                  <a:pt x="5257" y="58773"/>
                </a:cubicBezTo>
                <a:lnTo>
                  <a:pt x="5257" y="58850"/>
                </a:lnTo>
                <a:cubicBezTo>
                  <a:pt x="5129" y="60594"/>
                  <a:pt x="5001" y="62363"/>
                  <a:pt x="4975" y="64133"/>
                </a:cubicBezTo>
                <a:cubicBezTo>
                  <a:pt x="4693" y="71030"/>
                  <a:pt x="4924" y="77954"/>
                  <a:pt x="5667" y="84852"/>
                </a:cubicBezTo>
                <a:cubicBezTo>
                  <a:pt x="5949" y="87595"/>
                  <a:pt x="6334" y="90365"/>
                  <a:pt x="6770" y="93109"/>
                </a:cubicBezTo>
                <a:cubicBezTo>
                  <a:pt x="6770" y="93185"/>
                  <a:pt x="6796" y="93262"/>
                  <a:pt x="6796" y="93339"/>
                </a:cubicBezTo>
                <a:cubicBezTo>
                  <a:pt x="8591" y="104263"/>
                  <a:pt x="11463" y="114956"/>
                  <a:pt x="15411" y="125290"/>
                </a:cubicBezTo>
                <a:cubicBezTo>
                  <a:pt x="17924" y="131854"/>
                  <a:pt x="20822" y="138265"/>
                  <a:pt x="24104" y="144496"/>
                </a:cubicBezTo>
                <a:cubicBezTo>
                  <a:pt x="24925" y="146009"/>
                  <a:pt x="25745" y="147547"/>
                  <a:pt x="26617" y="14906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8040700" y="11050"/>
            <a:ext cx="1097427" cy="5143588"/>
          </a:xfrm>
          <a:custGeom>
            <a:avLst/>
            <a:gdLst/>
            <a:ahLst/>
            <a:cxnLst/>
            <a:rect l="l" t="t" r="r" b="b"/>
            <a:pathLst>
              <a:path w="22130" h="149599" extrusionOk="0">
                <a:moveTo>
                  <a:pt x="20694" y="1"/>
                </a:moveTo>
                <a:cubicBezTo>
                  <a:pt x="18745" y="3770"/>
                  <a:pt x="16976" y="7642"/>
                  <a:pt x="15335" y="11617"/>
                </a:cubicBezTo>
                <a:cubicBezTo>
                  <a:pt x="3103" y="41388"/>
                  <a:pt x="0" y="75312"/>
                  <a:pt x="6616" y="107058"/>
                </a:cubicBezTo>
                <a:cubicBezTo>
                  <a:pt x="9821" y="122366"/>
                  <a:pt x="14950" y="136700"/>
                  <a:pt x="21822" y="149599"/>
                </a:cubicBezTo>
                <a:lnTo>
                  <a:pt x="21822" y="145804"/>
                </a:lnTo>
                <a:lnTo>
                  <a:pt x="21822" y="141906"/>
                </a:lnTo>
                <a:lnTo>
                  <a:pt x="21822" y="137008"/>
                </a:lnTo>
                <a:lnTo>
                  <a:pt x="21822" y="136213"/>
                </a:lnTo>
                <a:lnTo>
                  <a:pt x="21822" y="131803"/>
                </a:lnTo>
                <a:cubicBezTo>
                  <a:pt x="20617" y="128777"/>
                  <a:pt x="19514" y="125700"/>
                  <a:pt x="18489" y="122546"/>
                </a:cubicBezTo>
                <a:cubicBezTo>
                  <a:pt x="18053" y="121136"/>
                  <a:pt x="17617" y="119751"/>
                  <a:pt x="17181" y="118315"/>
                </a:cubicBezTo>
                <a:cubicBezTo>
                  <a:pt x="15976" y="114135"/>
                  <a:pt x="14899" y="109878"/>
                  <a:pt x="13976" y="105519"/>
                </a:cubicBezTo>
                <a:cubicBezTo>
                  <a:pt x="13847" y="104878"/>
                  <a:pt x="13719" y="104212"/>
                  <a:pt x="13591" y="103545"/>
                </a:cubicBezTo>
                <a:cubicBezTo>
                  <a:pt x="11899" y="94878"/>
                  <a:pt x="10950" y="86057"/>
                  <a:pt x="10770" y="77210"/>
                </a:cubicBezTo>
                <a:cubicBezTo>
                  <a:pt x="10719" y="75518"/>
                  <a:pt x="10719" y="73851"/>
                  <a:pt x="10719" y="72158"/>
                </a:cubicBezTo>
                <a:cubicBezTo>
                  <a:pt x="10847" y="59158"/>
                  <a:pt x="12565" y="46208"/>
                  <a:pt x="15847" y="33644"/>
                </a:cubicBezTo>
                <a:cubicBezTo>
                  <a:pt x="16591" y="30823"/>
                  <a:pt x="17412" y="28028"/>
                  <a:pt x="18309" y="25258"/>
                </a:cubicBezTo>
                <a:cubicBezTo>
                  <a:pt x="18668" y="24156"/>
                  <a:pt x="19027" y="23053"/>
                  <a:pt x="19412" y="21951"/>
                </a:cubicBezTo>
                <a:cubicBezTo>
                  <a:pt x="19463" y="21848"/>
                  <a:pt x="19514" y="21745"/>
                  <a:pt x="19540" y="21617"/>
                </a:cubicBezTo>
                <a:cubicBezTo>
                  <a:pt x="19540" y="21617"/>
                  <a:pt x="19540" y="21592"/>
                  <a:pt x="19540" y="21592"/>
                </a:cubicBezTo>
                <a:cubicBezTo>
                  <a:pt x="19719" y="21104"/>
                  <a:pt x="19873" y="20643"/>
                  <a:pt x="20053" y="20156"/>
                </a:cubicBezTo>
                <a:cubicBezTo>
                  <a:pt x="20694" y="18386"/>
                  <a:pt x="21386" y="16617"/>
                  <a:pt x="22104" y="14873"/>
                </a:cubicBezTo>
                <a:lnTo>
                  <a:pt x="22130" y="6668"/>
                </a:lnTo>
                <a:lnTo>
                  <a:pt x="22130" y="4411"/>
                </a:lnTo>
                <a:lnTo>
                  <a:pt x="221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8478850" y="825"/>
            <a:ext cx="664328" cy="5024982"/>
          </a:xfrm>
          <a:custGeom>
            <a:avLst/>
            <a:gdLst/>
            <a:ahLst/>
            <a:cxnLst/>
            <a:rect l="l" t="t" r="r" b="b"/>
            <a:pathLst>
              <a:path w="22336" h="153189" extrusionOk="0">
                <a:moveTo>
                  <a:pt x="16155" y="1"/>
                </a:moveTo>
                <a:cubicBezTo>
                  <a:pt x="15643" y="1078"/>
                  <a:pt x="15155" y="2129"/>
                  <a:pt x="14668" y="3206"/>
                </a:cubicBezTo>
                <a:cubicBezTo>
                  <a:pt x="13668" y="5437"/>
                  <a:pt x="12719" y="7693"/>
                  <a:pt x="11822" y="9976"/>
                </a:cubicBezTo>
                <a:cubicBezTo>
                  <a:pt x="5411" y="26412"/>
                  <a:pt x="1642" y="43772"/>
                  <a:pt x="667" y="61414"/>
                </a:cubicBezTo>
                <a:lnTo>
                  <a:pt x="667" y="61466"/>
                </a:lnTo>
                <a:cubicBezTo>
                  <a:pt x="1" y="72902"/>
                  <a:pt x="514" y="84390"/>
                  <a:pt x="2180" y="95724"/>
                </a:cubicBezTo>
                <a:cubicBezTo>
                  <a:pt x="2180" y="95801"/>
                  <a:pt x="2206" y="95878"/>
                  <a:pt x="2206" y="95955"/>
                </a:cubicBezTo>
                <a:cubicBezTo>
                  <a:pt x="2821" y="100109"/>
                  <a:pt x="3616" y="104237"/>
                  <a:pt x="4539" y="108340"/>
                </a:cubicBezTo>
                <a:cubicBezTo>
                  <a:pt x="8258" y="124572"/>
                  <a:pt x="14181" y="139701"/>
                  <a:pt x="22027" y="153189"/>
                </a:cubicBezTo>
                <a:lnTo>
                  <a:pt x="22027" y="149573"/>
                </a:lnTo>
                <a:lnTo>
                  <a:pt x="22027" y="145778"/>
                </a:lnTo>
                <a:lnTo>
                  <a:pt x="22027" y="141880"/>
                </a:lnTo>
                <a:lnTo>
                  <a:pt x="22027" y="136983"/>
                </a:lnTo>
                <a:cubicBezTo>
                  <a:pt x="19848" y="132239"/>
                  <a:pt x="17925" y="127367"/>
                  <a:pt x="16258" y="122418"/>
                </a:cubicBezTo>
                <a:cubicBezTo>
                  <a:pt x="15950" y="121597"/>
                  <a:pt x="15694" y="120725"/>
                  <a:pt x="15412" y="119853"/>
                </a:cubicBezTo>
                <a:cubicBezTo>
                  <a:pt x="14027" y="115571"/>
                  <a:pt x="12822" y="111161"/>
                  <a:pt x="11796" y="106673"/>
                </a:cubicBezTo>
                <a:cubicBezTo>
                  <a:pt x="11514" y="105417"/>
                  <a:pt x="11232" y="104135"/>
                  <a:pt x="10976" y="102878"/>
                </a:cubicBezTo>
                <a:cubicBezTo>
                  <a:pt x="9206" y="94057"/>
                  <a:pt x="8155" y="85108"/>
                  <a:pt x="7899" y="76107"/>
                </a:cubicBezTo>
                <a:cubicBezTo>
                  <a:pt x="7873" y="75184"/>
                  <a:pt x="7847" y="74287"/>
                  <a:pt x="7822" y="73364"/>
                </a:cubicBezTo>
                <a:cubicBezTo>
                  <a:pt x="7719" y="64722"/>
                  <a:pt x="8283" y="56106"/>
                  <a:pt x="9540" y="47567"/>
                </a:cubicBezTo>
                <a:cubicBezTo>
                  <a:pt x="10283" y="42490"/>
                  <a:pt x="11258" y="37464"/>
                  <a:pt x="12489" y="32490"/>
                </a:cubicBezTo>
                <a:cubicBezTo>
                  <a:pt x="13309" y="29207"/>
                  <a:pt x="14207" y="25951"/>
                  <a:pt x="15232" y="22745"/>
                </a:cubicBezTo>
                <a:cubicBezTo>
                  <a:pt x="15694" y="21233"/>
                  <a:pt x="16181" y="19745"/>
                  <a:pt x="16719" y="18284"/>
                </a:cubicBezTo>
                <a:cubicBezTo>
                  <a:pt x="17361" y="16412"/>
                  <a:pt x="18053" y="14566"/>
                  <a:pt x="18771" y="12719"/>
                </a:cubicBezTo>
                <a:cubicBezTo>
                  <a:pt x="19899" y="9899"/>
                  <a:pt x="21079" y="7129"/>
                  <a:pt x="22335" y="4411"/>
                </a:cubicBezTo>
                <a:lnTo>
                  <a:pt x="2233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8577875" y="166700"/>
            <a:ext cx="565285" cy="4616051"/>
          </a:xfrm>
          <a:custGeom>
            <a:avLst/>
            <a:gdLst/>
            <a:ahLst/>
            <a:cxnLst/>
            <a:rect l="l" t="t" r="r" b="b"/>
            <a:pathLst>
              <a:path w="17233" h="139111" extrusionOk="0">
                <a:moveTo>
                  <a:pt x="17232" y="1"/>
                </a:moveTo>
                <a:lnTo>
                  <a:pt x="17232" y="1"/>
                </a:lnTo>
                <a:cubicBezTo>
                  <a:pt x="16181" y="2155"/>
                  <a:pt x="15181" y="4360"/>
                  <a:pt x="14206" y="6565"/>
                </a:cubicBezTo>
                <a:cubicBezTo>
                  <a:pt x="13488" y="8232"/>
                  <a:pt x="12822" y="9899"/>
                  <a:pt x="12155" y="11591"/>
                </a:cubicBezTo>
                <a:cubicBezTo>
                  <a:pt x="11540" y="13155"/>
                  <a:pt x="10950" y="14719"/>
                  <a:pt x="10386" y="16309"/>
                </a:cubicBezTo>
                <a:cubicBezTo>
                  <a:pt x="9283" y="19463"/>
                  <a:pt x="8283" y="22617"/>
                  <a:pt x="7386" y="25823"/>
                </a:cubicBezTo>
                <a:cubicBezTo>
                  <a:pt x="6539" y="28797"/>
                  <a:pt x="5796" y="31772"/>
                  <a:pt x="5129" y="34772"/>
                </a:cubicBezTo>
                <a:cubicBezTo>
                  <a:pt x="52" y="57747"/>
                  <a:pt x="1" y="81544"/>
                  <a:pt x="5026" y="104545"/>
                </a:cubicBezTo>
                <a:cubicBezTo>
                  <a:pt x="7411" y="115392"/>
                  <a:pt x="10950" y="125982"/>
                  <a:pt x="15540" y="136111"/>
                </a:cubicBezTo>
                <a:cubicBezTo>
                  <a:pt x="16001" y="137136"/>
                  <a:pt x="16463" y="138136"/>
                  <a:pt x="16950" y="139111"/>
                </a:cubicBezTo>
                <a:lnTo>
                  <a:pt x="16950" y="135239"/>
                </a:lnTo>
                <a:lnTo>
                  <a:pt x="16950" y="130341"/>
                </a:lnTo>
                <a:lnTo>
                  <a:pt x="16950" y="129546"/>
                </a:lnTo>
                <a:lnTo>
                  <a:pt x="16950" y="125136"/>
                </a:lnTo>
                <a:lnTo>
                  <a:pt x="16950" y="119443"/>
                </a:lnTo>
                <a:cubicBezTo>
                  <a:pt x="6821" y="89595"/>
                  <a:pt x="6078" y="57363"/>
                  <a:pt x="14822" y="27079"/>
                </a:cubicBezTo>
                <a:cubicBezTo>
                  <a:pt x="15540" y="24566"/>
                  <a:pt x="16335" y="22053"/>
                  <a:pt x="17181" y="19592"/>
                </a:cubicBezTo>
                <a:lnTo>
                  <a:pt x="17207" y="9899"/>
                </a:lnTo>
                <a:lnTo>
                  <a:pt x="17207" y="8206"/>
                </a:lnTo>
                <a:lnTo>
                  <a:pt x="17232" y="1"/>
                </a:ln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8716677" y="544200"/>
            <a:ext cx="425645" cy="4111498"/>
          </a:xfrm>
          <a:custGeom>
            <a:avLst/>
            <a:gdLst/>
            <a:ahLst/>
            <a:cxnLst/>
            <a:rect l="l" t="t" r="r" b="b"/>
            <a:pathLst>
              <a:path w="12976" h="125341" extrusionOk="0">
                <a:moveTo>
                  <a:pt x="12976" y="1"/>
                </a:moveTo>
                <a:cubicBezTo>
                  <a:pt x="12411" y="1308"/>
                  <a:pt x="11873" y="2591"/>
                  <a:pt x="11334" y="3898"/>
                </a:cubicBezTo>
                <a:cubicBezTo>
                  <a:pt x="10693" y="5488"/>
                  <a:pt x="10078" y="7078"/>
                  <a:pt x="9514" y="8693"/>
                </a:cubicBezTo>
                <a:cubicBezTo>
                  <a:pt x="8514" y="11463"/>
                  <a:pt x="7591" y="14232"/>
                  <a:pt x="6744" y="17079"/>
                </a:cubicBezTo>
                <a:cubicBezTo>
                  <a:pt x="4539" y="24335"/>
                  <a:pt x="2898" y="31746"/>
                  <a:pt x="1770" y="39259"/>
                </a:cubicBezTo>
                <a:cubicBezTo>
                  <a:pt x="1257" y="42798"/>
                  <a:pt x="847" y="46362"/>
                  <a:pt x="539" y="49901"/>
                </a:cubicBezTo>
                <a:cubicBezTo>
                  <a:pt x="385" y="51927"/>
                  <a:pt x="257" y="53798"/>
                  <a:pt x="180" y="55542"/>
                </a:cubicBezTo>
                <a:cubicBezTo>
                  <a:pt x="129" y="56594"/>
                  <a:pt x="103" y="57594"/>
                  <a:pt x="77" y="58568"/>
                </a:cubicBezTo>
                <a:lnTo>
                  <a:pt x="77" y="58619"/>
                </a:lnTo>
                <a:cubicBezTo>
                  <a:pt x="52" y="59286"/>
                  <a:pt x="52" y="59927"/>
                  <a:pt x="52" y="60568"/>
                </a:cubicBezTo>
                <a:lnTo>
                  <a:pt x="52" y="60696"/>
                </a:lnTo>
                <a:lnTo>
                  <a:pt x="1" y="63184"/>
                </a:lnTo>
                <a:lnTo>
                  <a:pt x="1" y="63594"/>
                </a:lnTo>
                <a:lnTo>
                  <a:pt x="1" y="64568"/>
                </a:lnTo>
                <a:lnTo>
                  <a:pt x="206" y="71107"/>
                </a:lnTo>
                <a:cubicBezTo>
                  <a:pt x="206" y="71646"/>
                  <a:pt x="231" y="72158"/>
                  <a:pt x="283" y="72620"/>
                </a:cubicBezTo>
                <a:lnTo>
                  <a:pt x="565" y="76543"/>
                </a:lnTo>
                <a:cubicBezTo>
                  <a:pt x="590" y="76825"/>
                  <a:pt x="616" y="77133"/>
                  <a:pt x="642" y="77441"/>
                </a:cubicBezTo>
                <a:cubicBezTo>
                  <a:pt x="667" y="78005"/>
                  <a:pt x="718" y="78595"/>
                  <a:pt x="770" y="79185"/>
                </a:cubicBezTo>
                <a:lnTo>
                  <a:pt x="1462" y="85005"/>
                </a:lnTo>
                <a:cubicBezTo>
                  <a:pt x="1539" y="85441"/>
                  <a:pt x="1565" y="85877"/>
                  <a:pt x="1642" y="86313"/>
                </a:cubicBezTo>
                <a:cubicBezTo>
                  <a:pt x="1693" y="86621"/>
                  <a:pt x="1744" y="86954"/>
                  <a:pt x="1795" y="87262"/>
                </a:cubicBezTo>
                <a:lnTo>
                  <a:pt x="2719" y="92339"/>
                </a:lnTo>
                <a:cubicBezTo>
                  <a:pt x="2821" y="93057"/>
                  <a:pt x="2975" y="93749"/>
                  <a:pt x="3129" y="94416"/>
                </a:cubicBezTo>
                <a:cubicBezTo>
                  <a:pt x="3155" y="94621"/>
                  <a:pt x="3206" y="94852"/>
                  <a:pt x="3257" y="95108"/>
                </a:cubicBezTo>
                <a:lnTo>
                  <a:pt x="4360" y="100211"/>
                </a:lnTo>
                <a:lnTo>
                  <a:pt x="6052" y="106699"/>
                </a:lnTo>
                <a:cubicBezTo>
                  <a:pt x="6155" y="107058"/>
                  <a:pt x="6257" y="107366"/>
                  <a:pt x="6360" y="107673"/>
                </a:cubicBezTo>
                <a:cubicBezTo>
                  <a:pt x="6385" y="107801"/>
                  <a:pt x="6437" y="107930"/>
                  <a:pt x="6462" y="108058"/>
                </a:cubicBezTo>
                <a:lnTo>
                  <a:pt x="8027" y="113084"/>
                </a:lnTo>
                <a:lnTo>
                  <a:pt x="8052" y="113161"/>
                </a:lnTo>
                <a:cubicBezTo>
                  <a:pt x="8437" y="114263"/>
                  <a:pt x="8847" y="115366"/>
                  <a:pt x="9232" y="116443"/>
                </a:cubicBezTo>
                <a:cubicBezTo>
                  <a:pt x="9437" y="117007"/>
                  <a:pt x="9642" y="117571"/>
                  <a:pt x="9847" y="118161"/>
                </a:cubicBezTo>
                <a:lnTo>
                  <a:pt x="10540" y="120007"/>
                </a:lnTo>
                <a:lnTo>
                  <a:pt x="12719" y="125264"/>
                </a:lnTo>
                <a:lnTo>
                  <a:pt x="12745" y="125341"/>
                </a:lnTo>
                <a:lnTo>
                  <a:pt x="12745" y="120443"/>
                </a:lnTo>
                <a:lnTo>
                  <a:pt x="12745" y="119674"/>
                </a:lnTo>
                <a:lnTo>
                  <a:pt x="12745" y="115263"/>
                </a:lnTo>
                <a:lnTo>
                  <a:pt x="12745" y="109571"/>
                </a:lnTo>
                <a:lnTo>
                  <a:pt x="12745" y="109109"/>
                </a:lnTo>
                <a:lnTo>
                  <a:pt x="12745" y="102929"/>
                </a:lnTo>
                <a:lnTo>
                  <a:pt x="11591" y="98545"/>
                </a:lnTo>
                <a:lnTo>
                  <a:pt x="10540" y="93570"/>
                </a:lnTo>
                <a:cubicBezTo>
                  <a:pt x="10488" y="93313"/>
                  <a:pt x="10437" y="93057"/>
                  <a:pt x="10386" y="92826"/>
                </a:cubicBezTo>
                <a:cubicBezTo>
                  <a:pt x="10232" y="92262"/>
                  <a:pt x="10129" y="91724"/>
                  <a:pt x="10052" y="91211"/>
                </a:cubicBezTo>
                <a:lnTo>
                  <a:pt x="9180" y="86005"/>
                </a:lnTo>
                <a:lnTo>
                  <a:pt x="9180" y="85928"/>
                </a:lnTo>
                <a:cubicBezTo>
                  <a:pt x="9078" y="85364"/>
                  <a:pt x="9001" y="84775"/>
                  <a:pt x="8924" y="84133"/>
                </a:cubicBezTo>
                <a:lnTo>
                  <a:pt x="8232" y="78441"/>
                </a:lnTo>
                <a:cubicBezTo>
                  <a:pt x="8180" y="77928"/>
                  <a:pt x="8155" y="77415"/>
                  <a:pt x="8103" y="76877"/>
                </a:cubicBezTo>
                <a:cubicBezTo>
                  <a:pt x="8103" y="76569"/>
                  <a:pt x="8078" y="76261"/>
                  <a:pt x="8052" y="75954"/>
                </a:cubicBezTo>
                <a:lnTo>
                  <a:pt x="7744" y="72030"/>
                </a:lnTo>
                <a:cubicBezTo>
                  <a:pt x="7719" y="71671"/>
                  <a:pt x="7693" y="71312"/>
                  <a:pt x="7693" y="70979"/>
                </a:cubicBezTo>
                <a:lnTo>
                  <a:pt x="7514" y="64440"/>
                </a:lnTo>
                <a:lnTo>
                  <a:pt x="7514" y="63748"/>
                </a:lnTo>
                <a:lnTo>
                  <a:pt x="7514" y="63261"/>
                </a:lnTo>
                <a:lnTo>
                  <a:pt x="7539" y="60671"/>
                </a:lnTo>
                <a:lnTo>
                  <a:pt x="7539" y="60594"/>
                </a:lnTo>
                <a:cubicBezTo>
                  <a:pt x="7565" y="57568"/>
                  <a:pt x="7719" y="54337"/>
                  <a:pt x="8001" y="50465"/>
                </a:cubicBezTo>
                <a:cubicBezTo>
                  <a:pt x="8283" y="47439"/>
                  <a:pt x="8616" y="44388"/>
                  <a:pt x="9052" y="41362"/>
                </a:cubicBezTo>
                <a:cubicBezTo>
                  <a:pt x="9078" y="41003"/>
                  <a:pt x="9129" y="40670"/>
                  <a:pt x="9180" y="40336"/>
                </a:cubicBezTo>
                <a:cubicBezTo>
                  <a:pt x="10078" y="34362"/>
                  <a:pt x="11334" y="28438"/>
                  <a:pt x="12924" y="22617"/>
                </a:cubicBezTo>
                <a:lnTo>
                  <a:pt x="12950" y="10514"/>
                </a:lnTo>
                <a:lnTo>
                  <a:pt x="12950" y="9694"/>
                </a:lnTo>
                <a:lnTo>
                  <a:pt x="12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8806687" y="889090"/>
            <a:ext cx="334782" cy="3579901"/>
          </a:xfrm>
          <a:custGeom>
            <a:avLst/>
            <a:gdLst/>
            <a:ahLst/>
            <a:cxnLst/>
            <a:rect l="l" t="t" r="r" b="b"/>
            <a:pathLst>
              <a:path w="10206" h="109135" extrusionOk="0">
                <a:moveTo>
                  <a:pt x="10206" y="0"/>
                </a:moveTo>
                <a:lnTo>
                  <a:pt x="10206" y="0"/>
                </a:lnTo>
                <a:cubicBezTo>
                  <a:pt x="9360" y="2205"/>
                  <a:pt x="8565" y="4436"/>
                  <a:pt x="7847" y="6667"/>
                </a:cubicBezTo>
                <a:cubicBezTo>
                  <a:pt x="3641" y="19514"/>
                  <a:pt x="1154" y="32874"/>
                  <a:pt x="462" y="46362"/>
                </a:cubicBezTo>
                <a:cubicBezTo>
                  <a:pt x="411" y="47259"/>
                  <a:pt x="359" y="48157"/>
                  <a:pt x="334" y="49054"/>
                </a:cubicBezTo>
                <a:cubicBezTo>
                  <a:pt x="0" y="58208"/>
                  <a:pt x="462" y="67388"/>
                  <a:pt x="1744" y="76466"/>
                </a:cubicBezTo>
                <a:cubicBezTo>
                  <a:pt x="2129" y="79210"/>
                  <a:pt x="2590" y="81953"/>
                  <a:pt x="3129" y="84697"/>
                </a:cubicBezTo>
                <a:cubicBezTo>
                  <a:pt x="3565" y="86954"/>
                  <a:pt x="4077" y="89184"/>
                  <a:pt x="4616" y="91415"/>
                </a:cubicBezTo>
                <a:cubicBezTo>
                  <a:pt x="4949" y="92877"/>
                  <a:pt x="5308" y="94313"/>
                  <a:pt x="5718" y="95749"/>
                </a:cubicBezTo>
                <a:cubicBezTo>
                  <a:pt x="6949" y="100313"/>
                  <a:pt x="8360" y="104775"/>
                  <a:pt x="9975" y="109134"/>
                </a:cubicBezTo>
                <a:lnTo>
                  <a:pt x="9975" y="104724"/>
                </a:lnTo>
                <a:lnTo>
                  <a:pt x="9975" y="99031"/>
                </a:lnTo>
                <a:lnTo>
                  <a:pt x="9975" y="98570"/>
                </a:lnTo>
                <a:lnTo>
                  <a:pt x="9975" y="92390"/>
                </a:lnTo>
                <a:lnTo>
                  <a:pt x="10001" y="80979"/>
                </a:lnTo>
                <a:cubicBezTo>
                  <a:pt x="9437" y="77748"/>
                  <a:pt x="8949" y="74517"/>
                  <a:pt x="8590" y="71235"/>
                </a:cubicBezTo>
                <a:cubicBezTo>
                  <a:pt x="8411" y="69594"/>
                  <a:pt x="8257" y="67953"/>
                  <a:pt x="8129" y="66286"/>
                </a:cubicBezTo>
                <a:cubicBezTo>
                  <a:pt x="7796" y="61952"/>
                  <a:pt x="7642" y="57619"/>
                  <a:pt x="7693" y="53259"/>
                </a:cubicBezTo>
                <a:cubicBezTo>
                  <a:pt x="7770" y="47823"/>
                  <a:pt x="8129" y="42413"/>
                  <a:pt x="8770" y="37028"/>
                </a:cubicBezTo>
                <a:cubicBezTo>
                  <a:pt x="9129" y="33976"/>
                  <a:pt x="9590" y="30950"/>
                  <a:pt x="10129" y="27950"/>
                </a:cubicBezTo>
                <a:lnTo>
                  <a:pt x="10180" y="13950"/>
                </a:lnTo>
                <a:lnTo>
                  <a:pt x="10180" y="12103"/>
                </a:lnTo>
                <a:lnTo>
                  <a:pt x="102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8935370" y="1346658"/>
            <a:ext cx="205278" cy="2776633"/>
          </a:xfrm>
          <a:custGeom>
            <a:avLst/>
            <a:gdLst/>
            <a:ahLst/>
            <a:cxnLst/>
            <a:rect l="l" t="t" r="r" b="b"/>
            <a:pathLst>
              <a:path w="6258" h="84647" extrusionOk="0">
                <a:moveTo>
                  <a:pt x="6257" y="1"/>
                </a:moveTo>
                <a:cubicBezTo>
                  <a:pt x="4642" y="5539"/>
                  <a:pt x="3334" y="11181"/>
                  <a:pt x="2385" y="16899"/>
                </a:cubicBezTo>
                <a:cubicBezTo>
                  <a:pt x="1642" y="21309"/>
                  <a:pt x="1077" y="25746"/>
                  <a:pt x="744" y="30182"/>
                </a:cubicBezTo>
                <a:cubicBezTo>
                  <a:pt x="1" y="39285"/>
                  <a:pt x="77" y="48439"/>
                  <a:pt x="975" y="57517"/>
                </a:cubicBezTo>
                <a:cubicBezTo>
                  <a:pt x="1436" y="62055"/>
                  <a:pt x="2052" y="66568"/>
                  <a:pt x="2924" y="71056"/>
                </a:cubicBezTo>
                <a:cubicBezTo>
                  <a:pt x="3770" y="75518"/>
                  <a:pt x="4796" y="79928"/>
                  <a:pt x="5975" y="84313"/>
                </a:cubicBezTo>
                <a:cubicBezTo>
                  <a:pt x="6001" y="84441"/>
                  <a:pt x="6026" y="84544"/>
                  <a:pt x="6052" y="84646"/>
                </a:cubicBezTo>
                <a:lnTo>
                  <a:pt x="6052" y="78466"/>
                </a:lnTo>
                <a:lnTo>
                  <a:pt x="6078" y="67056"/>
                </a:lnTo>
                <a:lnTo>
                  <a:pt x="6103" y="58004"/>
                </a:lnTo>
                <a:lnTo>
                  <a:pt x="6103" y="57952"/>
                </a:lnTo>
                <a:cubicBezTo>
                  <a:pt x="6078" y="57670"/>
                  <a:pt x="6052" y="57363"/>
                  <a:pt x="6026" y="57081"/>
                </a:cubicBezTo>
                <a:cubicBezTo>
                  <a:pt x="6001" y="57004"/>
                  <a:pt x="6001" y="56901"/>
                  <a:pt x="6001" y="56824"/>
                </a:cubicBezTo>
                <a:cubicBezTo>
                  <a:pt x="5898" y="55414"/>
                  <a:pt x="5821" y="54004"/>
                  <a:pt x="5744" y="52619"/>
                </a:cubicBezTo>
                <a:cubicBezTo>
                  <a:pt x="5385" y="45644"/>
                  <a:pt x="5539" y="38669"/>
                  <a:pt x="6180" y="31720"/>
                </a:cubicBezTo>
                <a:lnTo>
                  <a:pt x="6206" y="14001"/>
                </a:lnTo>
                <a:lnTo>
                  <a:pt x="62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8159857" y="266425"/>
            <a:ext cx="940415" cy="4877141"/>
          </a:xfrm>
          <a:custGeom>
            <a:avLst/>
            <a:gdLst/>
            <a:ahLst/>
            <a:cxnLst/>
            <a:rect l="l" t="t" r="r" b="b"/>
            <a:pathLst>
              <a:path w="28669" h="148682" extrusionOk="0">
                <a:moveTo>
                  <a:pt x="13775" y="1"/>
                </a:moveTo>
                <a:cubicBezTo>
                  <a:pt x="12767" y="1"/>
                  <a:pt x="11815" y="626"/>
                  <a:pt x="11437" y="1622"/>
                </a:cubicBezTo>
                <a:lnTo>
                  <a:pt x="9642" y="6443"/>
                </a:lnTo>
                <a:lnTo>
                  <a:pt x="8719" y="8879"/>
                </a:lnTo>
                <a:cubicBezTo>
                  <a:pt x="8437" y="9674"/>
                  <a:pt x="8206" y="10494"/>
                  <a:pt x="7924" y="11315"/>
                </a:cubicBezTo>
                <a:lnTo>
                  <a:pt x="6360" y="16238"/>
                </a:lnTo>
                <a:cubicBezTo>
                  <a:pt x="5898" y="17905"/>
                  <a:pt x="5462" y="19572"/>
                  <a:pt x="5026" y="21213"/>
                </a:cubicBezTo>
                <a:lnTo>
                  <a:pt x="4359" y="23726"/>
                </a:lnTo>
                <a:lnTo>
                  <a:pt x="3821" y="26239"/>
                </a:lnTo>
                <a:cubicBezTo>
                  <a:pt x="3462" y="27931"/>
                  <a:pt x="3052" y="29598"/>
                  <a:pt x="2744" y="31290"/>
                </a:cubicBezTo>
                <a:cubicBezTo>
                  <a:pt x="2180" y="34675"/>
                  <a:pt x="1539" y="38060"/>
                  <a:pt x="1205" y="41470"/>
                </a:cubicBezTo>
                <a:cubicBezTo>
                  <a:pt x="718" y="44881"/>
                  <a:pt x="539" y="48317"/>
                  <a:pt x="282" y="51727"/>
                </a:cubicBezTo>
                <a:cubicBezTo>
                  <a:pt x="180" y="55164"/>
                  <a:pt x="0" y="58600"/>
                  <a:pt x="103" y="62036"/>
                </a:cubicBezTo>
                <a:cubicBezTo>
                  <a:pt x="180" y="68908"/>
                  <a:pt x="693" y="75754"/>
                  <a:pt x="1667" y="82550"/>
                </a:cubicBezTo>
                <a:cubicBezTo>
                  <a:pt x="3616" y="96115"/>
                  <a:pt x="7129" y="109423"/>
                  <a:pt x="12155" y="122193"/>
                </a:cubicBezTo>
                <a:cubicBezTo>
                  <a:pt x="14642" y="128552"/>
                  <a:pt x="17514" y="134783"/>
                  <a:pt x="20719" y="140835"/>
                </a:cubicBezTo>
                <a:cubicBezTo>
                  <a:pt x="22130" y="143476"/>
                  <a:pt x="23591" y="146117"/>
                  <a:pt x="25181" y="148682"/>
                </a:cubicBezTo>
                <a:lnTo>
                  <a:pt x="28668" y="148682"/>
                </a:lnTo>
                <a:cubicBezTo>
                  <a:pt x="28566" y="148502"/>
                  <a:pt x="28463" y="148323"/>
                  <a:pt x="28361" y="148169"/>
                </a:cubicBezTo>
                <a:cubicBezTo>
                  <a:pt x="28156" y="147835"/>
                  <a:pt x="27950" y="147502"/>
                  <a:pt x="27745" y="147169"/>
                </a:cubicBezTo>
                <a:cubicBezTo>
                  <a:pt x="27745" y="147143"/>
                  <a:pt x="27720" y="147092"/>
                  <a:pt x="27720" y="147092"/>
                </a:cubicBezTo>
                <a:cubicBezTo>
                  <a:pt x="26232" y="144553"/>
                  <a:pt x="24822" y="141963"/>
                  <a:pt x="23463" y="139373"/>
                </a:cubicBezTo>
                <a:cubicBezTo>
                  <a:pt x="20412" y="133373"/>
                  <a:pt x="17668" y="127244"/>
                  <a:pt x="15309" y="120962"/>
                </a:cubicBezTo>
                <a:cubicBezTo>
                  <a:pt x="10539" y="108397"/>
                  <a:pt x="7257" y="95320"/>
                  <a:pt x="5513" y="82011"/>
                </a:cubicBezTo>
                <a:cubicBezTo>
                  <a:pt x="4642" y="75370"/>
                  <a:pt x="4231" y="68677"/>
                  <a:pt x="4231" y="61984"/>
                </a:cubicBezTo>
                <a:cubicBezTo>
                  <a:pt x="4180" y="58651"/>
                  <a:pt x="4411" y="55317"/>
                  <a:pt x="4539" y="51984"/>
                </a:cubicBezTo>
                <a:cubicBezTo>
                  <a:pt x="4847" y="48650"/>
                  <a:pt x="5052" y="45317"/>
                  <a:pt x="5565" y="42009"/>
                </a:cubicBezTo>
                <a:cubicBezTo>
                  <a:pt x="5949" y="38701"/>
                  <a:pt x="6616" y="35419"/>
                  <a:pt x="7206" y="32137"/>
                </a:cubicBezTo>
                <a:cubicBezTo>
                  <a:pt x="7539" y="30496"/>
                  <a:pt x="7924" y="28880"/>
                  <a:pt x="8308" y="27239"/>
                </a:cubicBezTo>
                <a:lnTo>
                  <a:pt x="8873" y="24803"/>
                </a:lnTo>
                <a:lnTo>
                  <a:pt x="9539" y="22393"/>
                </a:lnTo>
                <a:cubicBezTo>
                  <a:pt x="10001" y="20803"/>
                  <a:pt x="10437" y="19187"/>
                  <a:pt x="10898" y="17597"/>
                </a:cubicBezTo>
                <a:lnTo>
                  <a:pt x="12488" y="12854"/>
                </a:lnTo>
                <a:cubicBezTo>
                  <a:pt x="12770" y="12059"/>
                  <a:pt x="13001" y="11264"/>
                  <a:pt x="13309" y="10469"/>
                </a:cubicBezTo>
                <a:lnTo>
                  <a:pt x="14232" y="8135"/>
                </a:lnTo>
                <a:lnTo>
                  <a:pt x="16027" y="3468"/>
                </a:lnTo>
                <a:lnTo>
                  <a:pt x="16078" y="3366"/>
                </a:lnTo>
                <a:cubicBezTo>
                  <a:pt x="16565" y="2084"/>
                  <a:pt x="15924" y="648"/>
                  <a:pt x="14642" y="161"/>
                </a:cubicBezTo>
                <a:cubicBezTo>
                  <a:pt x="14357" y="52"/>
                  <a:pt x="14063" y="1"/>
                  <a:pt x="137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 rot="10800000" flipH="1">
            <a:off x="8418079" y="5056525"/>
            <a:ext cx="167391" cy="87058"/>
          </a:xfrm>
          <a:custGeom>
            <a:avLst/>
            <a:gdLst/>
            <a:ahLst/>
            <a:cxnLst/>
            <a:rect l="l" t="t" r="r" b="b"/>
            <a:pathLst>
              <a:path w="5103" h="2654" extrusionOk="0">
                <a:moveTo>
                  <a:pt x="26" y="0"/>
                </a:moveTo>
                <a:cubicBezTo>
                  <a:pt x="0" y="179"/>
                  <a:pt x="0" y="359"/>
                  <a:pt x="26" y="538"/>
                </a:cubicBezTo>
                <a:cubicBezTo>
                  <a:pt x="218" y="1765"/>
                  <a:pt x="1290" y="2653"/>
                  <a:pt x="2522" y="2653"/>
                </a:cubicBezTo>
                <a:cubicBezTo>
                  <a:pt x="2604" y="2653"/>
                  <a:pt x="2686" y="2649"/>
                  <a:pt x="2769" y="2641"/>
                </a:cubicBezTo>
                <a:cubicBezTo>
                  <a:pt x="4103" y="2539"/>
                  <a:pt x="5103" y="1410"/>
                  <a:pt x="5103" y="77"/>
                </a:cubicBezTo>
                <a:cubicBezTo>
                  <a:pt x="5103" y="51"/>
                  <a:pt x="5103" y="26"/>
                  <a:pt x="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8921921" y="646414"/>
            <a:ext cx="206098" cy="183399"/>
          </a:xfrm>
          <a:custGeom>
            <a:avLst/>
            <a:gdLst/>
            <a:ahLst/>
            <a:cxnLst/>
            <a:rect l="l" t="t" r="r" b="b"/>
            <a:pathLst>
              <a:path w="6283" h="5591" extrusionOk="0">
                <a:moveTo>
                  <a:pt x="3147" y="0"/>
                </a:moveTo>
                <a:cubicBezTo>
                  <a:pt x="2860" y="0"/>
                  <a:pt x="2569" y="46"/>
                  <a:pt x="2282" y="141"/>
                </a:cubicBezTo>
                <a:cubicBezTo>
                  <a:pt x="821" y="603"/>
                  <a:pt x="0" y="2193"/>
                  <a:pt x="487" y="3654"/>
                </a:cubicBezTo>
                <a:cubicBezTo>
                  <a:pt x="858" y="4829"/>
                  <a:pt x="1959" y="5590"/>
                  <a:pt x="3135" y="5590"/>
                </a:cubicBezTo>
                <a:cubicBezTo>
                  <a:pt x="3422" y="5590"/>
                  <a:pt x="3714" y="5545"/>
                  <a:pt x="4000" y="5449"/>
                </a:cubicBezTo>
                <a:cubicBezTo>
                  <a:pt x="5462" y="4988"/>
                  <a:pt x="6283" y="3398"/>
                  <a:pt x="5795" y="1936"/>
                </a:cubicBezTo>
                <a:cubicBezTo>
                  <a:pt x="5424" y="761"/>
                  <a:pt x="4324" y="0"/>
                  <a:pt x="3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9112011" y="2387987"/>
            <a:ext cx="26111" cy="859688"/>
          </a:xfrm>
          <a:custGeom>
            <a:avLst/>
            <a:gdLst/>
            <a:ahLst/>
            <a:cxnLst/>
            <a:rect l="l" t="t" r="r" b="b"/>
            <a:pathLst>
              <a:path w="796" h="26208" extrusionOk="0">
                <a:moveTo>
                  <a:pt x="795" y="1"/>
                </a:moveTo>
                <a:lnTo>
                  <a:pt x="795" y="1"/>
                </a:lnTo>
                <a:cubicBezTo>
                  <a:pt x="154" y="6924"/>
                  <a:pt x="0" y="13899"/>
                  <a:pt x="359" y="20874"/>
                </a:cubicBezTo>
                <a:cubicBezTo>
                  <a:pt x="436" y="22284"/>
                  <a:pt x="513" y="23694"/>
                  <a:pt x="616" y="25079"/>
                </a:cubicBezTo>
                <a:cubicBezTo>
                  <a:pt x="641" y="25182"/>
                  <a:pt x="641" y="25259"/>
                  <a:pt x="641" y="25336"/>
                </a:cubicBezTo>
                <a:cubicBezTo>
                  <a:pt x="667" y="25643"/>
                  <a:pt x="693" y="25925"/>
                  <a:pt x="718" y="26207"/>
                </a:cubicBezTo>
                <a:lnTo>
                  <a:pt x="7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 flipH="1">
            <a:off x="-6298" y="820"/>
            <a:ext cx="732677" cy="5024982"/>
          </a:xfrm>
          <a:custGeom>
            <a:avLst/>
            <a:gdLst/>
            <a:ahLst/>
            <a:cxnLst/>
            <a:rect l="l" t="t" r="r" b="b"/>
            <a:pathLst>
              <a:path w="22336" h="153189" extrusionOk="0">
                <a:moveTo>
                  <a:pt x="16155" y="1"/>
                </a:moveTo>
                <a:cubicBezTo>
                  <a:pt x="15643" y="1078"/>
                  <a:pt x="15155" y="2129"/>
                  <a:pt x="14668" y="3206"/>
                </a:cubicBezTo>
                <a:cubicBezTo>
                  <a:pt x="13668" y="5437"/>
                  <a:pt x="12719" y="7693"/>
                  <a:pt x="11822" y="9976"/>
                </a:cubicBezTo>
                <a:cubicBezTo>
                  <a:pt x="5411" y="26412"/>
                  <a:pt x="1642" y="43772"/>
                  <a:pt x="667" y="61414"/>
                </a:cubicBezTo>
                <a:lnTo>
                  <a:pt x="667" y="61466"/>
                </a:lnTo>
                <a:cubicBezTo>
                  <a:pt x="1" y="72902"/>
                  <a:pt x="514" y="84390"/>
                  <a:pt x="2180" y="95724"/>
                </a:cubicBezTo>
                <a:cubicBezTo>
                  <a:pt x="2180" y="95801"/>
                  <a:pt x="2206" y="95878"/>
                  <a:pt x="2206" y="95955"/>
                </a:cubicBezTo>
                <a:cubicBezTo>
                  <a:pt x="2821" y="100109"/>
                  <a:pt x="3616" y="104237"/>
                  <a:pt x="4539" y="108340"/>
                </a:cubicBezTo>
                <a:cubicBezTo>
                  <a:pt x="8258" y="124572"/>
                  <a:pt x="14181" y="139701"/>
                  <a:pt x="22027" y="153189"/>
                </a:cubicBezTo>
                <a:lnTo>
                  <a:pt x="22027" y="149573"/>
                </a:lnTo>
                <a:lnTo>
                  <a:pt x="22027" y="145778"/>
                </a:lnTo>
                <a:lnTo>
                  <a:pt x="22027" y="141880"/>
                </a:lnTo>
                <a:lnTo>
                  <a:pt x="22027" y="136983"/>
                </a:lnTo>
                <a:cubicBezTo>
                  <a:pt x="19848" y="132239"/>
                  <a:pt x="17925" y="127367"/>
                  <a:pt x="16258" y="122418"/>
                </a:cubicBezTo>
                <a:cubicBezTo>
                  <a:pt x="15950" y="121597"/>
                  <a:pt x="15694" y="120725"/>
                  <a:pt x="15412" y="119853"/>
                </a:cubicBezTo>
                <a:cubicBezTo>
                  <a:pt x="14027" y="115571"/>
                  <a:pt x="12822" y="111161"/>
                  <a:pt x="11796" y="106673"/>
                </a:cubicBezTo>
                <a:cubicBezTo>
                  <a:pt x="11514" y="105417"/>
                  <a:pt x="11232" y="104135"/>
                  <a:pt x="10976" y="102878"/>
                </a:cubicBezTo>
                <a:cubicBezTo>
                  <a:pt x="9206" y="94057"/>
                  <a:pt x="8155" y="85108"/>
                  <a:pt x="7899" y="76107"/>
                </a:cubicBezTo>
                <a:cubicBezTo>
                  <a:pt x="7873" y="75184"/>
                  <a:pt x="7847" y="74287"/>
                  <a:pt x="7822" y="73364"/>
                </a:cubicBezTo>
                <a:cubicBezTo>
                  <a:pt x="7719" y="64722"/>
                  <a:pt x="8283" y="56106"/>
                  <a:pt x="9540" y="47567"/>
                </a:cubicBezTo>
                <a:cubicBezTo>
                  <a:pt x="10283" y="42490"/>
                  <a:pt x="11258" y="37464"/>
                  <a:pt x="12489" y="32490"/>
                </a:cubicBezTo>
                <a:cubicBezTo>
                  <a:pt x="13309" y="29207"/>
                  <a:pt x="14207" y="25951"/>
                  <a:pt x="15232" y="22745"/>
                </a:cubicBezTo>
                <a:cubicBezTo>
                  <a:pt x="15694" y="21233"/>
                  <a:pt x="16181" y="19745"/>
                  <a:pt x="16719" y="18284"/>
                </a:cubicBezTo>
                <a:cubicBezTo>
                  <a:pt x="17361" y="16412"/>
                  <a:pt x="18053" y="14566"/>
                  <a:pt x="18771" y="12719"/>
                </a:cubicBezTo>
                <a:cubicBezTo>
                  <a:pt x="19899" y="9899"/>
                  <a:pt x="21079" y="7129"/>
                  <a:pt x="22335" y="4411"/>
                </a:cubicBezTo>
                <a:lnTo>
                  <a:pt x="223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 flipH="1">
            <a:off x="-7118" y="820"/>
            <a:ext cx="725919" cy="4907221"/>
          </a:xfrm>
          <a:custGeom>
            <a:avLst/>
            <a:gdLst/>
            <a:ahLst/>
            <a:cxnLst/>
            <a:rect l="l" t="t" r="r" b="b"/>
            <a:pathLst>
              <a:path w="22130" h="149599" extrusionOk="0">
                <a:moveTo>
                  <a:pt x="20694" y="1"/>
                </a:moveTo>
                <a:cubicBezTo>
                  <a:pt x="18745" y="3770"/>
                  <a:pt x="16976" y="7642"/>
                  <a:pt x="15335" y="11617"/>
                </a:cubicBezTo>
                <a:cubicBezTo>
                  <a:pt x="3103" y="41388"/>
                  <a:pt x="0" y="75312"/>
                  <a:pt x="6616" y="107058"/>
                </a:cubicBezTo>
                <a:cubicBezTo>
                  <a:pt x="9821" y="122366"/>
                  <a:pt x="14950" y="136700"/>
                  <a:pt x="21822" y="149599"/>
                </a:cubicBezTo>
                <a:lnTo>
                  <a:pt x="21822" y="145804"/>
                </a:lnTo>
                <a:lnTo>
                  <a:pt x="21822" y="141906"/>
                </a:lnTo>
                <a:lnTo>
                  <a:pt x="21822" y="137008"/>
                </a:lnTo>
                <a:lnTo>
                  <a:pt x="21822" y="136213"/>
                </a:lnTo>
                <a:lnTo>
                  <a:pt x="21822" y="131803"/>
                </a:lnTo>
                <a:cubicBezTo>
                  <a:pt x="20617" y="128777"/>
                  <a:pt x="19514" y="125700"/>
                  <a:pt x="18489" y="122546"/>
                </a:cubicBezTo>
                <a:cubicBezTo>
                  <a:pt x="18053" y="121136"/>
                  <a:pt x="17617" y="119751"/>
                  <a:pt x="17181" y="118315"/>
                </a:cubicBezTo>
                <a:cubicBezTo>
                  <a:pt x="15976" y="114135"/>
                  <a:pt x="14899" y="109878"/>
                  <a:pt x="13976" y="105519"/>
                </a:cubicBezTo>
                <a:cubicBezTo>
                  <a:pt x="13847" y="104878"/>
                  <a:pt x="13719" y="104212"/>
                  <a:pt x="13591" y="103545"/>
                </a:cubicBezTo>
                <a:cubicBezTo>
                  <a:pt x="11899" y="94878"/>
                  <a:pt x="10950" y="86057"/>
                  <a:pt x="10770" y="77210"/>
                </a:cubicBezTo>
                <a:cubicBezTo>
                  <a:pt x="10719" y="75518"/>
                  <a:pt x="10719" y="73851"/>
                  <a:pt x="10719" y="72158"/>
                </a:cubicBezTo>
                <a:cubicBezTo>
                  <a:pt x="10847" y="59158"/>
                  <a:pt x="12565" y="46208"/>
                  <a:pt x="15847" y="33644"/>
                </a:cubicBezTo>
                <a:cubicBezTo>
                  <a:pt x="16591" y="30823"/>
                  <a:pt x="17412" y="28028"/>
                  <a:pt x="18309" y="25258"/>
                </a:cubicBezTo>
                <a:cubicBezTo>
                  <a:pt x="18668" y="24156"/>
                  <a:pt x="19027" y="23053"/>
                  <a:pt x="19412" y="21951"/>
                </a:cubicBezTo>
                <a:cubicBezTo>
                  <a:pt x="19463" y="21848"/>
                  <a:pt x="19514" y="21745"/>
                  <a:pt x="19540" y="21617"/>
                </a:cubicBezTo>
                <a:cubicBezTo>
                  <a:pt x="19540" y="21617"/>
                  <a:pt x="19540" y="21592"/>
                  <a:pt x="19540" y="21592"/>
                </a:cubicBezTo>
                <a:cubicBezTo>
                  <a:pt x="19719" y="21104"/>
                  <a:pt x="19873" y="20643"/>
                  <a:pt x="20053" y="20156"/>
                </a:cubicBezTo>
                <a:cubicBezTo>
                  <a:pt x="20694" y="18386"/>
                  <a:pt x="21386" y="16617"/>
                  <a:pt x="22104" y="14873"/>
                </a:cubicBezTo>
                <a:lnTo>
                  <a:pt x="22130" y="6668"/>
                </a:lnTo>
                <a:lnTo>
                  <a:pt x="22130" y="4411"/>
                </a:lnTo>
                <a:lnTo>
                  <a:pt x="221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 flipH="1">
            <a:off x="-6297" y="219517"/>
            <a:ext cx="565285" cy="4563189"/>
          </a:xfrm>
          <a:custGeom>
            <a:avLst/>
            <a:gdLst/>
            <a:ahLst/>
            <a:cxnLst/>
            <a:rect l="l" t="t" r="r" b="b"/>
            <a:pathLst>
              <a:path w="17233" h="139111" extrusionOk="0">
                <a:moveTo>
                  <a:pt x="17232" y="1"/>
                </a:moveTo>
                <a:lnTo>
                  <a:pt x="17232" y="1"/>
                </a:lnTo>
                <a:cubicBezTo>
                  <a:pt x="16181" y="2155"/>
                  <a:pt x="15181" y="4360"/>
                  <a:pt x="14206" y="6565"/>
                </a:cubicBezTo>
                <a:cubicBezTo>
                  <a:pt x="13488" y="8232"/>
                  <a:pt x="12822" y="9899"/>
                  <a:pt x="12155" y="11591"/>
                </a:cubicBezTo>
                <a:cubicBezTo>
                  <a:pt x="11540" y="13155"/>
                  <a:pt x="10950" y="14719"/>
                  <a:pt x="10386" y="16309"/>
                </a:cubicBezTo>
                <a:cubicBezTo>
                  <a:pt x="9283" y="19463"/>
                  <a:pt x="8283" y="22617"/>
                  <a:pt x="7386" y="25823"/>
                </a:cubicBezTo>
                <a:cubicBezTo>
                  <a:pt x="6539" y="28797"/>
                  <a:pt x="5796" y="31772"/>
                  <a:pt x="5129" y="34772"/>
                </a:cubicBezTo>
                <a:cubicBezTo>
                  <a:pt x="52" y="57747"/>
                  <a:pt x="1" y="81544"/>
                  <a:pt x="5026" y="104545"/>
                </a:cubicBezTo>
                <a:cubicBezTo>
                  <a:pt x="7411" y="115392"/>
                  <a:pt x="10950" y="125982"/>
                  <a:pt x="15540" y="136111"/>
                </a:cubicBezTo>
                <a:cubicBezTo>
                  <a:pt x="16001" y="137136"/>
                  <a:pt x="16463" y="138136"/>
                  <a:pt x="16950" y="139111"/>
                </a:cubicBezTo>
                <a:lnTo>
                  <a:pt x="16950" y="135239"/>
                </a:lnTo>
                <a:lnTo>
                  <a:pt x="16950" y="130341"/>
                </a:lnTo>
                <a:lnTo>
                  <a:pt x="16950" y="129546"/>
                </a:lnTo>
                <a:lnTo>
                  <a:pt x="16950" y="125136"/>
                </a:lnTo>
                <a:lnTo>
                  <a:pt x="16950" y="119443"/>
                </a:lnTo>
                <a:cubicBezTo>
                  <a:pt x="6821" y="89595"/>
                  <a:pt x="6078" y="57363"/>
                  <a:pt x="14822" y="27079"/>
                </a:cubicBezTo>
                <a:cubicBezTo>
                  <a:pt x="15540" y="24566"/>
                  <a:pt x="16335" y="22053"/>
                  <a:pt x="17181" y="19592"/>
                </a:cubicBezTo>
                <a:lnTo>
                  <a:pt x="17207" y="9899"/>
                </a:lnTo>
                <a:lnTo>
                  <a:pt x="17207" y="8206"/>
                </a:lnTo>
                <a:lnTo>
                  <a:pt x="17232" y="1"/>
                </a:ln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flipH="1">
            <a:off x="-5444" y="544200"/>
            <a:ext cx="425645" cy="4111498"/>
          </a:xfrm>
          <a:custGeom>
            <a:avLst/>
            <a:gdLst/>
            <a:ahLst/>
            <a:cxnLst/>
            <a:rect l="l" t="t" r="r" b="b"/>
            <a:pathLst>
              <a:path w="12976" h="125341" extrusionOk="0">
                <a:moveTo>
                  <a:pt x="12976" y="1"/>
                </a:moveTo>
                <a:cubicBezTo>
                  <a:pt x="12411" y="1308"/>
                  <a:pt x="11873" y="2591"/>
                  <a:pt x="11334" y="3898"/>
                </a:cubicBezTo>
                <a:cubicBezTo>
                  <a:pt x="10693" y="5488"/>
                  <a:pt x="10078" y="7078"/>
                  <a:pt x="9514" y="8693"/>
                </a:cubicBezTo>
                <a:cubicBezTo>
                  <a:pt x="8514" y="11463"/>
                  <a:pt x="7591" y="14232"/>
                  <a:pt x="6744" y="17079"/>
                </a:cubicBezTo>
                <a:cubicBezTo>
                  <a:pt x="4539" y="24335"/>
                  <a:pt x="2898" y="31746"/>
                  <a:pt x="1770" y="39259"/>
                </a:cubicBezTo>
                <a:cubicBezTo>
                  <a:pt x="1257" y="42798"/>
                  <a:pt x="847" y="46362"/>
                  <a:pt x="539" y="49901"/>
                </a:cubicBezTo>
                <a:cubicBezTo>
                  <a:pt x="385" y="51927"/>
                  <a:pt x="257" y="53798"/>
                  <a:pt x="180" y="55542"/>
                </a:cubicBezTo>
                <a:cubicBezTo>
                  <a:pt x="129" y="56594"/>
                  <a:pt x="103" y="57594"/>
                  <a:pt x="77" y="58568"/>
                </a:cubicBezTo>
                <a:lnTo>
                  <a:pt x="77" y="58619"/>
                </a:lnTo>
                <a:cubicBezTo>
                  <a:pt x="52" y="59286"/>
                  <a:pt x="52" y="59927"/>
                  <a:pt x="52" y="60568"/>
                </a:cubicBezTo>
                <a:lnTo>
                  <a:pt x="52" y="60696"/>
                </a:lnTo>
                <a:lnTo>
                  <a:pt x="1" y="63184"/>
                </a:lnTo>
                <a:lnTo>
                  <a:pt x="1" y="63594"/>
                </a:lnTo>
                <a:lnTo>
                  <a:pt x="1" y="64568"/>
                </a:lnTo>
                <a:lnTo>
                  <a:pt x="206" y="71107"/>
                </a:lnTo>
                <a:cubicBezTo>
                  <a:pt x="206" y="71646"/>
                  <a:pt x="231" y="72158"/>
                  <a:pt x="283" y="72620"/>
                </a:cubicBezTo>
                <a:lnTo>
                  <a:pt x="565" y="76543"/>
                </a:lnTo>
                <a:cubicBezTo>
                  <a:pt x="590" y="76825"/>
                  <a:pt x="616" y="77133"/>
                  <a:pt x="642" y="77441"/>
                </a:cubicBezTo>
                <a:cubicBezTo>
                  <a:pt x="667" y="78005"/>
                  <a:pt x="718" y="78595"/>
                  <a:pt x="770" y="79185"/>
                </a:cubicBezTo>
                <a:lnTo>
                  <a:pt x="1462" y="85005"/>
                </a:lnTo>
                <a:cubicBezTo>
                  <a:pt x="1539" y="85441"/>
                  <a:pt x="1565" y="85877"/>
                  <a:pt x="1642" y="86313"/>
                </a:cubicBezTo>
                <a:cubicBezTo>
                  <a:pt x="1693" y="86621"/>
                  <a:pt x="1744" y="86954"/>
                  <a:pt x="1795" y="87262"/>
                </a:cubicBezTo>
                <a:lnTo>
                  <a:pt x="2719" y="92339"/>
                </a:lnTo>
                <a:cubicBezTo>
                  <a:pt x="2821" y="93057"/>
                  <a:pt x="2975" y="93749"/>
                  <a:pt x="3129" y="94416"/>
                </a:cubicBezTo>
                <a:cubicBezTo>
                  <a:pt x="3155" y="94621"/>
                  <a:pt x="3206" y="94852"/>
                  <a:pt x="3257" y="95108"/>
                </a:cubicBezTo>
                <a:lnTo>
                  <a:pt x="4360" y="100211"/>
                </a:lnTo>
                <a:lnTo>
                  <a:pt x="6052" y="106699"/>
                </a:lnTo>
                <a:cubicBezTo>
                  <a:pt x="6155" y="107058"/>
                  <a:pt x="6257" y="107366"/>
                  <a:pt x="6360" y="107673"/>
                </a:cubicBezTo>
                <a:cubicBezTo>
                  <a:pt x="6385" y="107801"/>
                  <a:pt x="6437" y="107930"/>
                  <a:pt x="6462" y="108058"/>
                </a:cubicBezTo>
                <a:lnTo>
                  <a:pt x="8027" y="113084"/>
                </a:lnTo>
                <a:lnTo>
                  <a:pt x="8052" y="113161"/>
                </a:lnTo>
                <a:cubicBezTo>
                  <a:pt x="8437" y="114263"/>
                  <a:pt x="8847" y="115366"/>
                  <a:pt x="9232" y="116443"/>
                </a:cubicBezTo>
                <a:cubicBezTo>
                  <a:pt x="9437" y="117007"/>
                  <a:pt x="9642" y="117571"/>
                  <a:pt x="9847" y="118161"/>
                </a:cubicBezTo>
                <a:lnTo>
                  <a:pt x="10540" y="120007"/>
                </a:lnTo>
                <a:lnTo>
                  <a:pt x="12719" y="125264"/>
                </a:lnTo>
                <a:lnTo>
                  <a:pt x="12745" y="125341"/>
                </a:lnTo>
                <a:lnTo>
                  <a:pt x="12745" y="120443"/>
                </a:lnTo>
                <a:lnTo>
                  <a:pt x="12745" y="119674"/>
                </a:lnTo>
                <a:lnTo>
                  <a:pt x="12745" y="115263"/>
                </a:lnTo>
                <a:lnTo>
                  <a:pt x="12745" y="109571"/>
                </a:lnTo>
                <a:lnTo>
                  <a:pt x="12745" y="109109"/>
                </a:lnTo>
                <a:lnTo>
                  <a:pt x="12745" y="102929"/>
                </a:lnTo>
                <a:lnTo>
                  <a:pt x="11591" y="98545"/>
                </a:lnTo>
                <a:lnTo>
                  <a:pt x="10540" y="93570"/>
                </a:lnTo>
                <a:cubicBezTo>
                  <a:pt x="10488" y="93313"/>
                  <a:pt x="10437" y="93057"/>
                  <a:pt x="10386" y="92826"/>
                </a:cubicBezTo>
                <a:cubicBezTo>
                  <a:pt x="10232" y="92262"/>
                  <a:pt x="10129" y="91724"/>
                  <a:pt x="10052" y="91211"/>
                </a:cubicBezTo>
                <a:lnTo>
                  <a:pt x="9180" y="86005"/>
                </a:lnTo>
                <a:lnTo>
                  <a:pt x="9180" y="85928"/>
                </a:lnTo>
                <a:cubicBezTo>
                  <a:pt x="9078" y="85364"/>
                  <a:pt x="9001" y="84775"/>
                  <a:pt x="8924" y="84133"/>
                </a:cubicBezTo>
                <a:lnTo>
                  <a:pt x="8232" y="78441"/>
                </a:lnTo>
                <a:cubicBezTo>
                  <a:pt x="8180" y="77928"/>
                  <a:pt x="8155" y="77415"/>
                  <a:pt x="8103" y="76877"/>
                </a:cubicBezTo>
                <a:cubicBezTo>
                  <a:pt x="8103" y="76569"/>
                  <a:pt x="8078" y="76261"/>
                  <a:pt x="8052" y="75954"/>
                </a:cubicBezTo>
                <a:lnTo>
                  <a:pt x="7744" y="72030"/>
                </a:lnTo>
                <a:cubicBezTo>
                  <a:pt x="7719" y="71671"/>
                  <a:pt x="7693" y="71312"/>
                  <a:pt x="7693" y="70979"/>
                </a:cubicBezTo>
                <a:lnTo>
                  <a:pt x="7514" y="64440"/>
                </a:lnTo>
                <a:lnTo>
                  <a:pt x="7514" y="63748"/>
                </a:lnTo>
                <a:lnTo>
                  <a:pt x="7514" y="63261"/>
                </a:lnTo>
                <a:lnTo>
                  <a:pt x="7539" y="60671"/>
                </a:lnTo>
                <a:lnTo>
                  <a:pt x="7539" y="60594"/>
                </a:lnTo>
                <a:cubicBezTo>
                  <a:pt x="7565" y="57568"/>
                  <a:pt x="7719" y="54337"/>
                  <a:pt x="8001" y="50465"/>
                </a:cubicBezTo>
                <a:cubicBezTo>
                  <a:pt x="8283" y="47439"/>
                  <a:pt x="8616" y="44388"/>
                  <a:pt x="9052" y="41362"/>
                </a:cubicBezTo>
                <a:cubicBezTo>
                  <a:pt x="9078" y="41003"/>
                  <a:pt x="9129" y="40670"/>
                  <a:pt x="9180" y="40336"/>
                </a:cubicBezTo>
                <a:cubicBezTo>
                  <a:pt x="10078" y="34362"/>
                  <a:pt x="11334" y="28438"/>
                  <a:pt x="12924" y="22617"/>
                </a:cubicBezTo>
                <a:lnTo>
                  <a:pt x="12950" y="10514"/>
                </a:lnTo>
                <a:lnTo>
                  <a:pt x="12950" y="9694"/>
                </a:lnTo>
                <a:lnTo>
                  <a:pt x="12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flipH="1">
            <a:off x="-4591" y="889090"/>
            <a:ext cx="334782" cy="3579901"/>
          </a:xfrm>
          <a:custGeom>
            <a:avLst/>
            <a:gdLst/>
            <a:ahLst/>
            <a:cxnLst/>
            <a:rect l="l" t="t" r="r" b="b"/>
            <a:pathLst>
              <a:path w="10206" h="109135" extrusionOk="0">
                <a:moveTo>
                  <a:pt x="10206" y="0"/>
                </a:moveTo>
                <a:lnTo>
                  <a:pt x="10206" y="0"/>
                </a:lnTo>
                <a:cubicBezTo>
                  <a:pt x="9360" y="2205"/>
                  <a:pt x="8565" y="4436"/>
                  <a:pt x="7847" y="6667"/>
                </a:cubicBezTo>
                <a:cubicBezTo>
                  <a:pt x="3641" y="19514"/>
                  <a:pt x="1154" y="32874"/>
                  <a:pt x="462" y="46362"/>
                </a:cubicBezTo>
                <a:cubicBezTo>
                  <a:pt x="411" y="47259"/>
                  <a:pt x="359" y="48157"/>
                  <a:pt x="334" y="49054"/>
                </a:cubicBezTo>
                <a:cubicBezTo>
                  <a:pt x="0" y="58208"/>
                  <a:pt x="462" y="67388"/>
                  <a:pt x="1744" y="76466"/>
                </a:cubicBezTo>
                <a:cubicBezTo>
                  <a:pt x="2129" y="79210"/>
                  <a:pt x="2590" y="81953"/>
                  <a:pt x="3129" y="84697"/>
                </a:cubicBezTo>
                <a:cubicBezTo>
                  <a:pt x="3565" y="86954"/>
                  <a:pt x="4077" y="89184"/>
                  <a:pt x="4616" y="91415"/>
                </a:cubicBezTo>
                <a:cubicBezTo>
                  <a:pt x="4949" y="92877"/>
                  <a:pt x="5308" y="94313"/>
                  <a:pt x="5718" y="95749"/>
                </a:cubicBezTo>
                <a:cubicBezTo>
                  <a:pt x="6949" y="100313"/>
                  <a:pt x="8360" y="104775"/>
                  <a:pt x="9975" y="109134"/>
                </a:cubicBezTo>
                <a:lnTo>
                  <a:pt x="9975" y="104724"/>
                </a:lnTo>
                <a:lnTo>
                  <a:pt x="9975" y="99031"/>
                </a:lnTo>
                <a:lnTo>
                  <a:pt x="9975" y="98570"/>
                </a:lnTo>
                <a:lnTo>
                  <a:pt x="9975" y="92390"/>
                </a:lnTo>
                <a:lnTo>
                  <a:pt x="10001" y="80979"/>
                </a:lnTo>
                <a:cubicBezTo>
                  <a:pt x="9437" y="77748"/>
                  <a:pt x="8949" y="74517"/>
                  <a:pt x="8590" y="71235"/>
                </a:cubicBezTo>
                <a:cubicBezTo>
                  <a:pt x="8411" y="69594"/>
                  <a:pt x="8257" y="67953"/>
                  <a:pt x="8129" y="66286"/>
                </a:cubicBezTo>
                <a:cubicBezTo>
                  <a:pt x="7796" y="61952"/>
                  <a:pt x="7642" y="57619"/>
                  <a:pt x="7693" y="53259"/>
                </a:cubicBezTo>
                <a:cubicBezTo>
                  <a:pt x="7770" y="47823"/>
                  <a:pt x="8129" y="42413"/>
                  <a:pt x="8770" y="37028"/>
                </a:cubicBezTo>
                <a:cubicBezTo>
                  <a:pt x="9129" y="33976"/>
                  <a:pt x="9590" y="30950"/>
                  <a:pt x="10129" y="27950"/>
                </a:cubicBezTo>
                <a:lnTo>
                  <a:pt x="10180" y="13950"/>
                </a:lnTo>
                <a:lnTo>
                  <a:pt x="10180" y="12103"/>
                </a:lnTo>
                <a:lnTo>
                  <a:pt x="102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flipH="1">
            <a:off x="-3770" y="1346658"/>
            <a:ext cx="205278" cy="2776633"/>
          </a:xfrm>
          <a:custGeom>
            <a:avLst/>
            <a:gdLst/>
            <a:ahLst/>
            <a:cxnLst/>
            <a:rect l="l" t="t" r="r" b="b"/>
            <a:pathLst>
              <a:path w="6258" h="84647" extrusionOk="0">
                <a:moveTo>
                  <a:pt x="6257" y="1"/>
                </a:moveTo>
                <a:cubicBezTo>
                  <a:pt x="4642" y="5539"/>
                  <a:pt x="3334" y="11181"/>
                  <a:pt x="2385" y="16899"/>
                </a:cubicBezTo>
                <a:cubicBezTo>
                  <a:pt x="1642" y="21309"/>
                  <a:pt x="1077" y="25746"/>
                  <a:pt x="744" y="30182"/>
                </a:cubicBezTo>
                <a:cubicBezTo>
                  <a:pt x="1" y="39285"/>
                  <a:pt x="77" y="48439"/>
                  <a:pt x="975" y="57517"/>
                </a:cubicBezTo>
                <a:cubicBezTo>
                  <a:pt x="1436" y="62055"/>
                  <a:pt x="2052" y="66568"/>
                  <a:pt x="2924" y="71056"/>
                </a:cubicBezTo>
                <a:cubicBezTo>
                  <a:pt x="3770" y="75518"/>
                  <a:pt x="4796" y="79928"/>
                  <a:pt x="5975" y="84313"/>
                </a:cubicBezTo>
                <a:cubicBezTo>
                  <a:pt x="6001" y="84441"/>
                  <a:pt x="6026" y="84544"/>
                  <a:pt x="6052" y="84646"/>
                </a:cubicBezTo>
                <a:lnTo>
                  <a:pt x="6052" y="78466"/>
                </a:lnTo>
                <a:lnTo>
                  <a:pt x="6078" y="67056"/>
                </a:lnTo>
                <a:lnTo>
                  <a:pt x="6103" y="58004"/>
                </a:lnTo>
                <a:lnTo>
                  <a:pt x="6103" y="57952"/>
                </a:lnTo>
                <a:cubicBezTo>
                  <a:pt x="6078" y="57670"/>
                  <a:pt x="6052" y="57363"/>
                  <a:pt x="6026" y="57081"/>
                </a:cubicBezTo>
                <a:cubicBezTo>
                  <a:pt x="6001" y="57004"/>
                  <a:pt x="6001" y="56901"/>
                  <a:pt x="6001" y="56824"/>
                </a:cubicBezTo>
                <a:cubicBezTo>
                  <a:pt x="5898" y="55414"/>
                  <a:pt x="5821" y="54004"/>
                  <a:pt x="5744" y="52619"/>
                </a:cubicBezTo>
                <a:cubicBezTo>
                  <a:pt x="5385" y="45644"/>
                  <a:pt x="5539" y="38669"/>
                  <a:pt x="6180" y="31720"/>
                </a:cubicBezTo>
                <a:lnTo>
                  <a:pt x="6206" y="14001"/>
                </a:lnTo>
                <a:lnTo>
                  <a:pt x="62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 flipH="1">
            <a:off x="36607" y="266425"/>
            <a:ext cx="940415" cy="4877141"/>
          </a:xfrm>
          <a:custGeom>
            <a:avLst/>
            <a:gdLst/>
            <a:ahLst/>
            <a:cxnLst/>
            <a:rect l="l" t="t" r="r" b="b"/>
            <a:pathLst>
              <a:path w="28669" h="148682" extrusionOk="0">
                <a:moveTo>
                  <a:pt x="13775" y="1"/>
                </a:moveTo>
                <a:cubicBezTo>
                  <a:pt x="12767" y="1"/>
                  <a:pt x="11815" y="626"/>
                  <a:pt x="11437" y="1622"/>
                </a:cubicBezTo>
                <a:lnTo>
                  <a:pt x="9642" y="6443"/>
                </a:lnTo>
                <a:lnTo>
                  <a:pt x="8719" y="8879"/>
                </a:lnTo>
                <a:cubicBezTo>
                  <a:pt x="8437" y="9674"/>
                  <a:pt x="8206" y="10494"/>
                  <a:pt x="7924" y="11315"/>
                </a:cubicBezTo>
                <a:lnTo>
                  <a:pt x="6360" y="16238"/>
                </a:lnTo>
                <a:cubicBezTo>
                  <a:pt x="5898" y="17905"/>
                  <a:pt x="5462" y="19572"/>
                  <a:pt x="5026" y="21213"/>
                </a:cubicBezTo>
                <a:lnTo>
                  <a:pt x="4359" y="23726"/>
                </a:lnTo>
                <a:lnTo>
                  <a:pt x="3821" y="26239"/>
                </a:lnTo>
                <a:cubicBezTo>
                  <a:pt x="3462" y="27931"/>
                  <a:pt x="3052" y="29598"/>
                  <a:pt x="2744" y="31290"/>
                </a:cubicBezTo>
                <a:cubicBezTo>
                  <a:pt x="2180" y="34675"/>
                  <a:pt x="1539" y="38060"/>
                  <a:pt x="1205" y="41470"/>
                </a:cubicBezTo>
                <a:cubicBezTo>
                  <a:pt x="718" y="44881"/>
                  <a:pt x="539" y="48317"/>
                  <a:pt x="282" y="51727"/>
                </a:cubicBezTo>
                <a:cubicBezTo>
                  <a:pt x="180" y="55164"/>
                  <a:pt x="0" y="58600"/>
                  <a:pt x="103" y="62036"/>
                </a:cubicBezTo>
                <a:cubicBezTo>
                  <a:pt x="180" y="68908"/>
                  <a:pt x="693" y="75754"/>
                  <a:pt x="1667" y="82550"/>
                </a:cubicBezTo>
                <a:cubicBezTo>
                  <a:pt x="3616" y="96115"/>
                  <a:pt x="7129" y="109423"/>
                  <a:pt x="12155" y="122193"/>
                </a:cubicBezTo>
                <a:cubicBezTo>
                  <a:pt x="14642" y="128552"/>
                  <a:pt x="17514" y="134783"/>
                  <a:pt x="20719" y="140835"/>
                </a:cubicBezTo>
                <a:cubicBezTo>
                  <a:pt x="22130" y="143476"/>
                  <a:pt x="23591" y="146117"/>
                  <a:pt x="25181" y="148682"/>
                </a:cubicBezTo>
                <a:lnTo>
                  <a:pt x="28668" y="148682"/>
                </a:lnTo>
                <a:cubicBezTo>
                  <a:pt x="28566" y="148502"/>
                  <a:pt x="28463" y="148323"/>
                  <a:pt x="28361" y="148169"/>
                </a:cubicBezTo>
                <a:cubicBezTo>
                  <a:pt x="28156" y="147835"/>
                  <a:pt x="27950" y="147502"/>
                  <a:pt x="27745" y="147169"/>
                </a:cubicBezTo>
                <a:cubicBezTo>
                  <a:pt x="27745" y="147143"/>
                  <a:pt x="27720" y="147092"/>
                  <a:pt x="27720" y="147092"/>
                </a:cubicBezTo>
                <a:cubicBezTo>
                  <a:pt x="26232" y="144553"/>
                  <a:pt x="24822" y="141963"/>
                  <a:pt x="23463" y="139373"/>
                </a:cubicBezTo>
                <a:cubicBezTo>
                  <a:pt x="20412" y="133373"/>
                  <a:pt x="17668" y="127244"/>
                  <a:pt x="15309" y="120962"/>
                </a:cubicBezTo>
                <a:cubicBezTo>
                  <a:pt x="10539" y="108397"/>
                  <a:pt x="7257" y="95320"/>
                  <a:pt x="5513" y="82011"/>
                </a:cubicBezTo>
                <a:cubicBezTo>
                  <a:pt x="4642" y="75370"/>
                  <a:pt x="4231" y="68677"/>
                  <a:pt x="4231" y="61984"/>
                </a:cubicBezTo>
                <a:cubicBezTo>
                  <a:pt x="4180" y="58651"/>
                  <a:pt x="4411" y="55317"/>
                  <a:pt x="4539" y="51984"/>
                </a:cubicBezTo>
                <a:cubicBezTo>
                  <a:pt x="4847" y="48650"/>
                  <a:pt x="5052" y="45317"/>
                  <a:pt x="5565" y="42009"/>
                </a:cubicBezTo>
                <a:cubicBezTo>
                  <a:pt x="5949" y="38701"/>
                  <a:pt x="6616" y="35419"/>
                  <a:pt x="7206" y="32137"/>
                </a:cubicBezTo>
                <a:cubicBezTo>
                  <a:pt x="7539" y="30496"/>
                  <a:pt x="7924" y="28880"/>
                  <a:pt x="8308" y="27239"/>
                </a:cubicBezTo>
                <a:lnTo>
                  <a:pt x="8873" y="24803"/>
                </a:lnTo>
                <a:lnTo>
                  <a:pt x="9539" y="22393"/>
                </a:lnTo>
                <a:cubicBezTo>
                  <a:pt x="10001" y="20803"/>
                  <a:pt x="10437" y="19187"/>
                  <a:pt x="10898" y="17597"/>
                </a:cubicBezTo>
                <a:lnTo>
                  <a:pt x="12488" y="12854"/>
                </a:lnTo>
                <a:cubicBezTo>
                  <a:pt x="12770" y="12059"/>
                  <a:pt x="13001" y="11264"/>
                  <a:pt x="13309" y="10469"/>
                </a:cubicBezTo>
                <a:lnTo>
                  <a:pt x="14232" y="8135"/>
                </a:lnTo>
                <a:lnTo>
                  <a:pt x="16027" y="3468"/>
                </a:lnTo>
                <a:lnTo>
                  <a:pt x="16078" y="3366"/>
                </a:lnTo>
                <a:cubicBezTo>
                  <a:pt x="16565" y="2084"/>
                  <a:pt x="15924" y="648"/>
                  <a:pt x="14642" y="161"/>
                </a:cubicBezTo>
                <a:cubicBezTo>
                  <a:pt x="14357" y="52"/>
                  <a:pt x="14063" y="1"/>
                  <a:pt x="137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 flipH="1">
            <a:off x="5477" y="87453"/>
            <a:ext cx="873137" cy="5056112"/>
          </a:xfrm>
          <a:custGeom>
            <a:avLst/>
            <a:gdLst/>
            <a:ahLst/>
            <a:cxnLst/>
            <a:rect l="l" t="t" r="r" b="b"/>
            <a:pathLst>
              <a:path w="26618" h="154138" fill="none" extrusionOk="0">
                <a:moveTo>
                  <a:pt x="25694" y="154138"/>
                </a:moveTo>
                <a:lnTo>
                  <a:pt x="25694" y="154138"/>
                </a:lnTo>
                <a:cubicBezTo>
                  <a:pt x="25386" y="153625"/>
                  <a:pt x="25079" y="153112"/>
                  <a:pt x="24771" y="152625"/>
                </a:cubicBezTo>
                <a:cubicBezTo>
                  <a:pt x="24771" y="152599"/>
                  <a:pt x="24720" y="152548"/>
                  <a:pt x="24720" y="152548"/>
                </a:cubicBezTo>
                <a:cubicBezTo>
                  <a:pt x="23386" y="150342"/>
                  <a:pt x="22104" y="148137"/>
                  <a:pt x="20873" y="145906"/>
                </a:cubicBezTo>
                <a:cubicBezTo>
                  <a:pt x="17437" y="139598"/>
                  <a:pt x="14386" y="133111"/>
                  <a:pt x="11745" y="126444"/>
                </a:cubicBezTo>
                <a:cubicBezTo>
                  <a:pt x="6462" y="113238"/>
                  <a:pt x="2924" y="99391"/>
                  <a:pt x="1206" y="85288"/>
                </a:cubicBezTo>
                <a:cubicBezTo>
                  <a:pt x="334" y="78236"/>
                  <a:pt x="0" y="71159"/>
                  <a:pt x="180" y="64056"/>
                </a:cubicBezTo>
                <a:cubicBezTo>
                  <a:pt x="180" y="60517"/>
                  <a:pt x="513" y="56978"/>
                  <a:pt x="770" y="53440"/>
                </a:cubicBezTo>
                <a:cubicBezTo>
                  <a:pt x="1206" y="49901"/>
                  <a:pt x="1539" y="46362"/>
                  <a:pt x="2231" y="42849"/>
                </a:cubicBezTo>
                <a:cubicBezTo>
                  <a:pt x="2744" y="39336"/>
                  <a:pt x="3616" y="35849"/>
                  <a:pt x="4385" y="32362"/>
                </a:cubicBezTo>
                <a:cubicBezTo>
                  <a:pt x="4821" y="30618"/>
                  <a:pt x="5360" y="28900"/>
                  <a:pt x="5821" y="27182"/>
                </a:cubicBezTo>
                <a:lnTo>
                  <a:pt x="6539" y="24592"/>
                </a:lnTo>
                <a:lnTo>
                  <a:pt x="7411" y="22028"/>
                </a:lnTo>
                <a:cubicBezTo>
                  <a:pt x="7975" y="20310"/>
                  <a:pt x="8539" y="18592"/>
                  <a:pt x="9129" y="16899"/>
                </a:cubicBezTo>
                <a:lnTo>
                  <a:pt x="11129" y="11873"/>
                </a:lnTo>
                <a:cubicBezTo>
                  <a:pt x="11463" y="11027"/>
                  <a:pt x="11770" y="10181"/>
                  <a:pt x="12129" y="9360"/>
                </a:cubicBezTo>
                <a:lnTo>
                  <a:pt x="13129" y="7181"/>
                </a:lnTo>
                <a:lnTo>
                  <a:pt x="13258" y="6873"/>
                </a:lnTo>
                <a:lnTo>
                  <a:pt x="15540" y="1924"/>
                </a:lnTo>
                <a:cubicBezTo>
                  <a:pt x="16129" y="616"/>
                  <a:pt x="17796" y="1"/>
                  <a:pt x="19258" y="514"/>
                </a:cubicBezTo>
                <a:lnTo>
                  <a:pt x="19309" y="539"/>
                </a:lnTo>
                <a:cubicBezTo>
                  <a:pt x="20719" y="1103"/>
                  <a:pt x="21386" y="2565"/>
                  <a:pt x="20796" y="3847"/>
                </a:cubicBezTo>
                <a:lnTo>
                  <a:pt x="20796" y="3873"/>
                </a:lnTo>
                <a:lnTo>
                  <a:pt x="20719" y="4001"/>
                </a:lnTo>
                <a:lnTo>
                  <a:pt x="18463" y="8771"/>
                </a:lnTo>
                <a:lnTo>
                  <a:pt x="17335" y="11155"/>
                </a:lnTo>
                <a:cubicBezTo>
                  <a:pt x="16976" y="11950"/>
                  <a:pt x="16668" y="12771"/>
                  <a:pt x="16335" y="13566"/>
                </a:cubicBezTo>
                <a:lnTo>
                  <a:pt x="14309" y="18438"/>
                </a:lnTo>
                <a:cubicBezTo>
                  <a:pt x="13719" y="20079"/>
                  <a:pt x="13155" y="21720"/>
                  <a:pt x="12565" y="23361"/>
                </a:cubicBezTo>
                <a:lnTo>
                  <a:pt x="11693" y="25874"/>
                </a:lnTo>
                <a:lnTo>
                  <a:pt x="10950" y="28361"/>
                </a:lnTo>
                <a:cubicBezTo>
                  <a:pt x="10463" y="30028"/>
                  <a:pt x="9950" y="31695"/>
                  <a:pt x="9514" y="33387"/>
                </a:cubicBezTo>
                <a:cubicBezTo>
                  <a:pt x="8719" y="36746"/>
                  <a:pt x="7821" y="40106"/>
                  <a:pt x="7257" y="43542"/>
                </a:cubicBezTo>
                <a:cubicBezTo>
                  <a:pt x="6539" y="46926"/>
                  <a:pt x="6180" y="50363"/>
                  <a:pt x="5693" y="53799"/>
                </a:cubicBezTo>
                <a:cubicBezTo>
                  <a:pt x="5565" y="55465"/>
                  <a:pt x="5385" y="57132"/>
                  <a:pt x="5257" y="58773"/>
                </a:cubicBezTo>
                <a:lnTo>
                  <a:pt x="5257" y="58850"/>
                </a:lnTo>
                <a:cubicBezTo>
                  <a:pt x="5129" y="60594"/>
                  <a:pt x="5001" y="62363"/>
                  <a:pt x="4975" y="64133"/>
                </a:cubicBezTo>
                <a:cubicBezTo>
                  <a:pt x="4693" y="71030"/>
                  <a:pt x="4924" y="77954"/>
                  <a:pt x="5667" y="84852"/>
                </a:cubicBezTo>
                <a:cubicBezTo>
                  <a:pt x="5949" y="87595"/>
                  <a:pt x="6334" y="90365"/>
                  <a:pt x="6770" y="93109"/>
                </a:cubicBezTo>
                <a:cubicBezTo>
                  <a:pt x="6770" y="93185"/>
                  <a:pt x="6796" y="93262"/>
                  <a:pt x="6796" y="93339"/>
                </a:cubicBezTo>
                <a:cubicBezTo>
                  <a:pt x="8591" y="104263"/>
                  <a:pt x="11463" y="114956"/>
                  <a:pt x="15411" y="125290"/>
                </a:cubicBezTo>
                <a:cubicBezTo>
                  <a:pt x="17924" y="131854"/>
                  <a:pt x="20822" y="138265"/>
                  <a:pt x="24104" y="144496"/>
                </a:cubicBezTo>
                <a:cubicBezTo>
                  <a:pt x="24925" y="146009"/>
                  <a:pt x="25745" y="147547"/>
                  <a:pt x="26617" y="14906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 flipH="1">
            <a:off x="270458" y="0"/>
            <a:ext cx="167391" cy="87058"/>
          </a:xfrm>
          <a:custGeom>
            <a:avLst/>
            <a:gdLst/>
            <a:ahLst/>
            <a:cxnLst/>
            <a:rect l="l" t="t" r="r" b="b"/>
            <a:pathLst>
              <a:path w="5103" h="2654" extrusionOk="0">
                <a:moveTo>
                  <a:pt x="26" y="0"/>
                </a:moveTo>
                <a:cubicBezTo>
                  <a:pt x="0" y="179"/>
                  <a:pt x="0" y="359"/>
                  <a:pt x="26" y="538"/>
                </a:cubicBezTo>
                <a:cubicBezTo>
                  <a:pt x="218" y="1765"/>
                  <a:pt x="1290" y="2653"/>
                  <a:pt x="2522" y="2653"/>
                </a:cubicBezTo>
                <a:cubicBezTo>
                  <a:pt x="2604" y="2653"/>
                  <a:pt x="2686" y="2649"/>
                  <a:pt x="2769" y="2641"/>
                </a:cubicBezTo>
                <a:cubicBezTo>
                  <a:pt x="4103" y="2539"/>
                  <a:pt x="5103" y="1410"/>
                  <a:pt x="5103" y="77"/>
                </a:cubicBezTo>
                <a:cubicBezTo>
                  <a:pt x="5103" y="51"/>
                  <a:pt x="5103" y="26"/>
                  <a:pt x="5077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/>
          <p:nvPr/>
        </p:nvSpPr>
        <p:spPr>
          <a:xfrm flipH="1">
            <a:off x="672509" y="4468989"/>
            <a:ext cx="206098" cy="183399"/>
          </a:xfrm>
          <a:custGeom>
            <a:avLst/>
            <a:gdLst/>
            <a:ahLst/>
            <a:cxnLst/>
            <a:rect l="l" t="t" r="r" b="b"/>
            <a:pathLst>
              <a:path w="6283" h="5591" extrusionOk="0">
                <a:moveTo>
                  <a:pt x="3147" y="0"/>
                </a:moveTo>
                <a:cubicBezTo>
                  <a:pt x="2860" y="0"/>
                  <a:pt x="2569" y="46"/>
                  <a:pt x="2282" y="141"/>
                </a:cubicBezTo>
                <a:cubicBezTo>
                  <a:pt x="821" y="603"/>
                  <a:pt x="0" y="2193"/>
                  <a:pt x="487" y="3654"/>
                </a:cubicBezTo>
                <a:cubicBezTo>
                  <a:pt x="858" y="4829"/>
                  <a:pt x="1959" y="5590"/>
                  <a:pt x="3135" y="5590"/>
                </a:cubicBezTo>
                <a:cubicBezTo>
                  <a:pt x="3422" y="5590"/>
                  <a:pt x="3714" y="5545"/>
                  <a:pt x="4000" y="5449"/>
                </a:cubicBezTo>
                <a:cubicBezTo>
                  <a:pt x="5462" y="4988"/>
                  <a:pt x="6283" y="3398"/>
                  <a:pt x="5795" y="1936"/>
                </a:cubicBezTo>
                <a:cubicBezTo>
                  <a:pt x="5424" y="761"/>
                  <a:pt x="4324" y="0"/>
                  <a:pt x="3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"/>
          <p:cNvSpPr/>
          <p:nvPr/>
        </p:nvSpPr>
        <p:spPr>
          <a:xfrm flipH="1">
            <a:off x="-1243" y="2387987"/>
            <a:ext cx="26111" cy="859688"/>
          </a:xfrm>
          <a:custGeom>
            <a:avLst/>
            <a:gdLst/>
            <a:ahLst/>
            <a:cxnLst/>
            <a:rect l="l" t="t" r="r" b="b"/>
            <a:pathLst>
              <a:path w="796" h="26208" extrusionOk="0">
                <a:moveTo>
                  <a:pt x="795" y="1"/>
                </a:moveTo>
                <a:lnTo>
                  <a:pt x="795" y="1"/>
                </a:lnTo>
                <a:cubicBezTo>
                  <a:pt x="154" y="6924"/>
                  <a:pt x="0" y="13899"/>
                  <a:pt x="359" y="20874"/>
                </a:cubicBezTo>
                <a:cubicBezTo>
                  <a:pt x="436" y="22284"/>
                  <a:pt x="513" y="23694"/>
                  <a:pt x="616" y="25079"/>
                </a:cubicBezTo>
                <a:cubicBezTo>
                  <a:pt x="641" y="25182"/>
                  <a:pt x="641" y="25259"/>
                  <a:pt x="641" y="25336"/>
                </a:cubicBezTo>
                <a:cubicBezTo>
                  <a:pt x="667" y="25643"/>
                  <a:pt x="693" y="25925"/>
                  <a:pt x="718" y="26207"/>
                </a:cubicBezTo>
                <a:lnTo>
                  <a:pt x="7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 rot="5400000" flipH="1">
            <a:off x="8151264" y="175273"/>
            <a:ext cx="116882" cy="99717"/>
          </a:xfrm>
          <a:custGeom>
            <a:avLst/>
            <a:gdLst/>
            <a:ahLst/>
            <a:cxnLst/>
            <a:rect l="l" t="t" r="r" b="b"/>
            <a:pathLst>
              <a:path w="3825" h="3263" extrusionOk="0">
                <a:moveTo>
                  <a:pt x="1669" y="1"/>
                </a:moveTo>
                <a:cubicBezTo>
                  <a:pt x="814" y="1"/>
                  <a:pt x="0" y="682"/>
                  <a:pt x="25" y="1680"/>
                </a:cubicBezTo>
                <a:cubicBezTo>
                  <a:pt x="43" y="2560"/>
                  <a:pt x="770" y="3263"/>
                  <a:pt x="1663" y="3263"/>
                </a:cubicBezTo>
                <a:cubicBezTo>
                  <a:pt x="1675" y="3263"/>
                  <a:pt x="1686" y="3262"/>
                  <a:pt x="1698" y="3262"/>
                </a:cubicBezTo>
                <a:cubicBezTo>
                  <a:pt x="3134" y="3226"/>
                  <a:pt x="3825" y="1462"/>
                  <a:pt x="2788" y="462"/>
                </a:cubicBezTo>
                <a:cubicBezTo>
                  <a:pt x="2458" y="143"/>
                  <a:pt x="2059" y="1"/>
                  <a:pt x="16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/>
          <p:nvPr/>
        </p:nvSpPr>
        <p:spPr>
          <a:xfrm rot="5400000" flipH="1">
            <a:off x="763024" y="4086914"/>
            <a:ext cx="138914" cy="129819"/>
          </a:xfrm>
          <a:custGeom>
            <a:avLst/>
            <a:gdLst/>
            <a:ahLst/>
            <a:cxnLst/>
            <a:rect l="l" t="t" r="r" b="b"/>
            <a:pathLst>
              <a:path w="4546" h="4248" extrusionOk="0">
                <a:moveTo>
                  <a:pt x="2290" y="0"/>
                </a:moveTo>
                <a:cubicBezTo>
                  <a:pt x="2182" y="0"/>
                  <a:pt x="2073" y="9"/>
                  <a:pt x="1964" y="26"/>
                </a:cubicBezTo>
                <a:cubicBezTo>
                  <a:pt x="801" y="208"/>
                  <a:pt x="1" y="1281"/>
                  <a:pt x="182" y="2444"/>
                </a:cubicBezTo>
                <a:cubicBezTo>
                  <a:pt x="348" y="3489"/>
                  <a:pt x="1256" y="4247"/>
                  <a:pt x="2298" y="4247"/>
                </a:cubicBezTo>
                <a:cubicBezTo>
                  <a:pt x="2398" y="4247"/>
                  <a:pt x="2499" y="4240"/>
                  <a:pt x="2600" y="4226"/>
                </a:cubicBezTo>
                <a:cubicBezTo>
                  <a:pt x="3746" y="4044"/>
                  <a:pt x="4546" y="2971"/>
                  <a:pt x="4382" y="1808"/>
                </a:cubicBezTo>
                <a:cubicBezTo>
                  <a:pt x="4218" y="755"/>
                  <a:pt x="3309" y="0"/>
                  <a:pt x="2290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/>
          <p:nvPr/>
        </p:nvSpPr>
        <p:spPr>
          <a:xfrm rot="-817757">
            <a:off x="786352" y="192918"/>
            <a:ext cx="92251" cy="367909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Google Shape;274;p15"/>
          <p:cNvSpPr/>
          <p:nvPr/>
        </p:nvSpPr>
        <p:spPr>
          <a:xfrm rot="-5400000">
            <a:off x="7881105" y="439716"/>
            <a:ext cx="120000" cy="120000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"/>
          <p:cNvSpPr/>
          <p:nvPr/>
        </p:nvSpPr>
        <p:spPr>
          <a:xfrm rot="-1794294">
            <a:off x="8496142" y="4717080"/>
            <a:ext cx="186537" cy="186797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/>
          <p:nvPr/>
        </p:nvSpPr>
        <p:spPr>
          <a:xfrm rot="-4721404">
            <a:off x="954616" y="863972"/>
            <a:ext cx="186624" cy="186683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16"/>
          <p:cNvGrpSpPr/>
          <p:nvPr/>
        </p:nvGrpSpPr>
        <p:grpSpPr>
          <a:xfrm>
            <a:off x="1" y="-7"/>
            <a:ext cx="1257388" cy="770419"/>
            <a:chOff x="-485775" y="-1183500"/>
            <a:chExt cx="2808550" cy="1637100"/>
          </a:xfrm>
        </p:grpSpPr>
        <p:sp>
          <p:nvSpPr>
            <p:cNvPr id="280" name="Google Shape;280;p16"/>
            <p:cNvSpPr/>
            <p:nvPr/>
          </p:nvSpPr>
          <p:spPr>
            <a:xfrm>
              <a:off x="-485775" y="-1183500"/>
              <a:ext cx="1386275" cy="727350"/>
            </a:xfrm>
            <a:custGeom>
              <a:avLst/>
              <a:gdLst/>
              <a:ahLst/>
              <a:cxnLst/>
              <a:rect l="l" t="t" r="r" b="b"/>
              <a:pathLst>
                <a:path w="55451" h="29094" extrusionOk="0">
                  <a:moveTo>
                    <a:pt x="0" y="0"/>
                  </a:moveTo>
                  <a:lnTo>
                    <a:pt x="0" y="29093"/>
                  </a:lnTo>
                  <a:cubicBezTo>
                    <a:pt x="3169" y="27077"/>
                    <a:pt x="6913" y="24677"/>
                    <a:pt x="11330" y="22084"/>
                  </a:cubicBezTo>
                  <a:lnTo>
                    <a:pt x="11378" y="22036"/>
                  </a:lnTo>
                  <a:cubicBezTo>
                    <a:pt x="11426" y="21988"/>
                    <a:pt x="11474" y="21988"/>
                    <a:pt x="11570" y="21940"/>
                  </a:cubicBezTo>
                  <a:cubicBezTo>
                    <a:pt x="14211" y="20356"/>
                    <a:pt x="17091" y="18723"/>
                    <a:pt x="20212" y="16995"/>
                  </a:cubicBezTo>
                  <a:cubicBezTo>
                    <a:pt x="31638" y="10706"/>
                    <a:pt x="43400" y="4993"/>
                    <a:pt x="55450" y="0"/>
                  </a:cubicBez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-485775" y="-1183500"/>
              <a:ext cx="1628725" cy="962600"/>
            </a:xfrm>
            <a:custGeom>
              <a:avLst/>
              <a:gdLst/>
              <a:ahLst/>
              <a:cxnLst/>
              <a:rect l="l" t="t" r="r" b="b"/>
              <a:pathLst>
                <a:path w="65149" h="38504" extrusionOk="0">
                  <a:moveTo>
                    <a:pt x="28229" y="0"/>
                  </a:moveTo>
                  <a:cubicBezTo>
                    <a:pt x="18435" y="5521"/>
                    <a:pt x="9026" y="11474"/>
                    <a:pt x="0" y="17811"/>
                  </a:cubicBezTo>
                  <a:lnTo>
                    <a:pt x="0" y="38503"/>
                  </a:lnTo>
                  <a:cubicBezTo>
                    <a:pt x="17955" y="24869"/>
                    <a:pt x="37207" y="13154"/>
                    <a:pt x="57563" y="3505"/>
                  </a:cubicBezTo>
                  <a:cubicBezTo>
                    <a:pt x="60059" y="2304"/>
                    <a:pt x="62604" y="1152"/>
                    <a:pt x="65148" y="0"/>
                  </a:cubicBez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-485775" y="-1183500"/>
              <a:ext cx="2196425" cy="1290250"/>
            </a:xfrm>
            <a:custGeom>
              <a:avLst/>
              <a:gdLst/>
              <a:ahLst/>
              <a:cxnLst/>
              <a:rect l="l" t="t" r="r" b="b"/>
              <a:pathLst>
                <a:path w="87857" h="51610" extrusionOk="0">
                  <a:moveTo>
                    <a:pt x="47769" y="0"/>
                  </a:moveTo>
                  <a:cubicBezTo>
                    <a:pt x="38071" y="5089"/>
                    <a:pt x="28709" y="10562"/>
                    <a:pt x="19684" y="16467"/>
                  </a:cubicBezTo>
                  <a:cubicBezTo>
                    <a:pt x="16947" y="18243"/>
                    <a:pt x="14211" y="20068"/>
                    <a:pt x="11522" y="21940"/>
                  </a:cubicBezTo>
                  <a:cubicBezTo>
                    <a:pt x="11474" y="21988"/>
                    <a:pt x="11426" y="21988"/>
                    <a:pt x="11378" y="22036"/>
                  </a:cubicBezTo>
                  <a:lnTo>
                    <a:pt x="11330" y="22084"/>
                  </a:lnTo>
                  <a:cubicBezTo>
                    <a:pt x="7489" y="24725"/>
                    <a:pt x="3697" y="27509"/>
                    <a:pt x="0" y="30342"/>
                  </a:cubicBezTo>
                  <a:lnTo>
                    <a:pt x="0" y="51609"/>
                  </a:lnTo>
                  <a:cubicBezTo>
                    <a:pt x="19060" y="35863"/>
                    <a:pt x="39848" y="22372"/>
                    <a:pt x="62028" y="11426"/>
                  </a:cubicBezTo>
                  <a:cubicBezTo>
                    <a:pt x="67117" y="8930"/>
                    <a:pt x="72302" y="6529"/>
                    <a:pt x="77487" y="4273"/>
                  </a:cubicBezTo>
                  <a:lnTo>
                    <a:pt x="77535" y="4273"/>
                  </a:lnTo>
                  <a:lnTo>
                    <a:pt x="78255" y="3985"/>
                  </a:lnTo>
                  <a:cubicBezTo>
                    <a:pt x="81423" y="2592"/>
                    <a:pt x="84640" y="1296"/>
                    <a:pt x="87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-485775" y="-1183500"/>
              <a:ext cx="2808550" cy="1637100"/>
            </a:xfrm>
            <a:custGeom>
              <a:avLst/>
              <a:gdLst/>
              <a:ahLst/>
              <a:cxnLst/>
              <a:rect l="l" t="t" r="r" b="b"/>
              <a:pathLst>
                <a:path w="112342" h="65484" extrusionOk="0">
                  <a:moveTo>
                    <a:pt x="68077" y="0"/>
                  </a:moveTo>
                  <a:cubicBezTo>
                    <a:pt x="64956" y="1488"/>
                    <a:pt x="61836" y="3025"/>
                    <a:pt x="58763" y="4609"/>
                  </a:cubicBezTo>
                  <a:cubicBezTo>
                    <a:pt x="37831" y="15411"/>
                    <a:pt x="18147" y="28373"/>
                    <a:pt x="0" y="43400"/>
                  </a:cubicBezTo>
                  <a:lnTo>
                    <a:pt x="0" y="65484"/>
                  </a:lnTo>
                  <a:cubicBezTo>
                    <a:pt x="20020" y="47289"/>
                    <a:pt x="42344" y="31782"/>
                    <a:pt x="66445" y="19444"/>
                  </a:cubicBezTo>
                  <a:cubicBezTo>
                    <a:pt x="78735" y="13106"/>
                    <a:pt x="91457" y="7537"/>
                    <a:pt x="104468" y="2785"/>
                  </a:cubicBezTo>
                  <a:cubicBezTo>
                    <a:pt x="107108" y="1824"/>
                    <a:pt x="109701" y="912"/>
                    <a:pt x="112341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6"/>
          <p:cNvGrpSpPr/>
          <p:nvPr/>
        </p:nvGrpSpPr>
        <p:grpSpPr>
          <a:xfrm flipH="1">
            <a:off x="7877476" y="-7"/>
            <a:ext cx="1257388" cy="770419"/>
            <a:chOff x="-485775" y="-1183500"/>
            <a:chExt cx="2808550" cy="1637100"/>
          </a:xfrm>
        </p:grpSpPr>
        <p:sp>
          <p:nvSpPr>
            <p:cNvPr id="285" name="Google Shape;285;p16"/>
            <p:cNvSpPr/>
            <p:nvPr/>
          </p:nvSpPr>
          <p:spPr>
            <a:xfrm>
              <a:off x="-485775" y="-1183500"/>
              <a:ext cx="1386275" cy="727350"/>
            </a:xfrm>
            <a:custGeom>
              <a:avLst/>
              <a:gdLst/>
              <a:ahLst/>
              <a:cxnLst/>
              <a:rect l="l" t="t" r="r" b="b"/>
              <a:pathLst>
                <a:path w="55451" h="29094" extrusionOk="0">
                  <a:moveTo>
                    <a:pt x="0" y="0"/>
                  </a:moveTo>
                  <a:lnTo>
                    <a:pt x="0" y="29093"/>
                  </a:lnTo>
                  <a:cubicBezTo>
                    <a:pt x="3169" y="27077"/>
                    <a:pt x="6913" y="24677"/>
                    <a:pt x="11330" y="22084"/>
                  </a:cubicBezTo>
                  <a:lnTo>
                    <a:pt x="11378" y="22036"/>
                  </a:lnTo>
                  <a:cubicBezTo>
                    <a:pt x="11426" y="21988"/>
                    <a:pt x="11474" y="21988"/>
                    <a:pt x="11570" y="21940"/>
                  </a:cubicBezTo>
                  <a:cubicBezTo>
                    <a:pt x="14211" y="20356"/>
                    <a:pt x="17091" y="18723"/>
                    <a:pt x="20212" y="16995"/>
                  </a:cubicBezTo>
                  <a:cubicBezTo>
                    <a:pt x="31638" y="10706"/>
                    <a:pt x="43400" y="4993"/>
                    <a:pt x="55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-485775" y="-1183500"/>
              <a:ext cx="1628725" cy="962600"/>
            </a:xfrm>
            <a:custGeom>
              <a:avLst/>
              <a:gdLst/>
              <a:ahLst/>
              <a:cxnLst/>
              <a:rect l="l" t="t" r="r" b="b"/>
              <a:pathLst>
                <a:path w="65149" h="38504" extrusionOk="0">
                  <a:moveTo>
                    <a:pt x="28229" y="0"/>
                  </a:moveTo>
                  <a:cubicBezTo>
                    <a:pt x="18435" y="5521"/>
                    <a:pt x="9026" y="11474"/>
                    <a:pt x="0" y="17811"/>
                  </a:cubicBezTo>
                  <a:lnTo>
                    <a:pt x="0" y="38503"/>
                  </a:lnTo>
                  <a:cubicBezTo>
                    <a:pt x="17955" y="24869"/>
                    <a:pt x="37207" y="13154"/>
                    <a:pt x="57563" y="3505"/>
                  </a:cubicBezTo>
                  <a:cubicBezTo>
                    <a:pt x="60059" y="2304"/>
                    <a:pt x="62604" y="1152"/>
                    <a:pt x="6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-485775" y="-1183500"/>
              <a:ext cx="2196425" cy="1290250"/>
            </a:xfrm>
            <a:custGeom>
              <a:avLst/>
              <a:gdLst/>
              <a:ahLst/>
              <a:cxnLst/>
              <a:rect l="l" t="t" r="r" b="b"/>
              <a:pathLst>
                <a:path w="87857" h="51610" extrusionOk="0">
                  <a:moveTo>
                    <a:pt x="47769" y="0"/>
                  </a:moveTo>
                  <a:cubicBezTo>
                    <a:pt x="38071" y="5089"/>
                    <a:pt x="28709" y="10562"/>
                    <a:pt x="19684" y="16467"/>
                  </a:cubicBezTo>
                  <a:cubicBezTo>
                    <a:pt x="16947" y="18243"/>
                    <a:pt x="14211" y="20068"/>
                    <a:pt x="11522" y="21940"/>
                  </a:cubicBezTo>
                  <a:cubicBezTo>
                    <a:pt x="11474" y="21988"/>
                    <a:pt x="11426" y="21988"/>
                    <a:pt x="11378" y="22036"/>
                  </a:cubicBezTo>
                  <a:lnTo>
                    <a:pt x="11330" y="22084"/>
                  </a:lnTo>
                  <a:cubicBezTo>
                    <a:pt x="7489" y="24725"/>
                    <a:pt x="3697" y="27509"/>
                    <a:pt x="0" y="30342"/>
                  </a:cubicBezTo>
                  <a:lnTo>
                    <a:pt x="0" y="51609"/>
                  </a:lnTo>
                  <a:cubicBezTo>
                    <a:pt x="19060" y="35863"/>
                    <a:pt x="39848" y="22372"/>
                    <a:pt x="62028" y="11426"/>
                  </a:cubicBezTo>
                  <a:cubicBezTo>
                    <a:pt x="67117" y="8930"/>
                    <a:pt x="72302" y="6529"/>
                    <a:pt x="77487" y="4273"/>
                  </a:cubicBezTo>
                  <a:lnTo>
                    <a:pt x="77535" y="4273"/>
                  </a:lnTo>
                  <a:lnTo>
                    <a:pt x="78255" y="3985"/>
                  </a:lnTo>
                  <a:cubicBezTo>
                    <a:pt x="81423" y="2592"/>
                    <a:pt x="84640" y="1296"/>
                    <a:pt x="87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-485775" y="-1183500"/>
              <a:ext cx="2808550" cy="1637100"/>
            </a:xfrm>
            <a:custGeom>
              <a:avLst/>
              <a:gdLst/>
              <a:ahLst/>
              <a:cxnLst/>
              <a:rect l="l" t="t" r="r" b="b"/>
              <a:pathLst>
                <a:path w="112342" h="65484" extrusionOk="0">
                  <a:moveTo>
                    <a:pt x="68077" y="0"/>
                  </a:moveTo>
                  <a:cubicBezTo>
                    <a:pt x="64956" y="1488"/>
                    <a:pt x="61836" y="3025"/>
                    <a:pt x="58763" y="4609"/>
                  </a:cubicBezTo>
                  <a:cubicBezTo>
                    <a:pt x="37831" y="15411"/>
                    <a:pt x="18147" y="28373"/>
                    <a:pt x="0" y="43400"/>
                  </a:cubicBezTo>
                  <a:lnTo>
                    <a:pt x="0" y="65484"/>
                  </a:lnTo>
                  <a:cubicBezTo>
                    <a:pt x="20020" y="47289"/>
                    <a:pt x="42344" y="31782"/>
                    <a:pt x="66445" y="19444"/>
                  </a:cubicBezTo>
                  <a:cubicBezTo>
                    <a:pt x="78735" y="13106"/>
                    <a:pt x="91457" y="7537"/>
                    <a:pt x="104468" y="2785"/>
                  </a:cubicBezTo>
                  <a:cubicBezTo>
                    <a:pt x="107108" y="1824"/>
                    <a:pt x="109701" y="912"/>
                    <a:pt x="112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/>
          <p:nvPr/>
        </p:nvSpPr>
        <p:spPr>
          <a:xfrm rot="-10124904">
            <a:off x="7670654" y="110847"/>
            <a:ext cx="890939" cy="4795328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713225" y="2683250"/>
            <a:ext cx="28239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 rot="10800000">
            <a:off x="7847211" y="4116"/>
            <a:ext cx="1292673" cy="5139485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10800000">
            <a:off x="7719756" y="0"/>
            <a:ext cx="1262279" cy="5139485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10800000">
            <a:off x="8651400" y="891"/>
            <a:ext cx="488484" cy="1216235"/>
          </a:xfrm>
          <a:custGeom>
            <a:avLst/>
            <a:gdLst/>
            <a:ahLst/>
            <a:cxnLst/>
            <a:rect l="l" t="t" r="r" b="b"/>
            <a:pathLst>
              <a:path w="10800" h="26890" extrusionOk="0">
                <a:moveTo>
                  <a:pt x="0" y="1"/>
                </a:moveTo>
                <a:lnTo>
                  <a:pt x="0" y="12109"/>
                </a:lnTo>
                <a:cubicBezTo>
                  <a:pt x="200" y="12672"/>
                  <a:pt x="418" y="13218"/>
                  <a:pt x="636" y="13763"/>
                </a:cubicBezTo>
                <a:cubicBezTo>
                  <a:pt x="2418" y="18290"/>
                  <a:pt x="4527" y="22672"/>
                  <a:pt x="6927" y="26890"/>
                </a:cubicBezTo>
                <a:lnTo>
                  <a:pt x="10799" y="26890"/>
                </a:lnTo>
                <a:cubicBezTo>
                  <a:pt x="8127" y="22290"/>
                  <a:pt x="5836" y="17454"/>
                  <a:pt x="3927" y="12491"/>
                </a:cubicBezTo>
                <a:cubicBezTo>
                  <a:pt x="2363" y="8400"/>
                  <a:pt x="1054" y="4237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 rot="10800000">
            <a:off x="8416249" y="3573758"/>
            <a:ext cx="723635" cy="1565727"/>
          </a:xfrm>
          <a:custGeom>
            <a:avLst/>
            <a:gdLst/>
            <a:ahLst/>
            <a:cxnLst/>
            <a:rect l="l" t="t" r="r" b="b"/>
            <a:pathLst>
              <a:path w="15999" h="34617" extrusionOk="0">
                <a:moveTo>
                  <a:pt x="10108" y="1"/>
                </a:moveTo>
                <a:cubicBezTo>
                  <a:pt x="9108" y="1528"/>
                  <a:pt x="8127" y="3092"/>
                  <a:pt x="7218" y="4673"/>
                </a:cubicBezTo>
                <a:cubicBezTo>
                  <a:pt x="4400" y="9509"/>
                  <a:pt x="2000" y="14545"/>
                  <a:pt x="0" y="19763"/>
                </a:cubicBezTo>
                <a:lnTo>
                  <a:pt x="0" y="34617"/>
                </a:lnTo>
                <a:cubicBezTo>
                  <a:pt x="873" y="31108"/>
                  <a:pt x="1909" y="27672"/>
                  <a:pt x="3145" y="24272"/>
                </a:cubicBezTo>
                <a:cubicBezTo>
                  <a:pt x="6272" y="15618"/>
                  <a:pt x="10599" y="7455"/>
                  <a:pt x="159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 rot="10800000">
            <a:off x="7542139" y="0"/>
            <a:ext cx="1342879" cy="5139485"/>
          </a:xfrm>
          <a:custGeom>
            <a:avLst/>
            <a:gdLst/>
            <a:ahLst/>
            <a:cxnLst/>
            <a:rect l="l" t="t" r="r" b="b"/>
            <a:pathLst>
              <a:path w="29690" h="113630" extrusionOk="0">
                <a:moveTo>
                  <a:pt x="23309" y="1"/>
                </a:moveTo>
                <a:cubicBezTo>
                  <a:pt x="22454" y="1110"/>
                  <a:pt x="21636" y="2255"/>
                  <a:pt x="20836" y="3401"/>
                </a:cubicBezTo>
                <a:lnTo>
                  <a:pt x="20836" y="3419"/>
                </a:lnTo>
                <a:lnTo>
                  <a:pt x="20800" y="3455"/>
                </a:lnTo>
                <a:cubicBezTo>
                  <a:pt x="20236" y="4273"/>
                  <a:pt x="19691" y="5073"/>
                  <a:pt x="19163" y="5910"/>
                </a:cubicBezTo>
                <a:cubicBezTo>
                  <a:pt x="16964" y="9273"/>
                  <a:pt x="14964" y="12764"/>
                  <a:pt x="13182" y="16363"/>
                </a:cubicBezTo>
                <a:cubicBezTo>
                  <a:pt x="3637" y="35653"/>
                  <a:pt x="1" y="58106"/>
                  <a:pt x="2946" y="79596"/>
                </a:cubicBezTo>
                <a:cubicBezTo>
                  <a:pt x="4637" y="91904"/>
                  <a:pt x="8182" y="103431"/>
                  <a:pt x="13418" y="113630"/>
                </a:cubicBezTo>
                <a:lnTo>
                  <a:pt x="19072" y="113630"/>
                </a:lnTo>
                <a:cubicBezTo>
                  <a:pt x="18273" y="112175"/>
                  <a:pt x="17509" y="110685"/>
                  <a:pt x="16782" y="109176"/>
                </a:cubicBezTo>
                <a:cubicBezTo>
                  <a:pt x="13927" y="103176"/>
                  <a:pt x="11691" y="96904"/>
                  <a:pt x="10109" y="90468"/>
                </a:cubicBezTo>
                <a:cubicBezTo>
                  <a:pt x="9873" y="89522"/>
                  <a:pt x="9637" y="88559"/>
                  <a:pt x="9437" y="87595"/>
                </a:cubicBezTo>
                <a:cubicBezTo>
                  <a:pt x="8819" y="84759"/>
                  <a:pt x="8291" y="81868"/>
                  <a:pt x="7891" y="78905"/>
                </a:cubicBezTo>
                <a:cubicBezTo>
                  <a:pt x="7837" y="78469"/>
                  <a:pt x="7782" y="78032"/>
                  <a:pt x="7728" y="77578"/>
                </a:cubicBezTo>
                <a:cubicBezTo>
                  <a:pt x="7001" y="71705"/>
                  <a:pt x="6782" y="65797"/>
                  <a:pt x="7073" y="59888"/>
                </a:cubicBezTo>
                <a:cubicBezTo>
                  <a:pt x="7110" y="58761"/>
                  <a:pt x="7182" y="57633"/>
                  <a:pt x="7273" y="56506"/>
                </a:cubicBezTo>
                <a:cubicBezTo>
                  <a:pt x="7964" y="47852"/>
                  <a:pt x="9709" y="39307"/>
                  <a:pt x="12491" y="31072"/>
                </a:cubicBezTo>
                <a:cubicBezTo>
                  <a:pt x="13364" y="28490"/>
                  <a:pt x="14327" y="25945"/>
                  <a:pt x="15400" y="23454"/>
                </a:cubicBezTo>
                <a:lnTo>
                  <a:pt x="15491" y="23218"/>
                </a:lnTo>
                <a:cubicBezTo>
                  <a:pt x="16182" y="21636"/>
                  <a:pt x="16891" y="20090"/>
                  <a:pt x="17654" y="18581"/>
                </a:cubicBezTo>
                <a:cubicBezTo>
                  <a:pt x="20927" y="11927"/>
                  <a:pt x="24963" y="5691"/>
                  <a:pt x="296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 rot="10800000">
            <a:off x="7353804" y="0"/>
            <a:ext cx="1411131" cy="5139485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 rot="10800000">
            <a:off x="7395339" y="15"/>
            <a:ext cx="1146354" cy="4355468"/>
          </a:xfrm>
          <a:custGeom>
            <a:avLst/>
            <a:gdLst/>
            <a:ahLst/>
            <a:cxnLst/>
            <a:rect l="l" t="t" r="r" b="b"/>
            <a:pathLst>
              <a:path w="25345" h="96296" extrusionOk="0">
                <a:moveTo>
                  <a:pt x="23028" y="1"/>
                </a:moveTo>
                <a:cubicBezTo>
                  <a:pt x="22444" y="1"/>
                  <a:pt x="21863" y="249"/>
                  <a:pt x="21453" y="738"/>
                </a:cubicBezTo>
                <a:cubicBezTo>
                  <a:pt x="19872" y="2556"/>
                  <a:pt x="18381" y="4465"/>
                  <a:pt x="16981" y="6429"/>
                </a:cubicBezTo>
                <a:cubicBezTo>
                  <a:pt x="16272" y="7411"/>
                  <a:pt x="15581" y="8411"/>
                  <a:pt x="14927" y="9411"/>
                </a:cubicBezTo>
                <a:cubicBezTo>
                  <a:pt x="14599" y="9920"/>
                  <a:pt x="14254" y="10429"/>
                  <a:pt x="13945" y="10938"/>
                </a:cubicBezTo>
                <a:lnTo>
                  <a:pt x="13018" y="12501"/>
                </a:lnTo>
                <a:cubicBezTo>
                  <a:pt x="11800" y="14574"/>
                  <a:pt x="10654" y="16701"/>
                  <a:pt x="9600" y="18865"/>
                </a:cubicBezTo>
                <a:cubicBezTo>
                  <a:pt x="8582" y="20919"/>
                  <a:pt x="7600" y="22992"/>
                  <a:pt x="6745" y="25100"/>
                </a:cubicBezTo>
                <a:cubicBezTo>
                  <a:pt x="6691" y="25210"/>
                  <a:pt x="6654" y="25319"/>
                  <a:pt x="6618" y="25428"/>
                </a:cubicBezTo>
                <a:cubicBezTo>
                  <a:pt x="6545" y="25573"/>
                  <a:pt x="6491" y="25719"/>
                  <a:pt x="6436" y="25882"/>
                </a:cubicBezTo>
                <a:cubicBezTo>
                  <a:pt x="6091" y="26700"/>
                  <a:pt x="5764" y="27537"/>
                  <a:pt x="5454" y="28373"/>
                </a:cubicBezTo>
                <a:cubicBezTo>
                  <a:pt x="4982" y="29646"/>
                  <a:pt x="4545" y="30918"/>
                  <a:pt x="4127" y="32191"/>
                </a:cubicBezTo>
                <a:cubicBezTo>
                  <a:pt x="3400" y="34482"/>
                  <a:pt x="2764" y="36809"/>
                  <a:pt x="2218" y="39154"/>
                </a:cubicBezTo>
                <a:cubicBezTo>
                  <a:pt x="1764" y="41099"/>
                  <a:pt x="1382" y="43081"/>
                  <a:pt x="1091" y="45063"/>
                </a:cubicBezTo>
                <a:cubicBezTo>
                  <a:pt x="655" y="47826"/>
                  <a:pt x="364" y="50608"/>
                  <a:pt x="200" y="53408"/>
                </a:cubicBezTo>
                <a:cubicBezTo>
                  <a:pt x="200" y="53571"/>
                  <a:pt x="182" y="53735"/>
                  <a:pt x="182" y="53917"/>
                </a:cubicBezTo>
                <a:cubicBezTo>
                  <a:pt x="128" y="54899"/>
                  <a:pt x="91" y="55880"/>
                  <a:pt x="91" y="56880"/>
                </a:cubicBezTo>
                <a:cubicBezTo>
                  <a:pt x="0" y="65316"/>
                  <a:pt x="1164" y="73716"/>
                  <a:pt x="3527" y="81824"/>
                </a:cubicBezTo>
                <a:cubicBezTo>
                  <a:pt x="3546" y="81860"/>
                  <a:pt x="3564" y="81879"/>
                  <a:pt x="3564" y="81915"/>
                </a:cubicBezTo>
                <a:cubicBezTo>
                  <a:pt x="3564" y="81933"/>
                  <a:pt x="3564" y="81933"/>
                  <a:pt x="3564" y="81951"/>
                </a:cubicBezTo>
                <a:cubicBezTo>
                  <a:pt x="4873" y="86496"/>
                  <a:pt x="6545" y="90933"/>
                  <a:pt x="8563" y="95205"/>
                </a:cubicBezTo>
                <a:cubicBezTo>
                  <a:pt x="8727" y="95569"/>
                  <a:pt x="8909" y="95932"/>
                  <a:pt x="9091" y="96296"/>
                </a:cubicBezTo>
                <a:lnTo>
                  <a:pt x="11090" y="96296"/>
                </a:lnTo>
                <a:cubicBezTo>
                  <a:pt x="10800" y="95678"/>
                  <a:pt x="10509" y="95060"/>
                  <a:pt x="10236" y="94441"/>
                </a:cubicBezTo>
                <a:cubicBezTo>
                  <a:pt x="8345" y="90169"/>
                  <a:pt x="6800" y="85751"/>
                  <a:pt x="5618" y="81242"/>
                </a:cubicBezTo>
                <a:cubicBezTo>
                  <a:pt x="3727" y="74152"/>
                  <a:pt x="2782" y="66861"/>
                  <a:pt x="2800" y="59535"/>
                </a:cubicBezTo>
                <a:lnTo>
                  <a:pt x="2800" y="59516"/>
                </a:lnTo>
                <a:cubicBezTo>
                  <a:pt x="2818" y="57535"/>
                  <a:pt x="2891" y="55553"/>
                  <a:pt x="3055" y="53590"/>
                </a:cubicBezTo>
                <a:cubicBezTo>
                  <a:pt x="3400" y="48972"/>
                  <a:pt x="4164" y="44390"/>
                  <a:pt x="5327" y="39900"/>
                </a:cubicBezTo>
                <a:cubicBezTo>
                  <a:pt x="5891" y="37645"/>
                  <a:pt x="6545" y="35427"/>
                  <a:pt x="7309" y="33245"/>
                </a:cubicBezTo>
                <a:cubicBezTo>
                  <a:pt x="8072" y="31064"/>
                  <a:pt x="8927" y="28900"/>
                  <a:pt x="9854" y="26791"/>
                </a:cubicBezTo>
                <a:cubicBezTo>
                  <a:pt x="10763" y="24664"/>
                  <a:pt x="11818" y="22592"/>
                  <a:pt x="12890" y="20537"/>
                </a:cubicBezTo>
                <a:cubicBezTo>
                  <a:pt x="13945" y="18483"/>
                  <a:pt x="15163" y="16501"/>
                  <a:pt x="16399" y="14556"/>
                </a:cubicBezTo>
                <a:lnTo>
                  <a:pt x="17326" y="13101"/>
                </a:lnTo>
                <a:cubicBezTo>
                  <a:pt x="17636" y="12610"/>
                  <a:pt x="17963" y="12138"/>
                  <a:pt x="18290" y="11665"/>
                </a:cubicBezTo>
                <a:cubicBezTo>
                  <a:pt x="18945" y="10720"/>
                  <a:pt x="19617" y="9774"/>
                  <a:pt x="20308" y="8847"/>
                </a:cubicBezTo>
                <a:cubicBezTo>
                  <a:pt x="20999" y="7920"/>
                  <a:pt x="21690" y="7011"/>
                  <a:pt x="22417" y="6102"/>
                </a:cubicBezTo>
                <a:cubicBezTo>
                  <a:pt x="23126" y="5211"/>
                  <a:pt x="23853" y="4302"/>
                  <a:pt x="24617" y="3447"/>
                </a:cubicBezTo>
                <a:lnTo>
                  <a:pt x="24599" y="3447"/>
                </a:lnTo>
                <a:cubicBezTo>
                  <a:pt x="25344" y="2575"/>
                  <a:pt x="25253" y="1247"/>
                  <a:pt x="24381" y="502"/>
                </a:cubicBezTo>
                <a:cubicBezTo>
                  <a:pt x="23988" y="167"/>
                  <a:pt x="23507" y="1"/>
                  <a:pt x="230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"/>
          <p:cNvSpPr/>
          <p:nvPr/>
        </p:nvSpPr>
        <p:spPr>
          <a:xfrm rot="10800000">
            <a:off x="7813085" y="38"/>
            <a:ext cx="606082" cy="3224130"/>
          </a:xfrm>
          <a:custGeom>
            <a:avLst/>
            <a:gdLst/>
            <a:ahLst/>
            <a:cxnLst/>
            <a:rect l="l" t="t" r="r" b="b"/>
            <a:pathLst>
              <a:path w="13400" h="71283" extrusionOk="0">
                <a:moveTo>
                  <a:pt x="11311" y="0"/>
                </a:moveTo>
                <a:cubicBezTo>
                  <a:pt x="10671" y="0"/>
                  <a:pt x="10048" y="337"/>
                  <a:pt x="9727" y="942"/>
                </a:cubicBezTo>
                <a:cubicBezTo>
                  <a:pt x="6327" y="7032"/>
                  <a:pt x="3745" y="13541"/>
                  <a:pt x="2036" y="20304"/>
                </a:cubicBezTo>
                <a:lnTo>
                  <a:pt x="1491" y="22868"/>
                </a:lnTo>
                <a:cubicBezTo>
                  <a:pt x="1400" y="23286"/>
                  <a:pt x="1291" y="23704"/>
                  <a:pt x="1218" y="24140"/>
                </a:cubicBezTo>
                <a:lnTo>
                  <a:pt x="1000" y="25431"/>
                </a:lnTo>
                <a:lnTo>
                  <a:pt x="800" y="26722"/>
                </a:lnTo>
                <a:cubicBezTo>
                  <a:pt x="727" y="27140"/>
                  <a:pt x="655" y="27577"/>
                  <a:pt x="618" y="28013"/>
                </a:cubicBezTo>
                <a:lnTo>
                  <a:pt x="327" y="30613"/>
                </a:lnTo>
                <a:cubicBezTo>
                  <a:pt x="218" y="31904"/>
                  <a:pt x="127" y="33194"/>
                  <a:pt x="91" y="34503"/>
                </a:cubicBezTo>
                <a:cubicBezTo>
                  <a:pt x="0" y="36685"/>
                  <a:pt x="18" y="38867"/>
                  <a:pt x="146" y="41030"/>
                </a:cubicBezTo>
                <a:cubicBezTo>
                  <a:pt x="546" y="47975"/>
                  <a:pt x="1909" y="54811"/>
                  <a:pt x="4164" y="61393"/>
                </a:cubicBezTo>
                <a:cubicBezTo>
                  <a:pt x="5291" y="64665"/>
                  <a:pt x="6618" y="67865"/>
                  <a:pt x="8145" y="70956"/>
                </a:cubicBezTo>
                <a:cubicBezTo>
                  <a:pt x="8200" y="71065"/>
                  <a:pt x="8254" y="71174"/>
                  <a:pt x="8309" y="71283"/>
                </a:cubicBezTo>
                <a:lnTo>
                  <a:pt x="10927" y="71283"/>
                </a:lnTo>
                <a:cubicBezTo>
                  <a:pt x="10690" y="70847"/>
                  <a:pt x="10472" y="70392"/>
                  <a:pt x="10272" y="69937"/>
                </a:cubicBezTo>
                <a:cubicBezTo>
                  <a:pt x="8836" y="66901"/>
                  <a:pt x="7600" y="63774"/>
                  <a:pt x="6563" y="60593"/>
                </a:cubicBezTo>
                <a:cubicBezTo>
                  <a:pt x="4509" y="54211"/>
                  <a:pt x="3327" y="47593"/>
                  <a:pt x="3036" y="40903"/>
                </a:cubicBezTo>
                <a:cubicBezTo>
                  <a:pt x="2927" y="37576"/>
                  <a:pt x="3055" y="34231"/>
                  <a:pt x="3400" y="30922"/>
                </a:cubicBezTo>
                <a:lnTo>
                  <a:pt x="3727" y="28449"/>
                </a:lnTo>
                <a:cubicBezTo>
                  <a:pt x="3764" y="28031"/>
                  <a:pt x="3855" y="27631"/>
                  <a:pt x="3927" y="27213"/>
                </a:cubicBezTo>
                <a:lnTo>
                  <a:pt x="4145" y="25995"/>
                </a:lnTo>
                <a:lnTo>
                  <a:pt x="4382" y="24759"/>
                </a:lnTo>
                <a:cubicBezTo>
                  <a:pt x="4454" y="24359"/>
                  <a:pt x="4564" y="23959"/>
                  <a:pt x="4654" y="23541"/>
                </a:cubicBezTo>
                <a:lnTo>
                  <a:pt x="5218" y="21122"/>
                </a:lnTo>
                <a:cubicBezTo>
                  <a:pt x="6982" y="14687"/>
                  <a:pt x="9563" y="8505"/>
                  <a:pt x="12908" y="2742"/>
                </a:cubicBezTo>
                <a:lnTo>
                  <a:pt x="12908" y="2724"/>
                </a:lnTo>
                <a:cubicBezTo>
                  <a:pt x="12908" y="2724"/>
                  <a:pt x="12908" y="2724"/>
                  <a:pt x="12908" y="2705"/>
                </a:cubicBezTo>
                <a:cubicBezTo>
                  <a:pt x="13399" y="1833"/>
                  <a:pt x="13090" y="724"/>
                  <a:pt x="12199" y="233"/>
                </a:cubicBezTo>
                <a:cubicBezTo>
                  <a:pt x="11919" y="75"/>
                  <a:pt x="11613" y="0"/>
                  <a:pt x="113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"/>
          <p:cNvSpPr/>
          <p:nvPr/>
        </p:nvSpPr>
        <p:spPr>
          <a:xfrm rot="10800000">
            <a:off x="8446644" y="12"/>
            <a:ext cx="697356" cy="4521236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/>
          <p:nvPr/>
        </p:nvSpPr>
        <p:spPr>
          <a:xfrm rot="10800000">
            <a:off x="7433613" y="3322131"/>
            <a:ext cx="164502" cy="164547"/>
          </a:xfrm>
          <a:custGeom>
            <a:avLst/>
            <a:gdLst/>
            <a:ahLst/>
            <a:cxnLst/>
            <a:rect l="l" t="t" r="r" b="b"/>
            <a:pathLst>
              <a:path w="3637" h="3638" extrusionOk="0">
                <a:moveTo>
                  <a:pt x="1819" y="1"/>
                </a:moveTo>
                <a:cubicBezTo>
                  <a:pt x="819" y="1"/>
                  <a:pt x="1" y="819"/>
                  <a:pt x="1" y="1819"/>
                </a:cubicBezTo>
                <a:cubicBezTo>
                  <a:pt x="1" y="2819"/>
                  <a:pt x="819" y="3637"/>
                  <a:pt x="1819" y="3637"/>
                </a:cubicBezTo>
                <a:cubicBezTo>
                  <a:pt x="2819" y="3637"/>
                  <a:pt x="3637" y="2819"/>
                  <a:pt x="3637" y="1819"/>
                </a:cubicBezTo>
                <a:cubicBezTo>
                  <a:pt x="3637" y="819"/>
                  <a:pt x="2819" y="1"/>
                  <a:pt x="18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8329058" y="4694563"/>
            <a:ext cx="173050" cy="147540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6927046" y="4432098"/>
            <a:ext cx="205661" cy="192137"/>
          </a:xfrm>
          <a:custGeom>
            <a:avLst/>
            <a:gdLst/>
            <a:ahLst/>
            <a:cxnLst/>
            <a:rect l="l" t="t" r="r" b="b"/>
            <a:pathLst>
              <a:path w="4547" h="4248" extrusionOk="0">
                <a:moveTo>
                  <a:pt x="2290" y="1"/>
                </a:moveTo>
                <a:cubicBezTo>
                  <a:pt x="2183" y="1"/>
                  <a:pt x="2074" y="9"/>
                  <a:pt x="1964" y="26"/>
                </a:cubicBezTo>
                <a:cubicBezTo>
                  <a:pt x="801" y="208"/>
                  <a:pt x="1" y="1281"/>
                  <a:pt x="183" y="2444"/>
                </a:cubicBezTo>
                <a:cubicBezTo>
                  <a:pt x="332" y="3490"/>
                  <a:pt x="1254" y="4247"/>
                  <a:pt x="2298" y="4247"/>
                </a:cubicBezTo>
                <a:cubicBezTo>
                  <a:pt x="2398" y="4247"/>
                  <a:pt x="2499" y="4240"/>
                  <a:pt x="2601" y="4226"/>
                </a:cubicBezTo>
                <a:cubicBezTo>
                  <a:pt x="3746" y="4044"/>
                  <a:pt x="4546" y="2953"/>
                  <a:pt x="4364" y="1808"/>
                </a:cubicBezTo>
                <a:cubicBezTo>
                  <a:pt x="4216" y="756"/>
                  <a:pt x="3310" y="1"/>
                  <a:pt x="2290" y="1"/>
                </a:cubicBezTo>
                <a:close/>
              </a:path>
            </a:pathLst>
          </a:custGeom>
          <a:solidFill>
            <a:srgbClr val="3E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10800000">
            <a:off x="8171209" y="4035168"/>
            <a:ext cx="177663" cy="161019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 rot="10800000">
            <a:off x="7538047" y="4420746"/>
            <a:ext cx="161200" cy="160386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1"/>
                </a:moveTo>
                <a:cubicBezTo>
                  <a:pt x="800" y="1"/>
                  <a:pt x="0" y="782"/>
                  <a:pt x="0" y="1764"/>
                </a:cubicBezTo>
                <a:cubicBezTo>
                  <a:pt x="0" y="2764"/>
                  <a:pt x="800" y="3546"/>
                  <a:pt x="1782" y="3546"/>
                </a:cubicBezTo>
                <a:cubicBezTo>
                  <a:pt x="2764" y="3546"/>
                  <a:pt x="3564" y="2764"/>
                  <a:pt x="3564" y="1764"/>
                </a:cubicBezTo>
                <a:cubicBezTo>
                  <a:pt x="3564" y="782"/>
                  <a:pt x="2764" y="1"/>
                  <a:pt x="1782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>
            <a:off x="8504231" y="2428313"/>
            <a:ext cx="161200" cy="160386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0"/>
                </a:moveTo>
                <a:cubicBezTo>
                  <a:pt x="800" y="0"/>
                  <a:pt x="0" y="782"/>
                  <a:pt x="0" y="1764"/>
                </a:cubicBezTo>
                <a:cubicBezTo>
                  <a:pt x="0" y="2745"/>
                  <a:pt x="800" y="3545"/>
                  <a:pt x="1782" y="3545"/>
                </a:cubicBezTo>
                <a:cubicBezTo>
                  <a:pt x="2764" y="3545"/>
                  <a:pt x="3564" y="2745"/>
                  <a:pt x="3564" y="1764"/>
                </a:cubicBezTo>
                <a:cubicBezTo>
                  <a:pt x="3564" y="782"/>
                  <a:pt x="2764" y="0"/>
                  <a:pt x="17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/>
          <p:nvPr/>
        </p:nvSpPr>
        <p:spPr>
          <a:xfrm rot="10800000">
            <a:off x="8239460" y="1773757"/>
            <a:ext cx="151340" cy="150525"/>
          </a:xfrm>
          <a:custGeom>
            <a:avLst/>
            <a:gdLst/>
            <a:ahLst/>
            <a:cxnLst/>
            <a:rect l="l" t="t" r="r" b="b"/>
            <a:pathLst>
              <a:path w="3346" h="3328" extrusionOk="0">
                <a:moveTo>
                  <a:pt x="1673" y="0"/>
                </a:moveTo>
                <a:cubicBezTo>
                  <a:pt x="746" y="0"/>
                  <a:pt x="1" y="746"/>
                  <a:pt x="1" y="1655"/>
                </a:cubicBezTo>
                <a:cubicBezTo>
                  <a:pt x="1" y="2582"/>
                  <a:pt x="746" y="3327"/>
                  <a:pt x="1673" y="3327"/>
                </a:cubicBezTo>
                <a:cubicBezTo>
                  <a:pt x="2582" y="3327"/>
                  <a:pt x="3346" y="2582"/>
                  <a:pt x="3346" y="1655"/>
                </a:cubicBezTo>
                <a:cubicBezTo>
                  <a:pt x="3346" y="746"/>
                  <a:pt x="2582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/>
          <p:nvPr/>
        </p:nvSpPr>
        <p:spPr>
          <a:xfrm rot="10800000">
            <a:off x="8010872" y="3070521"/>
            <a:ext cx="161200" cy="161245"/>
          </a:xfrm>
          <a:custGeom>
            <a:avLst/>
            <a:gdLst/>
            <a:ahLst/>
            <a:cxnLst/>
            <a:rect l="l" t="t" r="r" b="b"/>
            <a:pathLst>
              <a:path w="3564" h="3565" extrusionOk="0">
                <a:moveTo>
                  <a:pt x="1782" y="1"/>
                </a:moveTo>
                <a:cubicBezTo>
                  <a:pt x="801" y="1"/>
                  <a:pt x="1" y="801"/>
                  <a:pt x="1" y="1783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3"/>
                </a:cubicBezTo>
                <a:cubicBezTo>
                  <a:pt x="3564" y="801"/>
                  <a:pt x="2764" y="1"/>
                  <a:pt x="1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 rot="10800000">
            <a:off x="8366101" y="1040277"/>
            <a:ext cx="160386" cy="137590"/>
          </a:xfrm>
          <a:custGeom>
            <a:avLst/>
            <a:gdLst/>
            <a:ahLst/>
            <a:cxnLst/>
            <a:rect l="l" t="t" r="r" b="b"/>
            <a:pathLst>
              <a:path w="3546" h="3042" extrusionOk="0">
                <a:moveTo>
                  <a:pt x="1525" y="1"/>
                </a:moveTo>
                <a:cubicBezTo>
                  <a:pt x="745" y="1"/>
                  <a:pt x="1" y="608"/>
                  <a:pt x="1" y="1532"/>
                </a:cubicBezTo>
                <a:cubicBezTo>
                  <a:pt x="1" y="2350"/>
                  <a:pt x="673" y="3041"/>
                  <a:pt x="1510" y="3041"/>
                </a:cubicBezTo>
                <a:cubicBezTo>
                  <a:pt x="2855" y="3041"/>
                  <a:pt x="3546" y="1405"/>
                  <a:pt x="2582" y="442"/>
                </a:cubicBezTo>
                <a:cubicBezTo>
                  <a:pt x="2272" y="137"/>
                  <a:pt x="1894" y="1"/>
                  <a:pt x="1525" y="1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/>
          <p:nvPr/>
        </p:nvSpPr>
        <p:spPr>
          <a:xfrm rot="10800000">
            <a:off x="8290433" y="322401"/>
            <a:ext cx="137364" cy="137409"/>
          </a:xfrm>
          <a:custGeom>
            <a:avLst/>
            <a:gdLst/>
            <a:ahLst/>
            <a:cxnLst/>
            <a:rect l="l" t="t" r="r" b="b"/>
            <a:pathLst>
              <a:path w="3037" h="3038" extrusionOk="0">
                <a:moveTo>
                  <a:pt x="1528" y="1"/>
                </a:moveTo>
                <a:cubicBezTo>
                  <a:pt x="691" y="1"/>
                  <a:pt x="0" y="674"/>
                  <a:pt x="0" y="1510"/>
                </a:cubicBezTo>
                <a:cubicBezTo>
                  <a:pt x="0" y="2346"/>
                  <a:pt x="691" y="3037"/>
                  <a:pt x="1528" y="3037"/>
                </a:cubicBezTo>
                <a:cubicBezTo>
                  <a:pt x="2364" y="3037"/>
                  <a:pt x="3037" y="2346"/>
                  <a:pt x="3037" y="1510"/>
                </a:cubicBezTo>
                <a:cubicBezTo>
                  <a:pt x="3037" y="674"/>
                  <a:pt x="2364" y="1"/>
                  <a:pt x="1528" y="1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/>
          <p:nvPr/>
        </p:nvSpPr>
        <p:spPr>
          <a:xfrm rot="10800000">
            <a:off x="7899835" y="4849971"/>
            <a:ext cx="137364" cy="137364"/>
          </a:xfrm>
          <a:custGeom>
            <a:avLst/>
            <a:gdLst/>
            <a:ahLst/>
            <a:cxnLst/>
            <a:rect l="l" t="t" r="r" b="b"/>
            <a:pathLst>
              <a:path w="3037" h="3037" extrusionOk="0">
                <a:moveTo>
                  <a:pt x="1527" y="0"/>
                </a:moveTo>
                <a:cubicBezTo>
                  <a:pt x="691" y="0"/>
                  <a:pt x="0" y="673"/>
                  <a:pt x="0" y="1509"/>
                </a:cubicBezTo>
                <a:cubicBezTo>
                  <a:pt x="0" y="2346"/>
                  <a:pt x="691" y="3036"/>
                  <a:pt x="1527" y="3036"/>
                </a:cubicBezTo>
                <a:cubicBezTo>
                  <a:pt x="2364" y="3036"/>
                  <a:pt x="3036" y="2346"/>
                  <a:pt x="3036" y="1509"/>
                </a:cubicBezTo>
                <a:cubicBezTo>
                  <a:pt x="3036" y="673"/>
                  <a:pt x="2364" y="0"/>
                  <a:pt x="1527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 rot="10800000">
            <a:off x="7787169" y="738509"/>
            <a:ext cx="160431" cy="137590"/>
          </a:xfrm>
          <a:custGeom>
            <a:avLst/>
            <a:gdLst/>
            <a:ahLst/>
            <a:cxnLst/>
            <a:rect l="l" t="t" r="r" b="b"/>
            <a:pathLst>
              <a:path w="3547" h="3042" extrusionOk="0">
                <a:moveTo>
                  <a:pt x="1530" y="0"/>
                </a:moveTo>
                <a:cubicBezTo>
                  <a:pt x="752" y="0"/>
                  <a:pt x="1" y="603"/>
                  <a:pt x="1" y="1514"/>
                </a:cubicBezTo>
                <a:cubicBezTo>
                  <a:pt x="1" y="2351"/>
                  <a:pt x="674" y="3042"/>
                  <a:pt x="1510" y="3042"/>
                </a:cubicBezTo>
                <a:cubicBezTo>
                  <a:pt x="2855" y="3042"/>
                  <a:pt x="3546" y="1405"/>
                  <a:pt x="2583" y="442"/>
                </a:cubicBezTo>
                <a:cubicBezTo>
                  <a:pt x="2278" y="137"/>
                  <a:pt x="1901" y="0"/>
                  <a:pt x="15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 rot="-6284808" flipH="1">
            <a:off x="6807498" y="3941991"/>
            <a:ext cx="269890" cy="269890"/>
          </a:xfrm>
          <a:prstGeom prst="arc">
            <a:avLst>
              <a:gd name="adj1" fmla="val 710419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 rot="-5951330" flipH="1">
            <a:off x="7433219" y="914243"/>
            <a:ext cx="165322" cy="165322"/>
          </a:xfrm>
          <a:prstGeom prst="arc">
            <a:avLst>
              <a:gd name="adj1" fmla="val 303577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subTitle" idx="1"/>
          </p:nvPr>
        </p:nvSpPr>
        <p:spPr>
          <a:xfrm flipH="1">
            <a:off x="5488125" y="2683250"/>
            <a:ext cx="2920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/>
          </p:nvPr>
        </p:nvSpPr>
        <p:spPr>
          <a:xfrm flipH="1">
            <a:off x="6180825" y="992600"/>
            <a:ext cx="22275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8"/>
          <p:cNvSpPr/>
          <p:nvPr/>
        </p:nvSpPr>
        <p:spPr>
          <a:xfrm rot="10124844" flipH="1">
            <a:off x="577853" y="107805"/>
            <a:ext cx="891453" cy="4798122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 rot="10800000" flipH="1">
            <a:off x="-778" y="1174"/>
            <a:ext cx="1293388" cy="5142326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 rot="10800000" flipH="1">
            <a:off x="157161" y="-2944"/>
            <a:ext cx="1262977" cy="5142326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 rot="10800000" flipH="1">
            <a:off x="-778" y="-2114"/>
            <a:ext cx="488754" cy="1216907"/>
          </a:xfrm>
          <a:custGeom>
            <a:avLst/>
            <a:gdLst/>
            <a:ahLst/>
            <a:cxnLst/>
            <a:rect l="l" t="t" r="r" b="b"/>
            <a:pathLst>
              <a:path w="10800" h="26890" extrusionOk="0">
                <a:moveTo>
                  <a:pt x="0" y="1"/>
                </a:moveTo>
                <a:lnTo>
                  <a:pt x="0" y="12109"/>
                </a:lnTo>
                <a:cubicBezTo>
                  <a:pt x="200" y="12672"/>
                  <a:pt x="418" y="13218"/>
                  <a:pt x="636" y="13763"/>
                </a:cubicBezTo>
                <a:cubicBezTo>
                  <a:pt x="2418" y="18290"/>
                  <a:pt x="4527" y="22672"/>
                  <a:pt x="6927" y="26890"/>
                </a:cubicBezTo>
                <a:lnTo>
                  <a:pt x="10799" y="26890"/>
                </a:lnTo>
                <a:cubicBezTo>
                  <a:pt x="8127" y="22290"/>
                  <a:pt x="5836" y="17454"/>
                  <a:pt x="3927" y="12491"/>
                </a:cubicBezTo>
                <a:cubicBezTo>
                  <a:pt x="2363" y="8400"/>
                  <a:pt x="1054" y="4237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"/>
          <p:cNvSpPr/>
          <p:nvPr/>
        </p:nvSpPr>
        <p:spPr>
          <a:xfrm rot="10800000" flipH="1">
            <a:off x="-778" y="3572789"/>
            <a:ext cx="724035" cy="1566592"/>
          </a:xfrm>
          <a:custGeom>
            <a:avLst/>
            <a:gdLst/>
            <a:ahLst/>
            <a:cxnLst/>
            <a:rect l="l" t="t" r="r" b="b"/>
            <a:pathLst>
              <a:path w="15999" h="34617" extrusionOk="0">
                <a:moveTo>
                  <a:pt x="10108" y="1"/>
                </a:moveTo>
                <a:cubicBezTo>
                  <a:pt x="9108" y="1528"/>
                  <a:pt x="8127" y="3092"/>
                  <a:pt x="7218" y="4673"/>
                </a:cubicBezTo>
                <a:cubicBezTo>
                  <a:pt x="4400" y="9509"/>
                  <a:pt x="2000" y="14545"/>
                  <a:pt x="0" y="19763"/>
                </a:cubicBezTo>
                <a:lnTo>
                  <a:pt x="0" y="34617"/>
                </a:lnTo>
                <a:cubicBezTo>
                  <a:pt x="873" y="31108"/>
                  <a:pt x="1909" y="27672"/>
                  <a:pt x="3145" y="24272"/>
                </a:cubicBezTo>
                <a:cubicBezTo>
                  <a:pt x="6272" y="15618"/>
                  <a:pt x="10599" y="7455"/>
                  <a:pt x="159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"/>
          <p:cNvSpPr/>
          <p:nvPr/>
        </p:nvSpPr>
        <p:spPr>
          <a:xfrm rot="10800000" flipH="1">
            <a:off x="254233" y="-2944"/>
            <a:ext cx="1343621" cy="5142326"/>
          </a:xfrm>
          <a:custGeom>
            <a:avLst/>
            <a:gdLst/>
            <a:ahLst/>
            <a:cxnLst/>
            <a:rect l="l" t="t" r="r" b="b"/>
            <a:pathLst>
              <a:path w="29690" h="113630" extrusionOk="0">
                <a:moveTo>
                  <a:pt x="23309" y="1"/>
                </a:moveTo>
                <a:cubicBezTo>
                  <a:pt x="22454" y="1110"/>
                  <a:pt x="21636" y="2255"/>
                  <a:pt x="20836" y="3401"/>
                </a:cubicBezTo>
                <a:lnTo>
                  <a:pt x="20836" y="3419"/>
                </a:lnTo>
                <a:lnTo>
                  <a:pt x="20800" y="3455"/>
                </a:lnTo>
                <a:cubicBezTo>
                  <a:pt x="20236" y="4273"/>
                  <a:pt x="19691" y="5073"/>
                  <a:pt x="19163" y="5910"/>
                </a:cubicBezTo>
                <a:cubicBezTo>
                  <a:pt x="16964" y="9273"/>
                  <a:pt x="14964" y="12764"/>
                  <a:pt x="13182" y="16363"/>
                </a:cubicBezTo>
                <a:cubicBezTo>
                  <a:pt x="3637" y="35653"/>
                  <a:pt x="1" y="58106"/>
                  <a:pt x="2946" y="79596"/>
                </a:cubicBezTo>
                <a:cubicBezTo>
                  <a:pt x="4637" y="91904"/>
                  <a:pt x="8182" y="103431"/>
                  <a:pt x="13418" y="113630"/>
                </a:cubicBezTo>
                <a:lnTo>
                  <a:pt x="19072" y="113630"/>
                </a:lnTo>
                <a:cubicBezTo>
                  <a:pt x="18273" y="112175"/>
                  <a:pt x="17509" y="110685"/>
                  <a:pt x="16782" y="109176"/>
                </a:cubicBezTo>
                <a:cubicBezTo>
                  <a:pt x="13927" y="103176"/>
                  <a:pt x="11691" y="96904"/>
                  <a:pt x="10109" y="90468"/>
                </a:cubicBezTo>
                <a:cubicBezTo>
                  <a:pt x="9873" y="89522"/>
                  <a:pt x="9637" y="88559"/>
                  <a:pt x="9437" y="87595"/>
                </a:cubicBezTo>
                <a:cubicBezTo>
                  <a:pt x="8819" y="84759"/>
                  <a:pt x="8291" y="81868"/>
                  <a:pt x="7891" y="78905"/>
                </a:cubicBezTo>
                <a:cubicBezTo>
                  <a:pt x="7837" y="78469"/>
                  <a:pt x="7782" y="78032"/>
                  <a:pt x="7728" y="77578"/>
                </a:cubicBezTo>
                <a:cubicBezTo>
                  <a:pt x="7001" y="71705"/>
                  <a:pt x="6782" y="65797"/>
                  <a:pt x="7073" y="59888"/>
                </a:cubicBezTo>
                <a:cubicBezTo>
                  <a:pt x="7110" y="58761"/>
                  <a:pt x="7182" y="57633"/>
                  <a:pt x="7273" y="56506"/>
                </a:cubicBezTo>
                <a:cubicBezTo>
                  <a:pt x="7964" y="47852"/>
                  <a:pt x="9709" y="39307"/>
                  <a:pt x="12491" y="31072"/>
                </a:cubicBezTo>
                <a:cubicBezTo>
                  <a:pt x="13364" y="28490"/>
                  <a:pt x="14327" y="25945"/>
                  <a:pt x="15400" y="23454"/>
                </a:cubicBezTo>
                <a:lnTo>
                  <a:pt x="15491" y="23218"/>
                </a:lnTo>
                <a:cubicBezTo>
                  <a:pt x="16182" y="21636"/>
                  <a:pt x="16891" y="20090"/>
                  <a:pt x="17654" y="18581"/>
                </a:cubicBezTo>
                <a:cubicBezTo>
                  <a:pt x="20927" y="11927"/>
                  <a:pt x="24963" y="5691"/>
                  <a:pt x="296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 rot="10800000" flipH="1">
            <a:off x="374384" y="-2944"/>
            <a:ext cx="1411911" cy="5142326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 rot="10800000" flipH="1">
            <a:off x="597752" y="-2941"/>
            <a:ext cx="1146988" cy="4357875"/>
          </a:xfrm>
          <a:custGeom>
            <a:avLst/>
            <a:gdLst/>
            <a:ahLst/>
            <a:cxnLst/>
            <a:rect l="l" t="t" r="r" b="b"/>
            <a:pathLst>
              <a:path w="25345" h="96296" extrusionOk="0">
                <a:moveTo>
                  <a:pt x="23028" y="1"/>
                </a:moveTo>
                <a:cubicBezTo>
                  <a:pt x="22444" y="1"/>
                  <a:pt x="21863" y="249"/>
                  <a:pt x="21453" y="738"/>
                </a:cubicBezTo>
                <a:cubicBezTo>
                  <a:pt x="19872" y="2556"/>
                  <a:pt x="18381" y="4465"/>
                  <a:pt x="16981" y="6429"/>
                </a:cubicBezTo>
                <a:cubicBezTo>
                  <a:pt x="16272" y="7411"/>
                  <a:pt x="15581" y="8411"/>
                  <a:pt x="14927" y="9411"/>
                </a:cubicBezTo>
                <a:cubicBezTo>
                  <a:pt x="14599" y="9920"/>
                  <a:pt x="14254" y="10429"/>
                  <a:pt x="13945" y="10938"/>
                </a:cubicBezTo>
                <a:lnTo>
                  <a:pt x="13018" y="12501"/>
                </a:lnTo>
                <a:cubicBezTo>
                  <a:pt x="11800" y="14574"/>
                  <a:pt x="10654" y="16701"/>
                  <a:pt x="9600" y="18865"/>
                </a:cubicBezTo>
                <a:cubicBezTo>
                  <a:pt x="8582" y="20919"/>
                  <a:pt x="7600" y="22992"/>
                  <a:pt x="6745" y="25100"/>
                </a:cubicBezTo>
                <a:cubicBezTo>
                  <a:pt x="6691" y="25210"/>
                  <a:pt x="6654" y="25319"/>
                  <a:pt x="6618" y="25428"/>
                </a:cubicBezTo>
                <a:cubicBezTo>
                  <a:pt x="6545" y="25573"/>
                  <a:pt x="6491" y="25719"/>
                  <a:pt x="6436" y="25882"/>
                </a:cubicBezTo>
                <a:cubicBezTo>
                  <a:pt x="6091" y="26700"/>
                  <a:pt x="5764" y="27537"/>
                  <a:pt x="5454" y="28373"/>
                </a:cubicBezTo>
                <a:cubicBezTo>
                  <a:pt x="4982" y="29646"/>
                  <a:pt x="4545" y="30918"/>
                  <a:pt x="4127" y="32191"/>
                </a:cubicBezTo>
                <a:cubicBezTo>
                  <a:pt x="3400" y="34482"/>
                  <a:pt x="2764" y="36809"/>
                  <a:pt x="2218" y="39154"/>
                </a:cubicBezTo>
                <a:cubicBezTo>
                  <a:pt x="1764" y="41099"/>
                  <a:pt x="1382" y="43081"/>
                  <a:pt x="1091" y="45063"/>
                </a:cubicBezTo>
                <a:cubicBezTo>
                  <a:pt x="655" y="47826"/>
                  <a:pt x="364" y="50608"/>
                  <a:pt x="200" y="53408"/>
                </a:cubicBezTo>
                <a:cubicBezTo>
                  <a:pt x="200" y="53571"/>
                  <a:pt x="182" y="53735"/>
                  <a:pt x="182" y="53917"/>
                </a:cubicBezTo>
                <a:cubicBezTo>
                  <a:pt x="128" y="54899"/>
                  <a:pt x="91" y="55880"/>
                  <a:pt x="91" y="56880"/>
                </a:cubicBezTo>
                <a:cubicBezTo>
                  <a:pt x="0" y="65316"/>
                  <a:pt x="1164" y="73716"/>
                  <a:pt x="3527" y="81824"/>
                </a:cubicBezTo>
                <a:cubicBezTo>
                  <a:pt x="3546" y="81860"/>
                  <a:pt x="3564" y="81879"/>
                  <a:pt x="3564" y="81915"/>
                </a:cubicBezTo>
                <a:cubicBezTo>
                  <a:pt x="3564" y="81933"/>
                  <a:pt x="3564" y="81933"/>
                  <a:pt x="3564" y="81951"/>
                </a:cubicBezTo>
                <a:cubicBezTo>
                  <a:pt x="4873" y="86496"/>
                  <a:pt x="6545" y="90933"/>
                  <a:pt x="8563" y="95205"/>
                </a:cubicBezTo>
                <a:cubicBezTo>
                  <a:pt x="8727" y="95569"/>
                  <a:pt x="8909" y="95932"/>
                  <a:pt x="9091" y="96296"/>
                </a:cubicBezTo>
                <a:lnTo>
                  <a:pt x="11090" y="96296"/>
                </a:lnTo>
                <a:cubicBezTo>
                  <a:pt x="10800" y="95678"/>
                  <a:pt x="10509" y="95060"/>
                  <a:pt x="10236" y="94441"/>
                </a:cubicBezTo>
                <a:cubicBezTo>
                  <a:pt x="8345" y="90169"/>
                  <a:pt x="6800" y="85751"/>
                  <a:pt x="5618" y="81242"/>
                </a:cubicBezTo>
                <a:cubicBezTo>
                  <a:pt x="3727" y="74152"/>
                  <a:pt x="2782" y="66861"/>
                  <a:pt x="2800" y="59535"/>
                </a:cubicBezTo>
                <a:lnTo>
                  <a:pt x="2800" y="59516"/>
                </a:lnTo>
                <a:cubicBezTo>
                  <a:pt x="2818" y="57535"/>
                  <a:pt x="2891" y="55553"/>
                  <a:pt x="3055" y="53590"/>
                </a:cubicBezTo>
                <a:cubicBezTo>
                  <a:pt x="3400" y="48972"/>
                  <a:pt x="4164" y="44390"/>
                  <a:pt x="5327" y="39900"/>
                </a:cubicBezTo>
                <a:cubicBezTo>
                  <a:pt x="5891" y="37645"/>
                  <a:pt x="6545" y="35427"/>
                  <a:pt x="7309" y="33245"/>
                </a:cubicBezTo>
                <a:cubicBezTo>
                  <a:pt x="8072" y="31064"/>
                  <a:pt x="8927" y="28900"/>
                  <a:pt x="9854" y="26791"/>
                </a:cubicBezTo>
                <a:cubicBezTo>
                  <a:pt x="10763" y="24664"/>
                  <a:pt x="11818" y="22592"/>
                  <a:pt x="12890" y="20537"/>
                </a:cubicBezTo>
                <a:cubicBezTo>
                  <a:pt x="13945" y="18483"/>
                  <a:pt x="15163" y="16501"/>
                  <a:pt x="16399" y="14556"/>
                </a:cubicBezTo>
                <a:lnTo>
                  <a:pt x="17326" y="13101"/>
                </a:lnTo>
                <a:cubicBezTo>
                  <a:pt x="17636" y="12610"/>
                  <a:pt x="17963" y="12138"/>
                  <a:pt x="18290" y="11665"/>
                </a:cubicBezTo>
                <a:cubicBezTo>
                  <a:pt x="18945" y="10720"/>
                  <a:pt x="19617" y="9774"/>
                  <a:pt x="20308" y="8847"/>
                </a:cubicBezTo>
                <a:cubicBezTo>
                  <a:pt x="20999" y="7920"/>
                  <a:pt x="21690" y="7011"/>
                  <a:pt x="22417" y="6102"/>
                </a:cubicBezTo>
                <a:cubicBezTo>
                  <a:pt x="23126" y="5211"/>
                  <a:pt x="23853" y="4302"/>
                  <a:pt x="24617" y="3447"/>
                </a:cubicBezTo>
                <a:lnTo>
                  <a:pt x="24599" y="3447"/>
                </a:lnTo>
                <a:cubicBezTo>
                  <a:pt x="25344" y="2575"/>
                  <a:pt x="25253" y="1247"/>
                  <a:pt x="24381" y="502"/>
                </a:cubicBezTo>
                <a:cubicBezTo>
                  <a:pt x="23988" y="167"/>
                  <a:pt x="23507" y="1"/>
                  <a:pt x="230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 rot="10800000" flipH="1">
            <a:off x="720347" y="-2937"/>
            <a:ext cx="606417" cy="3225912"/>
          </a:xfrm>
          <a:custGeom>
            <a:avLst/>
            <a:gdLst/>
            <a:ahLst/>
            <a:cxnLst/>
            <a:rect l="l" t="t" r="r" b="b"/>
            <a:pathLst>
              <a:path w="13400" h="71283" extrusionOk="0">
                <a:moveTo>
                  <a:pt x="11311" y="0"/>
                </a:moveTo>
                <a:cubicBezTo>
                  <a:pt x="10671" y="0"/>
                  <a:pt x="10048" y="337"/>
                  <a:pt x="9727" y="942"/>
                </a:cubicBezTo>
                <a:cubicBezTo>
                  <a:pt x="6327" y="7032"/>
                  <a:pt x="3745" y="13541"/>
                  <a:pt x="2036" y="20304"/>
                </a:cubicBezTo>
                <a:lnTo>
                  <a:pt x="1491" y="22868"/>
                </a:lnTo>
                <a:cubicBezTo>
                  <a:pt x="1400" y="23286"/>
                  <a:pt x="1291" y="23704"/>
                  <a:pt x="1218" y="24140"/>
                </a:cubicBezTo>
                <a:lnTo>
                  <a:pt x="1000" y="25431"/>
                </a:lnTo>
                <a:lnTo>
                  <a:pt x="800" y="26722"/>
                </a:lnTo>
                <a:cubicBezTo>
                  <a:pt x="727" y="27140"/>
                  <a:pt x="655" y="27577"/>
                  <a:pt x="618" y="28013"/>
                </a:cubicBezTo>
                <a:lnTo>
                  <a:pt x="327" y="30613"/>
                </a:lnTo>
                <a:cubicBezTo>
                  <a:pt x="218" y="31904"/>
                  <a:pt x="127" y="33194"/>
                  <a:pt x="91" y="34503"/>
                </a:cubicBezTo>
                <a:cubicBezTo>
                  <a:pt x="0" y="36685"/>
                  <a:pt x="18" y="38867"/>
                  <a:pt x="146" y="41030"/>
                </a:cubicBezTo>
                <a:cubicBezTo>
                  <a:pt x="546" y="47975"/>
                  <a:pt x="1909" y="54811"/>
                  <a:pt x="4164" y="61393"/>
                </a:cubicBezTo>
                <a:cubicBezTo>
                  <a:pt x="5291" y="64665"/>
                  <a:pt x="6618" y="67865"/>
                  <a:pt x="8145" y="70956"/>
                </a:cubicBezTo>
                <a:cubicBezTo>
                  <a:pt x="8200" y="71065"/>
                  <a:pt x="8254" y="71174"/>
                  <a:pt x="8309" y="71283"/>
                </a:cubicBezTo>
                <a:lnTo>
                  <a:pt x="10927" y="71283"/>
                </a:lnTo>
                <a:cubicBezTo>
                  <a:pt x="10690" y="70847"/>
                  <a:pt x="10472" y="70392"/>
                  <a:pt x="10272" y="69937"/>
                </a:cubicBezTo>
                <a:cubicBezTo>
                  <a:pt x="8836" y="66901"/>
                  <a:pt x="7600" y="63774"/>
                  <a:pt x="6563" y="60593"/>
                </a:cubicBezTo>
                <a:cubicBezTo>
                  <a:pt x="4509" y="54211"/>
                  <a:pt x="3327" y="47593"/>
                  <a:pt x="3036" y="40903"/>
                </a:cubicBezTo>
                <a:cubicBezTo>
                  <a:pt x="2927" y="37576"/>
                  <a:pt x="3055" y="34231"/>
                  <a:pt x="3400" y="30922"/>
                </a:cubicBezTo>
                <a:lnTo>
                  <a:pt x="3727" y="28449"/>
                </a:lnTo>
                <a:cubicBezTo>
                  <a:pt x="3764" y="28031"/>
                  <a:pt x="3855" y="27631"/>
                  <a:pt x="3927" y="27213"/>
                </a:cubicBezTo>
                <a:lnTo>
                  <a:pt x="4145" y="25995"/>
                </a:lnTo>
                <a:lnTo>
                  <a:pt x="4382" y="24759"/>
                </a:lnTo>
                <a:cubicBezTo>
                  <a:pt x="4454" y="24359"/>
                  <a:pt x="4564" y="23959"/>
                  <a:pt x="4654" y="23541"/>
                </a:cubicBezTo>
                <a:lnTo>
                  <a:pt x="5218" y="21122"/>
                </a:lnTo>
                <a:cubicBezTo>
                  <a:pt x="6982" y="14687"/>
                  <a:pt x="9563" y="8505"/>
                  <a:pt x="12908" y="2742"/>
                </a:cubicBezTo>
                <a:lnTo>
                  <a:pt x="12908" y="2724"/>
                </a:lnTo>
                <a:cubicBezTo>
                  <a:pt x="12908" y="2724"/>
                  <a:pt x="12908" y="2724"/>
                  <a:pt x="12908" y="2705"/>
                </a:cubicBezTo>
                <a:cubicBezTo>
                  <a:pt x="13399" y="1833"/>
                  <a:pt x="13090" y="724"/>
                  <a:pt x="12199" y="233"/>
                </a:cubicBezTo>
                <a:cubicBezTo>
                  <a:pt x="11919" y="75"/>
                  <a:pt x="11613" y="0"/>
                  <a:pt x="113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10800000" flipH="1">
            <a:off x="-4896" y="-2941"/>
            <a:ext cx="697742" cy="4523735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 rot="10800000" flipH="1">
            <a:off x="1541864" y="3320997"/>
            <a:ext cx="164592" cy="164638"/>
          </a:xfrm>
          <a:custGeom>
            <a:avLst/>
            <a:gdLst/>
            <a:ahLst/>
            <a:cxnLst/>
            <a:rect l="l" t="t" r="r" b="b"/>
            <a:pathLst>
              <a:path w="3637" h="3638" extrusionOk="0">
                <a:moveTo>
                  <a:pt x="1819" y="1"/>
                </a:moveTo>
                <a:cubicBezTo>
                  <a:pt x="819" y="1"/>
                  <a:pt x="1" y="819"/>
                  <a:pt x="1" y="1819"/>
                </a:cubicBezTo>
                <a:cubicBezTo>
                  <a:pt x="1" y="2819"/>
                  <a:pt x="819" y="3637"/>
                  <a:pt x="1819" y="3637"/>
                </a:cubicBezTo>
                <a:cubicBezTo>
                  <a:pt x="2819" y="3637"/>
                  <a:pt x="3637" y="2819"/>
                  <a:pt x="3637" y="1819"/>
                </a:cubicBezTo>
                <a:cubicBezTo>
                  <a:pt x="3637" y="819"/>
                  <a:pt x="2819" y="1"/>
                  <a:pt x="18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10800000" flipH="1">
            <a:off x="637359" y="4694210"/>
            <a:ext cx="173146" cy="147622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 rot="10800000" flipH="1">
            <a:off x="2007535" y="4431596"/>
            <a:ext cx="205774" cy="192243"/>
          </a:xfrm>
          <a:custGeom>
            <a:avLst/>
            <a:gdLst/>
            <a:ahLst/>
            <a:cxnLst/>
            <a:rect l="l" t="t" r="r" b="b"/>
            <a:pathLst>
              <a:path w="4547" h="4248" extrusionOk="0">
                <a:moveTo>
                  <a:pt x="2290" y="1"/>
                </a:moveTo>
                <a:cubicBezTo>
                  <a:pt x="2183" y="1"/>
                  <a:pt x="2074" y="9"/>
                  <a:pt x="1964" y="26"/>
                </a:cubicBezTo>
                <a:cubicBezTo>
                  <a:pt x="801" y="208"/>
                  <a:pt x="1" y="1281"/>
                  <a:pt x="183" y="2444"/>
                </a:cubicBezTo>
                <a:cubicBezTo>
                  <a:pt x="332" y="3490"/>
                  <a:pt x="1254" y="4247"/>
                  <a:pt x="2298" y="4247"/>
                </a:cubicBezTo>
                <a:cubicBezTo>
                  <a:pt x="2398" y="4247"/>
                  <a:pt x="2499" y="4240"/>
                  <a:pt x="2601" y="4226"/>
                </a:cubicBezTo>
                <a:cubicBezTo>
                  <a:pt x="3746" y="4044"/>
                  <a:pt x="4546" y="2953"/>
                  <a:pt x="4364" y="1808"/>
                </a:cubicBezTo>
                <a:cubicBezTo>
                  <a:pt x="4216" y="756"/>
                  <a:pt x="3310" y="1"/>
                  <a:pt x="22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10800000" flipH="1">
            <a:off x="790682" y="4034439"/>
            <a:ext cx="177762" cy="161108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rot="10800000" flipH="1">
            <a:off x="1440675" y="4420237"/>
            <a:ext cx="161289" cy="160474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1"/>
                </a:moveTo>
                <a:cubicBezTo>
                  <a:pt x="800" y="1"/>
                  <a:pt x="0" y="782"/>
                  <a:pt x="0" y="1764"/>
                </a:cubicBezTo>
                <a:cubicBezTo>
                  <a:pt x="0" y="2764"/>
                  <a:pt x="800" y="3546"/>
                  <a:pt x="1782" y="3546"/>
                </a:cubicBezTo>
                <a:cubicBezTo>
                  <a:pt x="2764" y="3546"/>
                  <a:pt x="3564" y="2764"/>
                  <a:pt x="3564" y="1764"/>
                </a:cubicBezTo>
                <a:cubicBezTo>
                  <a:pt x="3564" y="782"/>
                  <a:pt x="2764" y="1"/>
                  <a:pt x="1782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 rot="10800000" flipH="1">
            <a:off x="473944" y="2426671"/>
            <a:ext cx="161289" cy="160474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0"/>
                </a:moveTo>
                <a:cubicBezTo>
                  <a:pt x="800" y="0"/>
                  <a:pt x="0" y="782"/>
                  <a:pt x="0" y="1764"/>
                </a:cubicBezTo>
                <a:cubicBezTo>
                  <a:pt x="0" y="2745"/>
                  <a:pt x="800" y="3545"/>
                  <a:pt x="1782" y="3545"/>
                </a:cubicBezTo>
                <a:cubicBezTo>
                  <a:pt x="2764" y="3545"/>
                  <a:pt x="3564" y="2745"/>
                  <a:pt x="3564" y="1764"/>
                </a:cubicBezTo>
                <a:cubicBezTo>
                  <a:pt x="3564" y="782"/>
                  <a:pt x="2764" y="0"/>
                  <a:pt x="17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rot="10800000" flipH="1">
            <a:off x="972518" y="1896793"/>
            <a:ext cx="151423" cy="150609"/>
          </a:xfrm>
          <a:custGeom>
            <a:avLst/>
            <a:gdLst/>
            <a:ahLst/>
            <a:cxnLst/>
            <a:rect l="l" t="t" r="r" b="b"/>
            <a:pathLst>
              <a:path w="3346" h="3328" extrusionOk="0">
                <a:moveTo>
                  <a:pt x="1673" y="0"/>
                </a:moveTo>
                <a:cubicBezTo>
                  <a:pt x="746" y="0"/>
                  <a:pt x="1" y="746"/>
                  <a:pt x="1" y="1655"/>
                </a:cubicBezTo>
                <a:cubicBezTo>
                  <a:pt x="1" y="2582"/>
                  <a:pt x="746" y="3327"/>
                  <a:pt x="1673" y="3327"/>
                </a:cubicBezTo>
                <a:cubicBezTo>
                  <a:pt x="2582" y="3327"/>
                  <a:pt x="3346" y="2582"/>
                  <a:pt x="3346" y="1655"/>
                </a:cubicBezTo>
                <a:cubicBezTo>
                  <a:pt x="3346" y="746"/>
                  <a:pt x="2582" y="0"/>
                  <a:pt x="1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 rot="10800000" flipH="1">
            <a:off x="967582" y="3069244"/>
            <a:ext cx="161289" cy="161334"/>
          </a:xfrm>
          <a:custGeom>
            <a:avLst/>
            <a:gdLst/>
            <a:ahLst/>
            <a:cxnLst/>
            <a:rect l="l" t="t" r="r" b="b"/>
            <a:pathLst>
              <a:path w="3564" h="3565" extrusionOk="0">
                <a:moveTo>
                  <a:pt x="1782" y="1"/>
                </a:moveTo>
                <a:cubicBezTo>
                  <a:pt x="801" y="1"/>
                  <a:pt x="1" y="801"/>
                  <a:pt x="1" y="1783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3"/>
                </a:cubicBezTo>
                <a:cubicBezTo>
                  <a:pt x="3564" y="801"/>
                  <a:pt x="2764" y="1"/>
                  <a:pt x="1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 rot="10800000" flipH="1">
            <a:off x="1354267" y="2503508"/>
            <a:ext cx="160474" cy="137666"/>
          </a:xfrm>
          <a:custGeom>
            <a:avLst/>
            <a:gdLst/>
            <a:ahLst/>
            <a:cxnLst/>
            <a:rect l="l" t="t" r="r" b="b"/>
            <a:pathLst>
              <a:path w="3546" h="3042" extrusionOk="0">
                <a:moveTo>
                  <a:pt x="1525" y="1"/>
                </a:moveTo>
                <a:cubicBezTo>
                  <a:pt x="745" y="1"/>
                  <a:pt x="1" y="608"/>
                  <a:pt x="1" y="1532"/>
                </a:cubicBezTo>
                <a:cubicBezTo>
                  <a:pt x="1" y="2350"/>
                  <a:pt x="673" y="3041"/>
                  <a:pt x="1510" y="3041"/>
                </a:cubicBezTo>
                <a:cubicBezTo>
                  <a:pt x="2855" y="3041"/>
                  <a:pt x="3546" y="1405"/>
                  <a:pt x="2582" y="442"/>
                </a:cubicBezTo>
                <a:cubicBezTo>
                  <a:pt x="2272" y="137"/>
                  <a:pt x="1894" y="1"/>
                  <a:pt x="15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 rot="10800000" flipH="1">
            <a:off x="711712" y="319561"/>
            <a:ext cx="137439" cy="137485"/>
          </a:xfrm>
          <a:custGeom>
            <a:avLst/>
            <a:gdLst/>
            <a:ahLst/>
            <a:cxnLst/>
            <a:rect l="l" t="t" r="r" b="b"/>
            <a:pathLst>
              <a:path w="3037" h="3038" extrusionOk="0">
                <a:moveTo>
                  <a:pt x="1528" y="1"/>
                </a:moveTo>
                <a:cubicBezTo>
                  <a:pt x="691" y="1"/>
                  <a:pt x="0" y="674"/>
                  <a:pt x="0" y="1510"/>
                </a:cubicBezTo>
                <a:cubicBezTo>
                  <a:pt x="0" y="2346"/>
                  <a:pt x="691" y="3037"/>
                  <a:pt x="1528" y="3037"/>
                </a:cubicBezTo>
                <a:cubicBezTo>
                  <a:pt x="2364" y="3037"/>
                  <a:pt x="3037" y="2346"/>
                  <a:pt x="3037" y="1510"/>
                </a:cubicBezTo>
                <a:cubicBezTo>
                  <a:pt x="3037" y="674"/>
                  <a:pt x="2364" y="1"/>
                  <a:pt x="1528" y="1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 rot="10800000" flipH="1">
            <a:off x="1102532" y="4849705"/>
            <a:ext cx="137439" cy="137439"/>
          </a:xfrm>
          <a:custGeom>
            <a:avLst/>
            <a:gdLst/>
            <a:ahLst/>
            <a:cxnLst/>
            <a:rect l="l" t="t" r="r" b="b"/>
            <a:pathLst>
              <a:path w="3037" h="3037" extrusionOk="0">
                <a:moveTo>
                  <a:pt x="1527" y="0"/>
                </a:moveTo>
                <a:cubicBezTo>
                  <a:pt x="691" y="0"/>
                  <a:pt x="0" y="673"/>
                  <a:pt x="0" y="1509"/>
                </a:cubicBezTo>
                <a:cubicBezTo>
                  <a:pt x="0" y="2346"/>
                  <a:pt x="691" y="3036"/>
                  <a:pt x="1527" y="3036"/>
                </a:cubicBezTo>
                <a:cubicBezTo>
                  <a:pt x="2364" y="3036"/>
                  <a:pt x="3036" y="2346"/>
                  <a:pt x="3036" y="1509"/>
                </a:cubicBezTo>
                <a:cubicBezTo>
                  <a:pt x="3036" y="673"/>
                  <a:pt x="2364" y="0"/>
                  <a:pt x="1527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8"/>
          <p:cNvSpPr/>
          <p:nvPr/>
        </p:nvSpPr>
        <p:spPr>
          <a:xfrm rot="10800000" flipH="1">
            <a:off x="1192181" y="735906"/>
            <a:ext cx="160519" cy="137666"/>
          </a:xfrm>
          <a:custGeom>
            <a:avLst/>
            <a:gdLst/>
            <a:ahLst/>
            <a:cxnLst/>
            <a:rect l="l" t="t" r="r" b="b"/>
            <a:pathLst>
              <a:path w="3547" h="3042" extrusionOk="0">
                <a:moveTo>
                  <a:pt x="1530" y="0"/>
                </a:moveTo>
                <a:cubicBezTo>
                  <a:pt x="752" y="0"/>
                  <a:pt x="1" y="603"/>
                  <a:pt x="1" y="1514"/>
                </a:cubicBezTo>
                <a:cubicBezTo>
                  <a:pt x="1" y="2351"/>
                  <a:pt x="674" y="3042"/>
                  <a:pt x="1510" y="3042"/>
                </a:cubicBezTo>
                <a:cubicBezTo>
                  <a:pt x="2855" y="3042"/>
                  <a:pt x="3546" y="1405"/>
                  <a:pt x="2583" y="442"/>
                </a:cubicBezTo>
                <a:cubicBezTo>
                  <a:pt x="2278" y="137"/>
                  <a:pt x="1901" y="0"/>
                  <a:pt x="15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8"/>
          <p:cNvSpPr/>
          <p:nvPr/>
        </p:nvSpPr>
        <p:spPr>
          <a:xfrm rot="6284808">
            <a:off x="2063055" y="3941229"/>
            <a:ext cx="269890" cy="269890"/>
          </a:xfrm>
          <a:prstGeom prst="arc">
            <a:avLst>
              <a:gd name="adj1" fmla="val 710419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 rot="5951330">
            <a:off x="1541538" y="911746"/>
            <a:ext cx="165322" cy="165322"/>
          </a:xfrm>
          <a:prstGeom prst="arc">
            <a:avLst>
              <a:gd name="adj1" fmla="val 303577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ctrTitle"/>
          </p:nvPr>
        </p:nvSpPr>
        <p:spPr>
          <a:xfrm>
            <a:off x="4781725" y="1568325"/>
            <a:ext cx="3116700" cy="12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subTitle" idx="1"/>
          </p:nvPr>
        </p:nvSpPr>
        <p:spPr>
          <a:xfrm>
            <a:off x="4961125" y="2896175"/>
            <a:ext cx="27579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0"/>
          <p:cNvGrpSpPr/>
          <p:nvPr/>
        </p:nvGrpSpPr>
        <p:grpSpPr>
          <a:xfrm rot="5400000">
            <a:off x="7604063" y="3603442"/>
            <a:ext cx="1654917" cy="1424987"/>
            <a:chOff x="2894050" y="-1183500"/>
            <a:chExt cx="3739925" cy="1146225"/>
          </a:xfrm>
        </p:grpSpPr>
        <p:sp>
          <p:nvSpPr>
            <p:cNvPr id="365" name="Google Shape;365;p20"/>
            <p:cNvSpPr/>
            <p:nvPr/>
          </p:nvSpPr>
          <p:spPr>
            <a:xfrm>
              <a:off x="5614975" y="-1181100"/>
              <a:ext cx="1016600" cy="481300"/>
            </a:xfrm>
            <a:custGeom>
              <a:avLst/>
              <a:gdLst/>
              <a:ahLst/>
              <a:cxnLst/>
              <a:rect l="l" t="t" r="r" b="b"/>
              <a:pathLst>
                <a:path w="40664" h="19252" extrusionOk="0">
                  <a:moveTo>
                    <a:pt x="0" y="0"/>
                  </a:moveTo>
                  <a:cubicBezTo>
                    <a:pt x="9122" y="3265"/>
                    <a:pt x="18052" y="7105"/>
                    <a:pt x="26693" y="11474"/>
                  </a:cubicBezTo>
                  <a:lnTo>
                    <a:pt x="26981" y="11474"/>
                  </a:lnTo>
                  <a:cubicBezTo>
                    <a:pt x="31686" y="13827"/>
                    <a:pt x="36247" y="16419"/>
                    <a:pt x="40664" y="19252"/>
                  </a:cubicBezTo>
                  <a:lnTo>
                    <a:pt x="40664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5500950" y="-1183500"/>
              <a:ext cx="1131825" cy="564125"/>
            </a:xfrm>
            <a:custGeom>
              <a:avLst/>
              <a:gdLst/>
              <a:ahLst/>
              <a:cxnLst/>
              <a:rect l="l" t="t" r="r" b="b"/>
              <a:pathLst>
                <a:path w="45273" h="22565" extrusionOk="0">
                  <a:moveTo>
                    <a:pt x="45225" y="0"/>
                  </a:moveTo>
                  <a:lnTo>
                    <a:pt x="45225" y="96"/>
                  </a:lnTo>
                  <a:lnTo>
                    <a:pt x="0" y="96"/>
                  </a:lnTo>
                  <a:cubicBezTo>
                    <a:pt x="15459" y="6721"/>
                    <a:pt x="30582" y="14259"/>
                    <a:pt x="45273" y="22564"/>
                  </a:cubicBezTo>
                  <a:lnTo>
                    <a:pt x="45273" y="0"/>
                  </a:ln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067650" y="-1183500"/>
              <a:ext cx="1565125" cy="714150"/>
            </a:xfrm>
            <a:custGeom>
              <a:avLst/>
              <a:gdLst/>
              <a:ahLst/>
              <a:cxnLst/>
              <a:rect l="l" t="t" r="r" b="b"/>
              <a:pathLst>
                <a:path w="62605" h="28566" extrusionOk="0">
                  <a:moveTo>
                    <a:pt x="62557" y="0"/>
                  </a:moveTo>
                  <a:lnTo>
                    <a:pt x="62557" y="96"/>
                  </a:lnTo>
                  <a:lnTo>
                    <a:pt x="1" y="96"/>
                  </a:lnTo>
                  <a:cubicBezTo>
                    <a:pt x="13780" y="5185"/>
                    <a:pt x="27174" y="10850"/>
                    <a:pt x="40137" y="17043"/>
                  </a:cubicBezTo>
                  <a:cubicBezTo>
                    <a:pt x="47770" y="20692"/>
                    <a:pt x="55259" y="24532"/>
                    <a:pt x="62605" y="28565"/>
                  </a:cubicBezTo>
                  <a:lnTo>
                    <a:pt x="62605" y="0"/>
                  </a:lnTo>
                  <a:close/>
                </a:path>
              </a:pathLst>
            </a:custGeom>
            <a:solidFill>
              <a:srgbClr val="FF9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579175" y="-1181100"/>
              <a:ext cx="2053600" cy="856975"/>
            </a:xfrm>
            <a:custGeom>
              <a:avLst/>
              <a:gdLst/>
              <a:ahLst/>
              <a:cxnLst/>
              <a:rect l="l" t="t" r="r" b="b"/>
              <a:pathLst>
                <a:path w="82144" h="34279" extrusionOk="0">
                  <a:moveTo>
                    <a:pt x="0" y="0"/>
                  </a:moveTo>
                  <a:cubicBezTo>
                    <a:pt x="28422" y="8786"/>
                    <a:pt x="55931" y="20260"/>
                    <a:pt x="82144" y="34278"/>
                  </a:cubicBezTo>
                  <a:lnTo>
                    <a:pt x="82144" y="5857"/>
                  </a:lnTo>
                  <a:cubicBezTo>
                    <a:pt x="82144" y="5857"/>
                    <a:pt x="82144" y="5809"/>
                    <a:pt x="82096" y="5809"/>
                  </a:cubicBezTo>
                  <a:cubicBezTo>
                    <a:pt x="78111" y="3841"/>
                    <a:pt x="74078" y="1872"/>
                    <a:pt x="69998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000650" y="-1181100"/>
              <a:ext cx="2632125" cy="993800"/>
            </a:xfrm>
            <a:custGeom>
              <a:avLst/>
              <a:gdLst/>
              <a:ahLst/>
              <a:cxnLst/>
              <a:rect l="l" t="t" r="r" b="b"/>
              <a:pathLst>
                <a:path w="105285" h="39752" extrusionOk="0">
                  <a:moveTo>
                    <a:pt x="1" y="0"/>
                  </a:moveTo>
                  <a:lnTo>
                    <a:pt x="5954" y="1392"/>
                  </a:lnTo>
                  <a:cubicBezTo>
                    <a:pt x="9411" y="2304"/>
                    <a:pt x="12867" y="3313"/>
                    <a:pt x="16468" y="4369"/>
                  </a:cubicBezTo>
                  <a:cubicBezTo>
                    <a:pt x="18484" y="4945"/>
                    <a:pt x="20501" y="5473"/>
                    <a:pt x="22565" y="6097"/>
                  </a:cubicBezTo>
                  <a:lnTo>
                    <a:pt x="28566" y="7825"/>
                  </a:lnTo>
                  <a:lnTo>
                    <a:pt x="32695" y="9218"/>
                  </a:lnTo>
                  <a:cubicBezTo>
                    <a:pt x="32791" y="9218"/>
                    <a:pt x="32839" y="9218"/>
                    <a:pt x="32887" y="9266"/>
                  </a:cubicBezTo>
                  <a:lnTo>
                    <a:pt x="49018" y="14691"/>
                  </a:lnTo>
                  <a:lnTo>
                    <a:pt x="49930" y="15075"/>
                  </a:lnTo>
                  <a:lnTo>
                    <a:pt x="67070" y="21748"/>
                  </a:lnTo>
                  <a:cubicBezTo>
                    <a:pt x="68222" y="22180"/>
                    <a:pt x="69374" y="22660"/>
                    <a:pt x="70382" y="23092"/>
                  </a:cubicBezTo>
                  <a:lnTo>
                    <a:pt x="70622" y="23188"/>
                  </a:lnTo>
                  <a:lnTo>
                    <a:pt x="88578" y="31206"/>
                  </a:lnTo>
                  <a:lnTo>
                    <a:pt x="89394" y="31638"/>
                  </a:lnTo>
                  <a:lnTo>
                    <a:pt x="101876" y="37927"/>
                  </a:lnTo>
                  <a:cubicBezTo>
                    <a:pt x="102980" y="38551"/>
                    <a:pt x="104133" y="39127"/>
                    <a:pt x="105285" y="39751"/>
                  </a:cubicBezTo>
                  <a:lnTo>
                    <a:pt x="105285" y="11378"/>
                  </a:lnTo>
                  <a:lnTo>
                    <a:pt x="105237" y="11330"/>
                  </a:lnTo>
                  <a:lnTo>
                    <a:pt x="100820" y="9122"/>
                  </a:lnTo>
                  <a:cubicBezTo>
                    <a:pt x="100292" y="8834"/>
                    <a:pt x="99764" y="8546"/>
                    <a:pt x="99236" y="8306"/>
                  </a:cubicBezTo>
                  <a:lnTo>
                    <a:pt x="96979" y="7345"/>
                  </a:lnTo>
                  <a:lnTo>
                    <a:pt x="80992" y="192"/>
                  </a:lnTo>
                  <a:lnTo>
                    <a:pt x="80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2894050" y="-1181100"/>
              <a:ext cx="3739925" cy="1143825"/>
            </a:xfrm>
            <a:custGeom>
              <a:avLst/>
              <a:gdLst/>
              <a:ahLst/>
              <a:cxnLst/>
              <a:rect l="l" t="t" r="r" b="b"/>
              <a:pathLst>
                <a:path w="149597" h="45753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105813" y="25877"/>
                    <a:pt x="128089" y="34950"/>
                    <a:pt x="149549" y="45752"/>
                  </a:cubicBezTo>
                  <a:lnTo>
                    <a:pt x="149549" y="17667"/>
                  </a:lnTo>
                  <a:cubicBezTo>
                    <a:pt x="149597" y="17619"/>
                    <a:pt x="149597" y="17571"/>
                    <a:pt x="149501" y="17571"/>
                  </a:cubicBezTo>
                  <a:cubicBezTo>
                    <a:pt x="144988" y="15459"/>
                    <a:pt x="140427" y="13394"/>
                    <a:pt x="135818" y="11378"/>
                  </a:cubicBezTo>
                  <a:lnTo>
                    <a:pt x="135530" y="11378"/>
                  </a:lnTo>
                  <a:cubicBezTo>
                    <a:pt x="126024" y="7297"/>
                    <a:pt x="116375" y="3505"/>
                    <a:pt x="10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894050" y="-1181100"/>
              <a:ext cx="3738725" cy="1047800"/>
            </a:xfrm>
            <a:custGeom>
              <a:avLst/>
              <a:gdLst/>
              <a:ahLst/>
              <a:cxnLst/>
              <a:rect l="l" t="t" r="r" b="b"/>
              <a:pathLst>
                <a:path w="149549" h="41912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97555" y="22516"/>
                    <a:pt x="112006" y="27125"/>
                    <a:pt x="126216" y="32406"/>
                  </a:cubicBezTo>
                  <a:cubicBezTo>
                    <a:pt x="134090" y="35334"/>
                    <a:pt x="141867" y="38503"/>
                    <a:pt x="149549" y="41912"/>
                  </a:cubicBezTo>
                  <a:lnTo>
                    <a:pt x="149549" y="26069"/>
                  </a:lnTo>
                  <a:cubicBezTo>
                    <a:pt x="143596" y="23428"/>
                    <a:pt x="137547" y="20932"/>
                    <a:pt x="131449" y="18579"/>
                  </a:cubicBezTo>
                  <a:cubicBezTo>
                    <a:pt x="130009" y="18051"/>
                    <a:pt x="128521" y="17475"/>
                    <a:pt x="127081" y="16947"/>
                  </a:cubicBezTo>
                  <a:cubicBezTo>
                    <a:pt x="108981" y="10226"/>
                    <a:pt x="90546" y="4561"/>
                    <a:pt x="7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/>
          <p:nvPr/>
        </p:nvSpPr>
        <p:spPr>
          <a:xfrm rot="10800000">
            <a:off x="8094174" y="4508518"/>
            <a:ext cx="1049837" cy="634993"/>
          </a:xfrm>
          <a:custGeom>
            <a:avLst/>
            <a:gdLst/>
            <a:ahLst/>
            <a:cxnLst/>
            <a:rect l="l" t="t" r="r" b="b"/>
            <a:pathLst>
              <a:path w="7777" h="4704" extrusionOk="0">
                <a:moveTo>
                  <a:pt x="3032" y="1"/>
                </a:moveTo>
                <a:cubicBezTo>
                  <a:pt x="2316" y="411"/>
                  <a:pt x="1622" y="872"/>
                  <a:pt x="964" y="1375"/>
                </a:cubicBezTo>
                <a:cubicBezTo>
                  <a:pt x="631" y="1622"/>
                  <a:pt x="312" y="1885"/>
                  <a:pt x="1" y="2154"/>
                </a:cubicBezTo>
                <a:lnTo>
                  <a:pt x="1" y="4703"/>
                </a:lnTo>
                <a:cubicBezTo>
                  <a:pt x="2196" y="2444"/>
                  <a:pt x="4816" y="850"/>
                  <a:pt x="77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 rot="10800000">
            <a:off x="5044276" y="4161323"/>
            <a:ext cx="1563348" cy="982187"/>
          </a:xfrm>
          <a:custGeom>
            <a:avLst/>
            <a:gdLst/>
            <a:ahLst/>
            <a:cxnLst/>
            <a:rect l="l" t="t" r="r" b="b"/>
            <a:pathLst>
              <a:path w="11581" h="7276" extrusionOk="0">
                <a:moveTo>
                  <a:pt x="1" y="1"/>
                </a:moveTo>
                <a:cubicBezTo>
                  <a:pt x="1545" y="411"/>
                  <a:pt x="3011" y="1056"/>
                  <a:pt x="4356" y="1920"/>
                </a:cubicBezTo>
                <a:cubicBezTo>
                  <a:pt x="6800" y="3521"/>
                  <a:pt x="8613" y="5185"/>
                  <a:pt x="9753" y="6870"/>
                </a:cubicBezTo>
                <a:cubicBezTo>
                  <a:pt x="9930" y="7131"/>
                  <a:pt x="10223" y="7276"/>
                  <a:pt x="10524" y="7276"/>
                </a:cubicBezTo>
                <a:cubicBezTo>
                  <a:pt x="10656" y="7276"/>
                  <a:pt x="10789" y="7248"/>
                  <a:pt x="10915" y="7189"/>
                </a:cubicBezTo>
                <a:cubicBezTo>
                  <a:pt x="10964" y="7168"/>
                  <a:pt x="11007" y="7147"/>
                  <a:pt x="11049" y="7118"/>
                </a:cubicBezTo>
                <a:cubicBezTo>
                  <a:pt x="11474" y="6828"/>
                  <a:pt x="11580" y="6254"/>
                  <a:pt x="11297" y="5829"/>
                </a:cubicBezTo>
                <a:cubicBezTo>
                  <a:pt x="10015" y="3938"/>
                  <a:pt x="8025" y="2104"/>
                  <a:pt x="5376" y="362"/>
                </a:cubicBezTo>
                <a:cubicBezTo>
                  <a:pt x="5270" y="298"/>
                  <a:pt x="5171" y="227"/>
                  <a:pt x="5065" y="164"/>
                </a:cubicBezTo>
                <a:cubicBezTo>
                  <a:pt x="4973" y="107"/>
                  <a:pt x="4881" y="57"/>
                  <a:pt x="47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 rot="10800000">
            <a:off x="5112189" y="4007030"/>
            <a:ext cx="4031821" cy="1136481"/>
          </a:xfrm>
          <a:custGeom>
            <a:avLst/>
            <a:gdLst/>
            <a:ahLst/>
            <a:cxnLst/>
            <a:rect l="l" t="t" r="r" b="b"/>
            <a:pathLst>
              <a:path w="29867" h="8419" extrusionOk="0">
                <a:moveTo>
                  <a:pt x="6700" y="1"/>
                </a:moveTo>
                <a:cubicBezTo>
                  <a:pt x="4222" y="907"/>
                  <a:pt x="1941" y="2295"/>
                  <a:pt x="1" y="4087"/>
                </a:cubicBezTo>
                <a:lnTo>
                  <a:pt x="1" y="6906"/>
                </a:lnTo>
                <a:cubicBezTo>
                  <a:pt x="3422" y="2990"/>
                  <a:pt x="8366" y="766"/>
                  <a:pt x="13537" y="766"/>
                </a:cubicBezTo>
                <a:cubicBezTo>
                  <a:pt x="13772" y="766"/>
                  <a:pt x="14007" y="770"/>
                  <a:pt x="14243" y="780"/>
                </a:cubicBezTo>
                <a:cubicBezTo>
                  <a:pt x="19675" y="999"/>
                  <a:pt x="24718" y="3662"/>
                  <a:pt x="27961" y="8025"/>
                </a:cubicBezTo>
                <a:cubicBezTo>
                  <a:pt x="28155" y="8282"/>
                  <a:pt x="28452" y="8419"/>
                  <a:pt x="28751" y="8419"/>
                </a:cubicBezTo>
                <a:cubicBezTo>
                  <a:pt x="28955" y="8419"/>
                  <a:pt x="29160" y="8355"/>
                  <a:pt x="29335" y="8223"/>
                </a:cubicBezTo>
                <a:cubicBezTo>
                  <a:pt x="29775" y="7897"/>
                  <a:pt x="29867" y="7281"/>
                  <a:pt x="29541" y="6849"/>
                </a:cubicBezTo>
                <a:cubicBezTo>
                  <a:pt x="27218" y="3719"/>
                  <a:pt x="24031" y="1339"/>
                  <a:pt x="20369" y="1"/>
                </a:cubicBez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 rot="10800000">
            <a:off x="6230737" y="3962618"/>
            <a:ext cx="2913273" cy="1135401"/>
          </a:xfrm>
          <a:custGeom>
            <a:avLst/>
            <a:gdLst/>
            <a:ahLst/>
            <a:cxnLst/>
            <a:rect l="l" t="t" r="r" b="b"/>
            <a:pathLst>
              <a:path w="21581" h="8411" extrusionOk="0">
                <a:moveTo>
                  <a:pt x="13283" y="0"/>
                </a:moveTo>
                <a:cubicBezTo>
                  <a:pt x="8408" y="0"/>
                  <a:pt x="3610" y="1889"/>
                  <a:pt x="1" y="5457"/>
                </a:cubicBezTo>
                <a:lnTo>
                  <a:pt x="1" y="8410"/>
                </a:lnTo>
                <a:cubicBezTo>
                  <a:pt x="3285" y="4247"/>
                  <a:pt x="8221" y="1971"/>
                  <a:pt x="13282" y="1971"/>
                </a:cubicBezTo>
                <a:cubicBezTo>
                  <a:pt x="15564" y="1971"/>
                  <a:pt x="17872" y="2434"/>
                  <a:pt x="20065" y="3396"/>
                </a:cubicBezTo>
                <a:cubicBezTo>
                  <a:pt x="20191" y="3450"/>
                  <a:pt x="20323" y="3476"/>
                  <a:pt x="20452" y="3476"/>
                </a:cubicBezTo>
                <a:cubicBezTo>
                  <a:pt x="20833" y="3476"/>
                  <a:pt x="21197" y="3256"/>
                  <a:pt x="21361" y="2886"/>
                </a:cubicBezTo>
                <a:cubicBezTo>
                  <a:pt x="21580" y="2390"/>
                  <a:pt x="21354" y="1810"/>
                  <a:pt x="20858" y="1590"/>
                </a:cubicBezTo>
                <a:cubicBezTo>
                  <a:pt x="18419" y="520"/>
                  <a:pt x="15840" y="0"/>
                  <a:pt x="13283" y="0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/>
          <p:nvPr/>
        </p:nvSpPr>
        <p:spPr>
          <a:xfrm rot="10800000">
            <a:off x="7260460" y="3721794"/>
            <a:ext cx="1883550" cy="1236238"/>
          </a:xfrm>
          <a:custGeom>
            <a:avLst/>
            <a:gdLst/>
            <a:ahLst/>
            <a:cxnLst/>
            <a:rect l="l" t="t" r="r" b="b"/>
            <a:pathLst>
              <a:path w="13953" h="9158" extrusionOk="0">
                <a:moveTo>
                  <a:pt x="12954" y="1"/>
                </a:moveTo>
                <a:cubicBezTo>
                  <a:pt x="7996" y="50"/>
                  <a:pt x="3294" y="2196"/>
                  <a:pt x="1" y="5900"/>
                </a:cubicBezTo>
                <a:lnTo>
                  <a:pt x="1" y="9158"/>
                </a:lnTo>
                <a:cubicBezTo>
                  <a:pt x="64" y="9059"/>
                  <a:pt x="128" y="8960"/>
                  <a:pt x="192" y="8868"/>
                </a:cubicBezTo>
                <a:cubicBezTo>
                  <a:pt x="3060" y="4604"/>
                  <a:pt x="7841" y="2019"/>
                  <a:pt x="12975" y="1969"/>
                </a:cubicBezTo>
                <a:cubicBezTo>
                  <a:pt x="13521" y="1962"/>
                  <a:pt x="13953" y="1516"/>
                  <a:pt x="13953" y="978"/>
                </a:cubicBezTo>
                <a:lnTo>
                  <a:pt x="13953" y="950"/>
                </a:lnTo>
                <a:cubicBezTo>
                  <a:pt x="13931" y="418"/>
                  <a:pt x="13492" y="1"/>
                  <a:pt x="129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/>
          <p:nvPr/>
        </p:nvSpPr>
        <p:spPr>
          <a:xfrm rot="10800000">
            <a:off x="7842683" y="3337340"/>
            <a:ext cx="1301328" cy="1334781"/>
          </a:xfrm>
          <a:custGeom>
            <a:avLst/>
            <a:gdLst/>
            <a:ahLst/>
            <a:cxnLst/>
            <a:rect l="l" t="t" r="r" b="b"/>
            <a:pathLst>
              <a:path w="9640" h="9888" extrusionOk="0">
                <a:moveTo>
                  <a:pt x="8542" y="1"/>
                </a:moveTo>
                <a:cubicBezTo>
                  <a:pt x="8449" y="1"/>
                  <a:pt x="8353" y="14"/>
                  <a:pt x="8258" y="43"/>
                </a:cubicBezTo>
                <a:cubicBezTo>
                  <a:pt x="4951" y="1098"/>
                  <a:pt x="2061" y="3173"/>
                  <a:pt x="1" y="5971"/>
                </a:cubicBezTo>
                <a:lnTo>
                  <a:pt x="1" y="9887"/>
                </a:lnTo>
                <a:cubicBezTo>
                  <a:pt x="1672" y="6084"/>
                  <a:pt x="4894" y="3180"/>
                  <a:pt x="8853" y="1919"/>
                </a:cubicBezTo>
                <a:lnTo>
                  <a:pt x="8860" y="1919"/>
                </a:lnTo>
                <a:cubicBezTo>
                  <a:pt x="9363" y="1742"/>
                  <a:pt x="9640" y="1197"/>
                  <a:pt x="9477" y="687"/>
                </a:cubicBezTo>
                <a:cubicBezTo>
                  <a:pt x="9344" y="271"/>
                  <a:pt x="8960" y="1"/>
                  <a:pt x="8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-11" y="-10"/>
            <a:ext cx="1049837" cy="634993"/>
          </a:xfrm>
          <a:custGeom>
            <a:avLst/>
            <a:gdLst/>
            <a:ahLst/>
            <a:cxnLst/>
            <a:rect l="l" t="t" r="r" b="b"/>
            <a:pathLst>
              <a:path w="7777" h="4704" extrusionOk="0">
                <a:moveTo>
                  <a:pt x="3032" y="1"/>
                </a:moveTo>
                <a:cubicBezTo>
                  <a:pt x="2316" y="411"/>
                  <a:pt x="1622" y="872"/>
                  <a:pt x="964" y="1375"/>
                </a:cubicBezTo>
                <a:cubicBezTo>
                  <a:pt x="631" y="1622"/>
                  <a:pt x="312" y="1885"/>
                  <a:pt x="1" y="2154"/>
                </a:cubicBezTo>
                <a:lnTo>
                  <a:pt x="1" y="4703"/>
                </a:lnTo>
                <a:cubicBezTo>
                  <a:pt x="2196" y="2444"/>
                  <a:pt x="4816" y="850"/>
                  <a:pt x="77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-11" y="-10"/>
            <a:ext cx="4031821" cy="1136481"/>
          </a:xfrm>
          <a:custGeom>
            <a:avLst/>
            <a:gdLst/>
            <a:ahLst/>
            <a:cxnLst/>
            <a:rect l="l" t="t" r="r" b="b"/>
            <a:pathLst>
              <a:path w="29867" h="8419" extrusionOk="0">
                <a:moveTo>
                  <a:pt x="6700" y="1"/>
                </a:moveTo>
                <a:cubicBezTo>
                  <a:pt x="4222" y="907"/>
                  <a:pt x="1941" y="2295"/>
                  <a:pt x="1" y="4087"/>
                </a:cubicBezTo>
                <a:lnTo>
                  <a:pt x="1" y="6906"/>
                </a:lnTo>
                <a:cubicBezTo>
                  <a:pt x="3422" y="2990"/>
                  <a:pt x="8366" y="766"/>
                  <a:pt x="13537" y="766"/>
                </a:cubicBezTo>
                <a:cubicBezTo>
                  <a:pt x="13772" y="766"/>
                  <a:pt x="14007" y="770"/>
                  <a:pt x="14243" y="780"/>
                </a:cubicBezTo>
                <a:cubicBezTo>
                  <a:pt x="19675" y="999"/>
                  <a:pt x="24718" y="3662"/>
                  <a:pt x="27961" y="8025"/>
                </a:cubicBezTo>
                <a:cubicBezTo>
                  <a:pt x="28155" y="8282"/>
                  <a:pt x="28452" y="8419"/>
                  <a:pt x="28751" y="8419"/>
                </a:cubicBezTo>
                <a:cubicBezTo>
                  <a:pt x="28955" y="8419"/>
                  <a:pt x="29160" y="8355"/>
                  <a:pt x="29335" y="8223"/>
                </a:cubicBezTo>
                <a:cubicBezTo>
                  <a:pt x="29775" y="7897"/>
                  <a:pt x="29867" y="7281"/>
                  <a:pt x="29541" y="6849"/>
                </a:cubicBezTo>
                <a:cubicBezTo>
                  <a:pt x="27218" y="3719"/>
                  <a:pt x="24031" y="1339"/>
                  <a:pt x="203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>
            <a:off x="-11" y="45482"/>
            <a:ext cx="2913273" cy="1135401"/>
          </a:xfrm>
          <a:custGeom>
            <a:avLst/>
            <a:gdLst/>
            <a:ahLst/>
            <a:cxnLst/>
            <a:rect l="l" t="t" r="r" b="b"/>
            <a:pathLst>
              <a:path w="21581" h="8411" extrusionOk="0">
                <a:moveTo>
                  <a:pt x="13283" y="0"/>
                </a:moveTo>
                <a:cubicBezTo>
                  <a:pt x="8408" y="0"/>
                  <a:pt x="3610" y="1889"/>
                  <a:pt x="1" y="5457"/>
                </a:cubicBezTo>
                <a:lnTo>
                  <a:pt x="1" y="8410"/>
                </a:lnTo>
                <a:cubicBezTo>
                  <a:pt x="3285" y="4247"/>
                  <a:pt x="8221" y="1971"/>
                  <a:pt x="13282" y="1971"/>
                </a:cubicBezTo>
                <a:cubicBezTo>
                  <a:pt x="15564" y="1971"/>
                  <a:pt x="17872" y="2434"/>
                  <a:pt x="20065" y="3396"/>
                </a:cubicBezTo>
                <a:cubicBezTo>
                  <a:pt x="20191" y="3450"/>
                  <a:pt x="20323" y="3476"/>
                  <a:pt x="20452" y="3476"/>
                </a:cubicBezTo>
                <a:cubicBezTo>
                  <a:pt x="20833" y="3476"/>
                  <a:pt x="21197" y="3256"/>
                  <a:pt x="21361" y="2886"/>
                </a:cubicBezTo>
                <a:cubicBezTo>
                  <a:pt x="21580" y="2390"/>
                  <a:pt x="21354" y="1810"/>
                  <a:pt x="20858" y="1590"/>
                </a:cubicBezTo>
                <a:cubicBezTo>
                  <a:pt x="18419" y="520"/>
                  <a:pt x="15840" y="0"/>
                  <a:pt x="13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-11" y="185468"/>
            <a:ext cx="1883550" cy="1236238"/>
          </a:xfrm>
          <a:custGeom>
            <a:avLst/>
            <a:gdLst/>
            <a:ahLst/>
            <a:cxnLst/>
            <a:rect l="l" t="t" r="r" b="b"/>
            <a:pathLst>
              <a:path w="13953" h="9158" extrusionOk="0">
                <a:moveTo>
                  <a:pt x="12954" y="1"/>
                </a:moveTo>
                <a:cubicBezTo>
                  <a:pt x="7996" y="50"/>
                  <a:pt x="3294" y="2196"/>
                  <a:pt x="1" y="5900"/>
                </a:cubicBezTo>
                <a:lnTo>
                  <a:pt x="1" y="9158"/>
                </a:lnTo>
                <a:cubicBezTo>
                  <a:pt x="64" y="9059"/>
                  <a:pt x="128" y="8960"/>
                  <a:pt x="192" y="8868"/>
                </a:cubicBezTo>
                <a:cubicBezTo>
                  <a:pt x="3060" y="4604"/>
                  <a:pt x="7841" y="2019"/>
                  <a:pt x="12975" y="1969"/>
                </a:cubicBezTo>
                <a:cubicBezTo>
                  <a:pt x="13521" y="1962"/>
                  <a:pt x="13953" y="1516"/>
                  <a:pt x="13953" y="978"/>
                </a:cubicBezTo>
                <a:lnTo>
                  <a:pt x="13953" y="950"/>
                </a:lnTo>
                <a:cubicBezTo>
                  <a:pt x="13931" y="418"/>
                  <a:pt x="13492" y="1"/>
                  <a:pt x="12968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-11" y="471379"/>
            <a:ext cx="1301328" cy="1334781"/>
          </a:xfrm>
          <a:custGeom>
            <a:avLst/>
            <a:gdLst/>
            <a:ahLst/>
            <a:cxnLst/>
            <a:rect l="l" t="t" r="r" b="b"/>
            <a:pathLst>
              <a:path w="9640" h="9888" extrusionOk="0">
                <a:moveTo>
                  <a:pt x="8542" y="1"/>
                </a:moveTo>
                <a:cubicBezTo>
                  <a:pt x="8449" y="1"/>
                  <a:pt x="8353" y="14"/>
                  <a:pt x="8258" y="43"/>
                </a:cubicBezTo>
                <a:cubicBezTo>
                  <a:pt x="4951" y="1098"/>
                  <a:pt x="2061" y="3173"/>
                  <a:pt x="1" y="5971"/>
                </a:cubicBezTo>
                <a:lnTo>
                  <a:pt x="1" y="9887"/>
                </a:lnTo>
                <a:cubicBezTo>
                  <a:pt x="1672" y="6084"/>
                  <a:pt x="4894" y="3180"/>
                  <a:pt x="8853" y="1919"/>
                </a:cubicBezTo>
                <a:lnTo>
                  <a:pt x="8860" y="1919"/>
                </a:lnTo>
                <a:cubicBezTo>
                  <a:pt x="9363" y="1742"/>
                  <a:pt x="9640" y="1197"/>
                  <a:pt x="9477" y="687"/>
                </a:cubicBezTo>
                <a:cubicBezTo>
                  <a:pt x="9344" y="271"/>
                  <a:pt x="8960" y="1"/>
                  <a:pt x="8542" y="1"/>
                </a:cubicBezTo>
                <a:close/>
              </a:path>
            </a:pathLst>
          </a:custGeom>
          <a:solidFill>
            <a:srgbClr val="09A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"/>
          <p:cNvSpPr txBox="1">
            <a:spLocks noGrp="1"/>
          </p:cNvSpPr>
          <p:nvPr>
            <p:ph type="title"/>
          </p:nvPr>
        </p:nvSpPr>
        <p:spPr>
          <a:xfrm>
            <a:off x="1038558" y="23964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2"/>
          <p:cNvSpPr txBox="1">
            <a:spLocks noGrp="1"/>
          </p:cNvSpPr>
          <p:nvPr>
            <p:ph type="subTitle" idx="1"/>
          </p:nvPr>
        </p:nvSpPr>
        <p:spPr>
          <a:xfrm>
            <a:off x="1038558" y="30586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2" name="Google Shape;402;p22"/>
          <p:cNvSpPr txBox="1">
            <a:spLocks noGrp="1"/>
          </p:cNvSpPr>
          <p:nvPr>
            <p:ph type="subTitle" idx="2"/>
          </p:nvPr>
        </p:nvSpPr>
        <p:spPr>
          <a:xfrm>
            <a:off x="5614850" y="30586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3" name="Google Shape;403;p22"/>
          <p:cNvSpPr txBox="1">
            <a:spLocks noGrp="1"/>
          </p:cNvSpPr>
          <p:nvPr>
            <p:ph type="subTitle" idx="3"/>
          </p:nvPr>
        </p:nvSpPr>
        <p:spPr>
          <a:xfrm>
            <a:off x="5614850" y="23964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9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4"/>
          <p:cNvSpPr txBox="1">
            <a:spLocks noGrp="1"/>
          </p:cNvSpPr>
          <p:nvPr>
            <p:ph type="subTitle" idx="1"/>
          </p:nvPr>
        </p:nvSpPr>
        <p:spPr>
          <a:xfrm>
            <a:off x="2500221" y="1852263"/>
            <a:ext cx="17034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4"/>
          <p:cNvSpPr txBox="1">
            <a:spLocks noGrp="1"/>
          </p:cNvSpPr>
          <p:nvPr>
            <p:ph type="subTitle" idx="2"/>
          </p:nvPr>
        </p:nvSpPr>
        <p:spPr>
          <a:xfrm>
            <a:off x="2500221" y="1511488"/>
            <a:ext cx="17034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subTitle" idx="3"/>
          </p:nvPr>
        </p:nvSpPr>
        <p:spPr>
          <a:xfrm>
            <a:off x="2500221" y="2929791"/>
            <a:ext cx="17034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4"/>
          <p:cNvSpPr txBox="1">
            <a:spLocks noGrp="1"/>
          </p:cNvSpPr>
          <p:nvPr>
            <p:ph type="subTitle" idx="4"/>
          </p:nvPr>
        </p:nvSpPr>
        <p:spPr>
          <a:xfrm>
            <a:off x="2500221" y="2589000"/>
            <a:ext cx="17034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3" name="Google Shape;433;p24"/>
          <p:cNvSpPr txBox="1">
            <a:spLocks noGrp="1"/>
          </p:cNvSpPr>
          <p:nvPr>
            <p:ph type="subTitle" idx="5"/>
          </p:nvPr>
        </p:nvSpPr>
        <p:spPr>
          <a:xfrm>
            <a:off x="2500221" y="4057029"/>
            <a:ext cx="17034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subTitle" idx="6"/>
          </p:nvPr>
        </p:nvSpPr>
        <p:spPr>
          <a:xfrm>
            <a:off x="2500221" y="3716238"/>
            <a:ext cx="17034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grpSp>
        <p:nvGrpSpPr>
          <p:cNvPr id="435" name="Google Shape;435;p24"/>
          <p:cNvGrpSpPr/>
          <p:nvPr/>
        </p:nvGrpSpPr>
        <p:grpSpPr>
          <a:xfrm rot="10800000" flipH="1">
            <a:off x="8266770" y="585155"/>
            <a:ext cx="877228" cy="920018"/>
            <a:chOff x="7905857" y="3559293"/>
            <a:chExt cx="1238148" cy="1298543"/>
          </a:xfrm>
        </p:grpSpPr>
        <p:sp>
          <p:nvSpPr>
            <p:cNvPr id="436" name="Google Shape;436;p24"/>
            <p:cNvSpPr/>
            <p:nvPr/>
          </p:nvSpPr>
          <p:spPr>
            <a:xfrm rot="5657682" flipH="1">
              <a:off x="8137201" y="3890849"/>
              <a:ext cx="656878" cy="786929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 rot="5400000" flipH="1">
              <a:off x="8387439" y="3919700"/>
              <a:ext cx="666753" cy="846379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 rot="5400000" flipH="1">
              <a:off x="8530062" y="3852777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 rot="5400000" flipH="1">
              <a:off x="7905857" y="4255449"/>
              <a:ext cx="130341" cy="130341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28" y="0"/>
                  </a:moveTo>
                  <a:cubicBezTo>
                    <a:pt x="946" y="0"/>
                    <a:pt x="0" y="946"/>
                    <a:pt x="0" y="2127"/>
                  </a:cubicBezTo>
                  <a:cubicBezTo>
                    <a:pt x="0" y="3291"/>
                    <a:pt x="946" y="4236"/>
                    <a:pt x="2128" y="4236"/>
                  </a:cubicBezTo>
                  <a:cubicBezTo>
                    <a:pt x="3291" y="4236"/>
                    <a:pt x="4236" y="3291"/>
                    <a:pt x="4236" y="2127"/>
                  </a:cubicBezTo>
                  <a:cubicBezTo>
                    <a:pt x="4236" y="946"/>
                    <a:pt x="3291" y="0"/>
                    <a:pt x="2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 rot="5400000" flipH="1">
              <a:off x="8351036" y="3487867"/>
              <a:ext cx="721543" cy="864395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 rot="5400000" flipH="1">
              <a:off x="8504555" y="3750628"/>
              <a:ext cx="118423" cy="118423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cubicBezTo>
                    <a:pt x="800" y="0"/>
                    <a:pt x="0" y="800"/>
                    <a:pt x="0" y="1782"/>
                  </a:cubicBezTo>
                  <a:cubicBezTo>
                    <a:pt x="0" y="2764"/>
                    <a:pt x="800" y="3564"/>
                    <a:pt x="1782" y="3564"/>
                  </a:cubicBezTo>
                  <a:cubicBezTo>
                    <a:pt x="2764" y="3564"/>
                    <a:pt x="3564" y="2764"/>
                    <a:pt x="3564" y="1782"/>
                  </a:cubicBezTo>
                  <a:cubicBezTo>
                    <a:pt x="3564" y="800"/>
                    <a:pt x="2764" y="0"/>
                    <a:pt x="1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 rot="5400000" flipH="1">
              <a:off x="8908794" y="3591308"/>
              <a:ext cx="158814" cy="159814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 rot="5400000" flipH="1">
              <a:off x="8530062" y="4243894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4"/>
          <p:cNvGrpSpPr/>
          <p:nvPr/>
        </p:nvGrpSpPr>
        <p:grpSpPr>
          <a:xfrm rot="10800000">
            <a:off x="-5" y="568435"/>
            <a:ext cx="877228" cy="989027"/>
            <a:chOff x="7905857" y="3750628"/>
            <a:chExt cx="1238148" cy="1395946"/>
          </a:xfrm>
        </p:grpSpPr>
        <p:sp>
          <p:nvSpPr>
            <p:cNvPr id="445" name="Google Shape;445;p24"/>
            <p:cNvSpPr/>
            <p:nvPr/>
          </p:nvSpPr>
          <p:spPr>
            <a:xfrm rot="5657682" flipH="1">
              <a:off x="8137201" y="3890849"/>
              <a:ext cx="656878" cy="786929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 rot="5400000" flipH="1">
              <a:off x="8387439" y="3919700"/>
              <a:ext cx="666753" cy="846379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 rot="5400000" flipH="1">
              <a:off x="8530062" y="3852777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 rot="5400000" flipH="1">
              <a:off x="7905857" y="4255449"/>
              <a:ext cx="130341" cy="130341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28" y="0"/>
                  </a:moveTo>
                  <a:cubicBezTo>
                    <a:pt x="946" y="0"/>
                    <a:pt x="0" y="946"/>
                    <a:pt x="0" y="2127"/>
                  </a:cubicBezTo>
                  <a:cubicBezTo>
                    <a:pt x="0" y="3291"/>
                    <a:pt x="946" y="4236"/>
                    <a:pt x="2128" y="4236"/>
                  </a:cubicBezTo>
                  <a:cubicBezTo>
                    <a:pt x="3291" y="4236"/>
                    <a:pt x="4236" y="3291"/>
                    <a:pt x="4236" y="2127"/>
                  </a:cubicBezTo>
                  <a:cubicBezTo>
                    <a:pt x="4236" y="946"/>
                    <a:pt x="3291" y="0"/>
                    <a:pt x="2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 rot="5400000" flipH="1">
              <a:off x="8351036" y="4353605"/>
              <a:ext cx="721543" cy="864395"/>
            </a:xfrm>
            <a:custGeom>
              <a:avLst/>
              <a:gdLst/>
              <a:ahLst/>
              <a:cxnLst/>
              <a:rect l="l" t="t" r="r" b="b"/>
              <a:pathLst>
                <a:path w="5582" h="6687" extrusionOk="0">
                  <a:moveTo>
                    <a:pt x="0" y="1"/>
                  </a:moveTo>
                  <a:cubicBezTo>
                    <a:pt x="55" y="110"/>
                    <a:pt x="127" y="219"/>
                    <a:pt x="182" y="346"/>
                  </a:cubicBezTo>
                  <a:cubicBezTo>
                    <a:pt x="455" y="837"/>
                    <a:pt x="727" y="1346"/>
                    <a:pt x="1000" y="1855"/>
                  </a:cubicBezTo>
                  <a:cubicBezTo>
                    <a:pt x="1273" y="2346"/>
                    <a:pt x="1564" y="2855"/>
                    <a:pt x="1855" y="3346"/>
                  </a:cubicBezTo>
                  <a:cubicBezTo>
                    <a:pt x="2455" y="4346"/>
                    <a:pt x="3036" y="5309"/>
                    <a:pt x="3727" y="6291"/>
                  </a:cubicBezTo>
                  <a:cubicBezTo>
                    <a:pt x="3916" y="6547"/>
                    <a:pt x="4206" y="6687"/>
                    <a:pt x="4503" y="6687"/>
                  </a:cubicBezTo>
                  <a:cubicBezTo>
                    <a:pt x="4693" y="6687"/>
                    <a:pt x="4884" y="6630"/>
                    <a:pt x="5054" y="6509"/>
                  </a:cubicBezTo>
                  <a:cubicBezTo>
                    <a:pt x="5491" y="6219"/>
                    <a:pt x="5582" y="5619"/>
                    <a:pt x="5273" y="5182"/>
                  </a:cubicBezTo>
                  <a:cubicBezTo>
                    <a:pt x="4654" y="4310"/>
                    <a:pt x="4091" y="3328"/>
                    <a:pt x="3545" y="2382"/>
                  </a:cubicBezTo>
                  <a:cubicBezTo>
                    <a:pt x="3273" y="1892"/>
                    <a:pt x="2982" y="1401"/>
                    <a:pt x="2727" y="910"/>
                  </a:cubicBezTo>
                  <a:cubicBezTo>
                    <a:pt x="2564" y="601"/>
                    <a:pt x="2418" y="310"/>
                    <a:pt x="2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 rot="5400000" flipH="1">
              <a:off x="8504555" y="3750628"/>
              <a:ext cx="118423" cy="118423"/>
            </a:xfrm>
            <a:custGeom>
              <a:avLst/>
              <a:gdLst/>
              <a:ahLst/>
              <a:cxnLst/>
              <a:rect l="l" t="t" r="r" b="b"/>
              <a:pathLst>
                <a:path w="3564" h="3564" extrusionOk="0">
                  <a:moveTo>
                    <a:pt x="1782" y="0"/>
                  </a:moveTo>
                  <a:cubicBezTo>
                    <a:pt x="800" y="0"/>
                    <a:pt x="0" y="800"/>
                    <a:pt x="0" y="1782"/>
                  </a:cubicBezTo>
                  <a:cubicBezTo>
                    <a:pt x="0" y="2764"/>
                    <a:pt x="800" y="3564"/>
                    <a:pt x="1782" y="3564"/>
                  </a:cubicBezTo>
                  <a:cubicBezTo>
                    <a:pt x="2764" y="3564"/>
                    <a:pt x="3564" y="2764"/>
                    <a:pt x="3564" y="1782"/>
                  </a:cubicBezTo>
                  <a:cubicBezTo>
                    <a:pt x="3564" y="800"/>
                    <a:pt x="2764" y="0"/>
                    <a:pt x="1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 rot="5400000" flipH="1">
              <a:off x="8158422" y="4857473"/>
              <a:ext cx="120820" cy="121558"/>
            </a:xfrm>
            <a:custGeom>
              <a:avLst/>
              <a:gdLst/>
              <a:ahLst/>
              <a:cxnLst/>
              <a:rect l="l" t="t" r="r" b="b"/>
              <a:pathLst>
                <a:path w="3019" h="3038" extrusionOk="0">
                  <a:moveTo>
                    <a:pt x="1509" y="1"/>
                  </a:moveTo>
                  <a:cubicBezTo>
                    <a:pt x="673" y="1"/>
                    <a:pt x="0" y="674"/>
                    <a:pt x="0" y="1510"/>
                  </a:cubicBezTo>
                  <a:cubicBezTo>
                    <a:pt x="0" y="2346"/>
                    <a:pt x="673" y="3037"/>
                    <a:pt x="1509" y="3037"/>
                  </a:cubicBezTo>
                  <a:cubicBezTo>
                    <a:pt x="2345" y="3037"/>
                    <a:pt x="3018" y="2346"/>
                    <a:pt x="3018" y="1510"/>
                  </a:cubicBezTo>
                  <a:cubicBezTo>
                    <a:pt x="3018" y="674"/>
                    <a:pt x="2345" y="1"/>
                    <a:pt x="150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 rot="5400000" flipH="1">
              <a:off x="8530062" y="4243894"/>
              <a:ext cx="541061" cy="686824"/>
            </a:xfrm>
            <a:custGeom>
              <a:avLst/>
              <a:gdLst/>
              <a:ahLst/>
              <a:cxnLst/>
              <a:rect l="l" t="t" r="r" b="b"/>
              <a:pathLst>
                <a:path w="7164" h="9094" extrusionOk="0">
                  <a:moveTo>
                    <a:pt x="0" y="1"/>
                  </a:moveTo>
                  <a:cubicBezTo>
                    <a:pt x="364" y="783"/>
                    <a:pt x="746" y="1528"/>
                    <a:pt x="1128" y="2273"/>
                  </a:cubicBezTo>
                  <a:cubicBezTo>
                    <a:pt x="1491" y="2946"/>
                    <a:pt x="1855" y="3601"/>
                    <a:pt x="2237" y="4255"/>
                  </a:cubicBezTo>
                  <a:cubicBezTo>
                    <a:pt x="2455" y="4637"/>
                    <a:pt x="2673" y="5000"/>
                    <a:pt x="2909" y="5364"/>
                  </a:cubicBezTo>
                  <a:cubicBezTo>
                    <a:pt x="3127" y="5746"/>
                    <a:pt x="3346" y="6109"/>
                    <a:pt x="3582" y="6473"/>
                  </a:cubicBezTo>
                  <a:cubicBezTo>
                    <a:pt x="4055" y="7218"/>
                    <a:pt x="4527" y="7928"/>
                    <a:pt x="5055" y="8655"/>
                  </a:cubicBezTo>
                  <a:cubicBezTo>
                    <a:pt x="5274" y="8940"/>
                    <a:pt x="5600" y="9093"/>
                    <a:pt x="5932" y="9093"/>
                  </a:cubicBezTo>
                  <a:cubicBezTo>
                    <a:pt x="6150" y="9093"/>
                    <a:pt x="6369" y="9028"/>
                    <a:pt x="6564" y="8891"/>
                  </a:cubicBezTo>
                  <a:cubicBezTo>
                    <a:pt x="7054" y="8546"/>
                    <a:pt x="7164" y="7855"/>
                    <a:pt x="6818" y="7364"/>
                  </a:cubicBezTo>
                  <a:cubicBezTo>
                    <a:pt x="6345" y="6709"/>
                    <a:pt x="5891" y="6000"/>
                    <a:pt x="5455" y="5291"/>
                  </a:cubicBezTo>
                  <a:cubicBezTo>
                    <a:pt x="5236" y="4946"/>
                    <a:pt x="5018" y="4582"/>
                    <a:pt x="4800" y="4219"/>
                  </a:cubicBezTo>
                  <a:cubicBezTo>
                    <a:pt x="4600" y="3855"/>
                    <a:pt x="4382" y="3491"/>
                    <a:pt x="4182" y="3128"/>
                  </a:cubicBezTo>
                  <a:cubicBezTo>
                    <a:pt x="3764" y="2401"/>
                    <a:pt x="3382" y="1655"/>
                    <a:pt x="3000" y="910"/>
                  </a:cubicBezTo>
                  <a:cubicBezTo>
                    <a:pt x="2837" y="619"/>
                    <a:pt x="2691" y="310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4"/>
          <p:cNvSpPr/>
          <p:nvPr/>
        </p:nvSpPr>
        <p:spPr>
          <a:xfrm rot="1794420" flipH="1">
            <a:off x="8335390" y="577276"/>
            <a:ext cx="92059" cy="92059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 rot="-7279345" flipH="1">
            <a:off x="8976854" y="403543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Google Shape;455;p24"/>
          <p:cNvSpPr/>
          <p:nvPr/>
        </p:nvSpPr>
        <p:spPr>
          <a:xfrm rot="-7279345" flipH="1">
            <a:off x="8765054" y="498793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Google Shape;456;p24"/>
          <p:cNvSpPr/>
          <p:nvPr/>
        </p:nvSpPr>
        <p:spPr>
          <a:xfrm rot="-1794420">
            <a:off x="74559" y="1396301"/>
            <a:ext cx="92059" cy="92059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 rot="7279345">
            <a:off x="231081" y="403543"/>
            <a:ext cx="67848" cy="27058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9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1"/>
          </p:nvPr>
        </p:nvSpPr>
        <p:spPr>
          <a:xfrm>
            <a:off x="2334300" y="1908600"/>
            <a:ext cx="4475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subTitle" idx="2"/>
          </p:nvPr>
        </p:nvSpPr>
        <p:spPr>
          <a:xfrm>
            <a:off x="2793750" y="145807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1" name="Google Shape;561;p29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62" name="Google Shape;562;p29"/>
          <p:cNvGrpSpPr/>
          <p:nvPr/>
        </p:nvGrpSpPr>
        <p:grpSpPr>
          <a:xfrm rot="5400000" flipH="1">
            <a:off x="7604063" y="114967"/>
            <a:ext cx="1654917" cy="1424987"/>
            <a:chOff x="2894050" y="-1183500"/>
            <a:chExt cx="3739925" cy="1146225"/>
          </a:xfrm>
        </p:grpSpPr>
        <p:sp>
          <p:nvSpPr>
            <p:cNvPr id="563" name="Google Shape;563;p29"/>
            <p:cNvSpPr/>
            <p:nvPr/>
          </p:nvSpPr>
          <p:spPr>
            <a:xfrm>
              <a:off x="5614975" y="-1181100"/>
              <a:ext cx="1016600" cy="481300"/>
            </a:xfrm>
            <a:custGeom>
              <a:avLst/>
              <a:gdLst/>
              <a:ahLst/>
              <a:cxnLst/>
              <a:rect l="l" t="t" r="r" b="b"/>
              <a:pathLst>
                <a:path w="40664" h="19252" extrusionOk="0">
                  <a:moveTo>
                    <a:pt x="0" y="0"/>
                  </a:moveTo>
                  <a:cubicBezTo>
                    <a:pt x="9122" y="3265"/>
                    <a:pt x="18052" y="7105"/>
                    <a:pt x="26693" y="11474"/>
                  </a:cubicBezTo>
                  <a:lnTo>
                    <a:pt x="26981" y="11474"/>
                  </a:lnTo>
                  <a:cubicBezTo>
                    <a:pt x="31686" y="13827"/>
                    <a:pt x="36247" y="16419"/>
                    <a:pt x="40664" y="19252"/>
                  </a:cubicBezTo>
                  <a:lnTo>
                    <a:pt x="40664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5500950" y="-1183500"/>
              <a:ext cx="1131825" cy="564125"/>
            </a:xfrm>
            <a:custGeom>
              <a:avLst/>
              <a:gdLst/>
              <a:ahLst/>
              <a:cxnLst/>
              <a:rect l="l" t="t" r="r" b="b"/>
              <a:pathLst>
                <a:path w="45273" h="22565" extrusionOk="0">
                  <a:moveTo>
                    <a:pt x="45225" y="0"/>
                  </a:moveTo>
                  <a:lnTo>
                    <a:pt x="45225" y="96"/>
                  </a:lnTo>
                  <a:lnTo>
                    <a:pt x="0" y="96"/>
                  </a:lnTo>
                  <a:cubicBezTo>
                    <a:pt x="15459" y="6721"/>
                    <a:pt x="30582" y="14259"/>
                    <a:pt x="45273" y="22564"/>
                  </a:cubicBezTo>
                  <a:lnTo>
                    <a:pt x="45273" y="0"/>
                  </a:ln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067650" y="-1183500"/>
              <a:ext cx="1565125" cy="714150"/>
            </a:xfrm>
            <a:custGeom>
              <a:avLst/>
              <a:gdLst/>
              <a:ahLst/>
              <a:cxnLst/>
              <a:rect l="l" t="t" r="r" b="b"/>
              <a:pathLst>
                <a:path w="62605" h="28566" extrusionOk="0">
                  <a:moveTo>
                    <a:pt x="62557" y="0"/>
                  </a:moveTo>
                  <a:lnTo>
                    <a:pt x="62557" y="96"/>
                  </a:lnTo>
                  <a:lnTo>
                    <a:pt x="1" y="96"/>
                  </a:lnTo>
                  <a:cubicBezTo>
                    <a:pt x="13780" y="5185"/>
                    <a:pt x="27174" y="10850"/>
                    <a:pt x="40137" y="17043"/>
                  </a:cubicBezTo>
                  <a:cubicBezTo>
                    <a:pt x="47770" y="20692"/>
                    <a:pt x="55259" y="24532"/>
                    <a:pt x="62605" y="28565"/>
                  </a:cubicBezTo>
                  <a:lnTo>
                    <a:pt x="62605" y="0"/>
                  </a:lnTo>
                  <a:close/>
                </a:path>
              </a:pathLst>
            </a:custGeom>
            <a:solidFill>
              <a:srgbClr val="FF9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4579175" y="-1181100"/>
              <a:ext cx="2053600" cy="856975"/>
            </a:xfrm>
            <a:custGeom>
              <a:avLst/>
              <a:gdLst/>
              <a:ahLst/>
              <a:cxnLst/>
              <a:rect l="l" t="t" r="r" b="b"/>
              <a:pathLst>
                <a:path w="82144" h="34279" extrusionOk="0">
                  <a:moveTo>
                    <a:pt x="0" y="0"/>
                  </a:moveTo>
                  <a:cubicBezTo>
                    <a:pt x="28422" y="8786"/>
                    <a:pt x="55931" y="20260"/>
                    <a:pt x="82144" y="34278"/>
                  </a:cubicBezTo>
                  <a:lnTo>
                    <a:pt x="82144" y="5857"/>
                  </a:lnTo>
                  <a:cubicBezTo>
                    <a:pt x="82144" y="5857"/>
                    <a:pt x="82144" y="5809"/>
                    <a:pt x="82096" y="5809"/>
                  </a:cubicBezTo>
                  <a:cubicBezTo>
                    <a:pt x="78111" y="3841"/>
                    <a:pt x="74078" y="1872"/>
                    <a:pt x="69998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4000650" y="-1181100"/>
              <a:ext cx="2632125" cy="993800"/>
            </a:xfrm>
            <a:custGeom>
              <a:avLst/>
              <a:gdLst/>
              <a:ahLst/>
              <a:cxnLst/>
              <a:rect l="l" t="t" r="r" b="b"/>
              <a:pathLst>
                <a:path w="105285" h="39752" extrusionOk="0">
                  <a:moveTo>
                    <a:pt x="1" y="0"/>
                  </a:moveTo>
                  <a:lnTo>
                    <a:pt x="5954" y="1392"/>
                  </a:lnTo>
                  <a:cubicBezTo>
                    <a:pt x="9411" y="2304"/>
                    <a:pt x="12867" y="3313"/>
                    <a:pt x="16468" y="4369"/>
                  </a:cubicBezTo>
                  <a:cubicBezTo>
                    <a:pt x="18484" y="4945"/>
                    <a:pt x="20501" y="5473"/>
                    <a:pt x="22565" y="6097"/>
                  </a:cubicBezTo>
                  <a:lnTo>
                    <a:pt x="28566" y="7825"/>
                  </a:lnTo>
                  <a:lnTo>
                    <a:pt x="32695" y="9218"/>
                  </a:lnTo>
                  <a:cubicBezTo>
                    <a:pt x="32791" y="9218"/>
                    <a:pt x="32839" y="9218"/>
                    <a:pt x="32887" y="9266"/>
                  </a:cubicBezTo>
                  <a:lnTo>
                    <a:pt x="49018" y="14691"/>
                  </a:lnTo>
                  <a:lnTo>
                    <a:pt x="49930" y="15075"/>
                  </a:lnTo>
                  <a:lnTo>
                    <a:pt x="67070" y="21748"/>
                  </a:lnTo>
                  <a:cubicBezTo>
                    <a:pt x="68222" y="22180"/>
                    <a:pt x="69374" y="22660"/>
                    <a:pt x="70382" y="23092"/>
                  </a:cubicBezTo>
                  <a:lnTo>
                    <a:pt x="70622" y="23188"/>
                  </a:lnTo>
                  <a:lnTo>
                    <a:pt x="88578" y="31206"/>
                  </a:lnTo>
                  <a:lnTo>
                    <a:pt x="89394" y="31638"/>
                  </a:lnTo>
                  <a:lnTo>
                    <a:pt x="101876" y="37927"/>
                  </a:lnTo>
                  <a:cubicBezTo>
                    <a:pt x="102980" y="38551"/>
                    <a:pt x="104133" y="39127"/>
                    <a:pt x="105285" y="39751"/>
                  </a:cubicBezTo>
                  <a:lnTo>
                    <a:pt x="105285" y="11378"/>
                  </a:lnTo>
                  <a:lnTo>
                    <a:pt x="105237" y="11330"/>
                  </a:lnTo>
                  <a:lnTo>
                    <a:pt x="100820" y="9122"/>
                  </a:lnTo>
                  <a:cubicBezTo>
                    <a:pt x="100292" y="8834"/>
                    <a:pt x="99764" y="8546"/>
                    <a:pt x="99236" y="8306"/>
                  </a:cubicBezTo>
                  <a:lnTo>
                    <a:pt x="96979" y="7345"/>
                  </a:lnTo>
                  <a:lnTo>
                    <a:pt x="80992" y="192"/>
                  </a:lnTo>
                  <a:lnTo>
                    <a:pt x="80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2894050" y="-1181100"/>
              <a:ext cx="3739925" cy="1143825"/>
            </a:xfrm>
            <a:custGeom>
              <a:avLst/>
              <a:gdLst/>
              <a:ahLst/>
              <a:cxnLst/>
              <a:rect l="l" t="t" r="r" b="b"/>
              <a:pathLst>
                <a:path w="149597" h="45753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105813" y="25877"/>
                    <a:pt x="128089" y="34950"/>
                    <a:pt x="149549" y="45752"/>
                  </a:cubicBezTo>
                  <a:lnTo>
                    <a:pt x="149549" y="17667"/>
                  </a:lnTo>
                  <a:cubicBezTo>
                    <a:pt x="149597" y="17619"/>
                    <a:pt x="149597" y="17571"/>
                    <a:pt x="149501" y="17571"/>
                  </a:cubicBezTo>
                  <a:cubicBezTo>
                    <a:pt x="144988" y="15459"/>
                    <a:pt x="140427" y="13394"/>
                    <a:pt x="135818" y="11378"/>
                  </a:cubicBezTo>
                  <a:lnTo>
                    <a:pt x="135530" y="11378"/>
                  </a:lnTo>
                  <a:cubicBezTo>
                    <a:pt x="126024" y="7297"/>
                    <a:pt x="116375" y="3505"/>
                    <a:pt x="10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2894050" y="-1181100"/>
              <a:ext cx="3738725" cy="1047800"/>
            </a:xfrm>
            <a:custGeom>
              <a:avLst/>
              <a:gdLst/>
              <a:ahLst/>
              <a:cxnLst/>
              <a:rect l="l" t="t" r="r" b="b"/>
              <a:pathLst>
                <a:path w="149549" h="41912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97555" y="22516"/>
                    <a:pt x="112006" y="27125"/>
                    <a:pt x="126216" y="32406"/>
                  </a:cubicBezTo>
                  <a:cubicBezTo>
                    <a:pt x="134090" y="35334"/>
                    <a:pt x="141867" y="38503"/>
                    <a:pt x="149549" y="41912"/>
                  </a:cubicBezTo>
                  <a:lnTo>
                    <a:pt x="149549" y="26069"/>
                  </a:lnTo>
                  <a:cubicBezTo>
                    <a:pt x="143596" y="23428"/>
                    <a:pt x="137547" y="20932"/>
                    <a:pt x="131449" y="18579"/>
                  </a:cubicBezTo>
                  <a:cubicBezTo>
                    <a:pt x="130009" y="18051"/>
                    <a:pt x="128521" y="17475"/>
                    <a:pt x="127081" y="16947"/>
                  </a:cubicBezTo>
                  <a:cubicBezTo>
                    <a:pt x="108981" y="10226"/>
                    <a:pt x="90546" y="4561"/>
                    <a:pt x="7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9"/>
          <p:cNvGrpSpPr/>
          <p:nvPr/>
        </p:nvGrpSpPr>
        <p:grpSpPr>
          <a:xfrm rot="-5400000">
            <a:off x="-117712" y="114967"/>
            <a:ext cx="1654917" cy="1424987"/>
            <a:chOff x="2894050" y="-1183500"/>
            <a:chExt cx="3739925" cy="1146225"/>
          </a:xfrm>
        </p:grpSpPr>
        <p:sp>
          <p:nvSpPr>
            <p:cNvPr id="571" name="Google Shape;571;p29"/>
            <p:cNvSpPr/>
            <p:nvPr/>
          </p:nvSpPr>
          <p:spPr>
            <a:xfrm>
              <a:off x="5614975" y="-1181100"/>
              <a:ext cx="1016600" cy="481300"/>
            </a:xfrm>
            <a:custGeom>
              <a:avLst/>
              <a:gdLst/>
              <a:ahLst/>
              <a:cxnLst/>
              <a:rect l="l" t="t" r="r" b="b"/>
              <a:pathLst>
                <a:path w="40664" h="19252" extrusionOk="0">
                  <a:moveTo>
                    <a:pt x="0" y="0"/>
                  </a:moveTo>
                  <a:cubicBezTo>
                    <a:pt x="9122" y="3265"/>
                    <a:pt x="18052" y="7105"/>
                    <a:pt x="26693" y="11474"/>
                  </a:cubicBezTo>
                  <a:lnTo>
                    <a:pt x="26981" y="11474"/>
                  </a:lnTo>
                  <a:cubicBezTo>
                    <a:pt x="31686" y="13827"/>
                    <a:pt x="36247" y="16419"/>
                    <a:pt x="40664" y="19252"/>
                  </a:cubicBezTo>
                  <a:lnTo>
                    <a:pt x="40664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5500950" y="-1183500"/>
              <a:ext cx="1131825" cy="564125"/>
            </a:xfrm>
            <a:custGeom>
              <a:avLst/>
              <a:gdLst/>
              <a:ahLst/>
              <a:cxnLst/>
              <a:rect l="l" t="t" r="r" b="b"/>
              <a:pathLst>
                <a:path w="45273" h="22565" extrusionOk="0">
                  <a:moveTo>
                    <a:pt x="45225" y="0"/>
                  </a:moveTo>
                  <a:lnTo>
                    <a:pt x="45225" y="96"/>
                  </a:lnTo>
                  <a:lnTo>
                    <a:pt x="0" y="96"/>
                  </a:lnTo>
                  <a:cubicBezTo>
                    <a:pt x="15459" y="6721"/>
                    <a:pt x="30582" y="14259"/>
                    <a:pt x="45273" y="22564"/>
                  </a:cubicBezTo>
                  <a:lnTo>
                    <a:pt x="45273" y="0"/>
                  </a:ln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5067650" y="-1183500"/>
              <a:ext cx="1565125" cy="714150"/>
            </a:xfrm>
            <a:custGeom>
              <a:avLst/>
              <a:gdLst/>
              <a:ahLst/>
              <a:cxnLst/>
              <a:rect l="l" t="t" r="r" b="b"/>
              <a:pathLst>
                <a:path w="62605" h="28566" extrusionOk="0">
                  <a:moveTo>
                    <a:pt x="62557" y="0"/>
                  </a:moveTo>
                  <a:lnTo>
                    <a:pt x="62557" y="96"/>
                  </a:lnTo>
                  <a:lnTo>
                    <a:pt x="1" y="96"/>
                  </a:lnTo>
                  <a:cubicBezTo>
                    <a:pt x="13780" y="5185"/>
                    <a:pt x="27174" y="10850"/>
                    <a:pt x="40137" y="17043"/>
                  </a:cubicBezTo>
                  <a:cubicBezTo>
                    <a:pt x="47770" y="20692"/>
                    <a:pt x="55259" y="24532"/>
                    <a:pt x="62605" y="28565"/>
                  </a:cubicBezTo>
                  <a:lnTo>
                    <a:pt x="62605" y="0"/>
                  </a:lnTo>
                  <a:close/>
                </a:path>
              </a:pathLst>
            </a:custGeom>
            <a:solidFill>
              <a:srgbClr val="FF9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4579175" y="-1181100"/>
              <a:ext cx="2053600" cy="856975"/>
            </a:xfrm>
            <a:custGeom>
              <a:avLst/>
              <a:gdLst/>
              <a:ahLst/>
              <a:cxnLst/>
              <a:rect l="l" t="t" r="r" b="b"/>
              <a:pathLst>
                <a:path w="82144" h="34279" extrusionOk="0">
                  <a:moveTo>
                    <a:pt x="0" y="0"/>
                  </a:moveTo>
                  <a:cubicBezTo>
                    <a:pt x="28422" y="8786"/>
                    <a:pt x="55931" y="20260"/>
                    <a:pt x="82144" y="34278"/>
                  </a:cubicBezTo>
                  <a:lnTo>
                    <a:pt x="82144" y="5857"/>
                  </a:lnTo>
                  <a:cubicBezTo>
                    <a:pt x="82144" y="5857"/>
                    <a:pt x="82144" y="5809"/>
                    <a:pt x="82096" y="5809"/>
                  </a:cubicBezTo>
                  <a:cubicBezTo>
                    <a:pt x="78111" y="3841"/>
                    <a:pt x="74078" y="1872"/>
                    <a:pt x="69998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4000650" y="-1181100"/>
              <a:ext cx="2632125" cy="993800"/>
            </a:xfrm>
            <a:custGeom>
              <a:avLst/>
              <a:gdLst/>
              <a:ahLst/>
              <a:cxnLst/>
              <a:rect l="l" t="t" r="r" b="b"/>
              <a:pathLst>
                <a:path w="105285" h="39752" extrusionOk="0">
                  <a:moveTo>
                    <a:pt x="1" y="0"/>
                  </a:moveTo>
                  <a:lnTo>
                    <a:pt x="5954" y="1392"/>
                  </a:lnTo>
                  <a:cubicBezTo>
                    <a:pt x="9411" y="2304"/>
                    <a:pt x="12867" y="3313"/>
                    <a:pt x="16468" y="4369"/>
                  </a:cubicBezTo>
                  <a:cubicBezTo>
                    <a:pt x="18484" y="4945"/>
                    <a:pt x="20501" y="5473"/>
                    <a:pt x="22565" y="6097"/>
                  </a:cubicBezTo>
                  <a:lnTo>
                    <a:pt x="28566" y="7825"/>
                  </a:lnTo>
                  <a:lnTo>
                    <a:pt x="32695" y="9218"/>
                  </a:lnTo>
                  <a:cubicBezTo>
                    <a:pt x="32791" y="9218"/>
                    <a:pt x="32839" y="9218"/>
                    <a:pt x="32887" y="9266"/>
                  </a:cubicBezTo>
                  <a:lnTo>
                    <a:pt x="49018" y="14691"/>
                  </a:lnTo>
                  <a:lnTo>
                    <a:pt x="49930" y="15075"/>
                  </a:lnTo>
                  <a:lnTo>
                    <a:pt x="67070" y="21748"/>
                  </a:lnTo>
                  <a:cubicBezTo>
                    <a:pt x="68222" y="22180"/>
                    <a:pt x="69374" y="22660"/>
                    <a:pt x="70382" y="23092"/>
                  </a:cubicBezTo>
                  <a:lnTo>
                    <a:pt x="70622" y="23188"/>
                  </a:lnTo>
                  <a:lnTo>
                    <a:pt x="88578" y="31206"/>
                  </a:lnTo>
                  <a:lnTo>
                    <a:pt x="89394" y="31638"/>
                  </a:lnTo>
                  <a:lnTo>
                    <a:pt x="101876" y="37927"/>
                  </a:lnTo>
                  <a:cubicBezTo>
                    <a:pt x="102980" y="38551"/>
                    <a:pt x="104133" y="39127"/>
                    <a:pt x="105285" y="39751"/>
                  </a:cubicBezTo>
                  <a:lnTo>
                    <a:pt x="105285" y="11378"/>
                  </a:lnTo>
                  <a:lnTo>
                    <a:pt x="105237" y="11330"/>
                  </a:lnTo>
                  <a:lnTo>
                    <a:pt x="100820" y="9122"/>
                  </a:lnTo>
                  <a:cubicBezTo>
                    <a:pt x="100292" y="8834"/>
                    <a:pt x="99764" y="8546"/>
                    <a:pt x="99236" y="8306"/>
                  </a:cubicBezTo>
                  <a:lnTo>
                    <a:pt x="96979" y="7345"/>
                  </a:lnTo>
                  <a:lnTo>
                    <a:pt x="80992" y="192"/>
                  </a:lnTo>
                  <a:lnTo>
                    <a:pt x="80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2894050" y="-1181100"/>
              <a:ext cx="3739925" cy="1143825"/>
            </a:xfrm>
            <a:custGeom>
              <a:avLst/>
              <a:gdLst/>
              <a:ahLst/>
              <a:cxnLst/>
              <a:rect l="l" t="t" r="r" b="b"/>
              <a:pathLst>
                <a:path w="149597" h="45753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105813" y="25877"/>
                    <a:pt x="128089" y="34950"/>
                    <a:pt x="149549" y="45752"/>
                  </a:cubicBezTo>
                  <a:lnTo>
                    <a:pt x="149549" y="17667"/>
                  </a:lnTo>
                  <a:cubicBezTo>
                    <a:pt x="149597" y="17619"/>
                    <a:pt x="149597" y="17571"/>
                    <a:pt x="149501" y="17571"/>
                  </a:cubicBezTo>
                  <a:cubicBezTo>
                    <a:pt x="144988" y="15459"/>
                    <a:pt x="140427" y="13394"/>
                    <a:pt x="135818" y="11378"/>
                  </a:cubicBezTo>
                  <a:lnTo>
                    <a:pt x="135530" y="11378"/>
                  </a:lnTo>
                  <a:cubicBezTo>
                    <a:pt x="126024" y="7297"/>
                    <a:pt x="116375" y="3505"/>
                    <a:pt x="106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2894050" y="-1181100"/>
              <a:ext cx="3738725" cy="1047800"/>
            </a:xfrm>
            <a:custGeom>
              <a:avLst/>
              <a:gdLst/>
              <a:ahLst/>
              <a:cxnLst/>
              <a:rect l="l" t="t" r="r" b="b"/>
              <a:pathLst>
                <a:path w="149549" h="41912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97555" y="22516"/>
                    <a:pt x="112006" y="27125"/>
                    <a:pt x="126216" y="32406"/>
                  </a:cubicBezTo>
                  <a:cubicBezTo>
                    <a:pt x="134090" y="35334"/>
                    <a:pt x="141867" y="38503"/>
                    <a:pt x="149549" y="41912"/>
                  </a:cubicBezTo>
                  <a:lnTo>
                    <a:pt x="149549" y="26069"/>
                  </a:lnTo>
                  <a:cubicBezTo>
                    <a:pt x="143596" y="23428"/>
                    <a:pt x="137547" y="20932"/>
                    <a:pt x="131449" y="18579"/>
                  </a:cubicBezTo>
                  <a:cubicBezTo>
                    <a:pt x="130009" y="18051"/>
                    <a:pt x="128521" y="17475"/>
                    <a:pt x="127081" y="16947"/>
                  </a:cubicBezTo>
                  <a:cubicBezTo>
                    <a:pt x="108981" y="10226"/>
                    <a:pt x="90546" y="4561"/>
                    <a:pt x="71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29"/>
          <p:cNvSpPr/>
          <p:nvPr/>
        </p:nvSpPr>
        <p:spPr>
          <a:xfrm rot="5400000" flipH="1">
            <a:off x="4193268" y="174918"/>
            <a:ext cx="770946" cy="9161419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5400000" flipH="1">
            <a:off x="4246380" y="141205"/>
            <a:ext cx="656605" cy="9154885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 rot="5400000" flipH="1">
            <a:off x="4250692" y="32592"/>
            <a:ext cx="648549" cy="9154317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 rot="5400000" flipH="1">
            <a:off x="8344203" y="4189344"/>
            <a:ext cx="173146" cy="147622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 rot="5400000" flipH="1">
            <a:off x="361918" y="4877520"/>
            <a:ext cx="177762" cy="161108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5400000" flipH="1">
            <a:off x="1097376" y="397575"/>
            <a:ext cx="92345" cy="92345"/>
          </a:xfrm>
          <a:custGeom>
            <a:avLst/>
            <a:gdLst/>
            <a:ahLst/>
            <a:cxnLst/>
            <a:rect l="l" t="t" r="r" b="b"/>
            <a:pathLst>
              <a:path w="4237" h="4237" extrusionOk="0">
                <a:moveTo>
                  <a:pt x="2128" y="0"/>
                </a:moveTo>
                <a:cubicBezTo>
                  <a:pt x="946" y="0"/>
                  <a:pt x="0" y="946"/>
                  <a:pt x="0" y="2127"/>
                </a:cubicBezTo>
                <a:cubicBezTo>
                  <a:pt x="0" y="3291"/>
                  <a:pt x="946" y="4236"/>
                  <a:pt x="2128" y="4236"/>
                </a:cubicBezTo>
                <a:cubicBezTo>
                  <a:pt x="3291" y="4236"/>
                  <a:pt x="4236" y="3291"/>
                  <a:pt x="4236" y="2127"/>
                </a:cubicBezTo>
                <a:cubicBezTo>
                  <a:pt x="4236" y="946"/>
                  <a:pt x="3291" y="0"/>
                  <a:pt x="2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 rot="-5400000" flipH="1">
            <a:off x="1295992" y="209410"/>
            <a:ext cx="83905" cy="83905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cubicBezTo>
                  <a:pt x="800" y="0"/>
                  <a:pt x="0" y="800"/>
                  <a:pt x="0" y="1782"/>
                </a:cubicBezTo>
                <a:cubicBezTo>
                  <a:pt x="0" y="2764"/>
                  <a:pt x="800" y="3564"/>
                  <a:pt x="1782" y="3564"/>
                </a:cubicBezTo>
                <a:cubicBezTo>
                  <a:pt x="2764" y="3564"/>
                  <a:pt x="3564" y="2764"/>
                  <a:pt x="3564" y="1782"/>
                </a:cubicBezTo>
                <a:cubicBezTo>
                  <a:pt x="3564" y="800"/>
                  <a:pt x="2764" y="0"/>
                  <a:pt x="17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 rot="-5400000" flipH="1">
            <a:off x="8564229" y="1300939"/>
            <a:ext cx="85604" cy="86127"/>
          </a:xfrm>
          <a:custGeom>
            <a:avLst/>
            <a:gdLst/>
            <a:ahLst/>
            <a:cxnLst/>
            <a:rect l="l" t="t" r="r" b="b"/>
            <a:pathLst>
              <a:path w="3019" h="3038" extrusionOk="0">
                <a:moveTo>
                  <a:pt x="1509" y="1"/>
                </a:moveTo>
                <a:cubicBezTo>
                  <a:pt x="673" y="1"/>
                  <a:pt x="0" y="674"/>
                  <a:pt x="0" y="1510"/>
                </a:cubicBezTo>
                <a:cubicBezTo>
                  <a:pt x="0" y="2346"/>
                  <a:pt x="673" y="3037"/>
                  <a:pt x="1509" y="3037"/>
                </a:cubicBezTo>
                <a:cubicBezTo>
                  <a:pt x="2345" y="3037"/>
                  <a:pt x="3018" y="2346"/>
                  <a:pt x="3018" y="1510"/>
                </a:cubicBezTo>
                <a:cubicBezTo>
                  <a:pt x="3018" y="674"/>
                  <a:pt x="2345" y="1"/>
                  <a:pt x="1509" y="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 rot="-1794420">
            <a:off x="8521384" y="912426"/>
            <a:ext cx="92059" cy="92059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3225" y="33569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18" y="25385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713225" y="3998975"/>
            <a:ext cx="3598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412051" y="3311725"/>
            <a:ext cx="1646264" cy="1646584"/>
          </a:xfrm>
          <a:custGeom>
            <a:avLst/>
            <a:gdLst/>
            <a:ahLst/>
            <a:cxnLst/>
            <a:rect l="l" t="t" r="r" b="b"/>
            <a:pathLst>
              <a:path w="15447" h="15450" extrusionOk="0">
                <a:moveTo>
                  <a:pt x="13101" y="1"/>
                </a:moveTo>
                <a:cubicBezTo>
                  <a:pt x="13043" y="1"/>
                  <a:pt x="12985" y="6"/>
                  <a:pt x="12926" y="17"/>
                </a:cubicBezTo>
                <a:cubicBezTo>
                  <a:pt x="12380" y="116"/>
                  <a:pt x="12026" y="647"/>
                  <a:pt x="12139" y="1192"/>
                </a:cubicBezTo>
                <a:cubicBezTo>
                  <a:pt x="12309" y="2156"/>
                  <a:pt x="12345" y="3133"/>
                  <a:pt x="12246" y="4110"/>
                </a:cubicBezTo>
                <a:cubicBezTo>
                  <a:pt x="11693" y="9464"/>
                  <a:pt x="7179" y="13476"/>
                  <a:pt x="1883" y="13476"/>
                </a:cubicBezTo>
                <a:cubicBezTo>
                  <a:pt x="1616" y="13476"/>
                  <a:pt x="1347" y="13466"/>
                  <a:pt x="1077" y="13445"/>
                </a:cubicBezTo>
                <a:cubicBezTo>
                  <a:pt x="1059" y="13444"/>
                  <a:pt x="1042" y="13443"/>
                  <a:pt x="1024" y="13443"/>
                </a:cubicBezTo>
                <a:cubicBezTo>
                  <a:pt x="516" y="13443"/>
                  <a:pt x="84" y="13838"/>
                  <a:pt x="43" y="14358"/>
                </a:cubicBezTo>
                <a:cubicBezTo>
                  <a:pt x="0" y="14890"/>
                  <a:pt x="397" y="15357"/>
                  <a:pt x="928" y="15414"/>
                </a:cubicBezTo>
                <a:cubicBezTo>
                  <a:pt x="1247" y="15435"/>
                  <a:pt x="1566" y="15449"/>
                  <a:pt x="1884" y="15449"/>
                </a:cubicBezTo>
                <a:cubicBezTo>
                  <a:pt x="9611" y="15435"/>
                  <a:pt x="15447" y="8445"/>
                  <a:pt x="14080" y="838"/>
                </a:cubicBezTo>
                <a:cubicBezTo>
                  <a:pt x="14004" y="352"/>
                  <a:pt x="13579" y="1"/>
                  <a:pt x="131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7827155" y="2912924"/>
            <a:ext cx="994238" cy="1824990"/>
          </a:xfrm>
          <a:custGeom>
            <a:avLst/>
            <a:gdLst/>
            <a:ahLst/>
            <a:cxnLst/>
            <a:rect l="l" t="t" r="r" b="b"/>
            <a:pathLst>
              <a:path w="9329" h="17124" extrusionOk="0">
                <a:moveTo>
                  <a:pt x="5917" y="1"/>
                </a:moveTo>
                <a:cubicBezTo>
                  <a:pt x="5715" y="1"/>
                  <a:pt x="5511" y="62"/>
                  <a:pt x="5334" y="189"/>
                </a:cubicBezTo>
                <a:cubicBezTo>
                  <a:pt x="4887" y="515"/>
                  <a:pt x="4795" y="1153"/>
                  <a:pt x="5135" y="1592"/>
                </a:cubicBezTo>
                <a:cubicBezTo>
                  <a:pt x="6793" y="3879"/>
                  <a:pt x="7260" y="6818"/>
                  <a:pt x="6396" y="9510"/>
                </a:cubicBezTo>
                <a:cubicBezTo>
                  <a:pt x="5525" y="12201"/>
                  <a:pt x="3421" y="14311"/>
                  <a:pt x="744" y="15197"/>
                </a:cubicBezTo>
                <a:cubicBezTo>
                  <a:pt x="284" y="15353"/>
                  <a:pt x="1" y="15813"/>
                  <a:pt x="79" y="16287"/>
                </a:cubicBezTo>
                <a:cubicBezTo>
                  <a:pt x="156" y="16769"/>
                  <a:pt x="567" y="17123"/>
                  <a:pt x="1049" y="17123"/>
                </a:cubicBezTo>
                <a:cubicBezTo>
                  <a:pt x="1155" y="17116"/>
                  <a:pt x="1261" y="17102"/>
                  <a:pt x="1360" y="17066"/>
                </a:cubicBezTo>
                <a:cubicBezTo>
                  <a:pt x="4640" y="15983"/>
                  <a:pt x="7203" y="13405"/>
                  <a:pt x="8266" y="10112"/>
                </a:cubicBezTo>
                <a:cubicBezTo>
                  <a:pt x="9328" y="6825"/>
                  <a:pt x="8754" y="3228"/>
                  <a:pt x="6729" y="430"/>
                </a:cubicBezTo>
                <a:cubicBezTo>
                  <a:pt x="6539" y="150"/>
                  <a:pt x="6231" y="1"/>
                  <a:pt x="5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 rot="675156">
            <a:off x="577853" y="234629"/>
            <a:ext cx="891453" cy="4798122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-778" y="-2944"/>
            <a:ext cx="1293388" cy="5142326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157161" y="1174"/>
            <a:ext cx="1262977" cy="5142326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-778" y="3925763"/>
            <a:ext cx="488754" cy="1216907"/>
          </a:xfrm>
          <a:custGeom>
            <a:avLst/>
            <a:gdLst/>
            <a:ahLst/>
            <a:cxnLst/>
            <a:rect l="l" t="t" r="r" b="b"/>
            <a:pathLst>
              <a:path w="10800" h="26890" extrusionOk="0">
                <a:moveTo>
                  <a:pt x="0" y="1"/>
                </a:moveTo>
                <a:lnTo>
                  <a:pt x="0" y="12109"/>
                </a:lnTo>
                <a:cubicBezTo>
                  <a:pt x="200" y="12672"/>
                  <a:pt x="418" y="13218"/>
                  <a:pt x="636" y="13763"/>
                </a:cubicBezTo>
                <a:cubicBezTo>
                  <a:pt x="2418" y="18290"/>
                  <a:pt x="4527" y="22672"/>
                  <a:pt x="6927" y="26890"/>
                </a:cubicBezTo>
                <a:lnTo>
                  <a:pt x="10799" y="26890"/>
                </a:lnTo>
                <a:cubicBezTo>
                  <a:pt x="8127" y="22290"/>
                  <a:pt x="5836" y="17454"/>
                  <a:pt x="3927" y="12491"/>
                </a:cubicBezTo>
                <a:cubicBezTo>
                  <a:pt x="2363" y="8400"/>
                  <a:pt x="1054" y="4237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-778" y="1174"/>
            <a:ext cx="724035" cy="1566592"/>
          </a:xfrm>
          <a:custGeom>
            <a:avLst/>
            <a:gdLst/>
            <a:ahLst/>
            <a:cxnLst/>
            <a:rect l="l" t="t" r="r" b="b"/>
            <a:pathLst>
              <a:path w="15999" h="34617" extrusionOk="0">
                <a:moveTo>
                  <a:pt x="10108" y="1"/>
                </a:moveTo>
                <a:cubicBezTo>
                  <a:pt x="9108" y="1528"/>
                  <a:pt x="8127" y="3092"/>
                  <a:pt x="7218" y="4673"/>
                </a:cubicBezTo>
                <a:cubicBezTo>
                  <a:pt x="4400" y="9509"/>
                  <a:pt x="2000" y="14545"/>
                  <a:pt x="0" y="19763"/>
                </a:cubicBezTo>
                <a:lnTo>
                  <a:pt x="0" y="34617"/>
                </a:lnTo>
                <a:cubicBezTo>
                  <a:pt x="873" y="31108"/>
                  <a:pt x="1909" y="27672"/>
                  <a:pt x="3145" y="24272"/>
                </a:cubicBezTo>
                <a:cubicBezTo>
                  <a:pt x="6272" y="15618"/>
                  <a:pt x="10599" y="7455"/>
                  <a:pt x="159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254233" y="1174"/>
            <a:ext cx="1343621" cy="5142326"/>
          </a:xfrm>
          <a:custGeom>
            <a:avLst/>
            <a:gdLst/>
            <a:ahLst/>
            <a:cxnLst/>
            <a:rect l="l" t="t" r="r" b="b"/>
            <a:pathLst>
              <a:path w="29690" h="113630" extrusionOk="0">
                <a:moveTo>
                  <a:pt x="23309" y="1"/>
                </a:moveTo>
                <a:cubicBezTo>
                  <a:pt x="22454" y="1110"/>
                  <a:pt x="21636" y="2255"/>
                  <a:pt x="20836" y="3401"/>
                </a:cubicBezTo>
                <a:lnTo>
                  <a:pt x="20836" y="3419"/>
                </a:lnTo>
                <a:lnTo>
                  <a:pt x="20800" y="3455"/>
                </a:lnTo>
                <a:cubicBezTo>
                  <a:pt x="20236" y="4273"/>
                  <a:pt x="19691" y="5073"/>
                  <a:pt x="19163" y="5910"/>
                </a:cubicBezTo>
                <a:cubicBezTo>
                  <a:pt x="16964" y="9273"/>
                  <a:pt x="14964" y="12764"/>
                  <a:pt x="13182" y="16363"/>
                </a:cubicBezTo>
                <a:cubicBezTo>
                  <a:pt x="3637" y="35653"/>
                  <a:pt x="1" y="58106"/>
                  <a:pt x="2946" y="79596"/>
                </a:cubicBezTo>
                <a:cubicBezTo>
                  <a:pt x="4637" y="91904"/>
                  <a:pt x="8182" y="103431"/>
                  <a:pt x="13418" y="113630"/>
                </a:cubicBezTo>
                <a:lnTo>
                  <a:pt x="19072" y="113630"/>
                </a:lnTo>
                <a:cubicBezTo>
                  <a:pt x="18273" y="112175"/>
                  <a:pt x="17509" y="110685"/>
                  <a:pt x="16782" y="109176"/>
                </a:cubicBezTo>
                <a:cubicBezTo>
                  <a:pt x="13927" y="103176"/>
                  <a:pt x="11691" y="96904"/>
                  <a:pt x="10109" y="90468"/>
                </a:cubicBezTo>
                <a:cubicBezTo>
                  <a:pt x="9873" y="89522"/>
                  <a:pt x="9637" y="88559"/>
                  <a:pt x="9437" y="87595"/>
                </a:cubicBezTo>
                <a:cubicBezTo>
                  <a:pt x="8819" y="84759"/>
                  <a:pt x="8291" y="81868"/>
                  <a:pt x="7891" y="78905"/>
                </a:cubicBezTo>
                <a:cubicBezTo>
                  <a:pt x="7837" y="78469"/>
                  <a:pt x="7782" y="78032"/>
                  <a:pt x="7728" y="77578"/>
                </a:cubicBezTo>
                <a:cubicBezTo>
                  <a:pt x="7001" y="71705"/>
                  <a:pt x="6782" y="65797"/>
                  <a:pt x="7073" y="59888"/>
                </a:cubicBezTo>
                <a:cubicBezTo>
                  <a:pt x="7110" y="58761"/>
                  <a:pt x="7182" y="57633"/>
                  <a:pt x="7273" y="56506"/>
                </a:cubicBezTo>
                <a:cubicBezTo>
                  <a:pt x="7964" y="47852"/>
                  <a:pt x="9709" y="39307"/>
                  <a:pt x="12491" y="31072"/>
                </a:cubicBezTo>
                <a:cubicBezTo>
                  <a:pt x="13364" y="28490"/>
                  <a:pt x="14327" y="25945"/>
                  <a:pt x="15400" y="23454"/>
                </a:cubicBezTo>
                <a:lnTo>
                  <a:pt x="15491" y="23218"/>
                </a:lnTo>
                <a:cubicBezTo>
                  <a:pt x="16182" y="21636"/>
                  <a:pt x="16891" y="20090"/>
                  <a:pt x="17654" y="18581"/>
                </a:cubicBezTo>
                <a:cubicBezTo>
                  <a:pt x="20927" y="11927"/>
                  <a:pt x="24963" y="5691"/>
                  <a:pt x="296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374384" y="1174"/>
            <a:ext cx="1411911" cy="5142326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597752" y="785622"/>
            <a:ext cx="1146988" cy="4357875"/>
          </a:xfrm>
          <a:custGeom>
            <a:avLst/>
            <a:gdLst/>
            <a:ahLst/>
            <a:cxnLst/>
            <a:rect l="l" t="t" r="r" b="b"/>
            <a:pathLst>
              <a:path w="25345" h="96296" extrusionOk="0">
                <a:moveTo>
                  <a:pt x="23028" y="1"/>
                </a:moveTo>
                <a:cubicBezTo>
                  <a:pt x="22444" y="1"/>
                  <a:pt x="21863" y="249"/>
                  <a:pt x="21453" y="738"/>
                </a:cubicBezTo>
                <a:cubicBezTo>
                  <a:pt x="19872" y="2556"/>
                  <a:pt x="18381" y="4465"/>
                  <a:pt x="16981" y="6429"/>
                </a:cubicBezTo>
                <a:cubicBezTo>
                  <a:pt x="16272" y="7411"/>
                  <a:pt x="15581" y="8411"/>
                  <a:pt x="14927" y="9411"/>
                </a:cubicBezTo>
                <a:cubicBezTo>
                  <a:pt x="14599" y="9920"/>
                  <a:pt x="14254" y="10429"/>
                  <a:pt x="13945" y="10938"/>
                </a:cubicBezTo>
                <a:lnTo>
                  <a:pt x="13018" y="12501"/>
                </a:lnTo>
                <a:cubicBezTo>
                  <a:pt x="11800" y="14574"/>
                  <a:pt x="10654" y="16701"/>
                  <a:pt x="9600" y="18865"/>
                </a:cubicBezTo>
                <a:cubicBezTo>
                  <a:pt x="8582" y="20919"/>
                  <a:pt x="7600" y="22992"/>
                  <a:pt x="6745" y="25100"/>
                </a:cubicBezTo>
                <a:cubicBezTo>
                  <a:pt x="6691" y="25210"/>
                  <a:pt x="6654" y="25319"/>
                  <a:pt x="6618" y="25428"/>
                </a:cubicBezTo>
                <a:cubicBezTo>
                  <a:pt x="6545" y="25573"/>
                  <a:pt x="6491" y="25719"/>
                  <a:pt x="6436" y="25882"/>
                </a:cubicBezTo>
                <a:cubicBezTo>
                  <a:pt x="6091" y="26700"/>
                  <a:pt x="5764" y="27537"/>
                  <a:pt x="5454" y="28373"/>
                </a:cubicBezTo>
                <a:cubicBezTo>
                  <a:pt x="4982" y="29646"/>
                  <a:pt x="4545" y="30918"/>
                  <a:pt x="4127" y="32191"/>
                </a:cubicBezTo>
                <a:cubicBezTo>
                  <a:pt x="3400" y="34482"/>
                  <a:pt x="2764" y="36809"/>
                  <a:pt x="2218" y="39154"/>
                </a:cubicBezTo>
                <a:cubicBezTo>
                  <a:pt x="1764" y="41099"/>
                  <a:pt x="1382" y="43081"/>
                  <a:pt x="1091" y="45063"/>
                </a:cubicBezTo>
                <a:cubicBezTo>
                  <a:pt x="655" y="47826"/>
                  <a:pt x="364" y="50608"/>
                  <a:pt x="200" y="53408"/>
                </a:cubicBezTo>
                <a:cubicBezTo>
                  <a:pt x="200" y="53571"/>
                  <a:pt x="182" y="53735"/>
                  <a:pt x="182" y="53917"/>
                </a:cubicBezTo>
                <a:cubicBezTo>
                  <a:pt x="128" y="54899"/>
                  <a:pt x="91" y="55880"/>
                  <a:pt x="91" y="56880"/>
                </a:cubicBezTo>
                <a:cubicBezTo>
                  <a:pt x="0" y="65316"/>
                  <a:pt x="1164" y="73716"/>
                  <a:pt x="3527" y="81824"/>
                </a:cubicBezTo>
                <a:cubicBezTo>
                  <a:pt x="3546" y="81860"/>
                  <a:pt x="3564" y="81879"/>
                  <a:pt x="3564" y="81915"/>
                </a:cubicBezTo>
                <a:cubicBezTo>
                  <a:pt x="3564" y="81933"/>
                  <a:pt x="3564" y="81933"/>
                  <a:pt x="3564" y="81951"/>
                </a:cubicBezTo>
                <a:cubicBezTo>
                  <a:pt x="4873" y="86496"/>
                  <a:pt x="6545" y="90933"/>
                  <a:pt x="8563" y="95205"/>
                </a:cubicBezTo>
                <a:cubicBezTo>
                  <a:pt x="8727" y="95569"/>
                  <a:pt x="8909" y="95932"/>
                  <a:pt x="9091" y="96296"/>
                </a:cubicBezTo>
                <a:lnTo>
                  <a:pt x="11090" y="96296"/>
                </a:lnTo>
                <a:cubicBezTo>
                  <a:pt x="10800" y="95678"/>
                  <a:pt x="10509" y="95060"/>
                  <a:pt x="10236" y="94441"/>
                </a:cubicBezTo>
                <a:cubicBezTo>
                  <a:pt x="8345" y="90169"/>
                  <a:pt x="6800" y="85751"/>
                  <a:pt x="5618" y="81242"/>
                </a:cubicBezTo>
                <a:cubicBezTo>
                  <a:pt x="3727" y="74152"/>
                  <a:pt x="2782" y="66861"/>
                  <a:pt x="2800" y="59535"/>
                </a:cubicBezTo>
                <a:lnTo>
                  <a:pt x="2800" y="59516"/>
                </a:lnTo>
                <a:cubicBezTo>
                  <a:pt x="2818" y="57535"/>
                  <a:pt x="2891" y="55553"/>
                  <a:pt x="3055" y="53590"/>
                </a:cubicBezTo>
                <a:cubicBezTo>
                  <a:pt x="3400" y="48972"/>
                  <a:pt x="4164" y="44390"/>
                  <a:pt x="5327" y="39900"/>
                </a:cubicBezTo>
                <a:cubicBezTo>
                  <a:pt x="5891" y="37645"/>
                  <a:pt x="6545" y="35427"/>
                  <a:pt x="7309" y="33245"/>
                </a:cubicBezTo>
                <a:cubicBezTo>
                  <a:pt x="8072" y="31064"/>
                  <a:pt x="8927" y="28900"/>
                  <a:pt x="9854" y="26791"/>
                </a:cubicBezTo>
                <a:cubicBezTo>
                  <a:pt x="10763" y="24664"/>
                  <a:pt x="11818" y="22592"/>
                  <a:pt x="12890" y="20537"/>
                </a:cubicBezTo>
                <a:cubicBezTo>
                  <a:pt x="13945" y="18483"/>
                  <a:pt x="15163" y="16501"/>
                  <a:pt x="16399" y="14556"/>
                </a:cubicBezTo>
                <a:lnTo>
                  <a:pt x="17326" y="13101"/>
                </a:lnTo>
                <a:cubicBezTo>
                  <a:pt x="17636" y="12610"/>
                  <a:pt x="17963" y="12138"/>
                  <a:pt x="18290" y="11665"/>
                </a:cubicBezTo>
                <a:cubicBezTo>
                  <a:pt x="18945" y="10720"/>
                  <a:pt x="19617" y="9774"/>
                  <a:pt x="20308" y="8847"/>
                </a:cubicBezTo>
                <a:cubicBezTo>
                  <a:pt x="20999" y="7920"/>
                  <a:pt x="21690" y="7011"/>
                  <a:pt x="22417" y="6102"/>
                </a:cubicBezTo>
                <a:cubicBezTo>
                  <a:pt x="23126" y="5211"/>
                  <a:pt x="23853" y="4302"/>
                  <a:pt x="24617" y="3447"/>
                </a:cubicBezTo>
                <a:lnTo>
                  <a:pt x="24599" y="3447"/>
                </a:lnTo>
                <a:cubicBezTo>
                  <a:pt x="25344" y="2575"/>
                  <a:pt x="25253" y="1247"/>
                  <a:pt x="24381" y="502"/>
                </a:cubicBezTo>
                <a:cubicBezTo>
                  <a:pt x="23988" y="167"/>
                  <a:pt x="23507" y="1"/>
                  <a:pt x="230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720347" y="1917581"/>
            <a:ext cx="606417" cy="3225912"/>
          </a:xfrm>
          <a:custGeom>
            <a:avLst/>
            <a:gdLst/>
            <a:ahLst/>
            <a:cxnLst/>
            <a:rect l="l" t="t" r="r" b="b"/>
            <a:pathLst>
              <a:path w="13400" h="71283" extrusionOk="0">
                <a:moveTo>
                  <a:pt x="11311" y="0"/>
                </a:moveTo>
                <a:cubicBezTo>
                  <a:pt x="10671" y="0"/>
                  <a:pt x="10048" y="337"/>
                  <a:pt x="9727" y="942"/>
                </a:cubicBezTo>
                <a:cubicBezTo>
                  <a:pt x="6327" y="7032"/>
                  <a:pt x="3745" y="13541"/>
                  <a:pt x="2036" y="20304"/>
                </a:cubicBezTo>
                <a:lnTo>
                  <a:pt x="1491" y="22868"/>
                </a:lnTo>
                <a:cubicBezTo>
                  <a:pt x="1400" y="23286"/>
                  <a:pt x="1291" y="23704"/>
                  <a:pt x="1218" y="24140"/>
                </a:cubicBezTo>
                <a:lnTo>
                  <a:pt x="1000" y="25431"/>
                </a:lnTo>
                <a:lnTo>
                  <a:pt x="800" y="26722"/>
                </a:lnTo>
                <a:cubicBezTo>
                  <a:pt x="727" y="27140"/>
                  <a:pt x="655" y="27577"/>
                  <a:pt x="618" y="28013"/>
                </a:cubicBezTo>
                <a:lnTo>
                  <a:pt x="327" y="30613"/>
                </a:lnTo>
                <a:cubicBezTo>
                  <a:pt x="218" y="31904"/>
                  <a:pt x="127" y="33194"/>
                  <a:pt x="91" y="34503"/>
                </a:cubicBezTo>
                <a:cubicBezTo>
                  <a:pt x="0" y="36685"/>
                  <a:pt x="18" y="38867"/>
                  <a:pt x="146" y="41030"/>
                </a:cubicBezTo>
                <a:cubicBezTo>
                  <a:pt x="546" y="47975"/>
                  <a:pt x="1909" y="54811"/>
                  <a:pt x="4164" y="61393"/>
                </a:cubicBezTo>
                <a:cubicBezTo>
                  <a:pt x="5291" y="64665"/>
                  <a:pt x="6618" y="67865"/>
                  <a:pt x="8145" y="70956"/>
                </a:cubicBezTo>
                <a:cubicBezTo>
                  <a:pt x="8200" y="71065"/>
                  <a:pt x="8254" y="71174"/>
                  <a:pt x="8309" y="71283"/>
                </a:cubicBezTo>
                <a:lnTo>
                  <a:pt x="10927" y="71283"/>
                </a:lnTo>
                <a:cubicBezTo>
                  <a:pt x="10690" y="70847"/>
                  <a:pt x="10472" y="70392"/>
                  <a:pt x="10272" y="69937"/>
                </a:cubicBezTo>
                <a:cubicBezTo>
                  <a:pt x="8836" y="66901"/>
                  <a:pt x="7600" y="63774"/>
                  <a:pt x="6563" y="60593"/>
                </a:cubicBezTo>
                <a:cubicBezTo>
                  <a:pt x="4509" y="54211"/>
                  <a:pt x="3327" y="47593"/>
                  <a:pt x="3036" y="40903"/>
                </a:cubicBezTo>
                <a:cubicBezTo>
                  <a:pt x="2927" y="37576"/>
                  <a:pt x="3055" y="34231"/>
                  <a:pt x="3400" y="30922"/>
                </a:cubicBezTo>
                <a:lnTo>
                  <a:pt x="3727" y="28449"/>
                </a:lnTo>
                <a:cubicBezTo>
                  <a:pt x="3764" y="28031"/>
                  <a:pt x="3855" y="27631"/>
                  <a:pt x="3927" y="27213"/>
                </a:cubicBezTo>
                <a:lnTo>
                  <a:pt x="4145" y="25995"/>
                </a:lnTo>
                <a:lnTo>
                  <a:pt x="4382" y="24759"/>
                </a:lnTo>
                <a:cubicBezTo>
                  <a:pt x="4454" y="24359"/>
                  <a:pt x="4564" y="23959"/>
                  <a:pt x="4654" y="23541"/>
                </a:cubicBezTo>
                <a:lnTo>
                  <a:pt x="5218" y="21122"/>
                </a:lnTo>
                <a:cubicBezTo>
                  <a:pt x="6982" y="14687"/>
                  <a:pt x="9563" y="8505"/>
                  <a:pt x="12908" y="2742"/>
                </a:cubicBezTo>
                <a:lnTo>
                  <a:pt x="12908" y="2724"/>
                </a:lnTo>
                <a:cubicBezTo>
                  <a:pt x="12908" y="2724"/>
                  <a:pt x="12908" y="2724"/>
                  <a:pt x="12908" y="2705"/>
                </a:cubicBezTo>
                <a:cubicBezTo>
                  <a:pt x="13399" y="1833"/>
                  <a:pt x="13090" y="724"/>
                  <a:pt x="12199" y="233"/>
                </a:cubicBezTo>
                <a:cubicBezTo>
                  <a:pt x="11919" y="75"/>
                  <a:pt x="11613" y="0"/>
                  <a:pt x="113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-4896" y="619763"/>
            <a:ext cx="697742" cy="4523735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1541864" y="1654921"/>
            <a:ext cx="164592" cy="164638"/>
          </a:xfrm>
          <a:custGeom>
            <a:avLst/>
            <a:gdLst/>
            <a:ahLst/>
            <a:cxnLst/>
            <a:rect l="l" t="t" r="r" b="b"/>
            <a:pathLst>
              <a:path w="3637" h="3638" extrusionOk="0">
                <a:moveTo>
                  <a:pt x="1819" y="1"/>
                </a:moveTo>
                <a:cubicBezTo>
                  <a:pt x="819" y="1"/>
                  <a:pt x="1" y="819"/>
                  <a:pt x="1" y="1819"/>
                </a:cubicBezTo>
                <a:cubicBezTo>
                  <a:pt x="1" y="2819"/>
                  <a:pt x="819" y="3637"/>
                  <a:pt x="1819" y="3637"/>
                </a:cubicBezTo>
                <a:cubicBezTo>
                  <a:pt x="2819" y="3637"/>
                  <a:pt x="3637" y="2819"/>
                  <a:pt x="3637" y="1819"/>
                </a:cubicBezTo>
                <a:cubicBezTo>
                  <a:pt x="3637" y="819"/>
                  <a:pt x="2819" y="1"/>
                  <a:pt x="18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637359" y="298725"/>
            <a:ext cx="173146" cy="147622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2007535" y="516717"/>
            <a:ext cx="205774" cy="192243"/>
          </a:xfrm>
          <a:custGeom>
            <a:avLst/>
            <a:gdLst/>
            <a:ahLst/>
            <a:cxnLst/>
            <a:rect l="l" t="t" r="r" b="b"/>
            <a:pathLst>
              <a:path w="4547" h="4248" extrusionOk="0">
                <a:moveTo>
                  <a:pt x="2290" y="1"/>
                </a:moveTo>
                <a:cubicBezTo>
                  <a:pt x="2183" y="1"/>
                  <a:pt x="2074" y="9"/>
                  <a:pt x="1964" y="26"/>
                </a:cubicBezTo>
                <a:cubicBezTo>
                  <a:pt x="801" y="208"/>
                  <a:pt x="1" y="1281"/>
                  <a:pt x="183" y="2444"/>
                </a:cubicBezTo>
                <a:cubicBezTo>
                  <a:pt x="332" y="3490"/>
                  <a:pt x="1254" y="4247"/>
                  <a:pt x="2298" y="4247"/>
                </a:cubicBezTo>
                <a:cubicBezTo>
                  <a:pt x="2398" y="4247"/>
                  <a:pt x="2499" y="4240"/>
                  <a:pt x="2601" y="4226"/>
                </a:cubicBezTo>
                <a:cubicBezTo>
                  <a:pt x="3746" y="4044"/>
                  <a:pt x="4546" y="2953"/>
                  <a:pt x="4364" y="1808"/>
                </a:cubicBezTo>
                <a:cubicBezTo>
                  <a:pt x="4216" y="756"/>
                  <a:pt x="3310" y="1"/>
                  <a:pt x="22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90682" y="945009"/>
            <a:ext cx="177762" cy="161108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1440675" y="559845"/>
            <a:ext cx="161289" cy="160474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1"/>
                </a:moveTo>
                <a:cubicBezTo>
                  <a:pt x="800" y="1"/>
                  <a:pt x="0" y="782"/>
                  <a:pt x="0" y="1764"/>
                </a:cubicBezTo>
                <a:cubicBezTo>
                  <a:pt x="0" y="2764"/>
                  <a:pt x="800" y="3546"/>
                  <a:pt x="1782" y="3546"/>
                </a:cubicBezTo>
                <a:cubicBezTo>
                  <a:pt x="2764" y="3546"/>
                  <a:pt x="3564" y="2764"/>
                  <a:pt x="3564" y="1764"/>
                </a:cubicBezTo>
                <a:cubicBezTo>
                  <a:pt x="3564" y="782"/>
                  <a:pt x="2764" y="1"/>
                  <a:pt x="1782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473944" y="2553411"/>
            <a:ext cx="161289" cy="160474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0"/>
                </a:moveTo>
                <a:cubicBezTo>
                  <a:pt x="800" y="0"/>
                  <a:pt x="0" y="782"/>
                  <a:pt x="0" y="1764"/>
                </a:cubicBezTo>
                <a:cubicBezTo>
                  <a:pt x="0" y="2745"/>
                  <a:pt x="800" y="3545"/>
                  <a:pt x="1782" y="3545"/>
                </a:cubicBezTo>
                <a:cubicBezTo>
                  <a:pt x="2764" y="3545"/>
                  <a:pt x="3564" y="2745"/>
                  <a:pt x="3564" y="1764"/>
                </a:cubicBezTo>
                <a:cubicBezTo>
                  <a:pt x="3564" y="782"/>
                  <a:pt x="2764" y="0"/>
                  <a:pt x="17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972518" y="3093154"/>
            <a:ext cx="151423" cy="150609"/>
          </a:xfrm>
          <a:custGeom>
            <a:avLst/>
            <a:gdLst/>
            <a:ahLst/>
            <a:cxnLst/>
            <a:rect l="l" t="t" r="r" b="b"/>
            <a:pathLst>
              <a:path w="3346" h="3328" extrusionOk="0">
                <a:moveTo>
                  <a:pt x="1673" y="0"/>
                </a:moveTo>
                <a:cubicBezTo>
                  <a:pt x="746" y="0"/>
                  <a:pt x="1" y="746"/>
                  <a:pt x="1" y="1655"/>
                </a:cubicBezTo>
                <a:cubicBezTo>
                  <a:pt x="1" y="2582"/>
                  <a:pt x="746" y="3327"/>
                  <a:pt x="1673" y="3327"/>
                </a:cubicBezTo>
                <a:cubicBezTo>
                  <a:pt x="2582" y="3327"/>
                  <a:pt x="3346" y="2582"/>
                  <a:pt x="3346" y="1655"/>
                </a:cubicBezTo>
                <a:cubicBezTo>
                  <a:pt x="3346" y="746"/>
                  <a:pt x="2582" y="0"/>
                  <a:pt x="1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967582" y="1909978"/>
            <a:ext cx="161289" cy="161334"/>
          </a:xfrm>
          <a:custGeom>
            <a:avLst/>
            <a:gdLst/>
            <a:ahLst/>
            <a:cxnLst/>
            <a:rect l="l" t="t" r="r" b="b"/>
            <a:pathLst>
              <a:path w="3564" h="3565" extrusionOk="0">
                <a:moveTo>
                  <a:pt x="1782" y="1"/>
                </a:moveTo>
                <a:cubicBezTo>
                  <a:pt x="801" y="1"/>
                  <a:pt x="1" y="801"/>
                  <a:pt x="1" y="1783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3"/>
                </a:cubicBezTo>
                <a:cubicBezTo>
                  <a:pt x="3564" y="801"/>
                  <a:pt x="2764" y="1"/>
                  <a:pt x="1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1354267" y="2499382"/>
            <a:ext cx="160474" cy="137666"/>
          </a:xfrm>
          <a:custGeom>
            <a:avLst/>
            <a:gdLst/>
            <a:ahLst/>
            <a:cxnLst/>
            <a:rect l="l" t="t" r="r" b="b"/>
            <a:pathLst>
              <a:path w="3546" h="3042" extrusionOk="0">
                <a:moveTo>
                  <a:pt x="1525" y="1"/>
                </a:moveTo>
                <a:cubicBezTo>
                  <a:pt x="745" y="1"/>
                  <a:pt x="1" y="608"/>
                  <a:pt x="1" y="1532"/>
                </a:cubicBezTo>
                <a:cubicBezTo>
                  <a:pt x="1" y="2350"/>
                  <a:pt x="673" y="3041"/>
                  <a:pt x="1510" y="3041"/>
                </a:cubicBezTo>
                <a:cubicBezTo>
                  <a:pt x="2855" y="3041"/>
                  <a:pt x="3546" y="1405"/>
                  <a:pt x="2582" y="442"/>
                </a:cubicBezTo>
                <a:cubicBezTo>
                  <a:pt x="2272" y="137"/>
                  <a:pt x="1894" y="1"/>
                  <a:pt x="15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711712" y="4683510"/>
            <a:ext cx="137439" cy="137485"/>
          </a:xfrm>
          <a:custGeom>
            <a:avLst/>
            <a:gdLst/>
            <a:ahLst/>
            <a:cxnLst/>
            <a:rect l="l" t="t" r="r" b="b"/>
            <a:pathLst>
              <a:path w="3037" h="3038" extrusionOk="0">
                <a:moveTo>
                  <a:pt x="1528" y="1"/>
                </a:moveTo>
                <a:cubicBezTo>
                  <a:pt x="691" y="1"/>
                  <a:pt x="0" y="674"/>
                  <a:pt x="0" y="1510"/>
                </a:cubicBezTo>
                <a:cubicBezTo>
                  <a:pt x="0" y="2346"/>
                  <a:pt x="691" y="3037"/>
                  <a:pt x="1528" y="3037"/>
                </a:cubicBezTo>
                <a:cubicBezTo>
                  <a:pt x="2364" y="3037"/>
                  <a:pt x="3037" y="2346"/>
                  <a:pt x="3037" y="1510"/>
                </a:cubicBezTo>
                <a:cubicBezTo>
                  <a:pt x="3037" y="674"/>
                  <a:pt x="2364" y="1"/>
                  <a:pt x="1528" y="1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1102532" y="153412"/>
            <a:ext cx="137439" cy="137439"/>
          </a:xfrm>
          <a:custGeom>
            <a:avLst/>
            <a:gdLst/>
            <a:ahLst/>
            <a:cxnLst/>
            <a:rect l="l" t="t" r="r" b="b"/>
            <a:pathLst>
              <a:path w="3037" h="3037" extrusionOk="0">
                <a:moveTo>
                  <a:pt x="1527" y="0"/>
                </a:moveTo>
                <a:cubicBezTo>
                  <a:pt x="691" y="0"/>
                  <a:pt x="0" y="673"/>
                  <a:pt x="0" y="1509"/>
                </a:cubicBezTo>
                <a:cubicBezTo>
                  <a:pt x="0" y="2346"/>
                  <a:pt x="691" y="3036"/>
                  <a:pt x="1527" y="3036"/>
                </a:cubicBezTo>
                <a:cubicBezTo>
                  <a:pt x="2364" y="3036"/>
                  <a:pt x="3036" y="2346"/>
                  <a:pt x="3036" y="1509"/>
                </a:cubicBezTo>
                <a:cubicBezTo>
                  <a:pt x="3036" y="673"/>
                  <a:pt x="2364" y="0"/>
                  <a:pt x="1527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1192181" y="4266985"/>
            <a:ext cx="160519" cy="137666"/>
          </a:xfrm>
          <a:custGeom>
            <a:avLst/>
            <a:gdLst/>
            <a:ahLst/>
            <a:cxnLst/>
            <a:rect l="l" t="t" r="r" b="b"/>
            <a:pathLst>
              <a:path w="3547" h="3042" extrusionOk="0">
                <a:moveTo>
                  <a:pt x="1530" y="0"/>
                </a:moveTo>
                <a:cubicBezTo>
                  <a:pt x="752" y="0"/>
                  <a:pt x="1" y="603"/>
                  <a:pt x="1" y="1514"/>
                </a:cubicBezTo>
                <a:cubicBezTo>
                  <a:pt x="1" y="2351"/>
                  <a:pt x="674" y="3042"/>
                  <a:pt x="1510" y="3042"/>
                </a:cubicBezTo>
                <a:cubicBezTo>
                  <a:pt x="2855" y="3042"/>
                  <a:pt x="3546" y="1405"/>
                  <a:pt x="2583" y="442"/>
                </a:cubicBezTo>
                <a:cubicBezTo>
                  <a:pt x="2278" y="137"/>
                  <a:pt x="1901" y="0"/>
                  <a:pt x="15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 rot="4515192" flipH="1">
            <a:off x="2063055" y="929437"/>
            <a:ext cx="269890" cy="269890"/>
          </a:xfrm>
          <a:prstGeom prst="arc">
            <a:avLst>
              <a:gd name="adj1" fmla="val 710419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 rot="4848670" flipH="1">
            <a:off x="1541538" y="4063489"/>
            <a:ext cx="165322" cy="165322"/>
          </a:xfrm>
          <a:prstGeom prst="arc">
            <a:avLst>
              <a:gd name="adj1" fmla="val 303577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 rot="5400000" flipH="1">
            <a:off x="8580627" y="4574552"/>
            <a:ext cx="702088" cy="424665"/>
          </a:xfrm>
          <a:custGeom>
            <a:avLst/>
            <a:gdLst/>
            <a:ahLst/>
            <a:cxnLst/>
            <a:rect l="l" t="t" r="r" b="b"/>
            <a:pathLst>
              <a:path w="7777" h="4704" extrusionOk="0">
                <a:moveTo>
                  <a:pt x="3032" y="1"/>
                </a:moveTo>
                <a:cubicBezTo>
                  <a:pt x="2316" y="411"/>
                  <a:pt x="1622" y="872"/>
                  <a:pt x="964" y="1375"/>
                </a:cubicBezTo>
                <a:cubicBezTo>
                  <a:pt x="631" y="1622"/>
                  <a:pt x="312" y="1885"/>
                  <a:pt x="1" y="2154"/>
                </a:cubicBezTo>
                <a:lnTo>
                  <a:pt x="1" y="4703"/>
                </a:lnTo>
                <a:cubicBezTo>
                  <a:pt x="2196" y="2444"/>
                  <a:pt x="4816" y="850"/>
                  <a:pt x="77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 rot="5400000" flipH="1">
            <a:off x="7415821" y="3409746"/>
            <a:ext cx="2696318" cy="760046"/>
          </a:xfrm>
          <a:custGeom>
            <a:avLst/>
            <a:gdLst/>
            <a:ahLst/>
            <a:cxnLst/>
            <a:rect l="l" t="t" r="r" b="b"/>
            <a:pathLst>
              <a:path w="29867" h="8419" extrusionOk="0">
                <a:moveTo>
                  <a:pt x="6700" y="1"/>
                </a:moveTo>
                <a:cubicBezTo>
                  <a:pt x="4222" y="907"/>
                  <a:pt x="1941" y="2295"/>
                  <a:pt x="1" y="4087"/>
                </a:cubicBezTo>
                <a:lnTo>
                  <a:pt x="1" y="6906"/>
                </a:lnTo>
                <a:cubicBezTo>
                  <a:pt x="3422" y="2990"/>
                  <a:pt x="8366" y="766"/>
                  <a:pt x="13537" y="766"/>
                </a:cubicBezTo>
                <a:cubicBezTo>
                  <a:pt x="13772" y="766"/>
                  <a:pt x="14007" y="770"/>
                  <a:pt x="14243" y="780"/>
                </a:cubicBezTo>
                <a:cubicBezTo>
                  <a:pt x="19675" y="999"/>
                  <a:pt x="24718" y="3662"/>
                  <a:pt x="27961" y="8025"/>
                </a:cubicBezTo>
                <a:cubicBezTo>
                  <a:pt x="28155" y="8282"/>
                  <a:pt x="28452" y="8419"/>
                  <a:pt x="28751" y="8419"/>
                </a:cubicBezTo>
                <a:cubicBezTo>
                  <a:pt x="28955" y="8419"/>
                  <a:pt x="29160" y="8355"/>
                  <a:pt x="29335" y="8223"/>
                </a:cubicBezTo>
                <a:cubicBezTo>
                  <a:pt x="29775" y="7897"/>
                  <a:pt x="29867" y="7281"/>
                  <a:pt x="29541" y="6849"/>
                </a:cubicBezTo>
                <a:cubicBezTo>
                  <a:pt x="27218" y="3719"/>
                  <a:pt x="24031" y="1339"/>
                  <a:pt x="203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 rot="5400000" flipH="1">
            <a:off x="7759779" y="3784127"/>
            <a:ext cx="1948279" cy="759324"/>
          </a:xfrm>
          <a:custGeom>
            <a:avLst/>
            <a:gdLst/>
            <a:ahLst/>
            <a:cxnLst/>
            <a:rect l="l" t="t" r="r" b="b"/>
            <a:pathLst>
              <a:path w="21581" h="8411" extrusionOk="0">
                <a:moveTo>
                  <a:pt x="13283" y="0"/>
                </a:moveTo>
                <a:cubicBezTo>
                  <a:pt x="8408" y="0"/>
                  <a:pt x="3610" y="1889"/>
                  <a:pt x="1" y="5457"/>
                </a:cubicBezTo>
                <a:lnTo>
                  <a:pt x="1" y="8410"/>
                </a:lnTo>
                <a:cubicBezTo>
                  <a:pt x="3285" y="4247"/>
                  <a:pt x="8221" y="1971"/>
                  <a:pt x="13282" y="1971"/>
                </a:cubicBezTo>
                <a:cubicBezTo>
                  <a:pt x="15564" y="1971"/>
                  <a:pt x="17872" y="2434"/>
                  <a:pt x="20065" y="3396"/>
                </a:cubicBezTo>
                <a:cubicBezTo>
                  <a:pt x="20191" y="3450"/>
                  <a:pt x="20323" y="3476"/>
                  <a:pt x="20452" y="3476"/>
                </a:cubicBezTo>
                <a:cubicBezTo>
                  <a:pt x="20833" y="3476"/>
                  <a:pt x="21197" y="3256"/>
                  <a:pt x="21361" y="2886"/>
                </a:cubicBezTo>
                <a:cubicBezTo>
                  <a:pt x="21580" y="2390"/>
                  <a:pt x="21354" y="1810"/>
                  <a:pt x="20858" y="1590"/>
                </a:cubicBezTo>
                <a:cubicBezTo>
                  <a:pt x="18419" y="520"/>
                  <a:pt x="15840" y="0"/>
                  <a:pt x="13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 rot="5400000" flipH="1">
            <a:off x="7976761" y="4094727"/>
            <a:ext cx="1259642" cy="826761"/>
          </a:xfrm>
          <a:custGeom>
            <a:avLst/>
            <a:gdLst/>
            <a:ahLst/>
            <a:cxnLst/>
            <a:rect l="l" t="t" r="r" b="b"/>
            <a:pathLst>
              <a:path w="13953" h="9158" extrusionOk="0">
                <a:moveTo>
                  <a:pt x="12954" y="1"/>
                </a:moveTo>
                <a:cubicBezTo>
                  <a:pt x="7996" y="50"/>
                  <a:pt x="3294" y="2196"/>
                  <a:pt x="1" y="5900"/>
                </a:cubicBezTo>
                <a:lnTo>
                  <a:pt x="1" y="9158"/>
                </a:lnTo>
                <a:cubicBezTo>
                  <a:pt x="64" y="9059"/>
                  <a:pt x="128" y="8960"/>
                  <a:pt x="192" y="8868"/>
                </a:cubicBezTo>
                <a:cubicBezTo>
                  <a:pt x="3060" y="4604"/>
                  <a:pt x="7841" y="2019"/>
                  <a:pt x="12975" y="1969"/>
                </a:cubicBezTo>
                <a:cubicBezTo>
                  <a:pt x="13521" y="1962"/>
                  <a:pt x="13953" y="1516"/>
                  <a:pt x="13953" y="978"/>
                </a:cubicBezTo>
                <a:lnTo>
                  <a:pt x="13953" y="950"/>
                </a:lnTo>
                <a:cubicBezTo>
                  <a:pt x="13931" y="418"/>
                  <a:pt x="13492" y="1"/>
                  <a:pt x="12968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 rot="5400000" flipH="1">
            <a:off x="7947286" y="4256459"/>
            <a:ext cx="870275" cy="892664"/>
          </a:xfrm>
          <a:custGeom>
            <a:avLst/>
            <a:gdLst/>
            <a:ahLst/>
            <a:cxnLst/>
            <a:rect l="l" t="t" r="r" b="b"/>
            <a:pathLst>
              <a:path w="9640" h="9888" extrusionOk="0">
                <a:moveTo>
                  <a:pt x="8542" y="1"/>
                </a:moveTo>
                <a:cubicBezTo>
                  <a:pt x="8449" y="1"/>
                  <a:pt x="8353" y="14"/>
                  <a:pt x="8258" y="43"/>
                </a:cubicBezTo>
                <a:cubicBezTo>
                  <a:pt x="4951" y="1098"/>
                  <a:pt x="2061" y="3173"/>
                  <a:pt x="1" y="5971"/>
                </a:cubicBezTo>
                <a:lnTo>
                  <a:pt x="1" y="9887"/>
                </a:lnTo>
                <a:cubicBezTo>
                  <a:pt x="1672" y="6084"/>
                  <a:pt x="4894" y="3180"/>
                  <a:pt x="8853" y="1919"/>
                </a:cubicBezTo>
                <a:lnTo>
                  <a:pt x="8860" y="1919"/>
                </a:lnTo>
                <a:cubicBezTo>
                  <a:pt x="9363" y="1742"/>
                  <a:pt x="9640" y="1197"/>
                  <a:pt x="9477" y="687"/>
                </a:cubicBezTo>
                <a:cubicBezTo>
                  <a:pt x="9344" y="271"/>
                  <a:pt x="8960" y="1"/>
                  <a:pt x="8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8558867" y="3547132"/>
            <a:ext cx="160474" cy="137666"/>
          </a:xfrm>
          <a:custGeom>
            <a:avLst/>
            <a:gdLst/>
            <a:ahLst/>
            <a:cxnLst/>
            <a:rect l="l" t="t" r="r" b="b"/>
            <a:pathLst>
              <a:path w="3546" h="3042" extrusionOk="0">
                <a:moveTo>
                  <a:pt x="1525" y="1"/>
                </a:moveTo>
                <a:cubicBezTo>
                  <a:pt x="745" y="1"/>
                  <a:pt x="1" y="608"/>
                  <a:pt x="1" y="1532"/>
                </a:cubicBezTo>
                <a:cubicBezTo>
                  <a:pt x="1" y="2350"/>
                  <a:pt x="673" y="3041"/>
                  <a:pt x="1510" y="3041"/>
                </a:cubicBezTo>
                <a:cubicBezTo>
                  <a:pt x="2855" y="3041"/>
                  <a:pt x="3546" y="1405"/>
                  <a:pt x="2582" y="442"/>
                </a:cubicBezTo>
                <a:cubicBezTo>
                  <a:pt x="2272" y="137"/>
                  <a:pt x="1894" y="1"/>
                  <a:pt x="15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 rot="-8537897" flipH="1">
            <a:off x="8849022" y="2489756"/>
            <a:ext cx="165317" cy="165317"/>
          </a:xfrm>
          <a:prstGeom prst="arc">
            <a:avLst>
              <a:gd name="adj1" fmla="val 303577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7774807" y="4912303"/>
            <a:ext cx="161289" cy="161334"/>
          </a:xfrm>
          <a:custGeom>
            <a:avLst/>
            <a:gdLst/>
            <a:ahLst/>
            <a:cxnLst/>
            <a:rect l="l" t="t" r="r" b="b"/>
            <a:pathLst>
              <a:path w="3564" h="3565" extrusionOk="0">
                <a:moveTo>
                  <a:pt x="1782" y="1"/>
                </a:moveTo>
                <a:cubicBezTo>
                  <a:pt x="801" y="1"/>
                  <a:pt x="1" y="801"/>
                  <a:pt x="1" y="1783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3"/>
                </a:cubicBezTo>
                <a:cubicBezTo>
                  <a:pt x="3564" y="801"/>
                  <a:pt x="2764" y="1"/>
                  <a:pt x="1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8665188" y="2298749"/>
            <a:ext cx="137451" cy="124573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"/>
          <p:cNvSpPr/>
          <p:nvPr/>
        </p:nvSpPr>
        <p:spPr>
          <a:xfrm rot="10800000" flipH="1">
            <a:off x="0" y="372"/>
            <a:ext cx="713071" cy="5143178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1"/>
          <p:cNvSpPr/>
          <p:nvPr/>
        </p:nvSpPr>
        <p:spPr>
          <a:xfrm rot="10800000" flipH="1">
            <a:off x="87080" y="-47"/>
            <a:ext cx="607278" cy="5139485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1"/>
          <p:cNvSpPr/>
          <p:nvPr/>
        </p:nvSpPr>
        <p:spPr>
          <a:xfrm rot="10800000" flipH="1">
            <a:off x="191526" y="237"/>
            <a:ext cx="599879" cy="5139201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1"/>
          <p:cNvSpPr/>
          <p:nvPr/>
        </p:nvSpPr>
        <p:spPr>
          <a:xfrm rot="10800000" flipH="1">
            <a:off x="791383" y="4371636"/>
            <a:ext cx="173146" cy="147622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1"/>
          <p:cNvSpPr/>
          <p:nvPr/>
        </p:nvSpPr>
        <p:spPr>
          <a:xfrm rot="10800000" flipH="1">
            <a:off x="613606" y="144578"/>
            <a:ext cx="177762" cy="161108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1"/>
          <p:cNvSpPr/>
          <p:nvPr/>
        </p:nvSpPr>
        <p:spPr>
          <a:xfrm rot="-381726">
            <a:off x="7992307" y="470055"/>
            <a:ext cx="807104" cy="4673732"/>
          </a:xfrm>
          <a:custGeom>
            <a:avLst/>
            <a:gdLst/>
            <a:ahLst/>
            <a:cxnLst/>
            <a:rect l="l" t="t" r="r" b="b"/>
            <a:pathLst>
              <a:path w="26618" h="154138" fill="none" extrusionOk="0">
                <a:moveTo>
                  <a:pt x="25694" y="154138"/>
                </a:moveTo>
                <a:lnTo>
                  <a:pt x="25694" y="154138"/>
                </a:lnTo>
                <a:cubicBezTo>
                  <a:pt x="25386" y="153625"/>
                  <a:pt x="25079" y="153112"/>
                  <a:pt x="24771" y="152625"/>
                </a:cubicBezTo>
                <a:cubicBezTo>
                  <a:pt x="24771" y="152599"/>
                  <a:pt x="24720" y="152548"/>
                  <a:pt x="24720" y="152548"/>
                </a:cubicBezTo>
                <a:cubicBezTo>
                  <a:pt x="23386" y="150342"/>
                  <a:pt x="22104" y="148137"/>
                  <a:pt x="20873" y="145906"/>
                </a:cubicBezTo>
                <a:cubicBezTo>
                  <a:pt x="17437" y="139598"/>
                  <a:pt x="14386" y="133111"/>
                  <a:pt x="11745" y="126444"/>
                </a:cubicBezTo>
                <a:cubicBezTo>
                  <a:pt x="6462" y="113238"/>
                  <a:pt x="2924" y="99391"/>
                  <a:pt x="1206" y="85288"/>
                </a:cubicBezTo>
                <a:cubicBezTo>
                  <a:pt x="334" y="78236"/>
                  <a:pt x="0" y="71159"/>
                  <a:pt x="180" y="64056"/>
                </a:cubicBezTo>
                <a:cubicBezTo>
                  <a:pt x="180" y="60517"/>
                  <a:pt x="513" y="56978"/>
                  <a:pt x="770" y="53440"/>
                </a:cubicBezTo>
                <a:cubicBezTo>
                  <a:pt x="1206" y="49901"/>
                  <a:pt x="1539" y="46362"/>
                  <a:pt x="2231" y="42849"/>
                </a:cubicBezTo>
                <a:cubicBezTo>
                  <a:pt x="2744" y="39336"/>
                  <a:pt x="3616" y="35849"/>
                  <a:pt x="4385" y="32362"/>
                </a:cubicBezTo>
                <a:cubicBezTo>
                  <a:pt x="4821" y="30618"/>
                  <a:pt x="5360" y="28900"/>
                  <a:pt x="5821" y="27182"/>
                </a:cubicBezTo>
                <a:lnTo>
                  <a:pt x="6539" y="24592"/>
                </a:lnTo>
                <a:lnTo>
                  <a:pt x="7411" y="22028"/>
                </a:lnTo>
                <a:cubicBezTo>
                  <a:pt x="7975" y="20310"/>
                  <a:pt x="8539" y="18592"/>
                  <a:pt x="9129" y="16899"/>
                </a:cubicBezTo>
                <a:lnTo>
                  <a:pt x="11129" y="11873"/>
                </a:lnTo>
                <a:cubicBezTo>
                  <a:pt x="11463" y="11027"/>
                  <a:pt x="11770" y="10181"/>
                  <a:pt x="12129" y="9360"/>
                </a:cubicBezTo>
                <a:lnTo>
                  <a:pt x="13129" y="7181"/>
                </a:lnTo>
                <a:lnTo>
                  <a:pt x="13258" y="6873"/>
                </a:lnTo>
                <a:lnTo>
                  <a:pt x="15540" y="1924"/>
                </a:lnTo>
                <a:cubicBezTo>
                  <a:pt x="16129" y="616"/>
                  <a:pt x="17796" y="1"/>
                  <a:pt x="19258" y="514"/>
                </a:cubicBezTo>
                <a:lnTo>
                  <a:pt x="19309" y="539"/>
                </a:lnTo>
                <a:cubicBezTo>
                  <a:pt x="20719" y="1103"/>
                  <a:pt x="21386" y="2565"/>
                  <a:pt x="20796" y="3847"/>
                </a:cubicBezTo>
                <a:lnTo>
                  <a:pt x="20796" y="3873"/>
                </a:lnTo>
                <a:lnTo>
                  <a:pt x="20719" y="4001"/>
                </a:lnTo>
                <a:lnTo>
                  <a:pt x="18463" y="8771"/>
                </a:lnTo>
                <a:lnTo>
                  <a:pt x="17335" y="11155"/>
                </a:lnTo>
                <a:cubicBezTo>
                  <a:pt x="16976" y="11950"/>
                  <a:pt x="16668" y="12771"/>
                  <a:pt x="16335" y="13566"/>
                </a:cubicBezTo>
                <a:lnTo>
                  <a:pt x="14309" y="18438"/>
                </a:lnTo>
                <a:cubicBezTo>
                  <a:pt x="13719" y="20079"/>
                  <a:pt x="13155" y="21720"/>
                  <a:pt x="12565" y="23361"/>
                </a:cubicBezTo>
                <a:lnTo>
                  <a:pt x="11693" y="25874"/>
                </a:lnTo>
                <a:lnTo>
                  <a:pt x="10950" y="28361"/>
                </a:lnTo>
                <a:cubicBezTo>
                  <a:pt x="10463" y="30028"/>
                  <a:pt x="9950" y="31695"/>
                  <a:pt x="9514" y="33387"/>
                </a:cubicBezTo>
                <a:cubicBezTo>
                  <a:pt x="8719" y="36746"/>
                  <a:pt x="7821" y="40106"/>
                  <a:pt x="7257" y="43542"/>
                </a:cubicBezTo>
                <a:cubicBezTo>
                  <a:pt x="6539" y="46926"/>
                  <a:pt x="6180" y="50363"/>
                  <a:pt x="5693" y="53799"/>
                </a:cubicBezTo>
                <a:cubicBezTo>
                  <a:pt x="5565" y="55465"/>
                  <a:pt x="5385" y="57132"/>
                  <a:pt x="5257" y="58773"/>
                </a:cubicBezTo>
                <a:lnTo>
                  <a:pt x="5257" y="58850"/>
                </a:lnTo>
                <a:cubicBezTo>
                  <a:pt x="5129" y="60594"/>
                  <a:pt x="5001" y="62363"/>
                  <a:pt x="4975" y="64133"/>
                </a:cubicBezTo>
                <a:cubicBezTo>
                  <a:pt x="4693" y="71030"/>
                  <a:pt x="4924" y="77954"/>
                  <a:pt x="5667" y="84852"/>
                </a:cubicBezTo>
                <a:cubicBezTo>
                  <a:pt x="5949" y="87595"/>
                  <a:pt x="6334" y="90365"/>
                  <a:pt x="6770" y="93109"/>
                </a:cubicBezTo>
                <a:cubicBezTo>
                  <a:pt x="6770" y="93185"/>
                  <a:pt x="6796" y="93262"/>
                  <a:pt x="6796" y="93339"/>
                </a:cubicBezTo>
                <a:cubicBezTo>
                  <a:pt x="8591" y="104263"/>
                  <a:pt x="11463" y="114956"/>
                  <a:pt x="15411" y="125290"/>
                </a:cubicBezTo>
                <a:cubicBezTo>
                  <a:pt x="17924" y="131854"/>
                  <a:pt x="20822" y="138265"/>
                  <a:pt x="24104" y="144496"/>
                </a:cubicBezTo>
                <a:cubicBezTo>
                  <a:pt x="24925" y="146009"/>
                  <a:pt x="25745" y="147547"/>
                  <a:pt x="26617" y="14906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1"/>
          <p:cNvSpPr/>
          <p:nvPr/>
        </p:nvSpPr>
        <p:spPr>
          <a:xfrm>
            <a:off x="8040700" y="11050"/>
            <a:ext cx="1097427" cy="5143588"/>
          </a:xfrm>
          <a:custGeom>
            <a:avLst/>
            <a:gdLst/>
            <a:ahLst/>
            <a:cxnLst/>
            <a:rect l="l" t="t" r="r" b="b"/>
            <a:pathLst>
              <a:path w="22130" h="149599" extrusionOk="0">
                <a:moveTo>
                  <a:pt x="20694" y="1"/>
                </a:moveTo>
                <a:cubicBezTo>
                  <a:pt x="18745" y="3770"/>
                  <a:pt x="16976" y="7642"/>
                  <a:pt x="15335" y="11617"/>
                </a:cubicBezTo>
                <a:cubicBezTo>
                  <a:pt x="3103" y="41388"/>
                  <a:pt x="0" y="75312"/>
                  <a:pt x="6616" y="107058"/>
                </a:cubicBezTo>
                <a:cubicBezTo>
                  <a:pt x="9821" y="122366"/>
                  <a:pt x="14950" y="136700"/>
                  <a:pt x="21822" y="149599"/>
                </a:cubicBezTo>
                <a:lnTo>
                  <a:pt x="21822" y="145804"/>
                </a:lnTo>
                <a:lnTo>
                  <a:pt x="21822" y="141906"/>
                </a:lnTo>
                <a:lnTo>
                  <a:pt x="21822" y="137008"/>
                </a:lnTo>
                <a:lnTo>
                  <a:pt x="21822" y="136213"/>
                </a:lnTo>
                <a:lnTo>
                  <a:pt x="21822" y="131803"/>
                </a:lnTo>
                <a:cubicBezTo>
                  <a:pt x="20617" y="128777"/>
                  <a:pt x="19514" y="125700"/>
                  <a:pt x="18489" y="122546"/>
                </a:cubicBezTo>
                <a:cubicBezTo>
                  <a:pt x="18053" y="121136"/>
                  <a:pt x="17617" y="119751"/>
                  <a:pt x="17181" y="118315"/>
                </a:cubicBezTo>
                <a:cubicBezTo>
                  <a:pt x="15976" y="114135"/>
                  <a:pt x="14899" y="109878"/>
                  <a:pt x="13976" y="105519"/>
                </a:cubicBezTo>
                <a:cubicBezTo>
                  <a:pt x="13847" y="104878"/>
                  <a:pt x="13719" y="104212"/>
                  <a:pt x="13591" y="103545"/>
                </a:cubicBezTo>
                <a:cubicBezTo>
                  <a:pt x="11899" y="94878"/>
                  <a:pt x="10950" y="86057"/>
                  <a:pt x="10770" y="77210"/>
                </a:cubicBezTo>
                <a:cubicBezTo>
                  <a:pt x="10719" y="75518"/>
                  <a:pt x="10719" y="73851"/>
                  <a:pt x="10719" y="72158"/>
                </a:cubicBezTo>
                <a:cubicBezTo>
                  <a:pt x="10847" y="59158"/>
                  <a:pt x="12565" y="46208"/>
                  <a:pt x="15847" y="33644"/>
                </a:cubicBezTo>
                <a:cubicBezTo>
                  <a:pt x="16591" y="30823"/>
                  <a:pt x="17412" y="28028"/>
                  <a:pt x="18309" y="25258"/>
                </a:cubicBezTo>
                <a:cubicBezTo>
                  <a:pt x="18668" y="24156"/>
                  <a:pt x="19027" y="23053"/>
                  <a:pt x="19412" y="21951"/>
                </a:cubicBezTo>
                <a:cubicBezTo>
                  <a:pt x="19463" y="21848"/>
                  <a:pt x="19514" y="21745"/>
                  <a:pt x="19540" y="21617"/>
                </a:cubicBezTo>
                <a:cubicBezTo>
                  <a:pt x="19540" y="21617"/>
                  <a:pt x="19540" y="21592"/>
                  <a:pt x="19540" y="21592"/>
                </a:cubicBezTo>
                <a:cubicBezTo>
                  <a:pt x="19719" y="21104"/>
                  <a:pt x="19873" y="20643"/>
                  <a:pt x="20053" y="20156"/>
                </a:cubicBezTo>
                <a:cubicBezTo>
                  <a:pt x="20694" y="18386"/>
                  <a:pt x="21386" y="16617"/>
                  <a:pt x="22104" y="14873"/>
                </a:cubicBezTo>
                <a:lnTo>
                  <a:pt x="22130" y="6668"/>
                </a:lnTo>
                <a:lnTo>
                  <a:pt x="22130" y="4411"/>
                </a:lnTo>
                <a:lnTo>
                  <a:pt x="221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8478850" y="825"/>
            <a:ext cx="664328" cy="5024982"/>
          </a:xfrm>
          <a:custGeom>
            <a:avLst/>
            <a:gdLst/>
            <a:ahLst/>
            <a:cxnLst/>
            <a:rect l="l" t="t" r="r" b="b"/>
            <a:pathLst>
              <a:path w="22336" h="153189" extrusionOk="0">
                <a:moveTo>
                  <a:pt x="16155" y="1"/>
                </a:moveTo>
                <a:cubicBezTo>
                  <a:pt x="15643" y="1078"/>
                  <a:pt x="15155" y="2129"/>
                  <a:pt x="14668" y="3206"/>
                </a:cubicBezTo>
                <a:cubicBezTo>
                  <a:pt x="13668" y="5437"/>
                  <a:pt x="12719" y="7693"/>
                  <a:pt x="11822" y="9976"/>
                </a:cubicBezTo>
                <a:cubicBezTo>
                  <a:pt x="5411" y="26412"/>
                  <a:pt x="1642" y="43772"/>
                  <a:pt x="667" y="61414"/>
                </a:cubicBezTo>
                <a:lnTo>
                  <a:pt x="667" y="61466"/>
                </a:lnTo>
                <a:cubicBezTo>
                  <a:pt x="1" y="72902"/>
                  <a:pt x="514" y="84390"/>
                  <a:pt x="2180" y="95724"/>
                </a:cubicBezTo>
                <a:cubicBezTo>
                  <a:pt x="2180" y="95801"/>
                  <a:pt x="2206" y="95878"/>
                  <a:pt x="2206" y="95955"/>
                </a:cubicBezTo>
                <a:cubicBezTo>
                  <a:pt x="2821" y="100109"/>
                  <a:pt x="3616" y="104237"/>
                  <a:pt x="4539" y="108340"/>
                </a:cubicBezTo>
                <a:cubicBezTo>
                  <a:pt x="8258" y="124572"/>
                  <a:pt x="14181" y="139701"/>
                  <a:pt x="22027" y="153189"/>
                </a:cubicBezTo>
                <a:lnTo>
                  <a:pt x="22027" y="149573"/>
                </a:lnTo>
                <a:lnTo>
                  <a:pt x="22027" y="145778"/>
                </a:lnTo>
                <a:lnTo>
                  <a:pt x="22027" y="141880"/>
                </a:lnTo>
                <a:lnTo>
                  <a:pt x="22027" y="136983"/>
                </a:lnTo>
                <a:cubicBezTo>
                  <a:pt x="19848" y="132239"/>
                  <a:pt x="17925" y="127367"/>
                  <a:pt x="16258" y="122418"/>
                </a:cubicBezTo>
                <a:cubicBezTo>
                  <a:pt x="15950" y="121597"/>
                  <a:pt x="15694" y="120725"/>
                  <a:pt x="15412" y="119853"/>
                </a:cubicBezTo>
                <a:cubicBezTo>
                  <a:pt x="14027" y="115571"/>
                  <a:pt x="12822" y="111161"/>
                  <a:pt x="11796" y="106673"/>
                </a:cubicBezTo>
                <a:cubicBezTo>
                  <a:pt x="11514" y="105417"/>
                  <a:pt x="11232" y="104135"/>
                  <a:pt x="10976" y="102878"/>
                </a:cubicBezTo>
                <a:cubicBezTo>
                  <a:pt x="9206" y="94057"/>
                  <a:pt x="8155" y="85108"/>
                  <a:pt x="7899" y="76107"/>
                </a:cubicBezTo>
                <a:cubicBezTo>
                  <a:pt x="7873" y="75184"/>
                  <a:pt x="7847" y="74287"/>
                  <a:pt x="7822" y="73364"/>
                </a:cubicBezTo>
                <a:cubicBezTo>
                  <a:pt x="7719" y="64722"/>
                  <a:pt x="8283" y="56106"/>
                  <a:pt x="9540" y="47567"/>
                </a:cubicBezTo>
                <a:cubicBezTo>
                  <a:pt x="10283" y="42490"/>
                  <a:pt x="11258" y="37464"/>
                  <a:pt x="12489" y="32490"/>
                </a:cubicBezTo>
                <a:cubicBezTo>
                  <a:pt x="13309" y="29207"/>
                  <a:pt x="14207" y="25951"/>
                  <a:pt x="15232" y="22745"/>
                </a:cubicBezTo>
                <a:cubicBezTo>
                  <a:pt x="15694" y="21233"/>
                  <a:pt x="16181" y="19745"/>
                  <a:pt x="16719" y="18284"/>
                </a:cubicBezTo>
                <a:cubicBezTo>
                  <a:pt x="17361" y="16412"/>
                  <a:pt x="18053" y="14566"/>
                  <a:pt x="18771" y="12719"/>
                </a:cubicBezTo>
                <a:cubicBezTo>
                  <a:pt x="19899" y="9899"/>
                  <a:pt x="21079" y="7129"/>
                  <a:pt x="22335" y="4411"/>
                </a:cubicBezTo>
                <a:lnTo>
                  <a:pt x="2233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1"/>
          <p:cNvSpPr/>
          <p:nvPr/>
        </p:nvSpPr>
        <p:spPr>
          <a:xfrm>
            <a:off x="8577875" y="166700"/>
            <a:ext cx="565285" cy="4616051"/>
          </a:xfrm>
          <a:custGeom>
            <a:avLst/>
            <a:gdLst/>
            <a:ahLst/>
            <a:cxnLst/>
            <a:rect l="l" t="t" r="r" b="b"/>
            <a:pathLst>
              <a:path w="17233" h="139111" extrusionOk="0">
                <a:moveTo>
                  <a:pt x="17232" y="1"/>
                </a:moveTo>
                <a:lnTo>
                  <a:pt x="17232" y="1"/>
                </a:lnTo>
                <a:cubicBezTo>
                  <a:pt x="16181" y="2155"/>
                  <a:pt x="15181" y="4360"/>
                  <a:pt x="14206" y="6565"/>
                </a:cubicBezTo>
                <a:cubicBezTo>
                  <a:pt x="13488" y="8232"/>
                  <a:pt x="12822" y="9899"/>
                  <a:pt x="12155" y="11591"/>
                </a:cubicBezTo>
                <a:cubicBezTo>
                  <a:pt x="11540" y="13155"/>
                  <a:pt x="10950" y="14719"/>
                  <a:pt x="10386" y="16309"/>
                </a:cubicBezTo>
                <a:cubicBezTo>
                  <a:pt x="9283" y="19463"/>
                  <a:pt x="8283" y="22617"/>
                  <a:pt x="7386" y="25823"/>
                </a:cubicBezTo>
                <a:cubicBezTo>
                  <a:pt x="6539" y="28797"/>
                  <a:pt x="5796" y="31772"/>
                  <a:pt x="5129" y="34772"/>
                </a:cubicBezTo>
                <a:cubicBezTo>
                  <a:pt x="52" y="57747"/>
                  <a:pt x="1" y="81544"/>
                  <a:pt x="5026" y="104545"/>
                </a:cubicBezTo>
                <a:cubicBezTo>
                  <a:pt x="7411" y="115392"/>
                  <a:pt x="10950" y="125982"/>
                  <a:pt x="15540" y="136111"/>
                </a:cubicBezTo>
                <a:cubicBezTo>
                  <a:pt x="16001" y="137136"/>
                  <a:pt x="16463" y="138136"/>
                  <a:pt x="16950" y="139111"/>
                </a:cubicBezTo>
                <a:lnTo>
                  <a:pt x="16950" y="135239"/>
                </a:lnTo>
                <a:lnTo>
                  <a:pt x="16950" y="130341"/>
                </a:lnTo>
                <a:lnTo>
                  <a:pt x="16950" y="129546"/>
                </a:lnTo>
                <a:lnTo>
                  <a:pt x="16950" y="125136"/>
                </a:lnTo>
                <a:lnTo>
                  <a:pt x="16950" y="119443"/>
                </a:lnTo>
                <a:cubicBezTo>
                  <a:pt x="6821" y="89595"/>
                  <a:pt x="6078" y="57363"/>
                  <a:pt x="14822" y="27079"/>
                </a:cubicBezTo>
                <a:cubicBezTo>
                  <a:pt x="15540" y="24566"/>
                  <a:pt x="16335" y="22053"/>
                  <a:pt x="17181" y="19592"/>
                </a:cubicBezTo>
                <a:lnTo>
                  <a:pt x="17207" y="9899"/>
                </a:lnTo>
                <a:lnTo>
                  <a:pt x="17207" y="8206"/>
                </a:lnTo>
                <a:lnTo>
                  <a:pt x="17232" y="1"/>
                </a:ln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>
            <a:off x="8716677" y="544200"/>
            <a:ext cx="425645" cy="4111498"/>
          </a:xfrm>
          <a:custGeom>
            <a:avLst/>
            <a:gdLst/>
            <a:ahLst/>
            <a:cxnLst/>
            <a:rect l="l" t="t" r="r" b="b"/>
            <a:pathLst>
              <a:path w="12976" h="125341" extrusionOk="0">
                <a:moveTo>
                  <a:pt x="12976" y="1"/>
                </a:moveTo>
                <a:cubicBezTo>
                  <a:pt x="12411" y="1308"/>
                  <a:pt x="11873" y="2591"/>
                  <a:pt x="11334" y="3898"/>
                </a:cubicBezTo>
                <a:cubicBezTo>
                  <a:pt x="10693" y="5488"/>
                  <a:pt x="10078" y="7078"/>
                  <a:pt x="9514" y="8693"/>
                </a:cubicBezTo>
                <a:cubicBezTo>
                  <a:pt x="8514" y="11463"/>
                  <a:pt x="7591" y="14232"/>
                  <a:pt x="6744" y="17079"/>
                </a:cubicBezTo>
                <a:cubicBezTo>
                  <a:pt x="4539" y="24335"/>
                  <a:pt x="2898" y="31746"/>
                  <a:pt x="1770" y="39259"/>
                </a:cubicBezTo>
                <a:cubicBezTo>
                  <a:pt x="1257" y="42798"/>
                  <a:pt x="847" y="46362"/>
                  <a:pt x="539" y="49901"/>
                </a:cubicBezTo>
                <a:cubicBezTo>
                  <a:pt x="385" y="51927"/>
                  <a:pt x="257" y="53798"/>
                  <a:pt x="180" y="55542"/>
                </a:cubicBezTo>
                <a:cubicBezTo>
                  <a:pt x="129" y="56594"/>
                  <a:pt x="103" y="57594"/>
                  <a:pt x="77" y="58568"/>
                </a:cubicBezTo>
                <a:lnTo>
                  <a:pt x="77" y="58619"/>
                </a:lnTo>
                <a:cubicBezTo>
                  <a:pt x="52" y="59286"/>
                  <a:pt x="52" y="59927"/>
                  <a:pt x="52" y="60568"/>
                </a:cubicBezTo>
                <a:lnTo>
                  <a:pt x="52" y="60696"/>
                </a:lnTo>
                <a:lnTo>
                  <a:pt x="1" y="63184"/>
                </a:lnTo>
                <a:lnTo>
                  <a:pt x="1" y="63594"/>
                </a:lnTo>
                <a:lnTo>
                  <a:pt x="1" y="64568"/>
                </a:lnTo>
                <a:lnTo>
                  <a:pt x="206" y="71107"/>
                </a:lnTo>
                <a:cubicBezTo>
                  <a:pt x="206" y="71646"/>
                  <a:pt x="231" y="72158"/>
                  <a:pt x="283" y="72620"/>
                </a:cubicBezTo>
                <a:lnTo>
                  <a:pt x="565" y="76543"/>
                </a:lnTo>
                <a:cubicBezTo>
                  <a:pt x="590" y="76825"/>
                  <a:pt x="616" y="77133"/>
                  <a:pt x="642" y="77441"/>
                </a:cubicBezTo>
                <a:cubicBezTo>
                  <a:pt x="667" y="78005"/>
                  <a:pt x="718" y="78595"/>
                  <a:pt x="770" y="79185"/>
                </a:cubicBezTo>
                <a:lnTo>
                  <a:pt x="1462" y="85005"/>
                </a:lnTo>
                <a:cubicBezTo>
                  <a:pt x="1539" y="85441"/>
                  <a:pt x="1565" y="85877"/>
                  <a:pt x="1642" y="86313"/>
                </a:cubicBezTo>
                <a:cubicBezTo>
                  <a:pt x="1693" y="86621"/>
                  <a:pt x="1744" y="86954"/>
                  <a:pt x="1795" y="87262"/>
                </a:cubicBezTo>
                <a:lnTo>
                  <a:pt x="2719" y="92339"/>
                </a:lnTo>
                <a:cubicBezTo>
                  <a:pt x="2821" y="93057"/>
                  <a:pt x="2975" y="93749"/>
                  <a:pt x="3129" y="94416"/>
                </a:cubicBezTo>
                <a:cubicBezTo>
                  <a:pt x="3155" y="94621"/>
                  <a:pt x="3206" y="94852"/>
                  <a:pt x="3257" y="95108"/>
                </a:cubicBezTo>
                <a:lnTo>
                  <a:pt x="4360" y="100211"/>
                </a:lnTo>
                <a:lnTo>
                  <a:pt x="6052" y="106699"/>
                </a:lnTo>
                <a:cubicBezTo>
                  <a:pt x="6155" y="107058"/>
                  <a:pt x="6257" y="107366"/>
                  <a:pt x="6360" y="107673"/>
                </a:cubicBezTo>
                <a:cubicBezTo>
                  <a:pt x="6385" y="107801"/>
                  <a:pt x="6437" y="107930"/>
                  <a:pt x="6462" y="108058"/>
                </a:cubicBezTo>
                <a:lnTo>
                  <a:pt x="8027" y="113084"/>
                </a:lnTo>
                <a:lnTo>
                  <a:pt x="8052" y="113161"/>
                </a:lnTo>
                <a:cubicBezTo>
                  <a:pt x="8437" y="114263"/>
                  <a:pt x="8847" y="115366"/>
                  <a:pt x="9232" y="116443"/>
                </a:cubicBezTo>
                <a:cubicBezTo>
                  <a:pt x="9437" y="117007"/>
                  <a:pt x="9642" y="117571"/>
                  <a:pt x="9847" y="118161"/>
                </a:cubicBezTo>
                <a:lnTo>
                  <a:pt x="10540" y="120007"/>
                </a:lnTo>
                <a:lnTo>
                  <a:pt x="12719" y="125264"/>
                </a:lnTo>
                <a:lnTo>
                  <a:pt x="12745" y="125341"/>
                </a:lnTo>
                <a:lnTo>
                  <a:pt x="12745" y="120443"/>
                </a:lnTo>
                <a:lnTo>
                  <a:pt x="12745" y="119674"/>
                </a:lnTo>
                <a:lnTo>
                  <a:pt x="12745" y="115263"/>
                </a:lnTo>
                <a:lnTo>
                  <a:pt x="12745" y="109571"/>
                </a:lnTo>
                <a:lnTo>
                  <a:pt x="12745" y="109109"/>
                </a:lnTo>
                <a:lnTo>
                  <a:pt x="12745" y="102929"/>
                </a:lnTo>
                <a:lnTo>
                  <a:pt x="11591" y="98545"/>
                </a:lnTo>
                <a:lnTo>
                  <a:pt x="10540" y="93570"/>
                </a:lnTo>
                <a:cubicBezTo>
                  <a:pt x="10488" y="93313"/>
                  <a:pt x="10437" y="93057"/>
                  <a:pt x="10386" y="92826"/>
                </a:cubicBezTo>
                <a:cubicBezTo>
                  <a:pt x="10232" y="92262"/>
                  <a:pt x="10129" y="91724"/>
                  <a:pt x="10052" y="91211"/>
                </a:cubicBezTo>
                <a:lnTo>
                  <a:pt x="9180" y="86005"/>
                </a:lnTo>
                <a:lnTo>
                  <a:pt x="9180" y="85928"/>
                </a:lnTo>
                <a:cubicBezTo>
                  <a:pt x="9078" y="85364"/>
                  <a:pt x="9001" y="84775"/>
                  <a:pt x="8924" y="84133"/>
                </a:cubicBezTo>
                <a:lnTo>
                  <a:pt x="8232" y="78441"/>
                </a:lnTo>
                <a:cubicBezTo>
                  <a:pt x="8180" y="77928"/>
                  <a:pt x="8155" y="77415"/>
                  <a:pt x="8103" y="76877"/>
                </a:cubicBezTo>
                <a:cubicBezTo>
                  <a:pt x="8103" y="76569"/>
                  <a:pt x="8078" y="76261"/>
                  <a:pt x="8052" y="75954"/>
                </a:cubicBezTo>
                <a:lnTo>
                  <a:pt x="7744" y="72030"/>
                </a:lnTo>
                <a:cubicBezTo>
                  <a:pt x="7719" y="71671"/>
                  <a:pt x="7693" y="71312"/>
                  <a:pt x="7693" y="70979"/>
                </a:cubicBezTo>
                <a:lnTo>
                  <a:pt x="7514" y="64440"/>
                </a:lnTo>
                <a:lnTo>
                  <a:pt x="7514" y="63748"/>
                </a:lnTo>
                <a:lnTo>
                  <a:pt x="7514" y="63261"/>
                </a:lnTo>
                <a:lnTo>
                  <a:pt x="7539" y="60671"/>
                </a:lnTo>
                <a:lnTo>
                  <a:pt x="7539" y="60594"/>
                </a:lnTo>
                <a:cubicBezTo>
                  <a:pt x="7565" y="57568"/>
                  <a:pt x="7719" y="54337"/>
                  <a:pt x="8001" y="50465"/>
                </a:cubicBezTo>
                <a:cubicBezTo>
                  <a:pt x="8283" y="47439"/>
                  <a:pt x="8616" y="44388"/>
                  <a:pt x="9052" y="41362"/>
                </a:cubicBezTo>
                <a:cubicBezTo>
                  <a:pt x="9078" y="41003"/>
                  <a:pt x="9129" y="40670"/>
                  <a:pt x="9180" y="40336"/>
                </a:cubicBezTo>
                <a:cubicBezTo>
                  <a:pt x="10078" y="34362"/>
                  <a:pt x="11334" y="28438"/>
                  <a:pt x="12924" y="22617"/>
                </a:cubicBezTo>
                <a:lnTo>
                  <a:pt x="12950" y="10514"/>
                </a:lnTo>
                <a:lnTo>
                  <a:pt x="12950" y="9694"/>
                </a:lnTo>
                <a:lnTo>
                  <a:pt x="12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806687" y="889090"/>
            <a:ext cx="334782" cy="3579901"/>
          </a:xfrm>
          <a:custGeom>
            <a:avLst/>
            <a:gdLst/>
            <a:ahLst/>
            <a:cxnLst/>
            <a:rect l="l" t="t" r="r" b="b"/>
            <a:pathLst>
              <a:path w="10206" h="109135" extrusionOk="0">
                <a:moveTo>
                  <a:pt x="10206" y="0"/>
                </a:moveTo>
                <a:lnTo>
                  <a:pt x="10206" y="0"/>
                </a:lnTo>
                <a:cubicBezTo>
                  <a:pt x="9360" y="2205"/>
                  <a:pt x="8565" y="4436"/>
                  <a:pt x="7847" y="6667"/>
                </a:cubicBezTo>
                <a:cubicBezTo>
                  <a:pt x="3641" y="19514"/>
                  <a:pt x="1154" y="32874"/>
                  <a:pt x="462" y="46362"/>
                </a:cubicBezTo>
                <a:cubicBezTo>
                  <a:pt x="411" y="47259"/>
                  <a:pt x="359" y="48157"/>
                  <a:pt x="334" y="49054"/>
                </a:cubicBezTo>
                <a:cubicBezTo>
                  <a:pt x="0" y="58208"/>
                  <a:pt x="462" y="67388"/>
                  <a:pt x="1744" y="76466"/>
                </a:cubicBezTo>
                <a:cubicBezTo>
                  <a:pt x="2129" y="79210"/>
                  <a:pt x="2590" y="81953"/>
                  <a:pt x="3129" y="84697"/>
                </a:cubicBezTo>
                <a:cubicBezTo>
                  <a:pt x="3565" y="86954"/>
                  <a:pt x="4077" y="89184"/>
                  <a:pt x="4616" y="91415"/>
                </a:cubicBezTo>
                <a:cubicBezTo>
                  <a:pt x="4949" y="92877"/>
                  <a:pt x="5308" y="94313"/>
                  <a:pt x="5718" y="95749"/>
                </a:cubicBezTo>
                <a:cubicBezTo>
                  <a:pt x="6949" y="100313"/>
                  <a:pt x="8360" y="104775"/>
                  <a:pt x="9975" y="109134"/>
                </a:cubicBezTo>
                <a:lnTo>
                  <a:pt x="9975" y="104724"/>
                </a:lnTo>
                <a:lnTo>
                  <a:pt x="9975" y="99031"/>
                </a:lnTo>
                <a:lnTo>
                  <a:pt x="9975" y="98570"/>
                </a:lnTo>
                <a:lnTo>
                  <a:pt x="9975" y="92390"/>
                </a:lnTo>
                <a:lnTo>
                  <a:pt x="10001" y="80979"/>
                </a:lnTo>
                <a:cubicBezTo>
                  <a:pt x="9437" y="77748"/>
                  <a:pt x="8949" y="74517"/>
                  <a:pt x="8590" y="71235"/>
                </a:cubicBezTo>
                <a:cubicBezTo>
                  <a:pt x="8411" y="69594"/>
                  <a:pt x="8257" y="67953"/>
                  <a:pt x="8129" y="66286"/>
                </a:cubicBezTo>
                <a:cubicBezTo>
                  <a:pt x="7796" y="61952"/>
                  <a:pt x="7642" y="57619"/>
                  <a:pt x="7693" y="53259"/>
                </a:cubicBezTo>
                <a:cubicBezTo>
                  <a:pt x="7770" y="47823"/>
                  <a:pt x="8129" y="42413"/>
                  <a:pt x="8770" y="37028"/>
                </a:cubicBezTo>
                <a:cubicBezTo>
                  <a:pt x="9129" y="33976"/>
                  <a:pt x="9590" y="30950"/>
                  <a:pt x="10129" y="27950"/>
                </a:cubicBezTo>
                <a:lnTo>
                  <a:pt x="10180" y="13950"/>
                </a:lnTo>
                <a:lnTo>
                  <a:pt x="10180" y="12103"/>
                </a:lnTo>
                <a:lnTo>
                  <a:pt x="102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8935370" y="1346658"/>
            <a:ext cx="205278" cy="2776633"/>
          </a:xfrm>
          <a:custGeom>
            <a:avLst/>
            <a:gdLst/>
            <a:ahLst/>
            <a:cxnLst/>
            <a:rect l="l" t="t" r="r" b="b"/>
            <a:pathLst>
              <a:path w="6258" h="84647" extrusionOk="0">
                <a:moveTo>
                  <a:pt x="6257" y="1"/>
                </a:moveTo>
                <a:cubicBezTo>
                  <a:pt x="4642" y="5539"/>
                  <a:pt x="3334" y="11181"/>
                  <a:pt x="2385" y="16899"/>
                </a:cubicBezTo>
                <a:cubicBezTo>
                  <a:pt x="1642" y="21309"/>
                  <a:pt x="1077" y="25746"/>
                  <a:pt x="744" y="30182"/>
                </a:cubicBezTo>
                <a:cubicBezTo>
                  <a:pt x="1" y="39285"/>
                  <a:pt x="77" y="48439"/>
                  <a:pt x="975" y="57517"/>
                </a:cubicBezTo>
                <a:cubicBezTo>
                  <a:pt x="1436" y="62055"/>
                  <a:pt x="2052" y="66568"/>
                  <a:pt x="2924" y="71056"/>
                </a:cubicBezTo>
                <a:cubicBezTo>
                  <a:pt x="3770" y="75518"/>
                  <a:pt x="4796" y="79928"/>
                  <a:pt x="5975" y="84313"/>
                </a:cubicBezTo>
                <a:cubicBezTo>
                  <a:pt x="6001" y="84441"/>
                  <a:pt x="6026" y="84544"/>
                  <a:pt x="6052" y="84646"/>
                </a:cubicBezTo>
                <a:lnTo>
                  <a:pt x="6052" y="78466"/>
                </a:lnTo>
                <a:lnTo>
                  <a:pt x="6078" y="67056"/>
                </a:lnTo>
                <a:lnTo>
                  <a:pt x="6103" y="58004"/>
                </a:lnTo>
                <a:lnTo>
                  <a:pt x="6103" y="57952"/>
                </a:lnTo>
                <a:cubicBezTo>
                  <a:pt x="6078" y="57670"/>
                  <a:pt x="6052" y="57363"/>
                  <a:pt x="6026" y="57081"/>
                </a:cubicBezTo>
                <a:cubicBezTo>
                  <a:pt x="6001" y="57004"/>
                  <a:pt x="6001" y="56901"/>
                  <a:pt x="6001" y="56824"/>
                </a:cubicBezTo>
                <a:cubicBezTo>
                  <a:pt x="5898" y="55414"/>
                  <a:pt x="5821" y="54004"/>
                  <a:pt x="5744" y="52619"/>
                </a:cubicBezTo>
                <a:cubicBezTo>
                  <a:pt x="5385" y="45644"/>
                  <a:pt x="5539" y="38669"/>
                  <a:pt x="6180" y="31720"/>
                </a:cubicBezTo>
                <a:lnTo>
                  <a:pt x="6206" y="14001"/>
                </a:lnTo>
                <a:lnTo>
                  <a:pt x="62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159857" y="266425"/>
            <a:ext cx="940415" cy="4877141"/>
          </a:xfrm>
          <a:custGeom>
            <a:avLst/>
            <a:gdLst/>
            <a:ahLst/>
            <a:cxnLst/>
            <a:rect l="l" t="t" r="r" b="b"/>
            <a:pathLst>
              <a:path w="28669" h="148682" extrusionOk="0">
                <a:moveTo>
                  <a:pt x="13775" y="1"/>
                </a:moveTo>
                <a:cubicBezTo>
                  <a:pt x="12767" y="1"/>
                  <a:pt x="11815" y="626"/>
                  <a:pt x="11437" y="1622"/>
                </a:cubicBezTo>
                <a:lnTo>
                  <a:pt x="9642" y="6443"/>
                </a:lnTo>
                <a:lnTo>
                  <a:pt x="8719" y="8879"/>
                </a:lnTo>
                <a:cubicBezTo>
                  <a:pt x="8437" y="9674"/>
                  <a:pt x="8206" y="10494"/>
                  <a:pt x="7924" y="11315"/>
                </a:cubicBezTo>
                <a:lnTo>
                  <a:pt x="6360" y="16238"/>
                </a:lnTo>
                <a:cubicBezTo>
                  <a:pt x="5898" y="17905"/>
                  <a:pt x="5462" y="19572"/>
                  <a:pt x="5026" y="21213"/>
                </a:cubicBezTo>
                <a:lnTo>
                  <a:pt x="4359" y="23726"/>
                </a:lnTo>
                <a:lnTo>
                  <a:pt x="3821" y="26239"/>
                </a:lnTo>
                <a:cubicBezTo>
                  <a:pt x="3462" y="27931"/>
                  <a:pt x="3052" y="29598"/>
                  <a:pt x="2744" y="31290"/>
                </a:cubicBezTo>
                <a:cubicBezTo>
                  <a:pt x="2180" y="34675"/>
                  <a:pt x="1539" y="38060"/>
                  <a:pt x="1205" y="41470"/>
                </a:cubicBezTo>
                <a:cubicBezTo>
                  <a:pt x="718" y="44881"/>
                  <a:pt x="539" y="48317"/>
                  <a:pt x="282" y="51727"/>
                </a:cubicBezTo>
                <a:cubicBezTo>
                  <a:pt x="180" y="55164"/>
                  <a:pt x="0" y="58600"/>
                  <a:pt x="103" y="62036"/>
                </a:cubicBezTo>
                <a:cubicBezTo>
                  <a:pt x="180" y="68908"/>
                  <a:pt x="693" y="75754"/>
                  <a:pt x="1667" y="82550"/>
                </a:cubicBezTo>
                <a:cubicBezTo>
                  <a:pt x="3616" y="96115"/>
                  <a:pt x="7129" y="109423"/>
                  <a:pt x="12155" y="122193"/>
                </a:cubicBezTo>
                <a:cubicBezTo>
                  <a:pt x="14642" y="128552"/>
                  <a:pt x="17514" y="134783"/>
                  <a:pt x="20719" y="140835"/>
                </a:cubicBezTo>
                <a:cubicBezTo>
                  <a:pt x="22130" y="143476"/>
                  <a:pt x="23591" y="146117"/>
                  <a:pt x="25181" y="148682"/>
                </a:cubicBezTo>
                <a:lnTo>
                  <a:pt x="28668" y="148682"/>
                </a:lnTo>
                <a:cubicBezTo>
                  <a:pt x="28566" y="148502"/>
                  <a:pt x="28463" y="148323"/>
                  <a:pt x="28361" y="148169"/>
                </a:cubicBezTo>
                <a:cubicBezTo>
                  <a:pt x="28156" y="147835"/>
                  <a:pt x="27950" y="147502"/>
                  <a:pt x="27745" y="147169"/>
                </a:cubicBezTo>
                <a:cubicBezTo>
                  <a:pt x="27745" y="147143"/>
                  <a:pt x="27720" y="147092"/>
                  <a:pt x="27720" y="147092"/>
                </a:cubicBezTo>
                <a:cubicBezTo>
                  <a:pt x="26232" y="144553"/>
                  <a:pt x="24822" y="141963"/>
                  <a:pt x="23463" y="139373"/>
                </a:cubicBezTo>
                <a:cubicBezTo>
                  <a:pt x="20412" y="133373"/>
                  <a:pt x="17668" y="127244"/>
                  <a:pt x="15309" y="120962"/>
                </a:cubicBezTo>
                <a:cubicBezTo>
                  <a:pt x="10539" y="108397"/>
                  <a:pt x="7257" y="95320"/>
                  <a:pt x="5513" y="82011"/>
                </a:cubicBezTo>
                <a:cubicBezTo>
                  <a:pt x="4642" y="75370"/>
                  <a:pt x="4231" y="68677"/>
                  <a:pt x="4231" y="61984"/>
                </a:cubicBezTo>
                <a:cubicBezTo>
                  <a:pt x="4180" y="58651"/>
                  <a:pt x="4411" y="55317"/>
                  <a:pt x="4539" y="51984"/>
                </a:cubicBezTo>
                <a:cubicBezTo>
                  <a:pt x="4847" y="48650"/>
                  <a:pt x="5052" y="45317"/>
                  <a:pt x="5565" y="42009"/>
                </a:cubicBezTo>
                <a:cubicBezTo>
                  <a:pt x="5949" y="38701"/>
                  <a:pt x="6616" y="35419"/>
                  <a:pt x="7206" y="32137"/>
                </a:cubicBezTo>
                <a:cubicBezTo>
                  <a:pt x="7539" y="30496"/>
                  <a:pt x="7924" y="28880"/>
                  <a:pt x="8308" y="27239"/>
                </a:cubicBezTo>
                <a:lnTo>
                  <a:pt x="8873" y="24803"/>
                </a:lnTo>
                <a:lnTo>
                  <a:pt x="9539" y="22393"/>
                </a:lnTo>
                <a:cubicBezTo>
                  <a:pt x="10001" y="20803"/>
                  <a:pt x="10437" y="19187"/>
                  <a:pt x="10898" y="17597"/>
                </a:cubicBezTo>
                <a:lnTo>
                  <a:pt x="12488" y="12854"/>
                </a:lnTo>
                <a:cubicBezTo>
                  <a:pt x="12770" y="12059"/>
                  <a:pt x="13001" y="11264"/>
                  <a:pt x="13309" y="10469"/>
                </a:cubicBezTo>
                <a:lnTo>
                  <a:pt x="14232" y="8135"/>
                </a:lnTo>
                <a:lnTo>
                  <a:pt x="16027" y="3468"/>
                </a:lnTo>
                <a:lnTo>
                  <a:pt x="16078" y="3366"/>
                </a:lnTo>
                <a:cubicBezTo>
                  <a:pt x="16565" y="2084"/>
                  <a:pt x="15924" y="648"/>
                  <a:pt x="14642" y="161"/>
                </a:cubicBezTo>
                <a:cubicBezTo>
                  <a:pt x="14357" y="52"/>
                  <a:pt x="14063" y="1"/>
                  <a:pt x="137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 rot="10800000" flipH="1">
            <a:off x="8418079" y="5056525"/>
            <a:ext cx="167391" cy="87058"/>
          </a:xfrm>
          <a:custGeom>
            <a:avLst/>
            <a:gdLst/>
            <a:ahLst/>
            <a:cxnLst/>
            <a:rect l="l" t="t" r="r" b="b"/>
            <a:pathLst>
              <a:path w="5103" h="2654" extrusionOk="0">
                <a:moveTo>
                  <a:pt x="26" y="0"/>
                </a:moveTo>
                <a:cubicBezTo>
                  <a:pt x="0" y="179"/>
                  <a:pt x="0" y="359"/>
                  <a:pt x="26" y="538"/>
                </a:cubicBezTo>
                <a:cubicBezTo>
                  <a:pt x="218" y="1765"/>
                  <a:pt x="1290" y="2653"/>
                  <a:pt x="2522" y="2653"/>
                </a:cubicBezTo>
                <a:cubicBezTo>
                  <a:pt x="2604" y="2653"/>
                  <a:pt x="2686" y="2649"/>
                  <a:pt x="2769" y="2641"/>
                </a:cubicBezTo>
                <a:cubicBezTo>
                  <a:pt x="4103" y="2539"/>
                  <a:pt x="5103" y="1410"/>
                  <a:pt x="5103" y="77"/>
                </a:cubicBezTo>
                <a:cubicBezTo>
                  <a:pt x="5103" y="51"/>
                  <a:pt x="5103" y="26"/>
                  <a:pt x="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8921921" y="646414"/>
            <a:ext cx="206098" cy="183399"/>
          </a:xfrm>
          <a:custGeom>
            <a:avLst/>
            <a:gdLst/>
            <a:ahLst/>
            <a:cxnLst/>
            <a:rect l="l" t="t" r="r" b="b"/>
            <a:pathLst>
              <a:path w="6283" h="5591" extrusionOk="0">
                <a:moveTo>
                  <a:pt x="3147" y="0"/>
                </a:moveTo>
                <a:cubicBezTo>
                  <a:pt x="2860" y="0"/>
                  <a:pt x="2569" y="46"/>
                  <a:pt x="2282" y="141"/>
                </a:cubicBezTo>
                <a:cubicBezTo>
                  <a:pt x="821" y="603"/>
                  <a:pt x="0" y="2193"/>
                  <a:pt x="487" y="3654"/>
                </a:cubicBezTo>
                <a:cubicBezTo>
                  <a:pt x="858" y="4829"/>
                  <a:pt x="1959" y="5590"/>
                  <a:pt x="3135" y="5590"/>
                </a:cubicBezTo>
                <a:cubicBezTo>
                  <a:pt x="3422" y="5590"/>
                  <a:pt x="3714" y="5545"/>
                  <a:pt x="4000" y="5449"/>
                </a:cubicBezTo>
                <a:cubicBezTo>
                  <a:pt x="5462" y="4988"/>
                  <a:pt x="6283" y="3398"/>
                  <a:pt x="5795" y="1936"/>
                </a:cubicBezTo>
                <a:cubicBezTo>
                  <a:pt x="5424" y="761"/>
                  <a:pt x="4324" y="0"/>
                  <a:pt x="3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9112011" y="2387987"/>
            <a:ext cx="26111" cy="859688"/>
          </a:xfrm>
          <a:custGeom>
            <a:avLst/>
            <a:gdLst/>
            <a:ahLst/>
            <a:cxnLst/>
            <a:rect l="l" t="t" r="r" b="b"/>
            <a:pathLst>
              <a:path w="796" h="26208" extrusionOk="0">
                <a:moveTo>
                  <a:pt x="795" y="1"/>
                </a:moveTo>
                <a:lnTo>
                  <a:pt x="795" y="1"/>
                </a:lnTo>
                <a:cubicBezTo>
                  <a:pt x="154" y="6924"/>
                  <a:pt x="0" y="13899"/>
                  <a:pt x="359" y="20874"/>
                </a:cubicBezTo>
                <a:cubicBezTo>
                  <a:pt x="436" y="22284"/>
                  <a:pt x="513" y="23694"/>
                  <a:pt x="616" y="25079"/>
                </a:cubicBezTo>
                <a:cubicBezTo>
                  <a:pt x="641" y="25182"/>
                  <a:pt x="641" y="25259"/>
                  <a:pt x="641" y="25336"/>
                </a:cubicBezTo>
                <a:cubicBezTo>
                  <a:pt x="667" y="25643"/>
                  <a:pt x="693" y="25925"/>
                  <a:pt x="718" y="26207"/>
                </a:cubicBezTo>
                <a:lnTo>
                  <a:pt x="7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 rot="5400000" flipH="1">
            <a:off x="8151264" y="175273"/>
            <a:ext cx="116882" cy="99717"/>
          </a:xfrm>
          <a:custGeom>
            <a:avLst/>
            <a:gdLst/>
            <a:ahLst/>
            <a:cxnLst/>
            <a:rect l="l" t="t" r="r" b="b"/>
            <a:pathLst>
              <a:path w="3825" h="3263" extrusionOk="0">
                <a:moveTo>
                  <a:pt x="1669" y="1"/>
                </a:moveTo>
                <a:cubicBezTo>
                  <a:pt x="814" y="1"/>
                  <a:pt x="0" y="682"/>
                  <a:pt x="25" y="1680"/>
                </a:cubicBezTo>
                <a:cubicBezTo>
                  <a:pt x="43" y="2560"/>
                  <a:pt x="770" y="3263"/>
                  <a:pt x="1663" y="3263"/>
                </a:cubicBezTo>
                <a:cubicBezTo>
                  <a:pt x="1675" y="3263"/>
                  <a:pt x="1686" y="3262"/>
                  <a:pt x="1698" y="3262"/>
                </a:cubicBezTo>
                <a:cubicBezTo>
                  <a:pt x="3134" y="3226"/>
                  <a:pt x="3825" y="1462"/>
                  <a:pt x="2788" y="462"/>
                </a:cubicBezTo>
                <a:cubicBezTo>
                  <a:pt x="2458" y="143"/>
                  <a:pt x="2059" y="1"/>
                  <a:pt x="16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 rot="-5400000">
            <a:off x="7881105" y="439716"/>
            <a:ext cx="120000" cy="120000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 rot="-1794294">
            <a:off x="8496142" y="4717080"/>
            <a:ext cx="186537" cy="186797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1" y="-7"/>
            <a:ext cx="1257388" cy="770419"/>
            <a:chOff x="-485775" y="-1183500"/>
            <a:chExt cx="2808550" cy="1637100"/>
          </a:xfrm>
        </p:grpSpPr>
        <p:sp>
          <p:nvSpPr>
            <p:cNvPr id="32" name="Google Shape;32;p4"/>
            <p:cNvSpPr/>
            <p:nvPr/>
          </p:nvSpPr>
          <p:spPr>
            <a:xfrm>
              <a:off x="-485775" y="-1183500"/>
              <a:ext cx="1386275" cy="727350"/>
            </a:xfrm>
            <a:custGeom>
              <a:avLst/>
              <a:gdLst/>
              <a:ahLst/>
              <a:cxnLst/>
              <a:rect l="l" t="t" r="r" b="b"/>
              <a:pathLst>
                <a:path w="55451" h="29094" extrusionOk="0">
                  <a:moveTo>
                    <a:pt x="0" y="0"/>
                  </a:moveTo>
                  <a:lnTo>
                    <a:pt x="0" y="29093"/>
                  </a:lnTo>
                  <a:cubicBezTo>
                    <a:pt x="3169" y="27077"/>
                    <a:pt x="6913" y="24677"/>
                    <a:pt x="11330" y="22084"/>
                  </a:cubicBezTo>
                  <a:lnTo>
                    <a:pt x="11378" y="22036"/>
                  </a:lnTo>
                  <a:cubicBezTo>
                    <a:pt x="11426" y="21988"/>
                    <a:pt x="11474" y="21988"/>
                    <a:pt x="11570" y="21940"/>
                  </a:cubicBezTo>
                  <a:cubicBezTo>
                    <a:pt x="14211" y="20356"/>
                    <a:pt x="17091" y="18723"/>
                    <a:pt x="20212" y="16995"/>
                  </a:cubicBezTo>
                  <a:cubicBezTo>
                    <a:pt x="31638" y="10706"/>
                    <a:pt x="43400" y="4993"/>
                    <a:pt x="55450" y="0"/>
                  </a:cubicBez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485775" y="-1183500"/>
              <a:ext cx="1628725" cy="962600"/>
            </a:xfrm>
            <a:custGeom>
              <a:avLst/>
              <a:gdLst/>
              <a:ahLst/>
              <a:cxnLst/>
              <a:rect l="l" t="t" r="r" b="b"/>
              <a:pathLst>
                <a:path w="65149" h="38504" extrusionOk="0">
                  <a:moveTo>
                    <a:pt x="28229" y="0"/>
                  </a:moveTo>
                  <a:cubicBezTo>
                    <a:pt x="18435" y="5521"/>
                    <a:pt x="9026" y="11474"/>
                    <a:pt x="0" y="17811"/>
                  </a:cubicBezTo>
                  <a:lnTo>
                    <a:pt x="0" y="38503"/>
                  </a:lnTo>
                  <a:cubicBezTo>
                    <a:pt x="17955" y="24869"/>
                    <a:pt x="37207" y="13154"/>
                    <a:pt x="57563" y="3505"/>
                  </a:cubicBezTo>
                  <a:cubicBezTo>
                    <a:pt x="60059" y="2304"/>
                    <a:pt x="62604" y="1152"/>
                    <a:pt x="65148" y="0"/>
                  </a:cubicBez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485775" y="-1183500"/>
              <a:ext cx="2196425" cy="1290250"/>
            </a:xfrm>
            <a:custGeom>
              <a:avLst/>
              <a:gdLst/>
              <a:ahLst/>
              <a:cxnLst/>
              <a:rect l="l" t="t" r="r" b="b"/>
              <a:pathLst>
                <a:path w="87857" h="51610" extrusionOk="0">
                  <a:moveTo>
                    <a:pt x="47769" y="0"/>
                  </a:moveTo>
                  <a:cubicBezTo>
                    <a:pt x="38071" y="5089"/>
                    <a:pt x="28709" y="10562"/>
                    <a:pt x="19684" y="16467"/>
                  </a:cubicBezTo>
                  <a:cubicBezTo>
                    <a:pt x="16947" y="18243"/>
                    <a:pt x="14211" y="20068"/>
                    <a:pt x="11522" y="21940"/>
                  </a:cubicBezTo>
                  <a:cubicBezTo>
                    <a:pt x="11474" y="21988"/>
                    <a:pt x="11426" y="21988"/>
                    <a:pt x="11378" y="22036"/>
                  </a:cubicBezTo>
                  <a:lnTo>
                    <a:pt x="11330" y="22084"/>
                  </a:lnTo>
                  <a:cubicBezTo>
                    <a:pt x="7489" y="24725"/>
                    <a:pt x="3697" y="27509"/>
                    <a:pt x="0" y="30342"/>
                  </a:cubicBezTo>
                  <a:lnTo>
                    <a:pt x="0" y="51609"/>
                  </a:lnTo>
                  <a:cubicBezTo>
                    <a:pt x="19060" y="35863"/>
                    <a:pt x="39848" y="22372"/>
                    <a:pt x="62028" y="11426"/>
                  </a:cubicBezTo>
                  <a:cubicBezTo>
                    <a:pt x="67117" y="8930"/>
                    <a:pt x="72302" y="6529"/>
                    <a:pt x="77487" y="4273"/>
                  </a:cubicBezTo>
                  <a:lnTo>
                    <a:pt x="77535" y="4273"/>
                  </a:lnTo>
                  <a:lnTo>
                    <a:pt x="78255" y="3985"/>
                  </a:lnTo>
                  <a:cubicBezTo>
                    <a:pt x="81423" y="2592"/>
                    <a:pt x="84640" y="1296"/>
                    <a:pt x="87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485775" y="-1183500"/>
              <a:ext cx="2808550" cy="1637100"/>
            </a:xfrm>
            <a:custGeom>
              <a:avLst/>
              <a:gdLst/>
              <a:ahLst/>
              <a:cxnLst/>
              <a:rect l="l" t="t" r="r" b="b"/>
              <a:pathLst>
                <a:path w="112342" h="65484" extrusionOk="0">
                  <a:moveTo>
                    <a:pt x="68077" y="0"/>
                  </a:moveTo>
                  <a:cubicBezTo>
                    <a:pt x="64956" y="1488"/>
                    <a:pt x="61836" y="3025"/>
                    <a:pt x="58763" y="4609"/>
                  </a:cubicBezTo>
                  <a:cubicBezTo>
                    <a:pt x="37831" y="15411"/>
                    <a:pt x="18147" y="28373"/>
                    <a:pt x="0" y="43400"/>
                  </a:cubicBezTo>
                  <a:lnTo>
                    <a:pt x="0" y="65484"/>
                  </a:lnTo>
                  <a:cubicBezTo>
                    <a:pt x="20020" y="47289"/>
                    <a:pt x="42344" y="31782"/>
                    <a:pt x="66445" y="19444"/>
                  </a:cubicBezTo>
                  <a:cubicBezTo>
                    <a:pt x="78735" y="13106"/>
                    <a:pt x="91457" y="7537"/>
                    <a:pt x="104468" y="2785"/>
                  </a:cubicBezTo>
                  <a:cubicBezTo>
                    <a:pt x="107108" y="1824"/>
                    <a:pt x="109701" y="912"/>
                    <a:pt x="112341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 flipH="1">
            <a:off x="7877476" y="-7"/>
            <a:ext cx="1257388" cy="770419"/>
            <a:chOff x="-485775" y="-1183500"/>
            <a:chExt cx="2808550" cy="1637100"/>
          </a:xfrm>
        </p:grpSpPr>
        <p:sp>
          <p:nvSpPr>
            <p:cNvPr id="37" name="Google Shape;37;p4"/>
            <p:cNvSpPr/>
            <p:nvPr/>
          </p:nvSpPr>
          <p:spPr>
            <a:xfrm>
              <a:off x="-485775" y="-1183500"/>
              <a:ext cx="1386275" cy="727350"/>
            </a:xfrm>
            <a:custGeom>
              <a:avLst/>
              <a:gdLst/>
              <a:ahLst/>
              <a:cxnLst/>
              <a:rect l="l" t="t" r="r" b="b"/>
              <a:pathLst>
                <a:path w="55451" h="29094" extrusionOk="0">
                  <a:moveTo>
                    <a:pt x="0" y="0"/>
                  </a:moveTo>
                  <a:lnTo>
                    <a:pt x="0" y="29093"/>
                  </a:lnTo>
                  <a:cubicBezTo>
                    <a:pt x="3169" y="27077"/>
                    <a:pt x="6913" y="24677"/>
                    <a:pt x="11330" y="22084"/>
                  </a:cubicBezTo>
                  <a:lnTo>
                    <a:pt x="11378" y="22036"/>
                  </a:lnTo>
                  <a:cubicBezTo>
                    <a:pt x="11426" y="21988"/>
                    <a:pt x="11474" y="21988"/>
                    <a:pt x="11570" y="21940"/>
                  </a:cubicBezTo>
                  <a:cubicBezTo>
                    <a:pt x="14211" y="20356"/>
                    <a:pt x="17091" y="18723"/>
                    <a:pt x="20212" y="16995"/>
                  </a:cubicBezTo>
                  <a:cubicBezTo>
                    <a:pt x="31638" y="10706"/>
                    <a:pt x="43400" y="4993"/>
                    <a:pt x="55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485775" y="-1183500"/>
              <a:ext cx="1628725" cy="962600"/>
            </a:xfrm>
            <a:custGeom>
              <a:avLst/>
              <a:gdLst/>
              <a:ahLst/>
              <a:cxnLst/>
              <a:rect l="l" t="t" r="r" b="b"/>
              <a:pathLst>
                <a:path w="65149" h="38504" extrusionOk="0">
                  <a:moveTo>
                    <a:pt x="28229" y="0"/>
                  </a:moveTo>
                  <a:cubicBezTo>
                    <a:pt x="18435" y="5521"/>
                    <a:pt x="9026" y="11474"/>
                    <a:pt x="0" y="17811"/>
                  </a:cubicBezTo>
                  <a:lnTo>
                    <a:pt x="0" y="38503"/>
                  </a:lnTo>
                  <a:cubicBezTo>
                    <a:pt x="17955" y="24869"/>
                    <a:pt x="37207" y="13154"/>
                    <a:pt x="57563" y="3505"/>
                  </a:cubicBezTo>
                  <a:cubicBezTo>
                    <a:pt x="60059" y="2304"/>
                    <a:pt x="62604" y="1152"/>
                    <a:pt x="6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-485775" y="-1183500"/>
              <a:ext cx="2196425" cy="1290250"/>
            </a:xfrm>
            <a:custGeom>
              <a:avLst/>
              <a:gdLst/>
              <a:ahLst/>
              <a:cxnLst/>
              <a:rect l="l" t="t" r="r" b="b"/>
              <a:pathLst>
                <a:path w="87857" h="51610" extrusionOk="0">
                  <a:moveTo>
                    <a:pt x="47769" y="0"/>
                  </a:moveTo>
                  <a:cubicBezTo>
                    <a:pt x="38071" y="5089"/>
                    <a:pt x="28709" y="10562"/>
                    <a:pt x="19684" y="16467"/>
                  </a:cubicBezTo>
                  <a:cubicBezTo>
                    <a:pt x="16947" y="18243"/>
                    <a:pt x="14211" y="20068"/>
                    <a:pt x="11522" y="21940"/>
                  </a:cubicBezTo>
                  <a:cubicBezTo>
                    <a:pt x="11474" y="21988"/>
                    <a:pt x="11426" y="21988"/>
                    <a:pt x="11378" y="22036"/>
                  </a:cubicBezTo>
                  <a:lnTo>
                    <a:pt x="11330" y="22084"/>
                  </a:lnTo>
                  <a:cubicBezTo>
                    <a:pt x="7489" y="24725"/>
                    <a:pt x="3697" y="27509"/>
                    <a:pt x="0" y="30342"/>
                  </a:cubicBezTo>
                  <a:lnTo>
                    <a:pt x="0" y="51609"/>
                  </a:lnTo>
                  <a:cubicBezTo>
                    <a:pt x="19060" y="35863"/>
                    <a:pt x="39848" y="22372"/>
                    <a:pt x="62028" y="11426"/>
                  </a:cubicBezTo>
                  <a:cubicBezTo>
                    <a:pt x="67117" y="8930"/>
                    <a:pt x="72302" y="6529"/>
                    <a:pt x="77487" y="4273"/>
                  </a:cubicBezTo>
                  <a:lnTo>
                    <a:pt x="77535" y="4273"/>
                  </a:lnTo>
                  <a:lnTo>
                    <a:pt x="78255" y="3985"/>
                  </a:lnTo>
                  <a:cubicBezTo>
                    <a:pt x="81423" y="2592"/>
                    <a:pt x="84640" y="1296"/>
                    <a:pt x="87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-485775" y="-1183500"/>
              <a:ext cx="2808550" cy="1637100"/>
            </a:xfrm>
            <a:custGeom>
              <a:avLst/>
              <a:gdLst/>
              <a:ahLst/>
              <a:cxnLst/>
              <a:rect l="l" t="t" r="r" b="b"/>
              <a:pathLst>
                <a:path w="112342" h="65484" extrusionOk="0">
                  <a:moveTo>
                    <a:pt x="68077" y="0"/>
                  </a:moveTo>
                  <a:cubicBezTo>
                    <a:pt x="64956" y="1488"/>
                    <a:pt x="61836" y="3025"/>
                    <a:pt x="58763" y="4609"/>
                  </a:cubicBezTo>
                  <a:cubicBezTo>
                    <a:pt x="37831" y="15411"/>
                    <a:pt x="18147" y="28373"/>
                    <a:pt x="0" y="43400"/>
                  </a:cubicBezTo>
                  <a:lnTo>
                    <a:pt x="0" y="65484"/>
                  </a:lnTo>
                  <a:cubicBezTo>
                    <a:pt x="20020" y="47289"/>
                    <a:pt x="42344" y="31782"/>
                    <a:pt x="66445" y="19444"/>
                  </a:cubicBezTo>
                  <a:cubicBezTo>
                    <a:pt x="78735" y="13106"/>
                    <a:pt x="91457" y="7537"/>
                    <a:pt x="104468" y="2785"/>
                  </a:cubicBezTo>
                  <a:cubicBezTo>
                    <a:pt x="107108" y="1824"/>
                    <a:pt x="109701" y="912"/>
                    <a:pt x="112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347525" y="539500"/>
            <a:ext cx="50832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3347525" y="39128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3347517" y="3530300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313918" y="39128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313896" y="3530300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285967" y="5780"/>
            <a:ext cx="1948594" cy="2631670"/>
          </a:xfrm>
          <a:custGeom>
            <a:avLst/>
            <a:gdLst/>
            <a:ahLst/>
            <a:cxnLst/>
            <a:rect l="l" t="t" r="r" b="b"/>
            <a:pathLst>
              <a:path w="37042" h="50027" extrusionOk="0">
                <a:moveTo>
                  <a:pt x="34167" y="0"/>
                </a:moveTo>
                <a:cubicBezTo>
                  <a:pt x="33635" y="0"/>
                  <a:pt x="33088" y="176"/>
                  <a:pt x="32599" y="575"/>
                </a:cubicBezTo>
                <a:cubicBezTo>
                  <a:pt x="29363" y="3211"/>
                  <a:pt x="26290" y="6065"/>
                  <a:pt x="23418" y="9120"/>
                </a:cubicBezTo>
                <a:cubicBezTo>
                  <a:pt x="16254" y="16792"/>
                  <a:pt x="10309" y="25555"/>
                  <a:pt x="5819" y="35064"/>
                </a:cubicBezTo>
                <a:cubicBezTo>
                  <a:pt x="3510" y="39900"/>
                  <a:pt x="1565" y="44899"/>
                  <a:pt x="1" y="50026"/>
                </a:cubicBezTo>
                <a:lnTo>
                  <a:pt x="5219" y="50026"/>
                </a:lnTo>
                <a:cubicBezTo>
                  <a:pt x="5910" y="47899"/>
                  <a:pt x="6673" y="45808"/>
                  <a:pt x="7491" y="43718"/>
                </a:cubicBezTo>
                <a:cubicBezTo>
                  <a:pt x="7873" y="42754"/>
                  <a:pt x="8273" y="41790"/>
                  <a:pt x="8673" y="40827"/>
                </a:cubicBezTo>
                <a:cubicBezTo>
                  <a:pt x="9200" y="39609"/>
                  <a:pt x="9746" y="38409"/>
                  <a:pt x="10309" y="37209"/>
                </a:cubicBezTo>
                <a:cubicBezTo>
                  <a:pt x="14600" y="28173"/>
                  <a:pt x="20236" y="19846"/>
                  <a:pt x="27072" y="12556"/>
                </a:cubicBezTo>
                <a:cubicBezTo>
                  <a:pt x="29781" y="9665"/>
                  <a:pt x="32690" y="6956"/>
                  <a:pt x="35762" y="4447"/>
                </a:cubicBezTo>
                <a:cubicBezTo>
                  <a:pt x="36162" y="4120"/>
                  <a:pt x="36471" y="3666"/>
                  <a:pt x="36599" y="3138"/>
                </a:cubicBezTo>
                <a:cubicBezTo>
                  <a:pt x="37042" y="1406"/>
                  <a:pt x="35669" y="0"/>
                  <a:pt x="34167" y="0"/>
                </a:cubicBezTo>
                <a:close/>
              </a:path>
            </a:pathLst>
          </a:custGeom>
          <a:solidFill>
            <a:srgbClr val="622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578639"/>
            <a:ext cx="968879" cy="1655900"/>
          </a:xfrm>
          <a:custGeom>
            <a:avLst/>
            <a:gdLst/>
            <a:ahLst/>
            <a:cxnLst/>
            <a:rect l="l" t="t" r="r" b="b"/>
            <a:pathLst>
              <a:path w="18418" h="31478" extrusionOk="0">
                <a:moveTo>
                  <a:pt x="15645" y="0"/>
                </a:moveTo>
                <a:cubicBezTo>
                  <a:pt x="14961" y="0"/>
                  <a:pt x="14278" y="280"/>
                  <a:pt x="13782" y="824"/>
                </a:cubicBezTo>
                <a:cubicBezTo>
                  <a:pt x="9328" y="5788"/>
                  <a:pt x="5401" y="11206"/>
                  <a:pt x="2055" y="16969"/>
                </a:cubicBezTo>
                <a:cubicBezTo>
                  <a:pt x="1346" y="18205"/>
                  <a:pt x="655" y="19441"/>
                  <a:pt x="1" y="20696"/>
                </a:cubicBezTo>
                <a:lnTo>
                  <a:pt x="1" y="31477"/>
                </a:lnTo>
                <a:cubicBezTo>
                  <a:pt x="4273" y="21459"/>
                  <a:pt x="10146" y="12133"/>
                  <a:pt x="17491" y="4188"/>
                </a:cubicBezTo>
                <a:cubicBezTo>
                  <a:pt x="18418" y="3152"/>
                  <a:pt x="18345" y="1570"/>
                  <a:pt x="17309" y="643"/>
                </a:cubicBezTo>
                <a:cubicBezTo>
                  <a:pt x="16835" y="212"/>
                  <a:pt x="16240" y="0"/>
                  <a:pt x="15645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10800000" flipH="1">
            <a:off x="422743" y="42"/>
            <a:ext cx="1881944" cy="2478222"/>
          </a:xfrm>
          <a:custGeom>
            <a:avLst/>
            <a:gdLst/>
            <a:ahLst/>
            <a:cxnLst/>
            <a:rect l="l" t="t" r="r" b="b"/>
            <a:pathLst>
              <a:path w="35775" h="47110" extrusionOk="0">
                <a:moveTo>
                  <a:pt x="33248" y="0"/>
                </a:moveTo>
                <a:cubicBezTo>
                  <a:pt x="32720" y="0"/>
                  <a:pt x="32181" y="170"/>
                  <a:pt x="31708" y="549"/>
                </a:cubicBezTo>
                <a:cubicBezTo>
                  <a:pt x="28672" y="2985"/>
                  <a:pt x="25799" y="5603"/>
                  <a:pt x="23090" y="8385"/>
                </a:cubicBezTo>
                <a:cubicBezTo>
                  <a:pt x="19490" y="12112"/>
                  <a:pt x="16200" y="16130"/>
                  <a:pt x="13236" y="20402"/>
                </a:cubicBezTo>
                <a:cubicBezTo>
                  <a:pt x="12691" y="21202"/>
                  <a:pt x="12127" y="22020"/>
                  <a:pt x="11600" y="22838"/>
                </a:cubicBezTo>
                <a:cubicBezTo>
                  <a:pt x="9400" y="26202"/>
                  <a:pt x="7418" y="29692"/>
                  <a:pt x="5619" y="33292"/>
                </a:cubicBezTo>
                <a:cubicBezTo>
                  <a:pt x="3437" y="37728"/>
                  <a:pt x="1546" y="42310"/>
                  <a:pt x="1" y="47018"/>
                </a:cubicBezTo>
                <a:lnTo>
                  <a:pt x="5273" y="47018"/>
                </a:lnTo>
                <a:cubicBezTo>
                  <a:pt x="6055" y="44764"/>
                  <a:pt x="6909" y="42564"/>
                  <a:pt x="7837" y="40382"/>
                </a:cubicBezTo>
                <a:lnTo>
                  <a:pt x="7946" y="40164"/>
                </a:lnTo>
                <a:cubicBezTo>
                  <a:pt x="8618" y="38601"/>
                  <a:pt x="9327" y="37037"/>
                  <a:pt x="10091" y="35510"/>
                </a:cubicBezTo>
                <a:cubicBezTo>
                  <a:pt x="14382" y="26820"/>
                  <a:pt x="19963" y="18838"/>
                  <a:pt x="26690" y="11857"/>
                </a:cubicBezTo>
                <a:cubicBezTo>
                  <a:pt x="29235" y="9221"/>
                  <a:pt x="31962" y="6748"/>
                  <a:pt x="34835" y="4458"/>
                </a:cubicBezTo>
                <a:cubicBezTo>
                  <a:pt x="35417" y="3985"/>
                  <a:pt x="35762" y="3276"/>
                  <a:pt x="35762" y="2512"/>
                </a:cubicBezTo>
                <a:lnTo>
                  <a:pt x="35762" y="2530"/>
                </a:lnTo>
                <a:cubicBezTo>
                  <a:pt x="35775" y="1031"/>
                  <a:pt x="34547" y="0"/>
                  <a:pt x="33248" y="0"/>
                </a:cubicBezTo>
                <a:close/>
                <a:moveTo>
                  <a:pt x="2619" y="47018"/>
                </a:moveTo>
                <a:lnTo>
                  <a:pt x="2619" y="47018"/>
                </a:lnTo>
                <a:cubicBezTo>
                  <a:pt x="2601" y="47037"/>
                  <a:pt x="2582" y="47073"/>
                  <a:pt x="2582" y="47109"/>
                </a:cubicBezTo>
                <a:cubicBezTo>
                  <a:pt x="2601" y="47073"/>
                  <a:pt x="2619" y="47037"/>
                  <a:pt x="2619" y="47018"/>
                </a:cubicBez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10800000" flipH="1">
            <a:off x="560466" y="5773"/>
            <a:ext cx="1877472" cy="2336398"/>
          </a:xfrm>
          <a:custGeom>
            <a:avLst/>
            <a:gdLst/>
            <a:ahLst/>
            <a:cxnLst/>
            <a:rect l="l" t="t" r="r" b="b"/>
            <a:pathLst>
              <a:path w="35690" h="44414" extrusionOk="0">
                <a:moveTo>
                  <a:pt x="32881" y="0"/>
                </a:moveTo>
                <a:cubicBezTo>
                  <a:pt x="32392" y="0"/>
                  <a:pt x="31900" y="142"/>
                  <a:pt x="31471" y="434"/>
                </a:cubicBezTo>
                <a:cubicBezTo>
                  <a:pt x="28399" y="2798"/>
                  <a:pt x="25472" y="5343"/>
                  <a:pt x="22745" y="8088"/>
                </a:cubicBezTo>
                <a:cubicBezTo>
                  <a:pt x="15782" y="15106"/>
                  <a:pt x="9927" y="23160"/>
                  <a:pt x="5419" y="31959"/>
                </a:cubicBezTo>
                <a:cubicBezTo>
                  <a:pt x="4873" y="33032"/>
                  <a:pt x="4346" y="34123"/>
                  <a:pt x="3819" y="35214"/>
                </a:cubicBezTo>
                <a:cubicBezTo>
                  <a:pt x="3346" y="36232"/>
                  <a:pt x="2892" y="37250"/>
                  <a:pt x="2437" y="38286"/>
                </a:cubicBezTo>
                <a:cubicBezTo>
                  <a:pt x="1564" y="40304"/>
                  <a:pt x="746" y="42341"/>
                  <a:pt x="1" y="44413"/>
                </a:cubicBezTo>
                <a:lnTo>
                  <a:pt x="5346" y="44413"/>
                </a:lnTo>
                <a:cubicBezTo>
                  <a:pt x="6655" y="40941"/>
                  <a:pt x="8182" y="37559"/>
                  <a:pt x="9873" y="34250"/>
                </a:cubicBezTo>
                <a:cubicBezTo>
                  <a:pt x="14145" y="25905"/>
                  <a:pt x="19672" y="18269"/>
                  <a:pt x="26272" y="11615"/>
                </a:cubicBezTo>
                <a:cubicBezTo>
                  <a:pt x="28853" y="9034"/>
                  <a:pt x="31599" y="6634"/>
                  <a:pt x="34508" y="4416"/>
                </a:cubicBezTo>
                <a:cubicBezTo>
                  <a:pt x="35526" y="3543"/>
                  <a:pt x="35689" y="2034"/>
                  <a:pt x="34871" y="980"/>
                </a:cubicBezTo>
                <a:cubicBezTo>
                  <a:pt x="34385" y="339"/>
                  <a:pt x="33638" y="0"/>
                  <a:pt x="32881" y="0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702029" y="5770"/>
            <a:ext cx="1879366" cy="2217406"/>
          </a:xfrm>
          <a:custGeom>
            <a:avLst/>
            <a:gdLst/>
            <a:ahLst/>
            <a:cxnLst/>
            <a:rect l="l" t="t" r="r" b="b"/>
            <a:pathLst>
              <a:path w="35726" h="42152" extrusionOk="0">
                <a:moveTo>
                  <a:pt x="32879" y="0"/>
                </a:moveTo>
                <a:cubicBezTo>
                  <a:pt x="32370" y="0"/>
                  <a:pt x="31857" y="156"/>
                  <a:pt x="31417" y="481"/>
                </a:cubicBezTo>
                <a:cubicBezTo>
                  <a:pt x="28217" y="2808"/>
                  <a:pt x="25181" y="5354"/>
                  <a:pt x="22345" y="8117"/>
                </a:cubicBezTo>
                <a:cubicBezTo>
                  <a:pt x="18908" y="11444"/>
                  <a:pt x="15745" y="15044"/>
                  <a:pt x="12872" y="18880"/>
                </a:cubicBezTo>
                <a:cubicBezTo>
                  <a:pt x="10018" y="22716"/>
                  <a:pt x="7436" y="26752"/>
                  <a:pt x="5164" y="30952"/>
                </a:cubicBezTo>
                <a:cubicBezTo>
                  <a:pt x="3219" y="34588"/>
                  <a:pt x="1491" y="38315"/>
                  <a:pt x="1" y="42151"/>
                </a:cubicBezTo>
                <a:lnTo>
                  <a:pt x="5382" y="42151"/>
                </a:lnTo>
                <a:cubicBezTo>
                  <a:pt x="6618" y="39151"/>
                  <a:pt x="8018" y="36206"/>
                  <a:pt x="9564" y="33334"/>
                </a:cubicBezTo>
                <a:cubicBezTo>
                  <a:pt x="10782" y="31061"/>
                  <a:pt x="12072" y="28879"/>
                  <a:pt x="13436" y="26789"/>
                </a:cubicBezTo>
                <a:cubicBezTo>
                  <a:pt x="13963" y="25989"/>
                  <a:pt x="14490" y="25207"/>
                  <a:pt x="15036" y="24425"/>
                </a:cubicBezTo>
                <a:cubicBezTo>
                  <a:pt x="15636" y="23552"/>
                  <a:pt x="16236" y="22716"/>
                  <a:pt x="16872" y="21880"/>
                </a:cubicBezTo>
                <a:cubicBezTo>
                  <a:pt x="19563" y="18262"/>
                  <a:pt x="22563" y="14862"/>
                  <a:pt x="25799" y="11699"/>
                </a:cubicBezTo>
                <a:cubicBezTo>
                  <a:pt x="28453" y="9153"/>
                  <a:pt x="31271" y="6772"/>
                  <a:pt x="34235" y="4608"/>
                </a:cubicBezTo>
                <a:lnTo>
                  <a:pt x="34344" y="4535"/>
                </a:lnTo>
                <a:lnTo>
                  <a:pt x="34362" y="4517"/>
                </a:lnTo>
                <a:cubicBezTo>
                  <a:pt x="35471" y="3717"/>
                  <a:pt x="35725" y="2154"/>
                  <a:pt x="34907" y="1027"/>
                </a:cubicBezTo>
                <a:cubicBezTo>
                  <a:pt x="34414" y="358"/>
                  <a:pt x="33651" y="0"/>
                  <a:pt x="32879" y="0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10800000" flipH="1">
            <a:off x="844539" y="4818"/>
            <a:ext cx="1736859" cy="1995886"/>
          </a:xfrm>
          <a:custGeom>
            <a:avLst/>
            <a:gdLst/>
            <a:ahLst/>
            <a:cxnLst/>
            <a:rect l="l" t="t" r="r" b="b"/>
            <a:pathLst>
              <a:path w="33017" h="37941" extrusionOk="0">
                <a:moveTo>
                  <a:pt x="30184" y="0"/>
                </a:moveTo>
                <a:cubicBezTo>
                  <a:pt x="29658" y="0"/>
                  <a:pt x="29133" y="169"/>
                  <a:pt x="28689" y="506"/>
                </a:cubicBezTo>
                <a:cubicBezTo>
                  <a:pt x="26326" y="2270"/>
                  <a:pt x="24053" y="4161"/>
                  <a:pt x="21890" y="6179"/>
                </a:cubicBezTo>
                <a:cubicBezTo>
                  <a:pt x="18526" y="9342"/>
                  <a:pt x="15399" y="12760"/>
                  <a:pt x="12563" y="16415"/>
                </a:cubicBezTo>
                <a:cubicBezTo>
                  <a:pt x="9727" y="20069"/>
                  <a:pt x="7164" y="23941"/>
                  <a:pt x="4891" y="27977"/>
                </a:cubicBezTo>
                <a:cubicBezTo>
                  <a:pt x="3073" y="31214"/>
                  <a:pt x="1437" y="34522"/>
                  <a:pt x="0" y="37940"/>
                </a:cubicBezTo>
                <a:lnTo>
                  <a:pt x="5455" y="37940"/>
                </a:lnTo>
                <a:cubicBezTo>
                  <a:pt x="6600" y="35377"/>
                  <a:pt x="7873" y="32868"/>
                  <a:pt x="9236" y="30432"/>
                </a:cubicBezTo>
                <a:cubicBezTo>
                  <a:pt x="11400" y="26614"/>
                  <a:pt x="13818" y="22941"/>
                  <a:pt x="16508" y="19469"/>
                </a:cubicBezTo>
                <a:cubicBezTo>
                  <a:pt x="19181" y="16033"/>
                  <a:pt x="22126" y="12797"/>
                  <a:pt x="25308" y="9833"/>
                </a:cubicBezTo>
                <a:cubicBezTo>
                  <a:pt x="27326" y="7942"/>
                  <a:pt x="29471" y="6161"/>
                  <a:pt x="31689" y="4488"/>
                </a:cubicBezTo>
                <a:lnTo>
                  <a:pt x="31689" y="4506"/>
                </a:lnTo>
                <a:cubicBezTo>
                  <a:pt x="32780" y="3670"/>
                  <a:pt x="33016" y="2106"/>
                  <a:pt x="32198" y="1016"/>
                </a:cubicBezTo>
                <a:cubicBezTo>
                  <a:pt x="31998" y="761"/>
                  <a:pt x="31780" y="561"/>
                  <a:pt x="31526" y="397"/>
                </a:cubicBezTo>
                <a:cubicBezTo>
                  <a:pt x="31116" y="133"/>
                  <a:pt x="30650" y="0"/>
                  <a:pt x="30184" y="0"/>
                </a:cubicBezTo>
                <a:close/>
              </a:path>
            </a:pathLst>
          </a:custGeom>
          <a:solidFill>
            <a:srgbClr val="289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10800000" flipH="1">
            <a:off x="1014773" y="5763"/>
            <a:ext cx="1738753" cy="1900829"/>
          </a:xfrm>
          <a:custGeom>
            <a:avLst/>
            <a:gdLst/>
            <a:ahLst/>
            <a:cxnLst/>
            <a:rect l="l" t="t" r="r" b="b"/>
            <a:pathLst>
              <a:path w="33053" h="36134" extrusionOk="0">
                <a:moveTo>
                  <a:pt x="30251" y="1"/>
                </a:moveTo>
                <a:cubicBezTo>
                  <a:pt x="29967" y="1"/>
                  <a:pt x="29679" y="50"/>
                  <a:pt x="29399" y="154"/>
                </a:cubicBezTo>
                <a:cubicBezTo>
                  <a:pt x="29199" y="226"/>
                  <a:pt x="28999" y="336"/>
                  <a:pt x="28835" y="463"/>
                </a:cubicBezTo>
                <a:cubicBezTo>
                  <a:pt x="26290" y="2226"/>
                  <a:pt x="23854" y="4153"/>
                  <a:pt x="21563" y="6226"/>
                </a:cubicBezTo>
                <a:cubicBezTo>
                  <a:pt x="19254" y="8280"/>
                  <a:pt x="17072" y="10462"/>
                  <a:pt x="15018" y="12789"/>
                </a:cubicBezTo>
                <a:cubicBezTo>
                  <a:pt x="14000" y="13935"/>
                  <a:pt x="13018" y="15098"/>
                  <a:pt x="12054" y="16298"/>
                </a:cubicBezTo>
                <a:cubicBezTo>
                  <a:pt x="11418" y="17098"/>
                  <a:pt x="10800" y="17898"/>
                  <a:pt x="10200" y="18716"/>
                </a:cubicBezTo>
                <a:cubicBezTo>
                  <a:pt x="9873" y="19134"/>
                  <a:pt x="9564" y="19552"/>
                  <a:pt x="9273" y="19989"/>
                </a:cubicBezTo>
                <a:cubicBezTo>
                  <a:pt x="8873" y="20534"/>
                  <a:pt x="8491" y="21061"/>
                  <a:pt x="8127" y="21607"/>
                </a:cubicBezTo>
                <a:cubicBezTo>
                  <a:pt x="6764" y="23607"/>
                  <a:pt x="5491" y="25643"/>
                  <a:pt x="4291" y="27734"/>
                </a:cubicBezTo>
                <a:cubicBezTo>
                  <a:pt x="2728" y="30479"/>
                  <a:pt x="1291" y="33279"/>
                  <a:pt x="1" y="36133"/>
                </a:cubicBezTo>
                <a:lnTo>
                  <a:pt x="4655" y="36133"/>
                </a:lnTo>
                <a:cubicBezTo>
                  <a:pt x="5709" y="34024"/>
                  <a:pt x="6837" y="31970"/>
                  <a:pt x="8055" y="29952"/>
                </a:cubicBezTo>
                <a:cubicBezTo>
                  <a:pt x="14054" y="19898"/>
                  <a:pt x="22036" y="11062"/>
                  <a:pt x="31653" y="4590"/>
                </a:cubicBezTo>
                <a:lnTo>
                  <a:pt x="31689" y="4553"/>
                </a:lnTo>
                <a:cubicBezTo>
                  <a:pt x="32726" y="3826"/>
                  <a:pt x="33053" y="2463"/>
                  <a:pt x="32471" y="1354"/>
                </a:cubicBezTo>
                <a:cubicBezTo>
                  <a:pt x="32028" y="508"/>
                  <a:pt x="31161" y="1"/>
                  <a:pt x="30251" y="1"/>
                </a:cubicBezTo>
                <a:close/>
              </a:path>
            </a:pathLst>
          </a:custGeom>
          <a:solidFill>
            <a:srgbClr val="CB2E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10800000" flipH="1">
            <a:off x="1319888" y="5734"/>
            <a:ext cx="655143" cy="669241"/>
          </a:xfrm>
          <a:custGeom>
            <a:avLst/>
            <a:gdLst/>
            <a:ahLst/>
            <a:cxnLst/>
            <a:rect l="l" t="t" r="r" b="b"/>
            <a:pathLst>
              <a:path w="12454" h="12722" extrusionOk="0">
                <a:moveTo>
                  <a:pt x="10131" y="1"/>
                </a:moveTo>
                <a:cubicBezTo>
                  <a:pt x="9549" y="1"/>
                  <a:pt x="8972" y="244"/>
                  <a:pt x="8563" y="722"/>
                </a:cubicBezTo>
                <a:cubicBezTo>
                  <a:pt x="6982" y="2558"/>
                  <a:pt x="5491" y="4449"/>
                  <a:pt x="4091" y="6413"/>
                </a:cubicBezTo>
                <a:cubicBezTo>
                  <a:pt x="3400" y="7394"/>
                  <a:pt x="2709" y="8394"/>
                  <a:pt x="2055" y="9394"/>
                </a:cubicBezTo>
                <a:cubicBezTo>
                  <a:pt x="1727" y="9903"/>
                  <a:pt x="1382" y="10412"/>
                  <a:pt x="1073" y="10921"/>
                </a:cubicBezTo>
                <a:lnTo>
                  <a:pt x="127" y="12485"/>
                </a:lnTo>
                <a:cubicBezTo>
                  <a:pt x="91" y="12558"/>
                  <a:pt x="37" y="12649"/>
                  <a:pt x="0" y="12721"/>
                </a:cubicBezTo>
                <a:lnTo>
                  <a:pt x="4654" y="12721"/>
                </a:lnTo>
                <a:cubicBezTo>
                  <a:pt x="4891" y="12376"/>
                  <a:pt x="5127" y="12012"/>
                  <a:pt x="5382" y="11649"/>
                </a:cubicBezTo>
                <a:cubicBezTo>
                  <a:pt x="6036" y="10703"/>
                  <a:pt x="6709" y="9758"/>
                  <a:pt x="7400" y="8831"/>
                </a:cubicBezTo>
                <a:cubicBezTo>
                  <a:pt x="8091" y="7903"/>
                  <a:pt x="8781" y="6994"/>
                  <a:pt x="9509" y="6085"/>
                </a:cubicBezTo>
                <a:cubicBezTo>
                  <a:pt x="10236" y="5194"/>
                  <a:pt x="10963" y="4304"/>
                  <a:pt x="11709" y="3431"/>
                </a:cubicBezTo>
                <a:cubicBezTo>
                  <a:pt x="12454" y="2558"/>
                  <a:pt x="12345" y="1249"/>
                  <a:pt x="11490" y="504"/>
                </a:cubicBezTo>
                <a:cubicBezTo>
                  <a:pt x="11096" y="167"/>
                  <a:pt x="10612" y="1"/>
                  <a:pt x="10131" y="1"/>
                </a:cubicBezTo>
                <a:close/>
              </a:path>
            </a:pathLst>
          </a:custGeom>
          <a:solidFill>
            <a:srgbClr val="3E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 rot="10800000" flipH="1">
            <a:off x="0" y="5739"/>
            <a:ext cx="460083" cy="862880"/>
          </a:xfrm>
          <a:custGeom>
            <a:avLst/>
            <a:gdLst/>
            <a:ahLst/>
            <a:cxnLst/>
            <a:rect l="l" t="t" r="r" b="b"/>
            <a:pathLst>
              <a:path w="8746" h="16403" extrusionOk="0">
                <a:moveTo>
                  <a:pt x="6880" y="0"/>
                </a:moveTo>
                <a:cubicBezTo>
                  <a:pt x="6282" y="0"/>
                  <a:pt x="5708" y="324"/>
                  <a:pt x="5419" y="876"/>
                </a:cubicBezTo>
                <a:lnTo>
                  <a:pt x="3983" y="4021"/>
                </a:lnTo>
                <a:lnTo>
                  <a:pt x="3273" y="5585"/>
                </a:lnTo>
                <a:cubicBezTo>
                  <a:pt x="3037" y="6112"/>
                  <a:pt x="2855" y="6657"/>
                  <a:pt x="2619" y="7185"/>
                </a:cubicBezTo>
                <a:lnTo>
                  <a:pt x="1346" y="10384"/>
                </a:lnTo>
                <a:cubicBezTo>
                  <a:pt x="946" y="11475"/>
                  <a:pt x="583" y="12566"/>
                  <a:pt x="219" y="13639"/>
                </a:cubicBezTo>
                <a:lnTo>
                  <a:pt x="1" y="14257"/>
                </a:lnTo>
                <a:lnTo>
                  <a:pt x="1" y="16402"/>
                </a:lnTo>
                <a:lnTo>
                  <a:pt x="2564" y="16402"/>
                </a:lnTo>
                <a:lnTo>
                  <a:pt x="2619" y="16239"/>
                </a:lnTo>
                <a:lnTo>
                  <a:pt x="3183" y="14657"/>
                </a:lnTo>
                <a:cubicBezTo>
                  <a:pt x="3564" y="13621"/>
                  <a:pt x="3928" y="12566"/>
                  <a:pt x="4310" y="11512"/>
                </a:cubicBezTo>
                <a:lnTo>
                  <a:pt x="5601" y="8421"/>
                </a:lnTo>
                <a:cubicBezTo>
                  <a:pt x="5801" y="7912"/>
                  <a:pt x="6001" y="7385"/>
                  <a:pt x="6237" y="6876"/>
                </a:cubicBezTo>
                <a:lnTo>
                  <a:pt x="6946" y="5367"/>
                </a:lnTo>
                <a:lnTo>
                  <a:pt x="8382" y="2349"/>
                </a:lnTo>
                <a:lnTo>
                  <a:pt x="8419" y="2258"/>
                </a:lnTo>
                <a:lnTo>
                  <a:pt x="8419" y="2240"/>
                </a:lnTo>
                <a:cubicBezTo>
                  <a:pt x="8746" y="1421"/>
                  <a:pt x="8364" y="512"/>
                  <a:pt x="7564" y="149"/>
                </a:cubicBezTo>
                <a:cubicBezTo>
                  <a:pt x="7342" y="48"/>
                  <a:pt x="7109" y="0"/>
                  <a:pt x="6880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10800000" flipH="1">
            <a:off x="470246" y="1070209"/>
            <a:ext cx="201214" cy="171650"/>
          </a:xfrm>
          <a:custGeom>
            <a:avLst/>
            <a:gdLst/>
            <a:ahLst/>
            <a:cxnLst/>
            <a:rect l="l" t="t" r="r" b="b"/>
            <a:pathLst>
              <a:path w="3825" h="3263" extrusionOk="0">
                <a:moveTo>
                  <a:pt x="1669" y="1"/>
                </a:moveTo>
                <a:cubicBezTo>
                  <a:pt x="814" y="1"/>
                  <a:pt x="0" y="682"/>
                  <a:pt x="25" y="1680"/>
                </a:cubicBezTo>
                <a:cubicBezTo>
                  <a:pt x="43" y="2560"/>
                  <a:pt x="770" y="3263"/>
                  <a:pt x="1663" y="3263"/>
                </a:cubicBezTo>
                <a:cubicBezTo>
                  <a:pt x="1675" y="3263"/>
                  <a:pt x="1686" y="3262"/>
                  <a:pt x="1698" y="3262"/>
                </a:cubicBezTo>
                <a:cubicBezTo>
                  <a:pt x="3134" y="3226"/>
                  <a:pt x="3825" y="1462"/>
                  <a:pt x="2788" y="462"/>
                </a:cubicBezTo>
                <a:cubicBezTo>
                  <a:pt x="2458" y="143"/>
                  <a:pt x="2059" y="1"/>
                  <a:pt x="1669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10800000" flipH="1">
            <a:off x="2063003" y="763990"/>
            <a:ext cx="239142" cy="223466"/>
          </a:xfrm>
          <a:custGeom>
            <a:avLst/>
            <a:gdLst/>
            <a:ahLst/>
            <a:cxnLst/>
            <a:rect l="l" t="t" r="r" b="b"/>
            <a:pathLst>
              <a:path w="4546" h="4248" extrusionOk="0">
                <a:moveTo>
                  <a:pt x="2290" y="0"/>
                </a:moveTo>
                <a:cubicBezTo>
                  <a:pt x="2182" y="0"/>
                  <a:pt x="2073" y="9"/>
                  <a:pt x="1964" y="26"/>
                </a:cubicBezTo>
                <a:cubicBezTo>
                  <a:pt x="801" y="208"/>
                  <a:pt x="1" y="1281"/>
                  <a:pt x="182" y="2444"/>
                </a:cubicBezTo>
                <a:cubicBezTo>
                  <a:pt x="348" y="3489"/>
                  <a:pt x="1256" y="4247"/>
                  <a:pt x="2298" y="4247"/>
                </a:cubicBezTo>
                <a:cubicBezTo>
                  <a:pt x="2398" y="4247"/>
                  <a:pt x="2499" y="4240"/>
                  <a:pt x="2600" y="4226"/>
                </a:cubicBezTo>
                <a:cubicBezTo>
                  <a:pt x="3746" y="4044"/>
                  <a:pt x="4546" y="2971"/>
                  <a:pt x="4382" y="1808"/>
                </a:cubicBezTo>
                <a:cubicBezTo>
                  <a:pt x="4218" y="755"/>
                  <a:pt x="3309" y="0"/>
                  <a:pt x="2290" y="0"/>
                </a:cubicBezTo>
                <a:close/>
              </a:path>
            </a:pathLst>
          </a:custGeom>
          <a:solidFill>
            <a:srgbClr val="3E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10800000" flipH="1">
            <a:off x="648476" y="301370"/>
            <a:ext cx="206632" cy="187326"/>
          </a:xfrm>
          <a:custGeom>
            <a:avLst/>
            <a:gdLst/>
            <a:ahLst/>
            <a:cxnLst/>
            <a:rect l="l" t="t" r="r" b="b"/>
            <a:pathLst>
              <a:path w="3928" h="3561" extrusionOk="0">
                <a:moveTo>
                  <a:pt x="1972" y="1"/>
                </a:moveTo>
                <a:cubicBezTo>
                  <a:pt x="1831" y="1"/>
                  <a:pt x="1688" y="18"/>
                  <a:pt x="1546" y="54"/>
                </a:cubicBezTo>
                <a:cubicBezTo>
                  <a:pt x="582" y="290"/>
                  <a:pt x="0" y="1253"/>
                  <a:pt x="237" y="2199"/>
                </a:cubicBezTo>
                <a:cubicBezTo>
                  <a:pt x="438" y="3017"/>
                  <a:pt x="1163" y="3560"/>
                  <a:pt x="1968" y="3560"/>
                </a:cubicBezTo>
                <a:cubicBezTo>
                  <a:pt x="2110" y="3560"/>
                  <a:pt x="2255" y="3543"/>
                  <a:pt x="2400" y="3508"/>
                </a:cubicBezTo>
                <a:cubicBezTo>
                  <a:pt x="3346" y="3272"/>
                  <a:pt x="3927" y="2308"/>
                  <a:pt x="3691" y="1344"/>
                </a:cubicBezTo>
                <a:cubicBezTo>
                  <a:pt x="3490" y="542"/>
                  <a:pt x="2765" y="1"/>
                  <a:pt x="1972" y="1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10800000" flipH="1">
            <a:off x="1404058" y="750785"/>
            <a:ext cx="187484" cy="187484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cubicBezTo>
                  <a:pt x="800" y="0"/>
                  <a:pt x="0" y="800"/>
                  <a:pt x="0" y="1782"/>
                </a:cubicBezTo>
                <a:cubicBezTo>
                  <a:pt x="0" y="2764"/>
                  <a:pt x="800" y="3564"/>
                  <a:pt x="1782" y="3564"/>
                </a:cubicBezTo>
                <a:cubicBezTo>
                  <a:pt x="2764" y="3564"/>
                  <a:pt x="3564" y="2764"/>
                  <a:pt x="3564" y="1782"/>
                </a:cubicBezTo>
                <a:cubicBezTo>
                  <a:pt x="3564" y="800"/>
                  <a:pt x="2764" y="0"/>
                  <a:pt x="1782" y="0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rot="10800000" flipH="1">
            <a:off x="1011932" y="1250964"/>
            <a:ext cx="158814" cy="159814"/>
          </a:xfrm>
          <a:custGeom>
            <a:avLst/>
            <a:gdLst/>
            <a:ahLst/>
            <a:cxnLst/>
            <a:rect l="l" t="t" r="r" b="b"/>
            <a:pathLst>
              <a:path w="3019" h="3038" extrusionOk="0">
                <a:moveTo>
                  <a:pt x="1509" y="1"/>
                </a:moveTo>
                <a:cubicBezTo>
                  <a:pt x="673" y="1"/>
                  <a:pt x="0" y="674"/>
                  <a:pt x="0" y="1510"/>
                </a:cubicBezTo>
                <a:cubicBezTo>
                  <a:pt x="0" y="2346"/>
                  <a:pt x="673" y="3037"/>
                  <a:pt x="1509" y="3037"/>
                </a:cubicBezTo>
                <a:cubicBezTo>
                  <a:pt x="2345" y="3037"/>
                  <a:pt x="3018" y="2346"/>
                  <a:pt x="3018" y="1510"/>
                </a:cubicBezTo>
                <a:cubicBezTo>
                  <a:pt x="3018" y="674"/>
                  <a:pt x="2345" y="1"/>
                  <a:pt x="1509" y="1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rot="10800000" flipH="1">
            <a:off x="1140110" y="5763"/>
            <a:ext cx="1738753" cy="1900829"/>
          </a:xfrm>
          <a:custGeom>
            <a:avLst/>
            <a:gdLst/>
            <a:ahLst/>
            <a:cxnLst/>
            <a:rect l="l" t="t" r="r" b="b"/>
            <a:pathLst>
              <a:path w="33053" h="36134" extrusionOk="0">
                <a:moveTo>
                  <a:pt x="30251" y="1"/>
                </a:moveTo>
                <a:cubicBezTo>
                  <a:pt x="29967" y="1"/>
                  <a:pt x="29679" y="50"/>
                  <a:pt x="29399" y="154"/>
                </a:cubicBezTo>
                <a:cubicBezTo>
                  <a:pt x="29199" y="226"/>
                  <a:pt x="28999" y="336"/>
                  <a:pt x="28835" y="463"/>
                </a:cubicBezTo>
                <a:cubicBezTo>
                  <a:pt x="26290" y="2226"/>
                  <a:pt x="23854" y="4153"/>
                  <a:pt x="21563" y="6226"/>
                </a:cubicBezTo>
                <a:cubicBezTo>
                  <a:pt x="19254" y="8280"/>
                  <a:pt x="17072" y="10462"/>
                  <a:pt x="15018" y="12789"/>
                </a:cubicBezTo>
                <a:cubicBezTo>
                  <a:pt x="14000" y="13935"/>
                  <a:pt x="13018" y="15098"/>
                  <a:pt x="12054" y="16298"/>
                </a:cubicBezTo>
                <a:cubicBezTo>
                  <a:pt x="11418" y="17098"/>
                  <a:pt x="10800" y="17898"/>
                  <a:pt x="10200" y="18716"/>
                </a:cubicBezTo>
                <a:cubicBezTo>
                  <a:pt x="9873" y="19134"/>
                  <a:pt x="9564" y="19552"/>
                  <a:pt x="9273" y="19989"/>
                </a:cubicBezTo>
                <a:cubicBezTo>
                  <a:pt x="8873" y="20534"/>
                  <a:pt x="8491" y="21061"/>
                  <a:pt x="8127" y="21607"/>
                </a:cubicBezTo>
                <a:cubicBezTo>
                  <a:pt x="6764" y="23607"/>
                  <a:pt x="5491" y="25643"/>
                  <a:pt x="4291" y="27734"/>
                </a:cubicBezTo>
                <a:cubicBezTo>
                  <a:pt x="2728" y="30479"/>
                  <a:pt x="1291" y="33279"/>
                  <a:pt x="1" y="36133"/>
                </a:cubicBezTo>
                <a:lnTo>
                  <a:pt x="4655" y="36133"/>
                </a:lnTo>
                <a:cubicBezTo>
                  <a:pt x="5709" y="34024"/>
                  <a:pt x="6837" y="31970"/>
                  <a:pt x="8055" y="29952"/>
                </a:cubicBezTo>
                <a:cubicBezTo>
                  <a:pt x="14054" y="19898"/>
                  <a:pt x="22036" y="11062"/>
                  <a:pt x="31653" y="4590"/>
                </a:cubicBezTo>
                <a:lnTo>
                  <a:pt x="31689" y="4553"/>
                </a:lnTo>
                <a:cubicBezTo>
                  <a:pt x="32726" y="3826"/>
                  <a:pt x="33053" y="2463"/>
                  <a:pt x="32471" y="1354"/>
                </a:cubicBezTo>
                <a:cubicBezTo>
                  <a:pt x="32028" y="508"/>
                  <a:pt x="31161" y="1"/>
                  <a:pt x="30251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rot="-2280097">
            <a:off x="982927" y="1982448"/>
            <a:ext cx="158821" cy="63339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Google Shape;63;p5"/>
          <p:cNvSpPr/>
          <p:nvPr/>
        </p:nvSpPr>
        <p:spPr>
          <a:xfrm>
            <a:off x="381086" y="2526250"/>
            <a:ext cx="206700" cy="206700"/>
          </a:xfrm>
          <a:prstGeom prst="mathPlus">
            <a:avLst>
              <a:gd name="adj1" fmla="val 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3602402">
            <a:off x="589476" y="1251585"/>
            <a:ext cx="158592" cy="158592"/>
          </a:xfrm>
          <a:prstGeom prst="mathPlus">
            <a:avLst>
              <a:gd name="adj1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rot="-2280377">
            <a:off x="2505701" y="1006260"/>
            <a:ext cx="116798" cy="465803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rot="10800000" flipH="1">
            <a:off x="-2" y="909444"/>
            <a:ext cx="927135" cy="242177"/>
          </a:xfrm>
          <a:custGeom>
            <a:avLst/>
            <a:gdLst/>
            <a:ahLst/>
            <a:cxnLst/>
            <a:rect l="l" t="t" r="r" b="b"/>
            <a:pathLst>
              <a:path w="45182" h="11802" extrusionOk="0">
                <a:moveTo>
                  <a:pt x="34668" y="0"/>
                </a:moveTo>
                <a:cubicBezTo>
                  <a:pt x="31130" y="0"/>
                  <a:pt x="27591" y="139"/>
                  <a:pt x="24053" y="416"/>
                </a:cubicBezTo>
                <a:cubicBezTo>
                  <a:pt x="15950" y="1082"/>
                  <a:pt x="7898" y="2442"/>
                  <a:pt x="0" y="4493"/>
                </a:cubicBezTo>
                <a:lnTo>
                  <a:pt x="0" y="11801"/>
                </a:lnTo>
                <a:cubicBezTo>
                  <a:pt x="8052" y="9596"/>
                  <a:pt x="16283" y="8134"/>
                  <a:pt x="24617" y="7467"/>
                </a:cubicBezTo>
                <a:cubicBezTo>
                  <a:pt x="27932" y="7192"/>
                  <a:pt x="31265" y="7063"/>
                  <a:pt x="34595" y="7063"/>
                </a:cubicBezTo>
                <a:cubicBezTo>
                  <a:pt x="36854" y="7063"/>
                  <a:pt x="39112" y="7123"/>
                  <a:pt x="41361" y="7237"/>
                </a:cubicBezTo>
                <a:cubicBezTo>
                  <a:pt x="41425" y="7240"/>
                  <a:pt x="41488" y="7242"/>
                  <a:pt x="41551" y="7242"/>
                </a:cubicBezTo>
                <a:cubicBezTo>
                  <a:pt x="43417" y="7242"/>
                  <a:pt x="44980" y="5789"/>
                  <a:pt x="45079" y="3929"/>
                </a:cubicBezTo>
                <a:cubicBezTo>
                  <a:pt x="45182" y="1980"/>
                  <a:pt x="43695" y="288"/>
                  <a:pt x="41746" y="185"/>
                </a:cubicBezTo>
                <a:cubicBezTo>
                  <a:pt x="39387" y="62"/>
                  <a:pt x="37028" y="0"/>
                  <a:pt x="346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 flipH="1">
            <a:off x="-2" y="1280405"/>
            <a:ext cx="266268" cy="170295"/>
          </a:xfrm>
          <a:custGeom>
            <a:avLst/>
            <a:gdLst/>
            <a:ahLst/>
            <a:cxnLst/>
            <a:rect l="l" t="t" r="r" b="b"/>
            <a:pathLst>
              <a:path w="12976" h="8299" extrusionOk="0">
                <a:moveTo>
                  <a:pt x="9232" y="0"/>
                </a:moveTo>
                <a:cubicBezTo>
                  <a:pt x="9122" y="0"/>
                  <a:pt x="9010" y="5"/>
                  <a:pt x="8898" y="16"/>
                </a:cubicBezTo>
                <a:cubicBezTo>
                  <a:pt x="5923" y="323"/>
                  <a:pt x="2949" y="734"/>
                  <a:pt x="0" y="1246"/>
                </a:cubicBezTo>
                <a:lnTo>
                  <a:pt x="0" y="8298"/>
                </a:lnTo>
                <a:cubicBezTo>
                  <a:pt x="3180" y="7760"/>
                  <a:pt x="6359" y="7349"/>
                  <a:pt x="9565" y="7067"/>
                </a:cubicBezTo>
                <a:lnTo>
                  <a:pt x="9616" y="7067"/>
                </a:lnTo>
                <a:cubicBezTo>
                  <a:pt x="11565" y="6862"/>
                  <a:pt x="12975" y="5118"/>
                  <a:pt x="12770" y="3195"/>
                </a:cubicBezTo>
                <a:cubicBezTo>
                  <a:pt x="12601" y="1359"/>
                  <a:pt x="11042" y="0"/>
                  <a:pt x="9232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2" y="821578"/>
            <a:ext cx="905035" cy="233394"/>
          </a:xfrm>
          <a:custGeom>
            <a:avLst/>
            <a:gdLst/>
            <a:ahLst/>
            <a:cxnLst/>
            <a:rect l="l" t="t" r="r" b="b"/>
            <a:pathLst>
              <a:path w="44105" h="11374" extrusionOk="0">
                <a:moveTo>
                  <a:pt x="32463" y="1"/>
                </a:moveTo>
                <a:cubicBezTo>
                  <a:pt x="29726" y="1"/>
                  <a:pt x="26989" y="91"/>
                  <a:pt x="24258" y="270"/>
                </a:cubicBezTo>
                <a:cubicBezTo>
                  <a:pt x="16950" y="732"/>
                  <a:pt x="9718" y="1809"/>
                  <a:pt x="2590" y="3475"/>
                </a:cubicBezTo>
                <a:cubicBezTo>
                  <a:pt x="1718" y="3655"/>
                  <a:pt x="872" y="3860"/>
                  <a:pt x="0" y="4091"/>
                </a:cubicBezTo>
                <a:lnTo>
                  <a:pt x="0" y="11373"/>
                </a:lnTo>
                <a:cubicBezTo>
                  <a:pt x="8077" y="9219"/>
                  <a:pt x="16360" y="7835"/>
                  <a:pt x="24719" y="7296"/>
                </a:cubicBezTo>
                <a:cubicBezTo>
                  <a:pt x="27296" y="7129"/>
                  <a:pt x="29880" y="7046"/>
                  <a:pt x="32466" y="7046"/>
                </a:cubicBezTo>
                <a:cubicBezTo>
                  <a:pt x="35053" y="7046"/>
                  <a:pt x="37643" y="7129"/>
                  <a:pt x="40233" y="7296"/>
                </a:cubicBezTo>
                <a:cubicBezTo>
                  <a:pt x="40297" y="7300"/>
                  <a:pt x="40362" y="7301"/>
                  <a:pt x="40426" y="7301"/>
                </a:cubicBezTo>
                <a:cubicBezTo>
                  <a:pt x="42291" y="7301"/>
                  <a:pt x="43853" y="5872"/>
                  <a:pt x="43977" y="3988"/>
                </a:cubicBezTo>
                <a:lnTo>
                  <a:pt x="43977" y="4014"/>
                </a:lnTo>
                <a:cubicBezTo>
                  <a:pt x="44105" y="2065"/>
                  <a:pt x="42618" y="373"/>
                  <a:pt x="40669" y="270"/>
                </a:cubicBezTo>
                <a:cubicBezTo>
                  <a:pt x="37938" y="91"/>
                  <a:pt x="35201" y="1"/>
                  <a:pt x="32463" y="1"/>
                </a:cubicBez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 flipH="1">
            <a:off x="-2" y="734244"/>
            <a:ext cx="906615" cy="225269"/>
          </a:xfrm>
          <a:custGeom>
            <a:avLst/>
            <a:gdLst/>
            <a:ahLst/>
            <a:cxnLst/>
            <a:rect l="l" t="t" r="r" b="b"/>
            <a:pathLst>
              <a:path w="44182" h="10978" extrusionOk="0">
                <a:moveTo>
                  <a:pt x="30538" y="0"/>
                </a:moveTo>
                <a:cubicBezTo>
                  <a:pt x="28515" y="0"/>
                  <a:pt x="26491" y="52"/>
                  <a:pt x="24463" y="157"/>
                </a:cubicBezTo>
                <a:cubicBezTo>
                  <a:pt x="16206" y="567"/>
                  <a:pt x="8026" y="1747"/>
                  <a:pt x="0" y="3696"/>
                </a:cubicBezTo>
                <a:lnTo>
                  <a:pt x="0" y="10978"/>
                </a:lnTo>
                <a:cubicBezTo>
                  <a:pt x="8129" y="8875"/>
                  <a:pt x="16437" y="7619"/>
                  <a:pt x="24796" y="7209"/>
                </a:cubicBezTo>
                <a:cubicBezTo>
                  <a:pt x="26750" y="7111"/>
                  <a:pt x="28704" y="7062"/>
                  <a:pt x="30656" y="7062"/>
                </a:cubicBezTo>
                <a:cubicBezTo>
                  <a:pt x="33854" y="7062"/>
                  <a:pt x="37049" y="7194"/>
                  <a:pt x="40233" y="7465"/>
                </a:cubicBezTo>
                <a:cubicBezTo>
                  <a:pt x="40331" y="7474"/>
                  <a:pt x="40428" y="7478"/>
                  <a:pt x="40526" y="7478"/>
                </a:cubicBezTo>
                <a:cubicBezTo>
                  <a:pt x="41579" y="7478"/>
                  <a:pt x="42604" y="6979"/>
                  <a:pt x="43284" y="6157"/>
                </a:cubicBezTo>
                <a:cubicBezTo>
                  <a:pt x="43720" y="5593"/>
                  <a:pt x="43977" y="4926"/>
                  <a:pt x="44028" y="4234"/>
                </a:cubicBezTo>
                <a:cubicBezTo>
                  <a:pt x="44182" y="2311"/>
                  <a:pt x="42746" y="593"/>
                  <a:pt x="40823" y="439"/>
                </a:cubicBezTo>
                <a:cubicBezTo>
                  <a:pt x="37389" y="149"/>
                  <a:pt x="33965" y="0"/>
                  <a:pt x="30538" y="0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10800000" flipH="1">
            <a:off x="-2" y="647424"/>
            <a:ext cx="916095" cy="217020"/>
          </a:xfrm>
          <a:custGeom>
            <a:avLst/>
            <a:gdLst/>
            <a:ahLst/>
            <a:cxnLst/>
            <a:rect l="l" t="t" r="r" b="b"/>
            <a:pathLst>
              <a:path w="44644" h="10576" extrusionOk="0">
                <a:moveTo>
                  <a:pt x="28562" y="0"/>
                </a:moveTo>
                <a:cubicBezTo>
                  <a:pt x="27272" y="0"/>
                  <a:pt x="25982" y="21"/>
                  <a:pt x="24694" y="63"/>
                </a:cubicBezTo>
                <a:cubicBezTo>
                  <a:pt x="17924" y="293"/>
                  <a:pt x="11206" y="1063"/>
                  <a:pt x="4564" y="2370"/>
                </a:cubicBezTo>
                <a:cubicBezTo>
                  <a:pt x="3051" y="2652"/>
                  <a:pt x="1539" y="2960"/>
                  <a:pt x="0" y="3319"/>
                </a:cubicBezTo>
                <a:lnTo>
                  <a:pt x="0" y="10576"/>
                </a:lnTo>
                <a:cubicBezTo>
                  <a:pt x="538" y="10448"/>
                  <a:pt x="1051" y="10320"/>
                  <a:pt x="1590" y="10191"/>
                </a:cubicBezTo>
                <a:cubicBezTo>
                  <a:pt x="3026" y="9858"/>
                  <a:pt x="4487" y="9550"/>
                  <a:pt x="5898" y="9268"/>
                </a:cubicBezTo>
                <a:cubicBezTo>
                  <a:pt x="12180" y="8063"/>
                  <a:pt x="18514" y="7345"/>
                  <a:pt x="24899" y="7114"/>
                </a:cubicBezTo>
                <a:cubicBezTo>
                  <a:pt x="26074" y="7079"/>
                  <a:pt x="27250" y="7062"/>
                  <a:pt x="28426" y="7062"/>
                </a:cubicBezTo>
                <a:cubicBezTo>
                  <a:pt x="32437" y="7062"/>
                  <a:pt x="36453" y="7268"/>
                  <a:pt x="40438" y="7704"/>
                </a:cubicBezTo>
                <a:lnTo>
                  <a:pt x="40617" y="7730"/>
                </a:lnTo>
                <a:cubicBezTo>
                  <a:pt x="40742" y="7743"/>
                  <a:pt x="40866" y="7749"/>
                  <a:pt x="40989" y="7749"/>
                </a:cubicBezTo>
                <a:cubicBezTo>
                  <a:pt x="42761" y="7749"/>
                  <a:pt x="44299" y="6400"/>
                  <a:pt x="44515" y="4601"/>
                </a:cubicBezTo>
                <a:cubicBezTo>
                  <a:pt x="44643" y="3422"/>
                  <a:pt x="44182" y="2268"/>
                  <a:pt x="43284" y="1524"/>
                </a:cubicBezTo>
                <a:cubicBezTo>
                  <a:pt x="42746" y="1063"/>
                  <a:pt x="42079" y="781"/>
                  <a:pt x="41387" y="704"/>
                </a:cubicBezTo>
                <a:cubicBezTo>
                  <a:pt x="37130" y="231"/>
                  <a:pt x="32844" y="0"/>
                  <a:pt x="28562" y="0"/>
                </a:cubicBez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10800000" flipH="1">
            <a:off x="-2" y="561651"/>
            <a:ext cx="832948" cy="208586"/>
          </a:xfrm>
          <a:custGeom>
            <a:avLst/>
            <a:gdLst/>
            <a:ahLst/>
            <a:cxnLst/>
            <a:rect l="l" t="t" r="r" b="b"/>
            <a:pathLst>
              <a:path w="40592" h="10165" extrusionOk="0">
                <a:moveTo>
                  <a:pt x="26417" y="1"/>
                </a:moveTo>
                <a:cubicBezTo>
                  <a:pt x="25902" y="1"/>
                  <a:pt x="25388" y="4"/>
                  <a:pt x="24873" y="10"/>
                </a:cubicBezTo>
                <a:cubicBezTo>
                  <a:pt x="18360" y="113"/>
                  <a:pt x="11872" y="728"/>
                  <a:pt x="5462" y="1857"/>
                </a:cubicBezTo>
                <a:cubicBezTo>
                  <a:pt x="3641" y="2190"/>
                  <a:pt x="1821" y="2549"/>
                  <a:pt x="0" y="2934"/>
                </a:cubicBezTo>
                <a:lnTo>
                  <a:pt x="0" y="10165"/>
                </a:lnTo>
                <a:cubicBezTo>
                  <a:pt x="2231" y="9652"/>
                  <a:pt x="4462" y="9190"/>
                  <a:pt x="6641" y="8806"/>
                </a:cubicBezTo>
                <a:cubicBezTo>
                  <a:pt x="12693" y="7729"/>
                  <a:pt x="18821" y="7165"/>
                  <a:pt x="24976" y="7062"/>
                </a:cubicBezTo>
                <a:cubicBezTo>
                  <a:pt x="25459" y="7056"/>
                  <a:pt x="25943" y="7052"/>
                  <a:pt x="26427" y="7052"/>
                </a:cubicBezTo>
                <a:cubicBezTo>
                  <a:pt x="29846" y="7052"/>
                  <a:pt x="33280" y="7212"/>
                  <a:pt x="36694" y="7549"/>
                </a:cubicBezTo>
                <a:cubicBezTo>
                  <a:pt x="36806" y="7559"/>
                  <a:pt x="36918" y="7565"/>
                  <a:pt x="37028" y="7565"/>
                </a:cubicBezTo>
                <a:cubicBezTo>
                  <a:pt x="38836" y="7565"/>
                  <a:pt x="40371" y="6206"/>
                  <a:pt x="40541" y="4369"/>
                </a:cubicBezTo>
                <a:cubicBezTo>
                  <a:pt x="40592" y="3934"/>
                  <a:pt x="40566" y="3498"/>
                  <a:pt x="40438" y="3087"/>
                </a:cubicBezTo>
                <a:cubicBezTo>
                  <a:pt x="40053" y="1677"/>
                  <a:pt x="38848" y="651"/>
                  <a:pt x="37387" y="523"/>
                </a:cubicBezTo>
                <a:cubicBezTo>
                  <a:pt x="33744" y="163"/>
                  <a:pt x="30081" y="1"/>
                  <a:pt x="26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 rot="10800000" flipH="1">
            <a:off x="-2" y="483244"/>
            <a:ext cx="871361" cy="191062"/>
          </a:xfrm>
          <a:custGeom>
            <a:avLst/>
            <a:gdLst/>
            <a:ahLst/>
            <a:cxnLst/>
            <a:rect l="l" t="t" r="r" b="b"/>
            <a:pathLst>
              <a:path w="42464" h="9311" extrusionOk="0">
                <a:moveTo>
                  <a:pt x="25500" y="0"/>
                </a:moveTo>
                <a:cubicBezTo>
                  <a:pt x="21359" y="0"/>
                  <a:pt x="17220" y="230"/>
                  <a:pt x="13103" y="669"/>
                </a:cubicBezTo>
                <a:cubicBezTo>
                  <a:pt x="10949" y="900"/>
                  <a:pt x="8795" y="1182"/>
                  <a:pt x="6667" y="1541"/>
                </a:cubicBezTo>
                <a:cubicBezTo>
                  <a:pt x="5257" y="1772"/>
                  <a:pt x="3846" y="2002"/>
                  <a:pt x="2436" y="2284"/>
                </a:cubicBezTo>
                <a:cubicBezTo>
                  <a:pt x="1718" y="2413"/>
                  <a:pt x="1000" y="2592"/>
                  <a:pt x="256" y="2746"/>
                </a:cubicBezTo>
                <a:lnTo>
                  <a:pt x="0" y="2797"/>
                </a:lnTo>
                <a:lnTo>
                  <a:pt x="0" y="9310"/>
                </a:lnTo>
                <a:cubicBezTo>
                  <a:pt x="7734" y="7688"/>
                  <a:pt x="15623" y="6820"/>
                  <a:pt x="23495" y="6820"/>
                </a:cubicBezTo>
                <a:cubicBezTo>
                  <a:pt x="28437" y="6820"/>
                  <a:pt x="33373" y="7162"/>
                  <a:pt x="38258" y="7874"/>
                </a:cubicBezTo>
                <a:lnTo>
                  <a:pt x="38310" y="7874"/>
                </a:lnTo>
                <a:cubicBezTo>
                  <a:pt x="38464" y="7895"/>
                  <a:pt x="38617" y="7905"/>
                  <a:pt x="38769" y="7905"/>
                </a:cubicBezTo>
                <a:cubicBezTo>
                  <a:pt x="40507" y="7905"/>
                  <a:pt x="42023" y="6592"/>
                  <a:pt x="42259" y="4823"/>
                </a:cubicBezTo>
                <a:cubicBezTo>
                  <a:pt x="42464" y="3233"/>
                  <a:pt x="41566" y="1720"/>
                  <a:pt x="40079" y="1105"/>
                </a:cubicBezTo>
                <a:cubicBezTo>
                  <a:pt x="39797" y="1002"/>
                  <a:pt x="39515" y="925"/>
                  <a:pt x="39207" y="874"/>
                </a:cubicBezTo>
                <a:cubicBezTo>
                  <a:pt x="34874" y="336"/>
                  <a:pt x="30514" y="53"/>
                  <a:pt x="26155" y="2"/>
                </a:cubicBezTo>
                <a:cubicBezTo>
                  <a:pt x="25937" y="1"/>
                  <a:pt x="25718" y="0"/>
                  <a:pt x="25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 rot="10800000" flipH="1">
            <a:off x="-2" y="304351"/>
            <a:ext cx="104201" cy="126157"/>
          </a:xfrm>
          <a:custGeom>
            <a:avLst/>
            <a:gdLst/>
            <a:ahLst/>
            <a:cxnLst/>
            <a:rect l="l" t="t" r="r" b="b"/>
            <a:pathLst>
              <a:path w="5078" h="6148" extrusionOk="0">
                <a:moveTo>
                  <a:pt x="1999" y="1"/>
                </a:moveTo>
                <a:cubicBezTo>
                  <a:pt x="1889" y="1"/>
                  <a:pt x="1778" y="7"/>
                  <a:pt x="1667" y="19"/>
                </a:cubicBezTo>
                <a:cubicBezTo>
                  <a:pt x="1103" y="71"/>
                  <a:pt x="564" y="147"/>
                  <a:pt x="0" y="224"/>
                </a:cubicBezTo>
                <a:lnTo>
                  <a:pt x="0" y="6148"/>
                </a:lnTo>
                <a:cubicBezTo>
                  <a:pt x="795" y="6020"/>
                  <a:pt x="1590" y="5917"/>
                  <a:pt x="2385" y="5814"/>
                </a:cubicBezTo>
                <a:cubicBezTo>
                  <a:pt x="3975" y="5609"/>
                  <a:pt x="5077" y="4148"/>
                  <a:pt x="4872" y="2558"/>
                </a:cubicBezTo>
                <a:cubicBezTo>
                  <a:pt x="4705" y="1080"/>
                  <a:pt x="3452" y="1"/>
                  <a:pt x="19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10800000" flipH="1">
            <a:off x="221511" y="313851"/>
            <a:ext cx="139454" cy="122689"/>
          </a:xfrm>
          <a:custGeom>
            <a:avLst/>
            <a:gdLst/>
            <a:ahLst/>
            <a:cxnLst/>
            <a:rect l="l" t="t" r="r" b="b"/>
            <a:pathLst>
              <a:path w="6796" h="5979" extrusionOk="0">
                <a:moveTo>
                  <a:pt x="3397" y="1"/>
                </a:moveTo>
                <a:cubicBezTo>
                  <a:pt x="2428" y="1"/>
                  <a:pt x="1480" y="466"/>
                  <a:pt x="898" y="1339"/>
                </a:cubicBezTo>
                <a:cubicBezTo>
                  <a:pt x="0" y="2698"/>
                  <a:pt x="359" y="4570"/>
                  <a:pt x="1744" y="5467"/>
                </a:cubicBezTo>
                <a:cubicBezTo>
                  <a:pt x="2252" y="5813"/>
                  <a:pt x="2832" y="5979"/>
                  <a:pt x="3406" y="5979"/>
                </a:cubicBezTo>
                <a:cubicBezTo>
                  <a:pt x="4367" y="5979"/>
                  <a:pt x="5311" y="5514"/>
                  <a:pt x="5873" y="4647"/>
                </a:cubicBezTo>
                <a:cubicBezTo>
                  <a:pt x="6796" y="3262"/>
                  <a:pt x="6437" y="1416"/>
                  <a:pt x="5052" y="493"/>
                </a:cubicBezTo>
                <a:cubicBezTo>
                  <a:pt x="4540" y="161"/>
                  <a:pt x="3965" y="1"/>
                  <a:pt x="33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10800000" flipH="1">
            <a:off x="-2" y="70045"/>
            <a:ext cx="54214" cy="103154"/>
          </a:xfrm>
          <a:custGeom>
            <a:avLst/>
            <a:gdLst/>
            <a:ahLst/>
            <a:cxnLst/>
            <a:rect l="l" t="t" r="r" b="b"/>
            <a:pathLst>
              <a:path w="2642" h="5027" extrusionOk="0">
                <a:moveTo>
                  <a:pt x="0" y="0"/>
                </a:moveTo>
                <a:lnTo>
                  <a:pt x="0" y="5026"/>
                </a:lnTo>
                <a:cubicBezTo>
                  <a:pt x="718" y="5026"/>
                  <a:pt x="1385" y="4718"/>
                  <a:pt x="1872" y="4180"/>
                </a:cubicBezTo>
                <a:cubicBezTo>
                  <a:pt x="2410" y="3564"/>
                  <a:pt x="2641" y="2718"/>
                  <a:pt x="2436" y="1923"/>
                </a:cubicBezTo>
                <a:cubicBezTo>
                  <a:pt x="2333" y="1436"/>
                  <a:pt x="2051" y="975"/>
                  <a:pt x="1692" y="641"/>
                </a:cubicBezTo>
                <a:lnTo>
                  <a:pt x="1590" y="564"/>
                </a:lnTo>
                <a:cubicBezTo>
                  <a:pt x="1128" y="180"/>
                  <a:pt x="564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10800000" flipH="1">
            <a:off x="-2" y="920156"/>
            <a:ext cx="61581" cy="87559"/>
          </a:xfrm>
          <a:custGeom>
            <a:avLst/>
            <a:gdLst/>
            <a:ahLst/>
            <a:cxnLst/>
            <a:rect l="l" t="t" r="r" b="b"/>
            <a:pathLst>
              <a:path w="3001" h="4267" extrusionOk="0">
                <a:moveTo>
                  <a:pt x="717" y="0"/>
                </a:moveTo>
                <a:cubicBezTo>
                  <a:pt x="477" y="0"/>
                  <a:pt x="235" y="40"/>
                  <a:pt x="0" y="121"/>
                </a:cubicBezTo>
                <a:lnTo>
                  <a:pt x="0" y="4147"/>
                </a:lnTo>
                <a:cubicBezTo>
                  <a:pt x="227" y="4227"/>
                  <a:pt x="462" y="4266"/>
                  <a:pt x="696" y="4266"/>
                </a:cubicBezTo>
                <a:cubicBezTo>
                  <a:pt x="1282" y="4266"/>
                  <a:pt x="1861" y="4023"/>
                  <a:pt x="2282" y="3583"/>
                </a:cubicBezTo>
                <a:cubicBezTo>
                  <a:pt x="2872" y="2916"/>
                  <a:pt x="3000" y="1942"/>
                  <a:pt x="2590" y="1172"/>
                </a:cubicBezTo>
                <a:cubicBezTo>
                  <a:pt x="2487" y="942"/>
                  <a:pt x="2308" y="737"/>
                  <a:pt x="2128" y="557"/>
                </a:cubicBezTo>
                <a:cubicBezTo>
                  <a:pt x="1742" y="188"/>
                  <a:pt x="1236" y="0"/>
                  <a:pt x="717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flipH="1">
            <a:off x="8216873" y="369124"/>
            <a:ext cx="927135" cy="242177"/>
          </a:xfrm>
          <a:custGeom>
            <a:avLst/>
            <a:gdLst/>
            <a:ahLst/>
            <a:cxnLst/>
            <a:rect l="l" t="t" r="r" b="b"/>
            <a:pathLst>
              <a:path w="45182" h="11802" extrusionOk="0">
                <a:moveTo>
                  <a:pt x="34668" y="0"/>
                </a:moveTo>
                <a:cubicBezTo>
                  <a:pt x="31130" y="0"/>
                  <a:pt x="27591" y="139"/>
                  <a:pt x="24053" y="416"/>
                </a:cubicBezTo>
                <a:cubicBezTo>
                  <a:pt x="15950" y="1082"/>
                  <a:pt x="7898" y="2442"/>
                  <a:pt x="0" y="4493"/>
                </a:cubicBezTo>
                <a:lnTo>
                  <a:pt x="0" y="11801"/>
                </a:lnTo>
                <a:cubicBezTo>
                  <a:pt x="8052" y="9596"/>
                  <a:pt x="16283" y="8134"/>
                  <a:pt x="24617" y="7467"/>
                </a:cubicBezTo>
                <a:cubicBezTo>
                  <a:pt x="27932" y="7192"/>
                  <a:pt x="31265" y="7063"/>
                  <a:pt x="34595" y="7063"/>
                </a:cubicBezTo>
                <a:cubicBezTo>
                  <a:pt x="36854" y="7063"/>
                  <a:pt x="39112" y="7123"/>
                  <a:pt x="41361" y="7237"/>
                </a:cubicBezTo>
                <a:cubicBezTo>
                  <a:pt x="41425" y="7240"/>
                  <a:pt x="41488" y="7242"/>
                  <a:pt x="41551" y="7242"/>
                </a:cubicBezTo>
                <a:cubicBezTo>
                  <a:pt x="43417" y="7242"/>
                  <a:pt x="44980" y="5789"/>
                  <a:pt x="45079" y="3929"/>
                </a:cubicBezTo>
                <a:cubicBezTo>
                  <a:pt x="45182" y="1980"/>
                  <a:pt x="43695" y="288"/>
                  <a:pt x="41746" y="185"/>
                </a:cubicBezTo>
                <a:cubicBezTo>
                  <a:pt x="39387" y="62"/>
                  <a:pt x="37028" y="0"/>
                  <a:pt x="34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 flipH="1">
            <a:off x="8877740" y="244145"/>
            <a:ext cx="266268" cy="170295"/>
          </a:xfrm>
          <a:custGeom>
            <a:avLst/>
            <a:gdLst/>
            <a:ahLst/>
            <a:cxnLst/>
            <a:rect l="l" t="t" r="r" b="b"/>
            <a:pathLst>
              <a:path w="12976" h="8299" extrusionOk="0">
                <a:moveTo>
                  <a:pt x="9232" y="0"/>
                </a:moveTo>
                <a:cubicBezTo>
                  <a:pt x="9122" y="0"/>
                  <a:pt x="9010" y="5"/>
                  <a:pt x="8898" y="16"/>
                </a:cubicBezTo>
                <a:cubicBezTo>
                  <a:pt x="5923" y="323"/>
                  <a:pt x="2949" y="734"/>
                  <a:pt x="0" y="1246"/>
                </a:cubicBezTo>
                <a:lnTo>
                  <a:pt x="0" y="8298"/>
                </a:lnTo>
                <a:cubicBezTo>
                  <a:pt x="3180" y="7760"/>
                  <a:pt x="6359" y="7349"/>
                  <a:pt x="9565" y="7067"/>
                </a:cubicBezTo>
                <a:lnTo>
                  <a:pt x="9616" y="7067"/>
                </a:lnTo>
                <a:cubicBezTo>
                  <a:pt x="11565" y="6862"/>
                  <a:pt x="12975" y="5118"/>
                  <a:pt x="12770" y="3195"/>
                </a:cubicBezTo>
                <a:cubicBezTo>
                  <a:pt x="12601" y="1359"/>
                  <a:pt x="11042" y="0"/>
                  <a:pt x="9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 flipH="1">
            <a:off x="8238973" y="465773"/>
            <a:ext cx="905035" cy="233394"/>
          </a:xfrm>
          <a:custGeom>
            <a:avLst/>
            <a:gdLst/>
            <a:ahLst/>
            <a:cxnLst/>
            <a:rect l="l" t="t" r="r" b="b"/>
            <a:pathLst>
              <a:path w="44105" h="11374" extrusionOk="0">
                <a:moveTo>
                  <a:pt x="32463" y="1"/>
                </a:moveTo>
                <a:cubicBezTo>
                  <a:pt x="29726" y="1"/>
                  <a:pt x="26989" y="91"/>
                  <a:pt x="24258" y="270"/>
                </a:cubicBezTo>
                <a:cubicBezTo>
                  <a:pt x="16950" y="732"/>
                  <a:pt x="9718" y="1809"/>
                  <a:pt x="2590" y="3475"/>
                </a:cubicBezTo>
                <a:cubicBezTo>
                  <a:pt x="1718" y="3655"/>
                  <a:pt x="872" y="3860"/>
                  <a:pt x="0" y="4091"/>
                </a:cubicBezTo>
                <a:lnTo>
                  <a:pt x="0" y="11373"/>
                </a:lnTo>
                <a:cubicBezTo>
                  <a:pt x="8077" y="9219"/>
                  <a:pt x="16360" y="7835"/>
                  <a:pt x="24719" y="7296"/>
                </a:cubicBezTo>
                <a:cubicBezTo>
                  <a:pt x="27296" y="7129"/>
                  <a:pt x="29880" y="7046"/>
                  <a:pt x="32466" y="7046"/>
                </a:cubicBezTo>
                <a:cubicBezTo>
                  <a:pt x="35053" y="7046"/>
                  <a:pt x="37643" y="7129"/>
                  <a:pt x="40233" y="7296"/>
                </a:cubicBezTo>
                <a:cubicBezTo>
                  <a:pt x="40297" y="7300"/>
                  <a:pt x="40362" y="7301"/>
                  <a:pt x="40426" y="7301"/>
                </a:cubicBezTo>
                <a:cubicBezTo>
                  <a:pt x="42291" y="7301"/>
                  <a:pt x="43853" y="5872"/>
                  <a:pt x="43977" y="3988"/>
                </a:cubicBezTo>
                <a:lnTo>
                  <a:pt x="43977" y="4014"/>
                </a:lnTo>
                <a:cubicBezTo>
                  <a:pt x="44105" y="2065"/>
                  <a:pt x="42618" y="373"/>
                  <a:pt x="40669" y="270"/>
                </a:cubicBezTo>
                <a:cubicBezTo>
                  <a:pt x="37938" y="91"/>
                  <a:pt x="35201" y="1"/>
                  <a:pt x="32463" y="1"/>
                </a:cubicBez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flipH="1">
            <a:off x="8237393" y="561232"/>
            <a:ext cx="906615" cy="225269"/>
          </a:xfrm>
          <a:custGeom>
            <a:avLst/>
            <a:gdLst/>
            <a:ahLst/>
            <a:cxnLst/>
            <a:rect l="l" t="t" r="r" b="b"/>
            <a:pathLst>
              <a:path w="44182" h="10978" extrusionOk="0">
                <a:moveTo>
                  <a:pt x="30538" y="0"/>
                </a:moveTo>
                <a:cubicBezTo>
                  <a:pt x="28515" y="0"/>
                  <a:pt x="26491" y="52"/>
                  <a:pt x="24463" y="157"/>
                </a:cubicBezTo>
                <a:cubicBezTo>
                  <a:pt x="16206" y="567"/>
                  <a:pt x="8026" y="1747"/>
                  <a:pt x="0" y="3696"/>
                </a:cubicBezTo>
                <a:lnTo>
                  <a:pt x="0" y="10978"/>
                </a:lnTo>
                <a:cubicBezTo>
                  <a:pt x="8129" y="8875"/>
                  <a:pt x="16437" y="7619"/>
                  <a:pt x="24796" y="7209"/>
                </a:cubicBezTo>
                <a:cubicBezTo>
                  <a:pt x="26750" y="7111"/>
                  <a:pt x="28704" y="7062"/>
                  <a:pt x="30656" y="7062"/>
                </a:cubicBezTo>
                <a:cubicBezTo>
                  <a:pt x="33854" y="7062"/>
                  <a:pt x="37049" y="7194"/>
                  <a:pt x="40233" y="7465"/>
                </a:cubicBezTo>
                <a:cubicBezTo>
                  <a:pt x="40331" y="7474"/>
                  <a:pt x="40428" y="7478"/>
                  <a:pt x="40526" y="7478"/>
                </a:cubicBezTo>
                <a:cubicBezTo>
                  <a:pt x="41579" y="7478"/>
                  <a:pt x="42604" y="6979"/>
                  <a:pt x="43284" y="6157"/>
                </a:cubicBezTo>
                <a:cubicBezTo>
                  <a:pt x="43720" y="5593"/>
                  <a:pt x="43977" y="4926"/>
                  <a:pt x="44028" y="4234"/>
                </a:cubicBezTo>
                <a:cubicBezTo>
                  <a:pt x="44182" y="2311"/>
                  <a:pt x="42746" y="593"/>
                  <a:pt x="40823" y="439"/>
                </a:cubicBezTo>
                <a:cubicBezTo>
                  <a:pt x="37389" y="149"/>
                  <a:pt x="33965" y="0"/>
                  <a:pt x="30538" y="0"/>
                </a:cubicBez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flipH="1">
            <a:off x="8227913" y="656302"/>
            <a:ext cx="916095" cy="217020"/>
          </a:xfrm>
          <a:custGeom>
            <a:avLst/>
            <a:gdLst/>
            <a:ahLst/>
            <a:cxnLst/>
            <a:rect l="l" t="t" r="r" b="b"/>
            <a:pathLst>
              <a:path w="44644" h="10576" extrusionOk="0">
                <a:moveTo>
                  <a:pt x="28562" y="0"/>
                </a:moveTo>
                <a:cubicBezTo>
                  <a:pt x="27272" y="0"/>
                  <a:pt x="25982" y="21"/>
                  <a:pt x="24694" y="63"/>
                </a:cubicBezTo>
                <a:cubicBezTo>
                  <a:pt x="17924" y="293"/>
                  <a:pt x="11206" y="1063"/>
                  <a:pt x="4564" y="2370"/>
                </a:cubicBezTo>
                <a:cubicBezTo>
                  <a:pt x="3051" y="2652"/>
                  <a:pt x="1539" y="2960"/>
                  <a:pt x="0" y="3319"/>
                </a:cubicBezTo>
                <a:lnTo>
                  <a:pt x="0" y="10576"/>
                </a:lnTo>
                <a:cubicBezTo>
                  <a:pt x="538" y="10448"/>
                  <a:pt x="1051" y="10320"/>
                  <a:pt x="1590" y="10191"/>
                </a:cubicBezTo>
                <a:cubicBezTo>
                  <a:pt x="3026" y="9858"/>
                  <a:pt x="4487" y="9550"/>
                  <a:pt x="5898" y="9268"/>
                </a:cubicBezTo>
                <a:cubicBezTo>
                  <a:pt x="12180" y="8063"/>
                  <a:pt x="18514" y="7345"/>
                  <a:pt x="24899" y="7114"/>
                </a:cubicBezTo>
                <a:cubicBezTo>
                  <a:pt x="26074" y="7079"/>
                  <a:pt x="27250" y="7062"/>
                  <a:pt x="28426" y="7062"/>
                </a:cubicBezTo>
                <a:cubicBezTo>
                  <a:pt x="32437" y="7062"/>
                  <a:pt x="36453" y="7268"/>
                  <a:pt x="40438" y="7704"/>
                </a:cubicBezTo>
                <a:lnTo>
                  <a:pt x="40617" y="7730"/>
                </a:lnTo>
                <a:cubicBezTo>
                  <a:pt x="40742" y="7743"/>
                  <a:pt x="40866" y="7749"/>
                  <a:pt x="40989" y="7749"/>
                </a:cubicBezTo>
                <a:cubicBezTo>
                  <a:pt x="42761" y="7749"/>
                  <a:pt x="44299" y="6400"/>
                  <a:pt x="44515" y="4601"/>
                </a:cubicBezTo>
                <a:cubicBezTo>
                  <a:pt x="44643" y="3422"/>
                  <a:pt x="44182" y="2268"/>
                  <a:pt x="43284" y="1524"/>
                </a:cubicBezTo>
                <a:cubicBezTo>
                  <a:pt x="42746" y="1063"/>
                  <a:pt x="42079" y="781"/>
                  <a:pt x="41387" y="704"/>
                </a:cubicBezTo>
                <a:cubicBezTo>
                  <a:pt x="37130" y="231"/>
                  <a:pt x="32844" y="0"/>
                  <a:pt x="28562" y="0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flipH="1">
            <a:off x="8311060" y="750509"/>
            <a:ext cx="832948" cy="208586"/>
          </a:xfrm>
          <a:custGeom>
            <a:avLst/>
            <a:gdLst/>
            <a:ahLst/>
            <a:cxnLst/>
            <a:rect l="l" t="t" r="r" b="b"/>
            <a:pathLst>
              <a:path w="40592" h="10165" extrusionOk="0">
                <a:moveTo>
                  <a:pt x="26417" y="1"/>
                </a:moveTo>
                <a:cubicBezTo>
                  <a:pt x="25902" y="1"/>
                  <a:pt x="25388" y="4"/>
                  <a:pt x="24873" y="10"/>
                </a:cubicBezTo>
                <a:cubicBezTo>
                  <a:pt x="18360" y="113"/>
                  <a:pt x="11872" y="728"/>
                  <a:pt x="5462" y="1857"/>
                </a:cubicBezTo>
                <a:cubicBezTo>
                  <a:pt x="3641" y="2190"/>
                  <a:pt x="1821" y="2549"/>
                  <a:pt x="0" y="2934"/>
                </a:cubicBezTo>
                <a:lnTo>
                  <a:pt x="0" y="10165"/>
                </a:lnTo>
                <a:cubicBezTo>
                  <a:pt x="2231" y="9652"/>
                  <a:pt x="4462" y="9190"/>
                  <a:pt x="6641" y="8806"/>
                </a:cubicBezTo>
                <a:cubicBezTo>
                  <a:pt x="12693" y="7729"/>
                  <a:pt x="18821" y="7165"/>
                  <a:pt x="24976" y="7062"/>
                </a:cubicBezTo>
                <a:cubicBezTo>
                  <a:pt x="25459" y="7056"/>
                  <a:pt x="25943" y="7052"/>
                  <a:pt x="26427" y="7052"/>
                </a:cubicBezTo>
                <a:cubicBezTo>
                  <a:pt x="29846" y="7052"/>
                  <a:pt x="33280" y="7212"/>
                  <a:pt x="36694" y="7549"/>
                </a:cubicBezTo>
                <a:cubicBezTo>
                  <a:pt x="36806" y="7559"/>
                  <a:pt x="36918" y="7565"/>
                  <a:pt x="37028" y="7565"/>
                </a:cubicBezTo>
                <a:cubicBezTo>
                  <a:pt x="38836" y="7565"/>
                  <a:pt x="40371" y="6206"/>
                  <a:pt x="40541" y="4369"/>
                </a:cubicBezTo>
                <a:cubicBezTo>
                  <a:pt x="40592" y="3934"/>
                  <a:pt x="40566" y="3498"/>
                  <a:pt x="40438" y="3087"/>
                </a:cubicBezTo>
                <a:cubicBezTo>
                  <a:pt x="40053" y="1677"/>
                  <a:pt x="38848" y="651"/>
                  <a:pt x="37387" y="523"/>
                </a:cubicBezTo>
                <a:cubicBezTo>
                  <a:pt x="33744" y="163"/>
                  <a:pt x="30081" y="1"/>
                  <a:pt x="26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flipH="1">
            <a:off x="8272647" y="846440"/>
            <a:ext cx="871361" cy="191062"/>
          </a:xfrm>
          <a:custGeom>
            <a:avLst/>
            <a:gdLst/>
            <a:ahLst/>
            <a:cxnLst/>
            <a:rect l="l" t="t" r="r" b="b"/>
            <a:pathLst>
              <a:path w="42464" h="9311" extrusionOk="0">
                <a:moveTo>
                  <a:pt x="25500" y="0"/>
                </a:moveTo>
                <a:cubicBezTo>
                  <a:pt x="21359" y="0"/>
                  <a:pt x="17220" y="230"/>
                  <a:pt x="13103" y="669"/>
                </a:cubicBezTo>
                <a:cubicBezTo>
                  <a:pt x="10949" y="900"/>
                  <a:pt x="8795" y="1182"/>
                  <a:pt x="6667" y="1541"/>
                </a:cubicBezTo>
                <a:cubicBezTo>
                  <a:pt x="5257" y="1772"/>
                  <a:pt x="3846" y="2002"/>
                  <a:pt x="2436" y="2284"/>
                </a:cubicBezTo>
                <a:cubicBezTo>
                  <a:pt x="1718" y="2413"/>
                  <a:pt x="1000" y="2592"/>
                  <a:pt x="256" y="2746"/>
                </a:cubicBezTo>
                <a:lnTo>
                  <a:pt x="0" y="2797"/>
                </a:lnTo>
                <a:lnTo>
                  <a:pt x="0" y="9310"/>
                </a:lnTo>
                <a:cubicBezTo>
                  <a:pt x="7734" y="7688"/>
                  <a:pt x="15623" y="6820"/>
                  <a:pt x="23495" y="6820"/>
                </a:cubicBezTo>
                <a:cubicBezTo>
                  <a:pt x="28437" y="6820"/>
                  <a:pt x="33373" y="7162"/>
                  <a:pt x="38258" y="7874"/>
                </a:cubicBezTo>
                <a:lnTo>
                  <a:pt x="38310" y="7874"/>
                </a:lnTo>
                <a:cubicBezTo>
                  <a:pt x="38464" y="7895"/>
                  <a:pt x="38617" y="7905"/>
                  <a:pt x="38769" y="7905"/>
                </a:cubicBezTo>
                <a:cubicBezTo>
                  <a:pt x="40507" y="7905"/>
                  <a:pt x="42023" y="6592"/>
                  <a:pt x="42259" y="4823"/>
                </a:cubicBezTo>
                <a:cubicBezTo>
                  <a:pt x="42464" y="3233"/>
                  <a:pt x="41566" y="1720"/>
                  <a:pt x="40079" y="1105"/>
                </a:cubicBezTo>
                <a:cubicBezTo>
                  <a:pt x="39797" y="1002"/>
                  <a:pt x="39515" y="925"/>
                  <a:pt x="39207" y="874"/>
                </a:cubicBezTo>
                <a:cubicBezTo>
                  <a:pt x="34874" y="336"/>
                  <a:pt x="30514" y="53"/>
                  <a:pt x="26155" y="2"/>
                </a:cubicBezTo>
                <a:cubicBezTo>
                  <a:pt x="25937" y="1"/>
                  <a:pt x="25718" y="0"/>
                  <a:pt x="25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flipH="1">
            <a:off x="8216866" y="107230"/>
            <a:ext cx="139454" cy="122689"/>
          </a:xfrm>
          <a:custGeom>
            <a:avLst/>
            <a:gdLst/>
            <a:ahLst/>
            <a:cxnLst/>
            <a:rect l="l" t="t" r="r" b="b"/>
            <a:pathLst>
              <a:path w="6796" h="5979" extrusionOk="0">
                <a:moveTo>
                  <a:pt x="3397" y="1"/>
                </a:moveTo>
                <a:cubicBezTo>
                  <a:pt x="2428" y="1"/>
                  <a:pt x="1480" y="466"/>
                  <a:pt x="898" y="1339"/>
                </a:cubicBezTo>
                <a:cubicBezTo>
                  <a:pt x="0" y="2698"/>
                  <a:pt x="359" y="4570"/>
                  <a:pt x="1744" y="5467"/>
                </a:cubicBezTo>
                <a:cubicBezTo>
                  <a:pt x="2252" y="5813"/>
                  <a:pt x="2832" y="5979"/>
                  <a:pt x="3406" y="5979"/>
                </a:cubicBezTo>
                <a:cubicBezTo>
                  <a:pt x="4367" y="5979"/>
                  <a:pt x="5311" y="5514"/>
                  <a:pt x="5873" y="4647"/>
                </a:cubicBezTo>
                <a:cubicBezTo>
                  <a:pt x="6796" y="3262"/>
                  <a:pt x="6437" y="1416"/>
                  <a:pt x="5052" y="493"/>
                </a:cubicBezTo>
                <a:cubicBezTo>
                  <a:pt x="4540" y="161"/>
                  <a:pt x="3965" y="1"/>
                  <a:pt x="3397" y="1"/>
                </a:cubicBez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/>
          <p:nvPr/>
        </p:nvSpPr>
        <p:spPr>
          <a:xfrm flipH="1">
            <a:off x="7847211" y="0"/>
            <a:ext cx="1292673" cy="5139485"/>
          </a:xfrm>
          <a:custGeom>
            <a:avLst/>
            <a:gdLst/>
            <a:ahLst/>
            <a:cxnLst/>
            <a:rect l="l" t="t" r="r" b="b"/>
            <a:pathLst>
              <a:path w="28580" h="113630" extrusionOk="0">
                <a:moveTo>
                  <a:pt x="0" y="1"/>
                </a:moveTo>
                <a:lnTo>
                  <a:pt x="0" y="113630"/>
                </a:lnTo>
                <a:lnTo>
                  <a:pt x="22835" y="113630"/>
                </a:lnTo>
                <a:cubicBezTo>
                  <a:pt x="22271" y="112757"/>
                  <a:pt x="21762" y="111848"/>
                  <a:pt x="21290" y="110921"/>
                </a:cubicBezTo>
                <a:cubicBezTo>
                  <a:pt x="20308" y="108939"/>
                  <a:pt x="19471" y="106903"/>
                  <a:pt x="18744" y="104812"/>
                </a:cubicBezTo>
                <a:cubicBezTo>
                  <a:pt x="18690" y="104649"/>
                  <a:pt x="18635" y="104485"/>
                  <a:pt x="18581" y="104321"/>
                </a:cubicBezTo>
                <a:cubicBezTo>
                  <a:pt x="18217" y="103267"/>
                  <a:pt x="17872" y="102176"/>
                  <a:pt x="17526" y="101013"/>
                </a:cubicBezTo>
                <a:cubicBezTo>
                  <a:pt x="16635" y="97940"/>
                  <a:pt x="15781" y="94504"/>
                  <a:pt x="15035" y="90704"/>
                </a:cubicBezTo>
                <a:cubicBezTo>
                  <a:pt x="14854" y="89759"/>
                  <a:pt x="14672" y="88777"/>
                  <a:pt x="14508" y="87777"/>
                </a:cubicBezTo>
                <a:cubicBezTo>
                  <a:pt x="13126" y="79905"/>
                  <a:pt x="12145" y="70651"/>
                  <a:pt x="11799" y="60252"/>
                </a:cubicBezTo>
                <a:lnTo>
                  <a:pt x="11799" y="59961"/>
                </a:lnTo>
                <a:cubicBezTo>
                  <a:pt x="11781" y="59488"/>
                  <a:pt x="11763" y="58997"/>
                  <a:pt x="11763" y="58524"/>
                </a:cubicBezTo>
                <a:lnTo>
                  <a:pt x="11763" y="58488"/>
                </a:lnTo>
                <a:lnTo>
                  <a:pt x="11763" y="56543"/>
                </a:lnTo>
                <a:cubicBezTo>
                  <a:pt x="11781" y="51034"/>
                  <a:pt x="12236" y="45543"/>
                  <a:pt x="13126" y="40126"/>
                </a:cubicBezTo>
                <a:cubicBezTo>
                  <a:pt x="13363" y="38762"/>
                  <a:pt x="13617" y="37417"/>
                  <a:pt x="13890" y="36090"/>
                </a:cubicBezTo>
                <a:cubicBezTo>
                  <a:pt x="16053" y="25617"/>
                  <a:pt x="19781" y="15527"/>
                  <a:pt x="24962" y="6164"/>
                </a:cubicBezTo>
                <a:cubicBezTo>
                  <a:pt x="25471" y="5219"/>
                  <a:pt x="25980" y="4364"/>
                  <a:pt x="26453" y="3564"/>
                </a:cubicBezTo>
                <a:cubicBezTo>
                  <a:pt x="26453" y="3546"/>
                  <a:pt x="26471" y="3528"/>
                  <a:pt x="26471" y="3510"/>
                </a:cubicBezTo>
                <a:lnTo>
                  <a:pt x="26471" y="3492"/>
                </a:lnTo>
                <a:cubicBezTo>
                  <a:pt x="27253" y="2164"/>
                  <a:pt x="27962" y="1037"/>
                  <a:pt x="28580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7719756" y="4116"/>
            <a:ext cx="1262279" cy="5139485"/>
          </a:xfrm>
          <a:custGeom>
            <a:avLst/>
            <a:gdLst/>
            <a:ahLst/>
            <a:cxnLst/>
            <a:rect l="l" t="t" r="r" b="b"/>
            <a:pathLst>
              <a:path w="27908" h="113630" extrusionOk="0">
                <a:moveTo>
                  <a:pt x="21727" y="1"/>
                </a:moveTo>
                <a:cubicBezTo>
                  <a:pt x="18363" y="4782"/>
                  <a:pt x="15418" y="9837"/>
                  <a:pt x="12909" y="15109"/>
                </a:cubicBezTo>
                <a:cubicBezTo>
                  <a:pt x="3364" y="35162"/>
                  <a:pt x="1" y="58343"/>
                  <a:pt x="3455" y="80359"/>
                </a:cubicBezTo>
                <a:cubicBezTo>
                  <a:pt x="5346" y="92359"/>
                  <a:pt x="9036" y="103631"/>
                  <a:pt x="14327" y="113630"/>
                </a:cubicBezTo>
                <a:lnTo>
                  <a:pt x="20018" y="113630"/>
                </a:lnTo>
                <a:cubicBezTo>
                  <a:pt x="18036" y="110103"/>
                  <a:pt x="16272" y="106467"/>
                  <a:pt x="14745" y="102721"/>
                </a:cubicBezTo>
                <a:cubicBezTo>
                  <a:pt x="14509" y="102140"/>
                  <a:pt x="14272" y="101540"/>
                  <a:pt x="14072" y="100922"/>
                </a:cubicBezTo>
                <a:cubicBezTo>
                  <a:pt x="12727" y="97431"/>
                  <a:pt x="11600" y="93886"/>
                  <a:pt x="10655" y="90268"/>
                </a:cubicBezTo>
                <a:cubicBezTo>
                  <a:pt x="10491" y="89686"/>
                  <a:pt x="10345" y="89104"/>
                  <a:pt x="10200" y="88522"/>
                </a:cubicBezTo>
                <a:cubicBezTo>
                  <a:pt x="9473" y="85595"/>
                  <a:pt x="8873" y="82596"/>
                  <a:pt x="8400" y="79559"/>
                </a:cubicBezTo>
                <a:cubicBezTo>
                  <a:pt x="8273" y="78705"/>
                  <a:pt x="8146" y="77850"/>
                  <a:pt x="8037" y="76978"/>
                </a:cubicBezTo>
                <a:cubicBezTo>
                  <a:pt x="7255" y="71014"/>
                  <a:pt x="6982" y="65015"/>
                  <a:pt x="7218" y="58997"/>
                </a:cubicBezTo>
                <a:cubicBezTo>
                  <a:pt x="7255" y="58379"/>
                  <a:pt x="7273" y="57779"/>
                  <a:pt x="7309" y="57161"/>
                </a:cubicBezTo>
                <a:cubicBezTo>
                  <a:pt x="7637" y="51398"/>
                  <a:pt x="8418" y="45671"/>
                  <a:pt x="9655" y="40035"/>
                </a:cubicBezTo>
                <a:cubicBezTo>
                  <a:pt x="10382" y="36689"/>
                  <a:pt x="11273" y="33399"/>
                  <a:pt x="12327" y="30144"/>
                </a:cubicBezTo>
                <a:cubicBezTo>
                  <a:pt x="13000" y="27981"/>
                  <a:pt x="13763" y="25854"/>
                  <a:pt x="14600" y="23763"/>
                </a:cubicBezTo>
                <a:cubicBezTo>
                  <a:pt x="14982" y="22781"/>
                  <a:pt x="15363" y="21818"/>
                  <a:pt x="15781" y="20872"/>
                </a:cubicBezTo>
                <a:cubicBezTo>
                  <a:pt x="16309" y="19654"/>
                  <a:pt x="16854" y="18436"/>
                  <a:pt x="17418" y="17254"/>
                </a:cubicBezTo>
                <a:cubicBezTo>
                  <a:pt x="20327" y="11164"/>
                  <a:pt x="23835" y="5382"/>
                  <a:pt x="27908" y="1"/>
                </a:cubicBezTo>
                <a:close/>
              </a:path>
            </a:pathLst>
          </a:custGeom>
          <a:solidFill>
            <a:srgbClr val="622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 flipH="1">
            <a:off x="8651400" y="3926475"/>
            <a:ext cx="488484" cy="1216235"/>
          </a:xfrm>
          <a:custGeom>
            <a:avLst/>
            <a:gdLst/>
            <a:ahLst/>
            <a:cxnLst/>
            <a:rect l="l" t="t" r="r" b="b"/>
            <a:pathLst>
              <a:path w="10800" h="26890" extrusionOk="0">
                <a:moveTo>
                  <a:pt x="0" y="1"/>
                </a:moveTo>
                <a:lnTo>
                  <a:pt x="0" y="12109"/>
                </a:lnTo>
                <a:cubicBezTo>
                  <a:pt x="200" y="12672"/>
                  <a:pt x="418" y="13218"/>
                  <a:pt x="636" y="13763"/>
                </a:cubicBezTo>
                <a:cubicBezTo>
                  <a:pt x="2418" y="18290"/>
                  <a:pt x="4527" y="22672"/>
                  <a:pt x="6927" y="26890"/>
                </a:cubicBezTo>
                <a:lnTo>
                  <a:pt x="10799" y="26890"/>
                </a:lnTo>
                <a:cubicBezTo>
                  <a:pt x="8127" y="22290"/>
                  <a:pt x="5836" y="17454"/>
                  <a:pt x="3927" y="12491"/>
                </a:cubicBezTo>
                <a:cubicBezTo>
                  <a:pt x="2363" y="8400"/>
                  <a:pt x="1054" y="4237"/>
                  <a:pt x="0" y="1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8416249" y="4116"/>
            <a:ext cx="723635" cy="1565727"/>
          </a:xfrm>
          <a:custGeom>
            <a:avLst/>
            <a:gdLst/>
            <a:ahLst/>
            <a:cxnLst/>
            <a:rect l="l" t="t" r="r" b="b"/>
            <a:pathLst>
              <a:path w="15999" h="34617" extrusionOk="0">
                <a:moveTo>
                  <a:pt x="10108" y="1"/>
                </a:moveTo>
                <a:cubicBezTo>
                  <a:pt x="9108" y="1528"/>
                  <a:pt x="8127" y="3092"/>
                  <a:pt x="7218" y="4673"/>
                </a:cubicBezTo>
                <a:cubicBezTo>
                  <a:pt x="4400" y="9509"/>
                  <a:pt x="2000" y="14545"/>
                  <a:pt x="0" y="19763"/>
                </a:cubicBezTo>
                <a:lnTo>
                  <a:pt x="0" y="34617"/>
                </a:lnTo>
                <a:cubicBezTo>
                  <a:pt x="873" y="31108"/>
                  <a:pt x="1909" y="27672"/>
                  <a:pt x="3145" y="24272"/>
                </a:cubicBezTo>
                <a:cubicBezTo>
                  <a:pt x="6272" y="15618"/>
                  <a:pt x="10599" y="7455"/>
                  <a:pt x="15999" y="1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flipH="1">
            <a:off x="7542139" y="4116"/>
            <a:ext cx="1342879" cy="5139485"/>
          </a:xfrm>
          <a:custGeom>
            <a:avLst/>
            <a:gdLst/>
            <a:ahLst/>
            <a:cxnLst/>
            <a:rect l="l" t="t" r="r" b="b"/>
            <a:pathLst>
              <a:path w="29690" h="113630" extrusionOk="0">
                <a:moveTo>
                  <a:pt x="23309" y="1"/>
                </a:moveTo>
                <a:cubicBezTo>
                  <a:pt x="22454" y="1110"/>
                  <a:pt x="21636" y="2255"/>
                  <a:pt x="20836" y="3401"/>
                </a:cubicBezTo>
                <a:lnTo>
                  <a:pt x="20836" y="3419"/>
                </a:lnTo>
                <a:lnTo>
                  <a:pt x="20800" y="3455"/>
                </a:lnTo>
                <a:cubicBezTo>
                  <a:pt x="20236" y="4273"/>
                  <a:pt x="19691" y="5073"/>
                  <a:pt x="19163" y="5910"/>
                </a:cubicBezTo>
                <a:cubicBezTo>
                  <a:pt x="16964" y="9273"/>
                  <a:pt x="14964" y="12764"/>
                  <a:pt x="13182" y="16363"/>
                </a:cubicBezTo>
                <a:cubicBezTo>
                  <a:pt x="3637" y="35653"/>
                  <a:pt x="1" y="58106"/>
                  <a:pt x="2946" y="79596"/>
                </a:cubicBezTo>
                <a:cubicBezTo>
                  <a:pt x="4637" y="91904"/>
                  <a:pt x="8182" y="103431"/>
                  <a:pt x="13418" y="113630"/>
                </a:cubicBezTo>
                <a:lnTo>
                  <a:pt x="19072" y="113630"/>
                </a:lnTo>
                <a:cubicBezTo>
                  <a:pt x="18273" y="112175"/>
                  <a:pt x="17509" y="110685"/>
                  <a:pt x="16782" y="109176"/>
                </a:cubicBezTo>
                <a:cubicBezTo>
                  <a:pt x="13927" y="103176"/>
                  <a:pt x="11691" y="96904"/>
                  <a:pt x="10109" y="90468"/>
                </a:cubicBezTo>
                <a:cubicBezTo>
                  <a:pt x="9873" y="89522"/>
                  <a:pt x="9637" y="88559"/>
                  <a:pt x="9437" y="87595"/>
                </a:cubicBezTo>
                <a:cubicBezTo>
                  <a:pt x="8819" y="84759"/>
                  <a:pt x="8291" y="81868"/>
                  <a:pt x="7891" y="78905"/>
                </a:cubicBezTo>
                <a:cubicBezTo>
                  <a:pt x="7837" y="78469"/>
                  <a:pt x="7782" y="78032"/>
                  <a:pt x="7728" y="77578"/>
                </a:cubicBezTo>
                <a:cubicBezTo>
                  <a:pt x="7001" y="71705"/>
                  <a:pt x="6782" y="65797"/>
                  <a:pt x="7073" y="59888"/>
                </a:cubicBezTo>
                <a:cubicBezTo>
                  <a:pt x="7110" y="58761"/>
                  <a:pt x="7182" y="57633"/>
                  <a:pt x="7273" y="56506"/>
                </a:cubicBezTo>
                <a:cubicBezTo>
                  <a:pt x="7964" y="47852"/>
                  <a:pt x="9709" y="39307"/>
                  <a:pt x="12491" y="31072"/>
                </a:cubicBezTo>
                <a:cubicBezTo>
                  <a:pt x="13364" y="28490"/>
                  <a:pt x="14327" y="25945"/>
                  <a:pt x="15400" y="23454"/>
                </a:cubicBezTo>
                <a:lnTo>
                  <a:pt x="15491" y="23218"/>
                </a:lnTo>
                <a:cubicBezTo>
                  <a:pt x="16182" y="21636"/>
                  <a:pt x="16891" y="20090"/>
                  <a:pt x="17654" y="18581"/>
                </a:cubicBezTo>
                <a:cubicBezTo>
                  <a:pt x="20927" y="11927"/>
                  <a:pt x="24963" y="5691"/>
                  <a:pt x="29690" y="1"/>
                </a:cubicBez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 flipH="1">
            <a:off x="7353804" y="4116"/>
            <a:ext cx="1411131" cy="5139485"/>
          </a:xfrm>
          <a:custGeom>
            <a:avLst/>
            <a:gdLst/>
            <a:ahLst/>
            <a:cxnLst/>
            <a:rect l="l" t="t" r="r" b="b"/>
            <a:pathLst>
              <a:path w="31199" h="113630" extrusionOk="0">
                <a:moveTo>
                  <a:pt x="24562" y="1"/>
                </a:moveTo>
                <a:cubicBezTo>
                  <a:pt x="20072" y="5437"/>
                  <a:pt x="16163" y="11346"/>
                  <a:pt x="12945" y="17636"/>
                </a:cubicBezTo>
                <a:cubicBezTo>
                  <a:pt x="12400" y="18709"/>
                  <a:pt x="11872" y="19781"/>
                  <a:pt x="11345" y="20872"/>
                </a:cubicBezTo>
                <a:cubicBezTo>
                  <a:pt x="10872" y="21890"/>
                  <a:pt x="10418" y="22927"/>
                  <a:pt x="9963" y="23945"/>
                </a:cubicBezTo>
                <a:cubicBezTo>
                  <a:pt x="9091" y="25999"/>
                  <a:pt x="8273" y="28054"/>
                  <a:pt x="7509" y="30144"/>
                </a:cubicBezTo>
                <a:cubicBezTo>
                  <a:pt x="6818" y="32090"/>
                  <a:pt x="6182" y="34035"/>
                  <a:pt x="5582" y="36017"/>
                </a:cubicBezTo>
                <a:cubicBezTo>
                  <a:pt x="1128" y="51088"/>
                  <a:pt x="0" y="66960"/>
                  <a:pt x="2291" y="82523"/>
                </a:cubicBezTo>
                <a:cubicBezTo>
                  <a:pt x="3364" y="89886"/>
                  <a:pt x="5200" y="97104"/>
                  <a:pt x="7782" y="104067"/>
                </a:cubicBezTo>
                <a:cubicBezTo>
                  <a:pt x="8091" y="104885"/>
                  <a:pt x="8400" y="105685"/>
                  <a:pt x="8727" y="106485"/>
                </a:cubicBezTo>
                <a:cubicBezTo>
                  <a:pt x="9709" y="108921"/>
                  <a:pt x="10781" y="111303"/>
                  <a:pt x="11945" y="113630"/>
                </a:cubicBezTo>
                <a:lnTo>
                  <a:pt x="17563" y="113630"/>
                </a:lnTo>
                <a:cubicBezTo>
                  <a:pt x="14290" y="107485"/>
                  <a:pt x="11709" y="101012"/>
                  <a:pt x="9872" y="94304"/>
                </a:cubicBezTo>
                <a:lnTo>
                  <a:pt x="9854" y="94304"/>
                </a:lnTo>
                <a:cubicBezTo>
                  <a:pt x="4109" y="73560"/>
                  <a:pt x="5000" y="51543"/>
                  <a:pt x="12400" y="31344"/>
                </a:cubicBezTo>
                <a:cubicBezTo>
                  <a:pt x="13818" y="27435"/>
                  <a:pt x="15490" y="23618"/>
                  <a:pt x="17399" y="19909"/>
                </a:cubicBezTo>
                <a:cubicBezTo>
                  <a:pt x="21090" y="12691"/>
                  <a:pt x="25726" y="6000"/>
                  <a:pt x="31198" y="1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 flipH="1">
            <a:off x="7153166" y="3302"/>
            <a:ext cx="1477755" cy="5140299"/>
          </a:xfrm>
          <a:custGeom>
            <a:avLst/>
            <a:gdLst/>
            <a:ahLst/>
            <a:cxnLst/>
            <a:rect l="l" t="t" r="r" b="b"/>
            <a:pathLst>
              <a:path w="32672" h="113648" extrusionOk="0">
                <a:moveTo>
                  <a:pt x="25726" y="1"/>
                </a:moveTo>
                <a:cubicBezTo>
                  <a:pt x="23781" y="2146"/>
                  <a:pt x="21908" y="4419"/>
                  <a:pt x="20109" y="6818"/>
                </a:cubicBezTo>
                <a:cubicBezTo>
                  <a:pt x="17254" y="10636"/>
                  <a:pt x="14691" y="14672"/>
                  <a:pt x="12418" y="18890"/>
                </a:cubicBezTo>
                <a:cubicBezTo>
                  <a:pt x="10309" y="22836"/>
                  <a:pt x="8455" y="26908"/>
                  <a:pt x="6891" y="31090"/>
                </a:cubicBezTo>
                <a:cubicBezTo>
                  <a:pt x="5091" y="35835"/>
                  <a:pt x="3637" y="40689"/>
                  <a:pt x="2546" y="45652"/>
                </a:cubicBezTo>
                <a:cubicBezTo>
                  <a:pt x="2037" y="47961"/>
                  <a:pt x="1601" y="50325"/>
                  <a:pt x="1237" y="52670"/>
                </a:cubicBezTo>
                <a:cubicBezTo>
                  <a:pt x="1037" y="54015"/>
                  <a:pt x="873" y="55252"/>
                  <a:pt x="746" y="56433"/>
                </a:cubicBezTo>
                <a:cubicBezTo>
                  <a:pt x="655" y="57124"/>
                  <a:pt x="583" y="57779"/>
                  <a:pt x="528" y="58433"/>
                </a:cubicBezTo>
                <a:lnTo>
                  <a:pt x="528" y="58470"/>
                </a:lnTo>
                <a:cubicBezTo>
                  <a:pt x="492" y="58906"/>
                  <a:pt x="455" y="59342"/>
                  <a:pt x="419" y="59760"/>
                </a:cubicBezTo>
                <a:lnTo>
                  <a:pt x="419" y="59851"/>
                </a:lnTo>
                <a:lnTo>
                  <a:pt x="274" y="61506"/>
                </a:lnTo>
                <a:cubicBezTo>
                  <a:pt x="274" y="61597"/>
                  <a:pt x="255" y="61688"/>
                  <a:pt x="255" y="61779"/>
                </a:cubicBezTo>
                <a:cubicBezTo>
                  <a:pt x="237" y="61997"/>
                  <a:pt x="219" y="62215"/>
                  <a:pt x="201" y="62433"/>
                </a:cubicBezTo>
                <a:lnTo>
                  <a:pt x="19" y="66815"/>
                </a:lnTo>
                <a:cubicBezTo>
                  <a:pt x="1" y="67160"/>
                  <a:pt x="1" y="67505"/>
                  <a:pt x="1" y="67814"/>
                </a:cubicBezTo>
                <a:lnTo>
                  <a:pt x="19" y="70432"/>
                </a:lnTo>
                <a:lnTo>
                  <a:pt x="19" y="71051"/>
                </a:lnTo>
                <a:lnTo>
                  <a:pt x="19" y="72214"/>
                </a:lnTo>
                <a:lnTo>
                  <a:pt x="201" y="76123"/>
                </a:lnTo>
                <a:cubicBezTo>
                  <a:pt x="219" y="76414"/>
                  <a:pt x="237" y="76705"/>
                  <a:pt x="255" y="77014"/>
                </a:cubicBezTo>
                <a:cubicBezTo>
                  <a:pt x="274" y="77214"/>
                  <a:pt x="292" y="77414"/>
                  <a:pt x="310" y="77650"/>
                </a:cubicBezTo>
                <a:lnTo>
                  <a:pt x="637" y="81068"/>
                </a:lnTo>
                <a:cubicBezTo>
                  <a:pt x="692" y="81559"/>
                  <a:pt x="746" y="82014"/>
                  <a:pt x="819" y="82468"/>
                </a:cubicBezTo>
                <a:cubicBezTo>
                  <a:pt x="837" y="82632"/>
                  <a:pt x="855" y="82777"/>
                  <a:pt x="873" y="82941"/>
                </a:cubicBezTo>
                <a:lnTo>
                  <a:pt x="1364" y="86413"/>
                </a:lnTo>
                <a:lnTo>
                  <a:pt x="2201" y="90813"/>
                </a:lnTo>
                <a:cubicBezTo>
                  <a:pt x="2255" y="91049"/>
                  <a:pt x="2310" y="91286"/>
                  <a:pt x="2346" y="91486"/>
                </a:cubicBezTo>
                <a:cubicBezTo>
                  <a:pt x="2364" y="91577"/>
                  <a:pt x="2401" y="91649"/>
                  <a:pt x="2419" y="91740"/>
                </a:cubicBezTo>
                <a:lnTo>
                  <a:pt x="3219" y="95158"/>
                </a:lnTo>
                <a:lnTo>
                  <a:pt x="3237" y="95213"/>
                </a:lnTo>
                <a:cubicBezTo>
                  <a:pt x="3437" y="95976"/>
                  <a:pt x="3655" y="96722"/>
                  <a:pt x="3873" y="97449"/>
                </a:cubicBezTo>
                <a:lnTo>
                  <a:pt x="4201" y="98631"/>
                </a:lnTo>
                <a:lnTo>
                  <a:pt x="4564" y="99885"/>
                </a:lnTo>
                <a:lnTo>
                  <a:pt x="5800" y="103503"/>
                </a:lnTo>
                <a:lnTo>
                  <a:pt x="6000" y="104139"/>
                </a:lnTo>
                <a:lnTo>
                  <a:pt x="6019" y="104194"/>
                </a:lnTo>
                <a:cubicBezTo>
                  <a:pt x="6055" y="104285"/>
                  <a:pt x="6091" y="104412"/>
                  <a:pt x="6146" y="104521"/>
                </a:cubicBezTo>
                <a:lnTo>
                  <a:pt x="6819" y="106285"/>
                </a:lnTo>
                <a:lnTo>
                  <a:pt x="7437" y="107885"/>
                </a:lnTo>
                <a:cubicBezTo>
                  <a:pt x="7546" y="108157"/>
                  <a:pt x="7673" y="108485"/>
                  <a:pt x="7837" y="108830"/>
                </a:cubicBezTo>
                <a:lnTo>
                  <a:pt x="9255" y="111993"/>
                </a:lnTo>
                <a:lnTo>
                  <a:pt x="9455" y="112448"/>
                </a:lnTo>
                <a:cubicBezTo>
                  <a:pt x="9509" y="112557"/>
                  <a:pt x="9564" y="112666"/>
                  <a:pt x="9618" y="112775"/>
                </a:cubicBezTo>
                <a:lnTo>
                  <a:pt x="10055" y="113648"/>
                </a:lnTo>
                <a:lnTo>
                  <a:pt x="15672" y="113648"/>
                </a:lnTo>
                <a:cubicBezTo>
                  <a:pt x="15545" y="113412"/>
                  <a:pt x="15436" y="113193"/>
                  <a:pt x="15309" y="112957"/>
                </a:cubicBezTo>
                <a:lnTo>
                  <a:pt x="14054" y="110503"/>
                </a:lnTo>
                <a:lnTo>
                  <a:pt x="13982" y="110339"/>
                </a:lnTo>
                <a:lnTo>
                  <a:pt x="12382" y="106776"/>
                </a:lnTo>
                <a:lnTo>
                  <a:pt x="12364" y="106739"/>
                </a:lnTo>
                <a:cubicBezTo>
                  <a:pt x="12273" y="106539"/>
                  <a:pt x="12182" y="106303"/>
                  <a:pt x="12109" y="106085"/>
                </a:cubicBezTo>
                <a:lnTo>
                  <a:pt x="10782" y="102667"/>
                </a:lnTo>
                <a:lnTo>
                  <a:pt x="10709" y="102485"/>
                </a:lnTo>
                <a:lnTo>
                  <a:pt x="9637" y="99285"/>
                </a:lnTo>
                <a:cubicBezTo>
                  <a:pt x="9637" y="99285"/>
                  <a:pt x="9637" y="99267"/>
                  <a:pt x="9637" y="99267"/>
                </a:cubicBezTo>
                <a:lnTo>
                  <a:pt x="9346" y="98431"/>
                </a:lnTo>
                <a:lnTo>
                  <a:pt x="9018" y="97249"/>
                </a:lnTo>
                <a:cubicBezTo>
                  <a:pt x="8891" y="96849"/>
                  <a:pt x="8782" y="96449"/>
                  <a:pt x="8673" y="96049"/>
                </a:cubicBezTo>
                <a:cubicBezTo>
                  <a:pt x="8455" y="95322"/>
                  <a:pt x="8255" y="94649"/>
                  <a:pt x="8091" y="93958"/>
                </a:cubicBezTo>
                <a:lnTo>
                  <a:pt x="7291" y="90613"/>
                </a:lnTo>
                <a:cubicBezTo>
                  <a:pt x="7273" y="90504"/>
                  <a:pt x="7237" y="90431"/>
                  <a:pt x="7219" y="90286"/>
                </a:cubicBezTo>
                <a:cubicBezTo>
                  <a:pt x="7182" y="90140"/>
                  <a:pt x="7146" y="89995"/>
                  <a:pt x="7109" y="89868"/>
                </a:cubicBezTo>
                <a:lnTo>
                  <a:pt x="6309" y="85631"/>
                </a:lnTo>
                <a:lnTo>
                  <a:pt x="5837" y="82250"/>
                </a:lnTo>
                <a:cubicBezTo>
                  <a:pt x="5819" y="82086"/>
                  <a:pt x="5782" y="81923"/>
                  <a:pt x="5764" y="81759"/>
                </a:cubicBezTo>
                <a:cubicBezTo>
                  <a:pt x="5710" y="81359"/>
                  <a:pt x="5655" y="80995"/>
                  <a:pt x="5637" y="80668"/>
                </a:cubicBezTo>
                <a:lnTo>
                  <a:pt x="5291" y="77159"/>
                </a:lnTo>
                <a:lnTo>
                  <a:pt x="5291" y="77105"/>
                </a:lnTo>
                <a:cubicBezTo>
                  <a:pt x="5237" y="76723"/>
                  <a:pt x="5219" y="76323"/>
                  <a:pt x="5200" y="75905"/>
                </a:cubicBezTo>
                <a:lnTo>
                  <a:pt x="5000" y="72069"/>
                </a:lnTo>
                <a:lnTo>
                  <a:pt x="5000" y="71032"/>
                </a:lnTo>
                <a:lnTo>
                  <a:pt x="5000" y="70414"/>
                </a:lnTo>
                <a:lnTo>
                  <a:pt x="5000" y="67778"/>
                </a:lnTo>
                <a:cubicBezTo>
                  <a:pt x="5000" y="67524"/>
                  <a:pt x="5000" y="67287"/>
                  <a:pt x="5000" y="67069"/>
                </a:cubicBezTo>
                <a:lnTo>
                  <a:pt x="5182" y="62688"/>
                </a:lnTo>
                <a:cubicBezTo>
                  <a:pt x="5200" y="62542"/>
                  <a:pt x="5200" y="62397"/>
                  <a:pt x="5219" y="62233"/>
                </a:cubicBezTo>
                <a:cubicBezTo>
                  <a:pt x="5237" y="62124"/>
                  <a:pt x="5255" y="62015"/>
                  <a:pt x="5255" y="61924"/>
                </a:cubicBezTo>
                <a:lnTo>
                  <a:pt x="5400" y="60179"/>
                </a:lnTo>
                <a:lnTo>
                  <a:pt x="5400" y="60160"/>
                </a:lnTo>
                <a:cubicBezTo>
                  <a:pt x="5546" y="58124"/>
                  <a:pt x="5800" y="55997"/>
                  <a:pt x="6182" y="53434"/>
                </a:cubicBezTo>
                <a:cubicBezTo>
                  <a:pt x="6491" y="51416"/>
                  <a:pt x="6855" y="49397"/>
                  <a:pt x="7291" y="47398"/>
                </a:cubicBezTo>
                <a:cubicBezTo>
                  <a:pt x="7328" y="47179"/>
                  <a:pt x="7382" y="46943"/>
                  <a:pt x="7437" y="46725"/>
                </a:cubicBezTo>
                <a:cubicBezTo>
                  <a:pt x="9382" y="37835"/>
                  <a:pt x="12545" y="29272"/>
                  <a:pt x="16818" y="21272"/>
                </a:cubicBezTo>
                <a:cubicBezTo>
                  <a:pt x="18054" y="18999"/>
                  <a:pt x="19345" y="16818"/>
                  <a:pt x="20709" y="14727"/>
                </a:cubicBezTo>
                <a:cubicBezTo>
                  <a:pt x="21218" y="13927"/>
                  <a:pt x="21745" y="13127"/>
                  <a:pt x="22290" y="12364"/>
                </a:cubicBezTo>
                <a:cubicBezTo>
                  <a:pt x="22890" y="11491"/>
                  <a:pt x="23490" y="10636"/>
                  <a:pt x="24108" y="9818"/>
                </a:cubicBezTo>
                <a:cubicBezTo>
                  <a:pt x="26708" y="6346"/>
                  <a:pt x="29562" y="3055"/>
                  <a:pt x="32671" y="19"/>
                </a:cubicBezTo>
                <a:lnTo>
                  <a:pt x="25726" y="1"/>
                </a:ln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6936064" y="4116"/>
            <a:ext cx="1619189" cy="5139485"/>
          </a:xfrm>
          <a:custGeom>
            <a:avLst/>
            <a:gdLst/>
            <a:ahLst/>
            <a:cxnLst/>
            <a:rect l="l" t="t" r="r" b="b"/>
            <a:pathLst>
              <a:path w="35799" h="113630" extrusionOk="0">
                <a:moveTo>
                  <a:pt x="28435" y="1"/>
                </a:moveTo>
                <a:cubicBezTo>
                  <a:pt x="25726" y="2692"/>
                  <a:pt x="23199" y="5546"/>
                  <a:pt x="20854" y="8564"/>
                </a:cubicBezTo>
                <a:cubicBezTo>
                  <a:pt x="18017" y="12218"/>
                  <a:pt x="15436" y="16091"/>
                  <a:pt x="13181" y="20127"/>
                </a:cubicBezTo>
                <a:cubicBezTo>
                  <a:pt x="11127" y="23745"/>
                  <a:pt x="9327" y="27490"/>
                  <a:pt x="7764" y="31344"/>
                </a:cubicBezTo>
                <a:cubicBezTo>
                  <a:pt x="4346" y="39707"/>
                  <a:pt x="2073" y="48489"/>
                  <a:pt x="964" y="57452"/>
                </a:cubicBezTo>
                <a:cubicBezTo>
                  <a:pt x="891" y="58052"/>
                  <a:pt x="819" y="58633"/>
                  <a:pt x="764" y="59233"/>
                </a:cubicBezTo>
                <a:cubicBezTo>
                  <a:pt x="110" y="65324"/>
                  <a:pt x="0" y="71469"/>
                  <a:pt x="437" y="77578"/>
                </a:cubicBezTo>
                <a:cubicBezTo>
                  <a:pt x="564" y="79432"/>
                  <a:pt x="746" y="81287"/>
                  <a:pt x="964" y="83123"/>
                </a:cubicBezTo>
                <a:cubicBezTo>
                  <a:pt x="1164" y="84650"/>
                  <a:pt x="1382" y="86177"/>
                  <a:pt x="1637" y="87686"/>
                </a:cubicBezTo>
                <a:cubicBezTo>
                  <a:pt x="1800" y="88668"/>
                  <a:pt x="1982" y="89650"/>
                  <a:pt x="2164" y="90631"/>
                </a:cubicBezTo>
                <a:cubicBezTo>
                  <a:pt x="2982" y="94722"/>
                  <a:pt x="4018" y="98758"/>
                  <a:pt x="5309" y="102721"/>
                </a:cubicBezTo>
                <a:cubicBezTo>
                  <a:pt x="6236" y="105503"/>
                  <a:pt x="7254" y="108230"/>
                  <a:pt x="8418" y="110921"/>
                </a:cubicBezTo>
                <a:cubicBezTo>
                  <a:pt x="8800" y="111830"/>
                  <a:pt x="9218" y="112739"/>
                  <a:pt x="9636" y="113630"/>
                </a:cubicBezTo>
                <a:lnTo>
                  <a:pt x="15199" y="113630"/>
                </a:lnTo>
                <a:cubicBezTo>
                  <a:pt x="13054" y="109376"/>
                  <a:pt x="11254" y="104958"/>
                  <a:pt x="9836" y="100431"/>
                </a:cubicBezTo>
                <a:cubicBezTo>
                  <a:pt x="7982" y="94577"/>
                  <a:pt x="6691" y="88595"/>
                  <a:pt x="5945" y="82523"/>
                </a:cubicBezTo>
                <a:cubicBezTo>
                  <a:pt x="5600" y="79832"/>
                  <a:pt x="5364" y="77123"/>
                  <a:pt x="5255" y="74414"/>
                </a:cubicBezTo>
                <a:cubicBezTo>
                  <a:pt x="5218" y="73305"/>
                  <a:pt x="5182" y="72214"/>
                  <a:pt x="5182" y="71105"/>
                </a:cubicBezTo>
                <a:cubicBezTo>
                  <a:pt x="5146" y="68196"/>
                  <a:pt x="5255" y="65306"/>
                  <a:pt x="5491" y="62397"/>
                </a:cubicBezTo>
                <a:cubicBezTo>
                  <a:pt x="5800" y="58779"/>
                  <a:pt x="6273" y="55179"/>
                  <a:pt x="6964" y="51616"/>
                </a:cubicBezTo>
                <a:cubicBezTo>
                  <a:pt x="7418" y="49234"/>
                  <a:pt x="7964" y="46889"/>
                  <a:pt x="8582" y="44598"/>
                </a:cubicBezTo>
                <a:cubicBezTo>
                  <a:pt x="8763" y="43925"/>
                  <a:pt x="8945" y="43253"/>
                  <a:pt x="9145" y="42580"/>
                </a:cubicBezTo>
                <a:cubicBezTo>
                  <a:pt x="11145" y="35617"/>
                  <a:pt x="13963" y="28908"/>
                  <a:pt x="17527" y="22581"/>
                </a:cubicBezTo>
                <a:cubicBezTo>
                  <a:pt x="19672" y="18763"/>
                  <a:pt x="22108" y="15091"/>
                  <a:pt x="24799" y="11618"/>
                </a:cubicBezTo>
                <a:cubicBezTo>
                  <a:pt x="27471" y="8182"/>
                  <a:pt x="30398" y="4946"/>
                  <a:pt x="33598" y="1964"/>
                </a:cubicBezTo>
                <a:cubicBezTo>
                  <a:pt x="34307" y="1292"/>
                  <a:pt x="35053" y="637"/>
                  <a:pt x="35798" y="1"/>
                </a:cubicBezTo>
                <a:close/>
              </a:path>
            </a:pathLst>
          </a:custGeom>
          <a:solidFill>
            <a:srgbClr val="289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flipH="1">
            <a:off x="6698428" y="4116"/>
            <a:ext cx="1738415" cy="5139485"/>
          </a:xfrm>
          <a:custGeom>
            <a:avLst/>
            <a:gdLst/>
            <a:ahLst/>
            <a:cxnLst/>
            <a:rect l="l" t="t" r="r" b="b"/>
            <a:pathLst>
              <a:path w="38435" h="113630" extrusionOk="0">
                <a:moveTo>
                  <a:pt x="30653" y="1"/>
                </a:moveTo>
                <a:lnTo>
                  <a:pt x="30453" y="165"/>
                </a:lnTo>
                <a:cubicBezTo>
                  <a:pt x="28144" y="2219"/>
                  <a:pt x="25981" y="4419"/>
                  <a:pt x="23926" y="6728"/>
                </a:cubicBezTo>
                <a:cubicBezTo>
                  <a:pt x="22908" y="7873"/>
                  <a:pt x="21908" y="9055"/>
                  <a:pt x="20944" y="10255"/>
                </a:cubicBezTo>
                <a:cubicBezTo>
                  <a:pt x="20308" y="11037"/>
                  <a:pt x="19690" y="11836"/>
                  <a:pt x="19108" y="12655"/>
                </a:cubicBezTo>
                <a:cubicBezTo>
                  <a:pt x="18781" y="13073"/>
                  <a:pt x="18472" y="13509"/>
                  <a:pt x="18163" y="13927"/>
                </a:cubicBezTo>
                <a:cubicBezTo>
                  <a:pt x="17781" y="14473"/>
                  <a:pt x="17399" y="15000"/>
                  <a:pt x="17036" y="15545"/>
                </a:cubicBezTo>
                <a:cubicBezTo>
                  <a:pt x="15672" y="17545"/>
                  <a:pt x="14399" y="19581"/>
                  <a:pt x="13181" y="21672"/>
                </a:cubicBezTo>
                <a:cubicBezTo>
                  <a:pt x="8582" y="29708"/>
                  <a:pt x="5146" y="38362"/>
                  <a:pt x="2982" y="47380"/>
                </a:cubicBezTo>
                <a:cubicBezTo>
                  <a:pt x="2291" y="50289"/>
                  <a:pt x="1709" y="53216"/>
                  <a:pt x="1273" y="56161"/>
                </a:cubicBezTo>
                <a:cubicBezTo>
                  <a:pt x="364" y="62197"/>
                  <a:pt x="0" y="68306"/>
                  <a:pt x="164" y="74396"/>
                </a:cubicBezTo>
                <a:cubicBezTo>
                  <a:pt x="255" y="77450"/>
                  <a:pt x="473" y="80487"/>
                  <a:pt x="837" y="83505"/>
                </a:cubicBezTo>
                <a:cubicBezTo>
                  <a:pt x="1200" y="86541"/>
                  <a:pt x="1673" y="89522"/>
                  <a:pt x="2255" y="92504"/>
                </a:cubicBezTo>
                <a:cubicBezTo>
                  <a:pt x="2364" y="93104"/>
                  <a:pt x="2491" y="93704"/>
                  <a:pt x="2618" y="94304"/>
                </a:cubicBezTo>
                <a:cubicBezTo>
                  <a:pt x="3655" y="99358"/>
                  <a:pt x="5073" y="104321"/>
                  <a:pt x="6873" y="109176"/>
                </a:cubicBezTo>
                <a:cubicBezTo>
                  <a:pt x="6964" y="109466"/>
                  <a:pt x="7091" y="109757"/>
                  <a:pt x="7200" y="110030"/>
                </a:cubicBezTo>
                <a:cubicBezTo>
                  <a:pt x="7654" y="111248"/>
                  <a:pt x="8145" y="112448"/>
                  <a:pt x="8673" y="113630"/>
                </a:cubicBezTo>
                <a:lnTo>
                  <a:pt x="11836" y="113630"/>
                </a:lnTo>
                <a:cubicBezTo>
                  <a:pt x="11145" y="112103"/>
                  <a:pt x="10527" y="110557"/>
                  <a:pt x="9945" y="108994"/>
                </a:cubicBezTo>
                <a:cubicBezTo>
                  <a:pt x="8891" y="106194"/>
                  <a:pt x="7982" y="103321"/>
                  <a:pt x="7218" y="100431"/>
                </a:cubicBezTo>
                <a:cubicBezTo>
                  <a:pt x="6473" y="97631"/>
                  <a:pt x="5836" y="94777"/>
                  <a:pt x="5327" y="91922"/>
                </a:cubicBezTo>
                <a:cubicBezTo>
                  <a:pt x="4218" y="86123"/>
                  <a:pt x="3637" y="80232"/>
                  <a:pt x="3564" y="74342"/>
                </a:cubicBezTo>
                <a:lnTo>
                  <a:pt x="3564" y="74178"/>
                </a:lnTo>
                <a:cubicBezTo>
                  <a:pt x="3564" y="73232"/>
                  <a:pt x="3564" y="72287"/>
                  <a:pt x="3582" y="71342"/>
                </a:cubicBezTo>
                <a:cubicBezTo>
                  <a:pt x="3673" y="66451"/>
                  <a:pt x="4127" y="61579"/>
                  <a:pt x="4946" y="56761"/>
                </a:cubicBezTo>
                <a:cubicBezTo>
                  <a:pt x="5564" y="53034"/>
                  <a:pt x="6418" y="49361"/>
                  <a:pt x="7473" y="45743"/>
                </a:cubicBezTo>
                <a:cubicBezTo>
                  <a:pt x="7709" y="44889"/>
                  <a:pt x="7964" y="44034"/>
                  <a:pt x="8236" y="43198"/>
                </a:cubicBezTo>
                <a:cubicBezTo>
                  <a:pt x="8327" y="42944"/>
                  <a:pt x="8400" y="42671"/>
                  <a:pt x="8491" y="42416"/>
                </a:cubicBezTo>
                <a:cubicBezTo>
                  <a:pt x="10618" y="35944"/>
                  <a:pt x="13454" y="29726"/>
                  <a:pt x="16945" y="23890"/>
                </a:cubicBezTo>
                <a:cubicBezTo>
                  <a:pt x="22508" y="14582"/>
                  <a:pt x="29762" y="6310"/>
                  <a:pt x="38434" y="1"/>
                </a:cubicBezTo>
                <a:close/>
              </a:path>
            </a:pathLst>
          </a:custGeom>
          <a:solidFill>
            <a:srgbClr val="CB2E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 flipH="1">
            <a:off x="7209076" y="788117"/>
            <a:ext cx="1146354" cy="4355468"/>
          </a:xfrm>
          <a:custGeom>
            <a:avLst/>
            <a:gdLst/>
            <a:ahLst/>
            <a:cxnLst/>
            <a:rect l="l" t="t" r="r" b="b"/>
            <a:pathLst>
              <a:path w="25345" h="96296" extrusionOk="0">
                <a:moveTo>
                  <a:pt x="23028" y="1"/>
                </a:moveTo>
                <a:cubicBezTo>
                  <a:pt x="22444" y="1"/>
                  <a:pt x="21863" y="249"/>
                  <a:pt x="21453" y="738"/>
                </a:cubicBezTo>
                <a:cubicBezTo>
                  <a:pt x="19872" y="2556"/>
                  <a:pt x="18381" y="4465"/>
                  <a:pt x="16981" y="6429"/>
                </a:cubicBezTo>
                <a:cubicBezTo>
                  <a:pt x="16272" y="7411"/>
                  <a:pt x="15581" y="8411"/>
                  <a:pt x="14927" y="9411"/>
                </a:cubicBezTo>
                <a:cubicBezTo>
                  <a:pt x="14599" y="9920"/>
                  <a:pt x="14254" y="10429"/>
                  <a:pt x="13945" y="10938"/>
                </a:cubicBezTo>
                <a:lnTo>
                  <a:pt x="13018" y="12501"/>
                </a:lnTo>
                <a:cubicBezTo>
                  <a:pt x="11800" y="14574"/>
                  <a:pt x="10654" y="16701"/>
                  <a:pt x="9600" y="18865"/>
                </a:cubicBezTo>
                <a:cubicBezTo>
                  <a:pt x="8582" y="20919"/>
                  <a:pt x="7600" y="22992"/>
                  <a:pt x="6745" y="25100"/>
                </a:cubicBezTo>
                <a:cubicBezTo>
                  <a:pt x="6691" y="25210"/>
                  <a:pt x="6654" y="25319"/>
                  <a:pt x="6618" y="25428"/>
                </a:cubicBezTo>
                <a:cubicBezTo>
                  <a:pt x="6545" y="25573"/>
                  <a:pt x="6491" y="25719"/>
                  <a:pt x="6436" y="25882"/>
                </a:cubicBezTo>
                <a:cubicBezTo>
                  <a:pt x="6091" y="26700"/>
                  <a:pt x="5764" y="27537"/>
                  <a:pt x="5454" y="28373"/>
                </a:cubicBezTo>
                <a:cubicBezTo>
                  <a:pt x="4982" y="29646"/>
                  <a:pt x="4545" y="30918"/>
                  <a:pt x="4127" y="32191"/>
                </a:cubicBezTo>
                <a:cubicBezTo>
                  <a:pt x="3400" y="34482"/>
                  <a:pt x="2764" y="36809"/>
                  <a:pt x="2218" y="39154"/>
                </a:cubicBezTo>
                <a:cubicBezTo>
                  <a:pt x="1764" y="41099"/>
                  <a:pt x="1382" y="43081"/>
                  <a:pt x="1091" y="45063"/>
                </a:cubicBezTo>
                <a:cubicBezTo>
                  <a:pt x="655" y="47826"/>
                  <a:pt x="364" y="50608"/>
                  <a:pt x="200" y="53408"/>
                </a:cubicBezTo>
                <a:cubicBezTo>
                  <a:pt x="200" y="53571"/>
                  <a:pt x="182" y="53735"/>
                  <a:pt x="182" y="53917"/>
                </a:cubicBezTo>
                <a:cubicBezTo>
                  <a:pt x="128" y="54899"/>
                  <a:pt x="91" y="55880"/>
                  <a:pt x="91" y="56880"/>
                </a:cubicBezTo>
                <a:cubicBezTo>
                  <a:pt x="0" y="65316"/>
                  <a:pt x="1164" y="73716"/>
                  <a:pt x="3527" y="81824"/>
                </a:cubicBezTo>
                <a:cubicBezTo>
                  <a:pt x="3546" y="81860"/>
                  <a:pt x="3564" y="81879"/>
                  <a:pt x="3564" y="81915"/>
                </a:cubicBezTo>
                <a:cubicBezTo>
                  <a:pt x="3564" y="81933"/>
                  <a:pt x="3564" y="81933"/>
                  <a:pt x="3564" y="81951"/>
                </a:cubicBezTo>
                <a:cubicBezTo>
                  <a:pt x="4873" y="86496"/>
                  <a:pt x="6545" y="90933"/>
                  <a:pt x="8563" y="95205"/>
                </a:cubicBezTo>
                <a:cubicBezTo>
                  <a:pt x="8727" y="95569"/>
                  <a:pt x="8909" y="95932"/>
                  <a:pt x="9091" y="96296"/>
                </a:cubicBezTo>
                <a:lnTo>
                  <a:pt x="11090" y="96296"/>
                </a:lnTo>
                <a:cubicBezTo>
                  <a:pt x="10800" y="95678"/>
                  <a:pt x="10509" y="95060"/>
                  <a:pt x="10236" y="94441"/>
                </a:cubicBezTo>
                <a:cubicBezTo>
                  <a:pt x="8345" y="90169"/>
                  <a:pt x="6800" y="85751"/>
                  <a:pt x="5618" y="81242"/>
                </a:cubicBezTo>
                <a:cubicBezTo>
                  <a:pt x="3727" y="74152"/>
                  <a:pt x="2782" y="66861"/>
                  <a:pt x="2800" y="59535"/>
                </a:cubicBezTo>
                <a:lnTo>
                  <a:pt x="2800" y="59516"/>
                </a:lnTo>
                <a:cubicBezTo>
                  <a:pt x="2818" y="57535"/>
                  <a:pt x="2891" y="55553"/>
                  <a:pt x="3055" y="53590"/>
                </a:cubicBezTo>
                <a:cubicBezTo>
                  <a:pt x="3400" y="48972"/>
                  <a:pt x="4164" y="44390"/>
                  <a:pt x="5327" y="39900"/>
                </a:cubicBezTo>
                <a:cubicBezTo>
                  <a:pt x="5891" y="37645"/>
                  <a:pt x="6545" y="35427"/>
                  <a:pt x="7309" y="33245"/>
                </a:cubicBezTo>
                <a:cubicBezTo>
                  <a:pt x="8072" y="31064"/>
                  <a:pt x="8927" y="28900"/>
                  <a:pt x="9854" y="26791"/>
                </a:cubicBezTo>
                <a:cubicBezTo>
                  <a:pt x="10763" y="24664"/>
                  <a:pt x="11818" y="22592"/>
                  <a:pt x="12890" y="20537"/>
                </a:cubicBezTo>
                <a:cubicBezTo>
                  <a:pt x="13945" y="18483"/>
                  <a:pt x="15163" y="16501"/>
                  <a:pt x="16399" y="14556"/>
                </a:cubicBezTo>
                <a:lnTo>
                  <a:pt x="17326" y="13101"/>
                </a:lnTo>
                <a:cubicBezTo>
                  <a:pt x="17636" y="12610"/>
                  <a:pt x="17963" y="12138"/>
                  <a:pt x="18290" y="11665"/>
                </a:cubicBezTo>
                <a:cubicBezTo>
                  <a:pt x="18945" y="10720"/>
                  <a:pt x="19617" y="9774"/>
                  <a:pt x="20308" y="8847"/>
                </a:cubicBezTo>
                <a:cubicBezTo>
                  <a:pt x="20999" y="7920"/>
                  <a:pt x="21690" y="7011"/>
                  <a:pt x="22417" y="6102"/>
                </a:cubicBezTo>
                <a:cubicBezTo>
                  <a:pt x="23126" y="5211"/>
                  <a:pt x="23853" y="4302"/>
                  <a:pt x="24617" y="3447"/>
                </a:cubicBezTo>
                <a:lnTo>
                  <a:pt x="24599" y="3447"/>
                </a:lnTo>
                <a:cubicBezTo>
                  <a:pt x="25344" y="2575"/>
                  <a:pt x="25253" y="1247"/>
                  <a:pt x="24381" y="502"/>
                </a:cubicBezTo>
                <a:cubicBezTo>
                  <a:pt x="23988" y="167"/>
                  <a:pt x="23507" y="1"/>
                  <a:pt x="23028" y="1"/>
                </a:cubicBezTo>
                <a:close/>
              </a:path>
            </a:pathLst>
          </a:custGeom>
          <a:solidFill>
            <a:srgbClr val="3E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flipH="1">
            <a:off x="7626823" y="1919433"/>
            <a:ext cx="606082" cy="3224130"/>
          </a:xfrm>
          <a:custGeom>
            <a:avLst/>
            <a:gdLst/>
            <a:ahLst/>
            <a:cxnLst/>
            <a:rect l="l" t="t" r="r" b="b"/>
            <a:pathLst>
              <a:path w="13400" h="71283" extrusionOk="0">
                <a:moveTo>
                  <a:pt x="11311" y="0"/>
                </a:moveTo>
                <a:cubicBezTo>
                  <a:pt x="10671" y="0"/>
                  <a:pt x="10048" y="337"/>
                  <a:pt x="9727" y="942"/>
                </a:cubicBezTo>
                <a:cubicBezTo>
                  <a:pt x="6327" y="7032"/>
                  <a:pt x="3745" y="13541"/>
                  <a:pt x="2036" y="20304"/>
                </a:cubicBezTo>
                <a:lnTo>
                  <a:pt x="1491" y="22868"/>
                </a:lnTo>
                <a:cubicBezTo>
                  <a:pt x="1400" y="23286"/>
                  <a:pt x="1291" y="23704"/>
                  <a:pt x="1218" y="24140"/>
                </a:cubicBezTo>
                <a:lnTo>
                  <a:pt x="1000" y="25431"/>
                </a:lnTo>
                <a:lnTo>
                  <a:pt x="800" y="26722"/>
                </a:lnTo>
                <a:cubicBezTo>
                  <a:pt x="727" y="27140"/>
                  <a:pt x="655" y="27577"/>
                  <a:pt x="618" y="28013"/>
                </a:cubicBezTo>
                <a:lnTo>
                  <a:pt x="327" y="30613"/>
                </a:lnTo>
                <a:cubicBezTo>
                  <a:pt x="218" y="31904"/>
                  <a:pt x="127" y="33194"/>
                  <a:pt x="91" y="34503"/>
                </a:cubicBezTo>
                <a:cubicBezTo>
                  <a:pt x="0" y="36685"/>
                  <a:pt x="18" y="38867"/>
                  <a:pt x="146" y="41030"/>
                </a:cubicBezTo>
                <a:cubicBezTo>
                  <a:pt x="546" y="47975"/>
                  <a:pt x="1909" y="54811"/>
                  <a:pt x="4164" y="61393"/>
                </a:cubicBezTo>
                <a:cubicBezTo>
                  <a:pt x="5291" y="64665"/>
                  <a:pt x="6618" y="67865"/>
                  <a:pt x="8145" y="70956"/>
                </a:cubicBezTo>
                <a:cubicBezTo>
                  <a:pt x="8200" y="71065"/>
                  <a:pt x="8254" y="71174"/>
                  <a:pt x="8309" y="71283"/>
                </a:cubicBezTo>
                <a:lnTo>
                  <a:pt x="10927" y="71283"/>
                </a:lnTo>
                <a:cubicBezTo>
                  <a:pt x="10690" y="70847"/>
                  <a:pt x="10472" y="70392"/>
                  <a:pt x="10272" y="69937"/>
                </a:cubicBezTo>
                <a:cubicBezTo>
                  <a:pt x="8836" y="66901"/>
                  <a:pt x="7600" y="63774"/>
                  <a:pt x="6563" y="60593"/>
                </a:cubicBezTo>
                <a:cubicBezTo>
                  <a:pt x="4509" y="54211"/>
                  <a:pt x="3327" y="47593"/>
                  <a:pt x="3036" y="40903"/>
                </a:cubicBezTo>
                <a:cubicBezTo>
                  <a:pt x="2927" y="37576"/>
                  <a:pt x="3055" y="34231"/>
                  <a:pt x="3400" y="30922"/>
                </a:cubicBezTo>
                <a:lnTo>
                  <a:pt x="3727" y="28449"/>
                </a:lnTo>
                <a:cubicBezTo>
                  <a:pt x="3764" y="28031"/>
                  <a:pt x="3855" y="27631"/>
                  <a:pt x="3927" y="27213"/>
                </a:cubicBezTo>
                <a:lnTo>
                  <a:pt x="4145" y="25995"/>
                </a:lnTo>
                <a:lnTo>
                  <a:pt x="4382" y="24759"/>
                </a:lnTo>
                <a:cubicBezTo>
                  <a:pt x="4454" y="24359"/>
                  <a:pt x="4564" y="23959"/>
                  <a:pt x="4654" y="23541"/>
                </a:cubicBezTo>
                <a:lnTo>
                  <a:pt x="5218" y="21122"/>
                </a:lnTo>
                <a:cubicBezTo>
                  <a:pt x="6982" y="14687"/>
                  <a:pt x="9563" y="8505"/>
                  <a:pt x="12908" y="2742"/>
                </a:cubicBezTo>
                <a:lnTo>
                  <a:pt x="12908" y="2724"/>
                </a:lnTo>
                <a:cubicBezTo>
                  <a:pt x="12908" y="2724"/>
                  <a:pt x="12908" y="2724"/>
                  <a:pt x="12908" y="2705"/>
                </a:cubicBezTo>
                <a:cubicBezTo>
                  <a:pt x="13399" y="1833"/>
                  <a:pt x="13090" y="724"/>
                  <a:pt x="12199" y="233"/>
                </a:cubicBezTo>
                <a:cubicBezTo>
                  <a:pt x="11919" y="75"/>
                  <a:pt x="11613" y="0"/>
                  <a:pt x="11311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8446644" y="622353"/>
            <a:ext cx="697356" cy="4521236"/>
          </a:xfrm>
          <a:custGeom>
            <a:avLst/>
            <a:gdLst/>
            <a:ahLst/>
            <a:cxnLst/>
            <a:rect l="l" t="t" r="r" b="b"/>
            <a:pathLst>
              <a:path w="15418" h="99961" extrusionOk="0">
                <a:moveTo>
                  <a:pt x="12115" y="1"/>
                </a:moveTo>
                <a:cubicBezTo>
                  <a:pt x="11517" y="1"/>
                  <a:pt x="10943" y="325"/>
                  <a:pt x="10654" y="876"/>
                </a:cubicBezTo>
                <a:lnTo>
                  <a:pt x="9218" y="4022"/>
                </a:lnTo>
                <a:lnTo>
                  <a:pt x="8509" y="5585"/>
                </a:lnTo>
                <a:cubicBezTo>
                  <a:pt x="8272" y="6112"/>
                  <a:pt x="8090" y="6640"/>
                  <a:pt x="7854" y="7185"/>
                </a:cubicBezTo>
                <a:lnTo>
                  <a:pt x="6581" y="10385"/>
                </a:lnTo>
                <a:cubicBezTo>
                  <a:pt x="6200" y="11476"/>
                  <a:pt x="5836" y="12567"/>
                  <a:pt x="5454" y="13639"/>
                </a:cubicBezTo>
                <a:lnTo>
                  <a:pt x="4909" y="15275"/>
                </a:lnTo>
                <a:lnTo>
                  <a:pt x="4418" y="16930"/>
                </a:lnTo>
                <a:cubicBezTo>
                  <a:pt x="4109" y="18039"/>
                  <a:pt x="3763" y="19130"/>
                  <a:pt x="3473" y="20239"/>
                </a:cubicBezTo>
                <a:cubicBezTo>
                  <a:pt x="2945" y="22493"/>
                  <a:pt x="2345" y="24711"/>
                  <a:pt x="1964" y="26984"/>
                </a:cubicBezTo>
                <a:cubicBezTo>
                  <a:pt x="1491" y="29238"/>
                  <a:pt x="1200" y="31511"/>
                  <a:pt x="873" y="33783"/>
                </a:cubicBezTo>
                <a:cubicBezTo>
                  <a:pt x="636" y="36056"/>
                  <a:pt x="364" y="38347"/>
                  <a:pt x="273" y="40637"/>
                </a:cubicBezTo>
                <a:cubicBezTo>
                  <a:pt x="0" y="45219"/>
                  <a:pt x="36" y="49800"/>
                  <a:pt x="364" y="54382"/>
                </a:cubicBezTo>
                <a:cubicBezTo>
                  <a:pt x="1036" y="63527"/>
                  <a:pt x="2764" y="72563"/>
                  <a:pt x="5527" y="81308"/>
                </a:cubicBezTo>
                <a:cubicBezTo>
                  <a:pt x="6891" y="85653"/>
                  <a:pt x="8509" y="89943"/>
                  <a:pt x="10363" y="94125"/>
                </a:cubicBezTo>
                <a:cubicBezTo>
                  <a:pt x="11254" y="96088"/>
                  <a:pt x="12163" y="98052"/>
                  <a:pt x="13181" y="99961"/>
                </a:cubicBezTo>
                <a:lnTo>
                  <a:pt x="15417" y="99961"/>
                </a:lnTo>
                <a:cubicBezTo>
                  <a:pt x="15417" y="99961"/>
                  <a:pt x="15417" y="99961"/>
                  <a:pt x="15399" y="99943"/>
                </a:cubicBezTo>
                <a:cubicBezTo>
                  <a:pt x="15308" y="99761"/>
                  <a:pt x="15199" y="99561"/>
                  <a:pt x="15108" y="99379"/>
                </a:cubicBezTo>
                <a:cubicBezTo>
                  <a:pt x="14072" y="97379"/>
                  <a:pt x="13145" y="95325"/>
                  <a:pt x="12254" y="93289"/>
                </a:cubicBezTo>
                <a:cubicBezTo>
                  <a:pt x="10490" y="89162"/>
                  <a:pt x="8963" y="84925"/>
                  <a:pt x="7672" y="80635"/>
                </a:cubicBezTo>
                <a:cubicBezTo>
                  <a:pt x="5072" y="72035"/>
                  <a:pt x="3491" y="63181"/>
                  <a:pt x="2964" y="54218"/>
                </a:cubicBezTo>
                <a:cubicBezTo>
                  <a:pt x="2691" y="49746"/>
                  <a:pt x="2727" y="45274"/>
                  <a:pt x="3054" y="40819"/>
                </a:cubicBezTo>
                <a:cubicBezTo>
                  <a:pt x="3164" y="38583"/>
                  <a:pt x="3473" y="36365"/>
                  <a:pt x="3727" y="34129"/>
                </a:cubicBezTo>
                <a:cubicBezTo>
                  <a:pt x="4073" y="31929"/>
                  <a:pt x="4382" y="29729"/>
                  <a:pt x="4873" y="27547"/>
                </a:cubicBezTo>
                <a:cubicBezTo>
                  <a:pt x="5272" y="25348"/>
                  <a:pt x="5872" y="23202"/>
                  <a:pt x="6418" y="21039"/>
                </a:cubicBezTo>
                <a:cubicBezTo>
                  <a:pt x="6709" y="19966"/>
                  <a:pt x="7054" y="18893"/>
                  <a:pt x="7381" y="17821"/>
                </a:cubicBezTo>
                <a:lnTo>
                  <a:pt x="7872" y="16239"/>
                </a:lnTo>
                <a:lnTo>
                  <a:pt x="8418" y="14657"/>
                </a:lnTo>
                <a:cubicBezTo>
                  <a:pt x="8800" y="13603"/>
                  <a:pt x="9181" y="12548"/>
                  <a:pt x="9563" y="11512"/>
                </a:cubicBezTo>
                <a:lnTo>
                  <a:pt x="10836" y="8421"/>
                </a:lnTo>
                <a:cubicBezTo>
                  <a:pt x="11054" y="7894"/>
                  <a:pt x="11254" y="7385"/>
                  <a:pt x="11490" y="6876"/>
                </a:cubicBezTo>
                <a:lnTo>
                  <a:pt x="12199" y="5367"/>
                </a:lnTo>
                <a:lnTo>
                  <a:pt x="13617" y="2331"/>
                </a:lnTo>
                <a:lnTo>
                  <a:pt x="13654" y="2258"/>
                </a:lnTo>
                <a:lnTo>
                  <a:pt x="13654" y="2240"/>
                </a:lnTo>
                <a:cubicBezTo>
                  <a:pt x="13981" y="1422"/>
                  <a:pt x="13599" y="513"/>
                  <a:pt x="12799" y="149"/>
                </a:cubicBezTo>
                <a:cubicBezTo>
                  <a:pt x="12577" y="48"/>
                  <a:pt x="12344" y="1"/>
                  <a:pt x="12115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flipH="1">
            <a:off x="7433613" y="1656923"/>
            <a:ext cx="164502" cy="164547"/>
          </a:xfrm>
          <a:custGeom>
            <a:avLst/>
            <a:gdLst/>
            <a:ahLst/>
            <a:cxnLst/>
            <a:rect l="l" t="t" r="r" b="b"/>
            <a:pathLst>
              <a:path w="3637" h="3638" extrusionOk="0">
                <a:moveTo>
                  <a:pt x="1819" y="1"/>
                </a:moveTo>
                <a:cubicBezTo>
                  <a:pt x="819" y="1"/>
                  <a:pt x="1" y="819"/>
                  <a:pt x="1" y="1819"/>
                </a:cubicBezTo>
                <a:cubicBezTo>
                  <a:pt x="1" y="2819"/>
                  <a:pt x="819" y="3637"/>
                  <a:pt x="1819" y="3637"/>
                </a:cubicBezTo>
                <a:cubicBezTo>
                  <a:pt x="2819" y="3637"/>
                  <a:pt x="3637" y="2819"/>
                  <a:pt x="3637" y="1819"/>
                </a:cubicBezTo>
                <a:cubicBezTo>
                  <a:pt x="3637" y="819"/>
                  <a:pt x="2819" y="1"/>
                  <a:pt x="1819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flipH="1">
            <a:off x="8329058" y="301497"/>
            <a:ext cx="173050" cy="147540"/>
          </a:xfrm>
          <a:custGeom>
            <a:avLst/>
            <a:gdLst/>
            <a:ahLst/>
            <a:cxnLst/>
            <a:rect l="l" t="t" r="r" b="b"/>
            <a:pathLst>
              <a:path w="3826" h="3262" extrusionOk="0">
                <a:moveTo>
                  <a:pt x="1663" y="0"/>
                </a:moveTo>
                <a:cubicBezTo>
                  <a:pt x="815" y="0"/>
                  <a:pt x="0" y="682"/>
                  <a:pt x="25" y="1680"/>
                </a:cubicBezTo>
                <a:cubicBezTo>
                  <a:pt x="43" y="2560"/>
                  <a:pt x="770" y="3262"/>
                  <a:pt x="1646" y="3262"/>
                </a:cubicBezTo>
                <a:cubicBezTo>
                  <a:pt x="1657" y="3262"/>
                  <a:pt x="1669" y="3262"/>
                  <a:pt x="1680" y="3262"/>
                </a:cubicBezTo>
                <a:cubicBezTo>
                  <a:pt x="3134" y="3225"/>
                  <a:pt x="3825" y="1462"/>
                  <a:pt x="2771" y="462"/>
                </a:cubicBezTo>
                <a:cubicBezTo>
                  <a:pt x="2446" y="142"/>
                  <a:pt x="2051" y="0"/>
                  <a:pt x="1663" y="0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flipH="1">
            <a:off x="6927046" y="519366"/>
            <a:ext cx="205661" cy="192137"/>
          </a:xfrm>
          <a:custGeom>
            <a:avLst/>
            <a:gdLst/>
            <a:ahLst/>
            <a:cxnLst/>
            <a:rect l="l" t="t" r="r" b="b"/>
            <a:pathLst>
              <a:path w="4547" h="4248" extrusionOk="0">
                <a:moveTo>
                  <a:pt x="2290" y="1"/>
                </a:moveTo>
                <a:cubicBezTo>
                  <a:pt x="2183" y="1"/>
                  <a:pt x="2074" y="9"/>
                  <a:pt x="1964" y="26"/>
                </a:cubicBezTo>
                <a:cubicBezTo>
                  <a:pt x="801" y="208"/>
                  <a:pt x="1" y="1281"/>
                  <a:pt x="183" y="2444"/>
                </a:cubicBezTo>
                <a:cubicBezTo>
                  <a:pt x="332" y="3490"/>
                  <a:pt x="1254" y="4247"/>
                  <a:pt x="2298" y="4247"/>
                </a:cubicBezTo>
                <a:cubicBezTo>
                  <a:pt x="2398" y="4247"/>
                  <a:pt x="2499" y="4240"/>
                  <a:pt x="2601" y="4226"/>
                </a:cubicBezTo>
                <a:cubicBezTo>
                  <a:pt x="3746" y="4044"/>
                  <a:pt x="4546" y="2953"/>
                  <a:pt x="4364" y="1808"/>
                </a:cubicBezTo>
                <a:cubicBezTo>
                  <a:pt x="4216" y="756"/>
                  <a:pt x="3310" y="1"/>
                  <a:pt x="2290" y="1"/>
                </a:cubicBezTo>
                <a:close/>
              </a:path>
            </a:pathLst>
          </a:custGeom>
          <a:solidFill>
            <a:srgbClr val="3E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flipH="1">
            <a:off x="8171209" y="947414"/>
            <a:ext cx="177663" cy="161019"/>
          </a:xfrm>
          <a:custGeom>
            <a:avLst/>
            <a:gdLst/>
            <a:ahLst/>
            <a:cxnLst/>
            <a:rect l="l" t="t" r="r" b="b"/>
            <a:pathLst>
              <a:path w="3928" h="3560" extrusionOk="0">
                <a:moveTo>
                  <a:pt x="1972" y="0"/>
                </a:moveTo>
                <a:cubicBezTo>
                  <a:pt x="1831" y="0"/>
                  <a:pt x="1688" y="17"/>
                  <a:pt x="1546" y="53"/>
                </a:cubicBezTo>
                <a:cubicBezTo>
                  <a:pt x="583" y="289"/>
                  <a:pt x="1" y="1271"/>
                  <a:pt x="237" y="2216"/>
                </a:cubicBezTo>
                <a:cubicBezTo>
                  <a:pt x="438" y="3019"/>
                  <a:pt x="1163" y="3560"/>
                  <a:pt x="1967" y="3560"/>
                </a:cubicBezTo>
                <a:cubicBezTo>
                  <a:pt x="2110" y="3560"/>
                  <a:pt x="2255" y="3543"/>
                  <a:pt x="2401" y="3507"/>
                </a:cubicBezTo>
                <a:cubicBezTo>
                  <a:pt x="3346" y="3271"/>
                  <a:pt x="3928" y="2307"/>
                  <a:pt x="3691" y="1362"/>
                </a:cubicBezTo>
                <a:cubicBezTo>
                  <a:pt x="3491" y="543"/>
                  <a:pt x="2765" y="0"/>
                  <a:pt x="1972" y="0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flipH="1">
            <a:off x="7538047" y="562469"/>
            <a:ext cx="161200" cy="160386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1"/>
                </a:moveTo>
                <a:cubicBezTo>
                  <a:pt x="800" y="1"/>
                  <a:pt x="0" y="782"/>
                  <a:pt x="0" y="1764"/>
                </a:cubicBezTo>
                <a:cubicBezTo>
                  <a:pt x="0" y="2764"/>
                  <a:pt x="800" y="3546"/>
                  <a:pt x="1782" y="3546"/>
                </a:cubicBezTo>
                <a:cubicBezTo>
                  <a:pt x="2764" y="3546"/>
                  <a:pt x="3564" y="2764"/>
                  <a:pt x="3564" y="1764"/>
                </a:cubicBezTo>
                <a:cubicBezTo>
                  <a:pt x="3564" y="782"/>
                  <a:pt x="2764" y="1"/>
                  <a:pt x="1782" y="1"/>
                </a:cubicBezTo>
                <a:close/>
              </a:path>
            </a:pathLst>
          </a:custGeom>
          <a:solidFill>
            <a:srgbClr val="49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 flipH="1">
            <a:off x="8504231" y="2554902"/>
            <a:ext cx="161200" cy="160386"/>
          </a:xfrm>
          <a:custGeom>
            <a:avLst/>
            <a:gdLst/>
            <a:ahLst/>
            <a:cxnLst/>
            <a:rect l="l" t="t" r="r" b="b"/>
            <a:pathLst>
              <a:path w="3564" h="3546" extrusionOk="0">
                <a:moveTo>
                  <a:pt x="1782" y="0"/>
                </a:moveTo>
                <a:cubicBezTo>
                  <a:pt x="800" y="0"/>
                  <a:pt x="0" y="782"/>
                  <a:pt x="0" y="1764"/>
                </a:cubicBezTo>
                <a:cubicBezTo>
                  <a:pt x="0" y="2745"/>
                  <a:pt x="800" y="3545"/>
                  <a:pt x="1782" y="3545"/>
                </a:cubicBezTo>
                <a:cubicBezTo>
                  <a:pt x="2764" y="3545"/>
                  <a:pt x="3564" y="2745"/>
                  <a:pt x="3564" y="1764"/>
                </a:cubicBezTo>
                <a:cubicBezTo>
                  <a:pt x="3564" y="782"/>
                  <a:pt x="2764" y="0"/>
                  <a:pt x="1782" y="0"/>
                </a:cubicBezTo>
                <a:close/>
              </a:path>
            </a:pathLst>
          </a:custGeom>
          <a:solidFill>
            <a:srgbClr val="09A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 flipH="1">
            <a:off x="8239460" y="3219318"/>
            <a:ext cx="151340" cy="150525"/>
          </a:xfrm>
          <a:custGeom>
            <a:avLst/>
            <a:gdLst/>
            <a:ahLst/>
            <a:cxnLst/>
            <a:rect l="l" t="t" r="r" b="b"/>
            <a:pathLst>
              <a:path w="3346" h="3328" extrusionOk="0">
                <a:moveTo>
                  <a:pt x="1673" y="0"/>
                </a:moveTo>
                <a:cubicBezTo>
                  <a:pt x="746" y="0"/>
                  <a:pt x="1" y="746"/>
                  <a:pt x="1" y="1655"/>
                </a:cubicBezTo>
                <a:cubicBezTo>
                  <a:pt x="1" y="2582"/>
                  <a:pt x="746" y="3327"/>
                  <a:pt x="1673" y="3327"/>
                </a:cubicBezTo>
                <a:cubicBezTo>
                  <a:pt x="2582" y="3327"/>
                  <a:pt x="3346" y="2582"/>
                  <a:pt x="3346" y="1655"/>
                </a:cubicBezTo>
                <a:cubicBezTo>
                  <a:pt x="3346" y="746"/>
                  <a:pt x="2582" y="0"/>
                  <a:pt x="1673" y="0"/>
                </a:cubicBezTo>
                <a:close/>
              </a:path>
            </a:pathLst>
          </a:custGeom>
          <a:solidFill>
            <a:srgbClr val="289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 flipH="1">
            <a:off x="8010872" y="1911835"/>
            <a:ext cx="161200" cy="161245"/>
          </a:xfrm>
          <a:custGeom>
            <a:avLst/>
            <a:gdLst/>
            <a:ahLst/>
            <a:cxnLst/>
            <a:rect l="l" t="t" r="r" b="b"/>
            <a:pathLst>
              <a:path w="3564" h="3565" extrusionOk="0">
                <a:moveTo>
                  <a:pt x="1782" y="1"/>
                </a:moveTo>
                <a:cubicBezTo>
                  <a:pt x="801" y="1"/>
                  <a:pt x="1" y="801"/>
                  <a:pt x="1" y="1783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3"/>
                </a:cubicBezTo>
                <a:cubicBezTo>
                  <a:pt x="3564" y="801"/>
                  <a:pt x="2764" y="1"/>
                  <a:pt x="1782" y="1"/>
                </a:cubicBezTo>
                <a:close/>
              </a:path>
            </a:pathLst>
          </a:custGeom>
          <a:solidFill>
            <a:srgbClr val="289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 flipH="1">
            <a:off x="8366101" y="3965734"/>
            <a:ext cx="160386" cy="137590"/>
          </a:xfrm>
          <a:custGeom>
            <a:avLst/>
            <a:gdLst/>
            <a:ahLst/>
            <a:cxnLst/>
            <a:rect l="l" t="t" r="r" b="b"/>
            <a:pathLst>
              <a:path w="3546" h="3042" extrusionOk="0">
                <a:moveTo>
                  <a:pt x="1525" y="1"/>
                </a:moveTo>
                <a:cubicBezTo>
                  <a:pt x="745" y="1"/>
                  <a:pt x="1" y="608"/>
                  <a:pt x="1" y="1532"/>
                </a:cubicBezTo>
                <a:cubicBezTo>
                  <a:pt x="1" y="2350"/>
                  <a:pt x="673" y="3041"/>
                  <a:pt x="1510" y="3041"/>
                </a:cubicBezTo>
                <a:cubicBezTo>
                  <a:pt x="2855" y="3041"/>
                  <a:pt x="3546" y="1405"/>
                  <a:pt x="2582" y="442"/>
                </a:cubicBezTo>
                <a:cubicBezTo>
                  <a:pt x="2272" y="137"/>
                  <a:pt x="1894" y="1"/>
                  <a:pt x="1525" y="1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 flipH="1">
            <a:off x="8290433" y="4683791"/>
            <a:ext cx="137364" cy="137409"/>
          </a:xfrm>
          <a:custGeom>
            <a:avLst/>
            <a:gdLst/>
            <a:ahLst/>
            <a:cxnLst/>
            <a:rect l="l" t="t" r="r" b="b"/>
            <a:pathLst>
              <a:path w="3037" h="3038" extrusionOk="0">
                <a:moveTo>
                  <a:pt x="1528" y="1"/>
                </a:moveTo>
                <a:cubicBezTo>
                  <a:pt x="691" y="1"/>
                  <a:pt x="0" y="674"/>
                  <a:pt x="0" y="1510"/>
                </a:cubicBezTo>
                <a:cubicBezTo>
                  <a:pt x="0" y="2346"/>
                  <a:pt x="691" y="3037"/>
                  <a:pt x="1528" y="3037"/>
                </a:cubicBezTo>
                <a:cubicBezTo>
                  <a:pt x="2364" y="3037"/>
                  <a:pt x="3037" y="2346"/>
                  <a:pt x="3037" y="1510"/>
                </a:cubicBezTo>
                <a:cubicBezTo>
                  <a:pt x="3037" y="674"/>
                  <a:pt x="2364" y="1"/>
                  <a:pt x="1528" y="1"/>
                </a:cubicBezTo>
                <a:close/>
              </a:path>
            </a:pathLst>
          </a:custGeom>
          <a:solidFill>
            <a:srgbClr val="077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 flipH="1">
            <a:off x="7899835" y="156267"/>
            <a:ext cx="137364" cy="137364"/>
          </a:xfrm>
          <a:custGeom>
            <a:avLst/>
            <a:gdLst/>
            <a:ahLst/>
            <a:cxnLst/>
            <a:rect l="l" t="t" r="r" b="b"/>
            <a:pathLst>
              <a:path w="3037" h="3037" extrusionOk="0">
                <a:moveTo>
                  <a:pt x="1527" y="0"/>
                </a:moveTo>
                <a:cubicBezTo>
                  <a:pt x="691" y="0"/>
                  <a:pt x="0" y="673"/>
                  <a:pt x="0" y="1509"/>
                </a:cubicBezTo>
                <a:cubicBezTo>
                  <a:pt x="0" y="2346"/>
                  <a:pt x="691" y="3036"/>
                  <a:pt x="1527" y="3036"/>
                </a:cubicBezTo>
                <a:cubicBezTo>
                  <a:pt x="2364" y="3036"/>
                  <a:pt x="3036" y="2346"/>
                  <a:pt x="3036" y="1509"/>
                </a:cubicBezTo>
                <a:cubicBezTo>
                  <a:pt x="3036" y="673"/>
                  <a:pt x="2364" y="0"/>
                  <a:pt x="1527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 flipH="1">
            <a:off x="7787169" y="4267503"/>
            <a:ext cx="160431" cy="137590"/>
          </a:xfrm>
          <a:custGeom>
            <a:avLst/>
            <a:gdLst/>
            <a:ahLst/>
            <a:cxnLst/>
            <a:rect l="l" t="t" r="r" b="b"/>
            <a:pathLst>
              <a:path w="3547" h="3042" extrusionOk="0">
                <a:moveTo>
                  <a:pt x="1530" y="0"/>
                </a:moveTo>
                <a:cubicBezTo>
                  <a:pt x="752" y="0"/>
                  <a:pt x="1" y="603"/>
                  <a:pt x="1" y="1514"/>
                </a:cubicBezTo>
                <a:cubicBezTo>
                  <a:pt x="1" y="2351"/>
                  <a:pt x="674" y="3042"/>
                  <a:pt x="1510" y="3042"/>
                </a:cubicBezTo>
                <a:cubicBezTo>
                  <a:pt x="2855" y="3042"/>
                  <a:pt x="3546" y="1405"/>
                  <a:pt x="2583" y="442"/>
                </a:cubicBezTo>
                <a:cubicBezTo>
                  <a:pt x="2278" y="137"/>
                  <a:pt x="1901" y="0"/>
                  <a:pt x="1530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 rot="-4515192">
            <a:off x="6807498" y="931720"/>
            <a:ext cx="269890" cy="269890"/>
          </a:xfrm>
          <a:prstGeom prst="arc">
            <a:avLst>
              <a:gd name="adj1" fmla="val 710419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 rot="-4848670">
            <a:off x="7433219" y="4064036"/>
            <a:ext cx="165322" cy="165322"/>
          </a:xfrm>
          <a:prstGeom prst="arc">
            <a:avLst>
              <a:gd name="adj1" fmla="val 3035770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1178250" y="19577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ubTitle" idx="1"/>
          </p:nvPr>
        </p:nvSpPr>
        <p:spPr>
          <a:xfrm>
            <a:off x="1016550" y="2905125"/>
            <a:ext cx="7110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7921789" y="3084140"/>
            <a:ext cx="1222221" cy="2059372"/>
          </a:xfrm>
          <a:custGeom>
            <a:avLst/>
            <a:gdLst/>
            <a:ahLst/>
            <a:cxnLst/>
            <a:rect l="l" t="t" r="r" b="b"/>
            <a:pathLst>
              <a:path w="28490" h="48004" extrusionOk="0">
                <a:moveTo>
                  <a:pt x="27336" y="1"/>
                </a:moveTo>
                <a:cubicBezTo>
                  <a:pt x="26259" y="1"/>
                  <a:pt x="25259" y="488"/>
                  <a:pt x="24592" y="1283"/>
                </a:cubicBezTo>
                <a:cubicBezTo>
                  <a:pt x="13694" y="14566"/>
                  <a:pt x="5360" y="30438"/>
                  <a:pt x="1" y="48004"/>
                </a:cubicBezTo>
                <a:lnTo>
                  <a:pt x="7386" y="48004"/>
                </a:lnTo>
                <a:cubicBezTo>
                  <a:pt x="8463" y="44670"/>
                  <a:pt x="9668" y="41413"/>
                  <a:pt x="10950" y="38208"/>
                </a:cubicBezTo>
                <a:cubicBezTo>
                  <a:pt x="14207" y="30156"/>
                  <a:pt x="18258" y="22464"/>
                  <a:pt x="23053" y="15232"/>
                </a:cubicBezTo>
                <a:cubicBezTo>
                  <a:pt x="24771" y="12643"/>
                  <a:pt x="26592" y="10130"/>
                  <a:pt x="28489" y="7719"/>
                </a:cubicBezTo>
                <a:lnTo>
                  <a:pt x="28489" y="206"/>
                </a:lnTo>
                <a:cubicBezTo>
                  <a:pt x="28105" y="78"/>
                  <a:pt x="27720" y="1"/>
                  <a:pt x="273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7221067" y="2835450"/>
            <a:ext cx="1597424" cy="2308063"/>
          </a:xfrm>
          <a:custGeom>
            <a:avLst/>
            <a:gdLst/>
            <a:ahLst/>
            <a:cxnLst/>
            <a:rect l="l" t="t" r="r" b="b"/>
            <a:pathLst>
              <a:path w="37236" h="53801" extrusionOk="0">
                <a:moveTo>
                  <a:pt x="34195" y="1"/>
                </a:moveTo>
                <a:cubicBezTo>
                  <a:pt x="33709" y="1"/>
                  <a:pt x="33204" y="184"/>
                  <a:pt x="32746" y="618"/>
                </a:cubicBezTo>
                <a:cubicBezTo>
                  <a:pt x="26105" y="7183"/>
                  <a:pt x="20232" y="14465"/>
                  <a:pt x="15181" y="22337"/>
                </a:cubicBezTo>
                <a:cubicBezTo>
                  <a:pt x="10155" y="30158"/>
                  <a:pt x="5898" y="38492"/>
                  <a:pt x="2462" y="47159"/>
                </a:cubicBezTo>
                <a:cubicBezTo>
                  <a:pt x="1590" y="49339"/>
                  <a:pt x="770" y="51570"/>
                  <a:pt x="1" y="53801"/>
                </a:cubicBezTo>
                <a:lnTo>
                  <a:pt x="5360" y="53801"/>
                </a:lnTo>
                <a:cubicBezTo>
                  <a:pt x="5898" y="52185"/>
                  <a:pt x="6488" y="50570"/>
                  <a:pt x="7104" y="48954"/>
                </a:cubicBezTo>
                <a:cubicBezTo>
                  <a:pt x="10309" y="40543"/>
                  <a:pt x="14335" y="32440"/>
                  <a:pt x="19104" y="24799"/>
                </a:cubicBezTo>
                <a:cubicBezTo>
                  <a:pt x="23874" y="17157"/>
                  <a:pt x="29464" y="10055"/>
                  <a:pt x="35772" y="3618"/>
                </a:cubicBezTo>
                <a:lnTo>
                  <a:pt x="35772" y="3644"/>
                </a:lnTo>
                <a:cubicBezTo>
                  <a:pt x="37235" y="2082"/>
                  <a:pt x="35831" y="1"/>
                  <a:pt x="34195" y="1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014195" y="3112754"/>
            <a:ext cx="1129814" cy="2030757"/>
          </a:xfrm>
          <a:custGeom>
            <a:avLst/>
            <a:gdLst/>
            <a:ahLst/>
            <a:cxnLst/>
            <a:rect l="l" t="t" r="r" b="b"/>
            <a:pathLst>
              <a:path w="26336" h="47337" extrusionOk="0">
                <a:moveTo>
                  <a:pt x="26053" y="1"/>
                </a:moveTo>
                <a:cubicBezTo>
                  <a:pt x="24976" y="1"/>
                  <a:pt x="23951" y="488"/>
                  <a:pt x="23284" y="1334"/>
                </a:cubicBezTo>
                <a:cubicBezTo>
                  <a:pt x="12899" y="14412"/>
                  <a:pt x="5027" y="30054"/>
                  <a:pt x="1" y="47337"/>
                </a:cubicBezTo>
                <a:lnTo>
                  <a:pt x="7334" y="47337"/>
                </a:lnTo>
                <a:cubicBezTo>
                  <a:pt x="9309" y="40849"/>
                  <a:pt x="11771" y="34541"/>
                  <a:pt x="14694" y="28438"/>
                </a:cubicBezTo>
                <a:cubicBezTo>
                  <a:pt x="17950" y="21592"/>
                  <a:pt x="21848" y="15053"/>
                  <a:pt x="26335" y="8950"/>
                </a:cubicBezTo>
                <a:lnTo>
                  <a:pt x="26335" y="1"/>
                </a:lnTo>
                <a:close/>
              </a:path>
            </a:pathLst>
          </a:custGeom>
          <a:solidFill>
            <a:srgbClr val="FF9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097807" y="3142441"/>
            <a:ext cx="1046202" cy="2001071"/>
          </a:xfrm>
          <a:custGeom>
            <a:avLst/>
            <a:gdLst/>
            <a:ahLst/>
            <a:cxnLst/>
            <a:rect l="l" t="t" r="r" b="b"/>
            <a:pathLst>
              <a:path w="24387" h="46645" extrusionOk="0">
                <a:moveTo>
                  <a:pt x="24386" y="1"/>
                </a:moveTo>
                <a:cubicBezTo>
                  <a:pt x="23515" y="129"/>
                  <a:pt x="22720" y="616"/>
                  <a:pt x="22156" y="1334"/>
                </a:cubicBezTo>
                <a:cubicBezTo>
                  <a:pt x="15130" y="10591"/>
                  <a:pt x="9386" y="20771"/>
                  <a:pt x="5103" y="31567"/>
                </a:cubicBezTo>
                <a:cubicBezTo>
                  <a:pt x="4642" y="32695"/>
                  <a:pt x="4206" y="33823"/>
                  <a:pt x="3770" y="34952"/>
                </a:cubicBezTo>
                <a:cubicBezTo>
                  <a:pt x="2360" y="38772"/>
                  <a:pt x="1103" y="42670"/>
                  <a:pt x="1" y="46645"/>
                </a:cubicBezTo>
                <a:lnTo>
                  <a:pt x="7334" y="46645"/>
                </a:lnTo>
                <a:cubicBezTo>
                  <a:pt x="11258" y="33310"/>
                  <a:pt x="17001" y="21002"/>
                  <a:pt x="24386" y="10258"/>
                </a:cubicBezTo>
                <a:lnTo>
                  <a:pt x="24386" y="1"/>
                </a:ln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8174811" y="3182080"/>
            <a:ext cx="969197" cy="1961431"/>
          </a:xfrm>
          <a:custGeom>
            <a:avLst/>
            <a:gdLst/>
            <a:ahLst/>
            <a:cxnLst/>
            <a:rect l="l" t="t" r="r" b="b"/>
            <a:pathLst>
              <a:path w="22592" h="45721" extrusionOk="0">
                <a:moveTo>
                  <a:pt x="22591" y="0"/>
                </a:moveTo>
                <a:cubicBezTo>
                  <a:pt x="22053" y="231"/>
                  <a:pt x="21566" y="615"/>
                  <a:pt x="21207" y="1103"/>
                </a:cubicBezTo>
                <a:cubicBezTo>
                  <a:pt x="17207" y="6539"/>
                  <a:pt x="13617" y="12283"/>
                  <a:pt x="10514" y="18283"/>
                </a:cubicBezTo>
                <a:lnTo>
                  <a:pt x="8745" y="21796"/>
                </a:lnTo>
                <a:cubicBezTo>
                  <a:pt x="8668" y="21950"/>
                  <a:pt x="8591" y="22104"/>
                  <a:pt x="8514" y="22258"/>
                </a:cubicBezTo>
                <a:lnTo>
                  <a:pt x="8232" y="22873"/>
                </a:lnTo>
                <a:lnTo>
                  <a:pt x="6257" y="27361"/>
                </a:lnTo>
                <a:cubicBezTo>
                  <a:pt x="6027" y="27822"/>
                  <a:pt x="5847" y="28284"/>
                  <a:pt x="5693" y="28694"/>
                </a:cubicBezTo>
                <a:lnTo>
                  <a:pt x="4821" y="30925"/>
                </a:lnTo>
                <a:lnTo>
                  <a:pt x="3847" y="33438"/>
                </a:lnTo>
                <a:cubicBezTo>
                  <a:pt x="3796" y="33566"/>
                  <a:pt x="3719" y="33745"/>
                  <a:pt x="3667" y="33899"/>
                </a:cubicBezTo>
                <a:lnTo>
                  <a:pt x="3642" y="33976"/>
                </a:lnTo>
                <a:lnTo>
                  <a:pt x="3360" y="34848"/>
                </a:lnTo>
                <a:lnTo>
                  <a:pt x="1642" y="39951"/>
                </a:lnTo>
                <a:lnTo>
                  <a:pt x="1129" y="41720"/>
                </a:lnTo>
                <a:cubicBezTo>
                  <a:pt x="975" y="42284"/>
                  <a:pt x="795" y="42823"/>
                  <a:pt x="642" y="43387"/>
                </a:cubicBezTo>
                <a:cubicBezTo>
                  <a:pt x="436" y="44156"/>
                  <a:pt x="206" y="44926"/>
                  <a:pt x="1" y="45721"/>
                </a:cubicBezTo>
                <a:lnTo>
                  <a:pt x="7334" y="45721"/>
                </a:lnTo>
                <a:cubicBezTo>
                  <a:pt x="7360" y="45592"/>
                  <a:pt x="7386" y="45464"/>
                  <a:pt x="7437" y="45336"/>
                </a:cubicBezTo>
                <a:cubicBezTo>
                  <a:pt x="7591" y="44772"/>
                  <a:pt x="7745" y="44208"/>
                  <a:pt x="7924" y="43643"/>
                </a:cubicBezTo>
                <a:lnTo>
                  <a:pt x="8386" y="41977"/>
                </a:lnTo>
                <a:lnTo>
                  <a:pt x="8796" y="40797"/>
                </a:lnTo>
                <a:lnTo>
                  <a:pt x="10334" y="36258"/>
                </a:lnTo>
                <a:cubicBezTo>
                  <a:pt x="10360" y="36182"/>
                  <a:pt x="10386" y="36105"/>
                  <a:pt x="10411" y="36002"/>
                </a:cubicBezTo>
                <a:lnTo>
                  <a:pt x="12283" y="31207"/>
                </a:lnTo>
                <a:cubicBezTo>
                  <a:pt x="12411" y="30899"/>
                  <a:pt x="12540" y="30566"/>
                  <a:pt x="12668" y="30284"/>
                </a:cubicBezTo>
                <a:lnTo>
                  <a:pt x="12694" y="30232"/>
                </a:lnTo>
                <a:lnTo>
                  <a:pt x="14950" y="25207"/>
                </a:lnTo>
                <a:lnTo>
                  <a:pt x="15053" y="25001"/>
                </a:lnTo>
                <a:lnTo>
                  <a:pt x="16796" y="21514"/>
                </a:lnTo>
                <a:cubicBezTo>
                  <a:pt x="18232" y="18719"/>
                  <a:pt x="19796" y="16001"/>
                  <a:pt x="21412" y="13360"/>
                </a:cubicBezTo>
                <a:cubicBezTo>
                  <a:pt x="21822" y="12744"/>
                  <a:pt x="22207" y="12129"/>
                  <a:pt x="22591" y="11513"/>
                </a:cubicBezTo>
                <a:lnTo>
                  <a:pt x="225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8270521" y="3233774"/>
            <a:ext cx="873487" cy="1909736"/>
          </a:xfrm>
          <a:custGeom>
            <a:avLst/>
            <a:gdLst/>
            <a:ahLst/>
            <a:cxnLst/>
            <a:rect l="l" t="t" r="r" b="b"/>
            <a:pathLst>
              <a:path w="20361" h="44516" extrusionOk="0">
                <a:moveTo>
                  <a:pt x="20360" y="0"/>
                </a:moveTo>
                <a:cubicBezTo>
                  <a:pt x="20155" y="180"/>
                  <a:pt x="19976" y="385"/>
                  <a:pt x="19796" y="616"/>
                </a:cubicBezTo>
                <a:cubicBezTo>
                  <a:pt x="12616" y="10693"/>
                  <a:pt x="6898" y="22232"/>
                  <a:pt x="2821" y="34746"/>
                </a:cubicBezTo>
                <a:cubicBezTo>
                  <a:pt x="1770" y="37951"/>
                  <a:pt x="821" y="41208"/>
                  <a:pt x="0" y="44516"/>
                </a:cubicBezTo>
                <a:lnTo>
                  <a:pt x="7283" y="44516"/>
                </a:lnTo>
                <a:cubicBezTo>
                  <a:pt x="7873" y="42310"/>
                  <a:pt x="8488" y="40131"/>
                  <a:pt x="9180" y="37977"/>
                </a:cubicBezTo>
                <a:cubicBezTo>
                  <a:pt x="11950" y="29156"/>
                  <a:pt x="15694" y="20694"/>
                  <a:pt x="20360" y="12719"/>
                </a:cubicBezTo>
                <a:lnTo>
                  <a:pt x="203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8405826" y="3347073"/>
            <a:ext cx="738180" cy="1796438"/>
          </a:xfrm>
          <a:custGeom>
            <a:avLst/>
            <a:gdLst/>
            <a:ahLst/>
            <a:cxnLst/>
            <a:rect l="l" t="t" r="r" b="b"/>
            <a:pathLst>
              <a:path w="17207" h="41875" extrusionOk="0">
                <a:moveTo>
                  <a:pt x="17206" y="0"/>
                </a:moveTo>
                <a:cubicBezTo>
                  <a:pt x="15232" y="2924"/>
                  <a:pt x="13411" y="5975"/>
                  <a:pt x="11745" y="9103"/>
                </a:cubicBezTo>
                <a:cubicBezTo>
                  <a:pt x="11591" y="9411"/>
                  <a:pt x="11437" y="9693"/>
                  <a:pt x="11283" y="10001"/>
                </a:cubicBezTo>
                <a:cubicBezTo>
                  <a:pt x="9309" y="13822"/>
                  <a:pt x="7565" y="17745"/>
                  <a:pt x="6026" y="21745"/>
                </a:cubicBezTo>
                <a:cubicBezTo>
                  <a:pt x="5847" y="22155"/>
                  <a:pt x="5693" y="22566"/>
                  <a:pt x="5565" y="22976"/>
                </a:cubicBezTo>
                <a:cubicBezTo>
                  <a:pt x="3257" y="29130"/>
                  <a:pt x="1411" y="35464"/>
                  <a:pt x="0" y="41875"/>
                </a:cubicBezTo>
                <a:lnTo>
                  <a:pt x="4437" y="41875"/>
                </a:lnTo>
                <a:cubicBezTo>
                  <a:pt x="4924" y="39669"/>
                  <a:pt x="5437" y="37490"/>
                  <a:pt x="6026" y="35310"/>
                </a:cubicBezTo>
                <a:cubicBezTo>
                  <a:pt x="7103" y="31207"/>
                  <a:pt x="8386" y="27181"/>
                  <a:pt x="9873" y="23232"/>
                </a:cubicBezTo>
                <a:cubicBezTo>
                  <a:pt x="11309" y="19335"/>
                  <a:pt x="12975" y="15514"/>
                  <a:pt x="14847" y="11822"/>
                </a:cubicBezTo>
                <a:cubicBezTo>
                  <a:pt x="15232" y="11052"/>
                  <a:pt x="15617" y="10283"/>
                  <a:pt x="16027" y="9514"/>
                </a:cubicBezTo>
                <a:cubicBezTo>
                  <a:pt x="16412" y="8796"/>
                  <a:pt x="16822" y="8103"/>
                  <a:pt x="17206" y="7385"/>
                </a:cubicBezTo>
                <a:lnTo>
                  <a:pt x="172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494929" y="3601168"/>
            <a:ext cx="649077" cy="1541225"/>
          </a:xfrm>
          <a:custGeom>
            <a:avLst/>
            <a:gdLst/>
            <a:ahLst/>
            <a:cxnLst/>
            <a:rect l="l" t="t" r="r" b="b"/>
            <a:pathLst>
              <a:path w="15130" h="35926" extrusionOk="0">
                <a:moveTo>
                  <a:pt x="15129" y="1"/>
                </a:moveTo>
                <a:cubicBezTo>
                  <a:pt x="14437" y="1103"/>
                  <a:pt x="13745" y="2232"/>
                  <a:pt x="13078" y="3360"/>
                </a:cubicBezTo>
                <a:cubicBezTo>
                  <a:pt x="11386" y="6258"/>
                  <a:pt x="9847" y="9258"/>
                  <a:pt x="8411" y="12284"/>
                </a:cubicBezTo>
                <a:cubicBezTo>
                  <a:pt x="5565" y="18335"/>
                  <a:pt x="3180" y="24592"/>
                  <a:pt x="1334" y="31003"/>
                </a:cubicBezTo>
                <a:lnTo>
                  <a:pt x="1283" y="31182"/>
                </a:lnTo>
                <a:cubicBezTo>
                  <a:pt x="821" y="32746"/>
                  <a:pt x="385" y="34336"/>
                  <a:pt x="0" y="35926"/>
                </a:cubicBezTo>
                <a:lnTo>
                  <a:pt x="3257" y="35926"/>
                </a:lnTo>
                <a:cubicBezTo>
                  <a:pt x="3565" y="34618"/>
                  <a:pt x="3872" y="33310"/>
                  <a:pt x="4231" y="32003"/>
                </a:cubicBezTo>
                <a:cubicBezTo>
                  <a:pt x="5898" y="25618"/>
                  <a:pt x="8078" y="19386"/>
                  <a:pt x="10745" y="13386"/>
                </a:cubicBezTo>
                <a:cubicBezTo>
                  <a:pt x="11616" y="11412"/>
                  <a:pt x="12565" y="9489"/>
                  <a:pt x="13540" y="7565"/>
                </a:cubicBezTo>
                <a:cubicBezTo>
                  <a:pt x="14052" y="6540"/>
                  <a:pt x="14591" y="5540"/>
                  <a:pt x="15129" y="4540"/>
                </a:cubicBezTo>
                <a:lnTo>
                  <a:pt x="15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615948" y="3804684"/>
            <a:ext cx="528056" cy="1338823"/>
          </a:xfrm>
          <a:custGeom>
            <a:avLst/>
            <a:gdLst/>
            <a:ahLst/>
            <a:cxnLst/>
            <a:rect l="l" t="t" r="r" b="b"/>
            <a:pathLst>
              <a:path w="12309" h="31208" extrusionOk="0">
                <a:moveTo>
                  <a:pt x="12308" y="1"/>
                </a:moveTo>
                <a:lnTo>
                  <a:pt x="12283" y="52"/>
                </a:lnTo>
                <a:cubicBezTo>
                  <a:pt x="11744" y="949"/>
                  <a:pt x="11231" y="1898"/>
                  <a:pt x="10719" y="2821"/>
                </a:cubicBezTo>
                <a:lnTo>
                  <a:pt x="10488" y="3232"/>
                </a:lnTo>
                <a:cubicBezTo>
                  <a:pt x="9924" y="4309"/>
                  <a:pt x="9360" y="5386"/>
                  <a:pt x="8821" y="6488"/>
                </a:cubicBezTo>
                <a:cubicBezTo>
                  <a:pt x="6667" y="10873"/>
                  <a:pt x="4770" y="15360"/>
                  <a:pt x="3205" y="19976"/>
                </a:cubicBezTo>
                <a:cubicBezTo>
                  <a:pt x="1923" y="23669"/>
                  <a:pt x="872" y="27412"/>
                  <a:pt x="0" y="31208"/>
                </a:cubicBezTo>
                <a:lnTo>
                  <a:pt x="3872" y="31208"/>
                </a:lnTo>
                <a:cubicBezTo>
                  <a:pt x="4616" y="27797"/>
                  <a:pt x="5513" y="24438"/>
                  <a:pt x="6590" y="21104"/>
                </a:cubicBezTo>
                <a:cubicBezTo>
                  <a:pt x="8052" y="16617"/>
                  <a:pt x="9796" y="12206"/>
                  <a:pt x="11821" y="7924"/>
                </a:cubicBezTo>
                <a:cubicBezTo>
                  <a:pt x="11975" y="7565"/>
                  <a:pt x="12129" y="7232"/>
                  <a:pt x="12308" y="6873"/>
                </a:cubicBezTo>
                <a:lnTo>
                  <a:pt x="12308" y="1"/>
                </a:ln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7632474" y="3658482"/>
            <a:ext cx="796181" cy="1485026"/>
          </a:xfrm>
          <a:custGeom>
            <a:avLst/>
            <a:gdLst/>
            <a:ahLst/>
            <a:cxnLst/>
            <a:rect l="l" t="t" r="r" b="b"/>
            <a:pathLst>
              <a:path w="18559" h="34616" extrusionOk="0">
                <a:moveTo>
                  <a:pt x="16701" y="1"/>
                </a:moveTo>
                <a:cubicBezTo>
                  <a:pt x="16334" y="1"/>
                  <a:pt x="15961" y="159"/>
                  <a:pt x="15668" y="537"/>
                </a:cubicBezTo>
                <a:cubicBezTo>
                  <a:pt x="14694" y="1947"/>
                  <a:pt x="13873" y="3306"/>
                  <a:pt x="13027" y="4716"/>
                </a:cubicBezTo>
                <a:cubicBezTo>
                  <a:pt x="12617" y="5434"/>
                  <a:pt x="12207" y="6127"/>
                  <a:pt x="11822" y="6819"/>
                </a:cubicBezTo>
                <a:cubicBezTo>
                  <a:pt x="11437" y="7537"/>
                  <a:pt x="11053" y="8255"/>
                  <a:pt x="10668" y="8973"/>
                </a:cubicBezTo>
                <a:cubicBezTo>
                  <a:pt x="9155" y="11819"/>
                  <a:pt x="7771" y="14743"/>
                  <a:pt x="6437" y="17666"/>
                </a:cubicBezTo>
                <a:cubicBezTo>
                  <a:pt x="4001" y="23205"/>
                  <a:pt x="1847" y="28846"/>
                  <a:pt x="1" y="34616"/>
                </a:cubicBezTo>
                <a:lnTo>
                  <a:pt x="3309" y="34616"/>
                </a:lnTo>
                <a:cubicBezTo>
                  <a:pt x="4976" y="29256"/>
                  <a:pt x="6924" y="24000"/>
                  <a:pt x="9130" y="18845"/>
                </a:cubicBezTo>
                <a:cubicBezTo>
                  <a:pt x="10386" y="15973"/>
                  <a:pt x="11719" y="13076"/>
                  <a:pt x="13181" y="10255"/>
                </a:cubicBezTo>
                <a:cubicBezTo>
                  <a:pt x="13540" y="9537"/>
                  <a:pt x="13899" y="8845"/>
                  <a:pt x="14258" y="8153"/>
                </a:cubicBezTo>
                <a:cubicBezTo>
                  <a:pt x="14643" y="7460"/>
                  <a:pt x="15027" y="6768"/>
                  <a:pt x="15412" y="6075"/>
                </a:cubicBezTo>
                <a:cubicBezTo>
                  <a:pt x="16207" y="4742"/>
                  <a:pt x="17002" y="3357"/>
                  <a:pt x="17874" y="2127"/>
                </a:cubicBezTo>
                <a:lnTo>
                  <a:pt x="17874" y="2101"/>
                </a:lnTo>
                <a:cubicBezTo>
                  <a:pt x="18559" y="1064"/>
                  <a:pt x="17653" y="1"/>
                  <a:pt x="16701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6911975" y="4373406"/>
            <a:ext cx="256327" cy="256370"/>
          </a:xfrm>
          <a:custGeom>
            <a:avLst/>
            <a:gdLst/>
            <a:ahLst/>
            <a:cxnLst/>
            <a:rect l="l" t="t" r="r" b="b"/>
            <a:pathLst>
              <a:path w="5975" h="5976" extrusionOk="0">
                <a:moveTo>
                  <a:pt x="2975" y="1"/>
                </a:moveTo>
                <a:cubicBezTo>
                  <a:pt x="1334" y="1"/>
                  <a:pt x="0" y="1334"/>
                  <a:pt x="0" y="3001"/>
                </a:cubicBezTo>
                <a:cubicBezTo>
                  <a:pt x="0" y="4642"/>
                  <a:pt x="1334" y="5975"/>
                  <a:pt x="2975" y="5975"/>
                </a:cubicBezTo>
                <a:cubicBezTo>
                  <a:pt x="4641" y="5975"/>
                  <a:pt x="5975" y="4642"/>
                  <a:pt x="5975" y="3001"/>
                </a:cubicBezTo>
                <a:cubicBezTo>
                  <a:pt x="5975" y="1334"/>
                  <a:pt x="4641" y="1"/>
                  <a:pt x="2975" y="1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8240834" y="4494427"/>
            <a:ext cx="183741" cy="183741"/>
          </a:xfrm>
          <a:custGeom>
            <a:avLst/>
            <a:gdLst/>
            <a:ahLst/>
            <a:cxnLst/>
            <a:rect l="l" t="t" r="r" b="b"/>
            <a:pathLst>
              <a:path w="4283" h="4283" extrusionOk="0">
                <a:moveTo>
                  <a:pt x="2128" y="0"/>
                </a:moveTo>
                <a:cubicBezTo>
                  <a:pt x="949" y="0"/>
                  <a:pt x="0" y="949"/>
                  <a:pt x="0" y="2129"/>
                </a:cubicBezTo>
                <a:cubicBezTo>
                  <a:pt x="0" y="3334"/>
                  <a:pt x="949" y="4283"/>
                  <a:pt x="2128" y="4283"/>
                </a:cubicBezTo>
                <a:cubicBezTo>
                  <a:pt x="3308" y="4283"/>
                  <a:pt x="4282" y="3334"/>
                  <a:pt x="4282" y="2129"/>
                </a:cubicBezTo>
                <a:cubicBezTo>
                  <a:pt x="4282" y="949"/>
                  <a:pt x="3308" y="0"/>
                  <a:pt x="21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882141" y="5055470"/>
            <a:ext cx="183741" cy="88031"/>
          </a:xfrm>
          <a:custGeom>
            <a:avLst/>
            <a:gdLst/>
            <a:ahLst/>
            <a:cxnLst/>
            <a:rect l="l" t="t" r="r" b="b"/>
            <a:pathLst>
              <a:path w="4283" h="2052" extrusionOk="0">
                <a:moveTo>
                  <a:pt x="2155" y="0"/>
                </a:moveTo>
                <a:cubicBezTo>
                  <a:pt x="1001" y="0"/>
                  <a:pt x="52" y="898"/>
                  <a:pt x="1" y="2052"/>
                </a:cubicBezTo>
                <a:lnTo>
                  <a:pt x="4283" y="2052"/>
                </a:lnTo>
                <a:cubicBezTo>
                  <a:pt x="4232" y="898"/>
                  <a:pt x="3283" y="0"/>
                  <a:pt x="2155" y="0"/>
                </a:cubicBezTo>
                <a:close/>
              </a:path>
            </a:pathLst>
          </a:custGeom>
          <a:solidFill>
            <a:srgbClr val="FF5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 rot="-5400000">
            <a:off x="-496828" y="496868"/>
            <a:ext cx="2290704" cy="1296954"/>
            <a:chOff x="2894050" y="-1183500"/>
            <a:chExt cx="3739925" cy="1146225"/>
          </a:xfrm>
        </p:grpSpPr>
        <p:sp>
          <p:nvSpPr>
            <p:cNvPr id="133" name="Google Shape;133;p8"/>
            <p:cNvSpPr/>
            <p:nvPr/>
          </p:nvSpPr>
          <p:spPr>
            <a:xfrm>
              <a:off x="5614975" y="-1181100"/>
              <a:ext cx="1016600" cy="481300"/>
            </a:xfrm>
            <a:custGeom>
              <a:avLst/>
              <a:gdLst/>
              <a:ahLst/>
              <a:cxnLst/>
              <a:rect l="l" t="t" r="r" b="b"/>
              <a:pathLst>
                <a:path w="40664" h="19252" extrusionOk="0">
                  <a:moveTo>
                    <a:pt x="0" y="0"/>
                  </a:moveTo>
                  <a:cubicBezTo>
                    <a:pt x="9122" y="3265"/>
                    <a:pt x="18052" y="7105"/>
                    <a:pt x="26693" y="11474"/>
                  </a:cubicBezTo>
                  <a:lnTo>
                    <a:pt x="26981" y="11474"/>
                  </a:lnTo>
                  <a:cubicBezTo>
                    <a:pt x="31686" y="13827"/>
                    <a:pt x="36247" y="16419"/>
                    <a:pt x="40664" y="19252"/>
                  </a:cubicBezTo>
                  <a:lnTo>
                    <a:pt x="40664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500950" y="-1183500"/>
              <a:ext cx="1131825" cy="564125"/>
            </a:xfrm>
            <a:custGeom>
              <a:avLst/>
              <a:gdLst/>
              <a:ahLst/>
              <a:cxnLst/>
              <a:rect l="l" t="t" r="r" b="b"/>
              <a:pathLst>
                <a:path w="45273" h="22565" extrusionOk="0">
                  <a:moveTo>
                    <a:pt x="45225" y="0"/>
                  </a:moveTo>
                  <a:lnTo>
                    <a:pt x="45225" y="96"/>
                  </a:lnTo>
                  <a:lnTo>
                    <a:pt x="0" y="96"/>
                  </a:lnTo>
                  <a:cubicBezTo>
                    <a:pt x="15459" y="6721"/>
                    <a:pt x="30582" y="14259"/>
                    <a:pt x="45273" y="22564"/>
                  </a:cubicBezTo>
                  <a:lnTo>
                    <a:pt x="45273" y="0"/>
                  </a:ln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5067650" y="-1183500"/>
              <a:ext cx="1565125" cy="714150"/>
            </a:xfrm>
            <a:custGeom>
              <a:avLst/>
              <a:gdLst/>
              <a:ahLst/>
              <a:cxnLst/>
              <a:rect l="l" t="t" r="r" b="b"/>
              <a:pathLst>
                <a:path w="62605" h="28566" extrusionOk="0">
                  <a:moveTo>
                    <a:pt x="62557" y="0"/>
                  </a:moveTo>
                  <a:lnTo>
                    <a:pt x="62557" y="96"/>
                  </a:lnTo>
                  <a:lnTo>
                    <a:pt x="1" y="96"/>
                  </a:lnTo>
                  <a:cubicBezTo>
                    <a:pt x="13780" y="5185"/>
                    <a:pt x="27174" y="10850"/>
                    <a:pt x="40137" y="17043"/>
                  </a:cubicBezTo>
                  <a:cubicBezTo>
                    <a:pt x="47770" y="20692"/>
                    <a:pt x="55259" y="24532"/>
                    <a:pt x="62605" y="28565"/>
                  </a:cubicBezTo>
                  <a:lnTo>
                    <a:pt x="626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579175" y="-1181100"/>
              <a:ext cx="2053600" cy="856975"/>
            </a:xfrm>
            <a:custGeom>
              <a:avLst/>
              <a:gdLst/>
              <a:ahLst/>
              <a:cxnLst/>
              <a:rect l="l" t="t" r="r" b="b"/>
              <a:pathLst>
                <a:path w="82144" h="34279" extrusionOk="0">
                  <a:moveTo>
                    <a:pt x="0" y="0"/>
                  </a:moveTo>
                  <a:cubicBezTo>
                    <a:pt x="28422" y="8786"/>
                    <a:pt x="55931" y="20260"/>
                    <a:pt x="82144" y="34278"/>
                  </a:cubicBezTo>
                  <a:lnTo>
                    <a:pt x="82144" y="5857"/>
                  </a:lnTo>
                  <a:cubicBezTo>
                    <a:pt x="82144" y="5857"/>
                    <a:pt x="82144" y="5809"/>
                    <a:pt x="82096" y="5809"/>
                  </a:cubicBezTo>
                  <a:cubicBezTo>
                    <a:pt x="78111" y="3841"/>
                    <a:pt x="74078" y="1872"/>
                    <a:pt x="69998" y="0"/>
                  </a:cubicBez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000650" y="-1181100"/>
              <a:ext cx="2632125" cy="993800"/>
            </a:xfrm>
            <a:custGeom>
              <a:avLst/>
              <a:gdLst/>
              <a:ahLst/>
              <a:cxnLst/>
              <a:rect l="l" t="t" r="r" b="b"/>
              <a:pathLst>
                <a:path w="105285" h="39752" extrusionOk="0">
                  <a:moveTo>
                    <a:pt x="1" y="0"/>
                  </a:moveTo>
                  <a:lnTo>
                    <a:pt x="5954" y="1392"/>
                  </a:lnTo>
                  <a:cubicBezTo>
                    <a:pt x="9411" y="2304"/>
                    <a:pt x="12867" y="3313"/>
                    <a:pt x="16468" y="4369"/>
                  </a:cubicBezTo>
                  <a:cubicBezTo>
                    <a:pt x="18484" y="4945"/>
                    <a:pt x="20501" y="5473"/>
                    <a:pt x="22565" y="6097"/>
                  </a:cubicBezTo>
                  <a:lnTo>
                    <a:pt x="28566" y="7825"/>
                  </a:lnTo>
                  <a:lnTo>
                    <a:pt x="32695" y="9218"/>
                  </a:lnTo>
                  <a:cubicBezTo>
                    <a:pt x="32791" y="9218"/>
                    <a:pt x="32839" y="9218"/>
                    <a:pt x="32887" y="9266"/>
                  </a:cubicBezTo>
                  <a:lnTo>
                    <a:pt x="49018" y="14691"/>
                  </a:lnTo>
                  <a:lnTo>
                    <a:pt x="49930" y="15075"/>
                  </a:lnTo>
                  <a:lnTo>
                    <a:pt x="67070" y="21748"/>
                  </a:lnTo>
                  <a:cubicBezTo>
                    <a:pt x="68222" y="22180"/>
                    <a:pt x="69374" y="22660"/>
                    <a:pt x="70382" y="23092"/>
                  </a:cubicBezTo>
                  <a:lnTo>
                    <a:pt x="70622" y="23188"/>
                  </a:lnTo>
                  <a:lnTo>
                    <a:pt x="88578" y="31206"/>
                  </a:lnTo>
                  <a:lnTo>
                    <a:pt x="89394" y="31638"/>
                  </a:lnTo>
                  <a:lnTo>
                    <a:pt x="101876" y="37927"/>
                  </a:lnTo>
                  <a:cubicBezTo>
                    <a:pt x="102980" y="38551"/>
                    <a:pt x="104133" y="39127"/>
                    <a:pt x="105285" y="39751"/>
                  </a:cubicBezTo>
                  <a:lnTo>
                    <a:pt x="105285" y="11378"/>
                  </a:lnTo>
                  <a:lnTo>
                    <a:pt x="105237" y="11330"/>
                  </a:lnTo>
                  <a:lnTo>
                    <a:pt x="100820" y="9122"/>
                  </a:lnTo>
                  <a:cubicBezTo>
                    <a:pt x="100292" y="8834"/>
                    <a:pt x="99764" y="8546"/>
                    <a:pt x="99236" y="8306"/>
                  </a:cubicBezTo>
                  <a:lnTo>
                    <a:pt x="96979" y="7345"/>
                  </a:lnTo>
                  <a:lnTo>
                    <a:pt x="80992" y="192"/>
                  </a:lnTo>
                  <a:lnTo>
                    <a:pt x="80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894050" y="-1181100"/>
              <a:ext cx="3739925" cy="1143825"/>
            </a:xfrm>
            <a:custGeom>
              <a:avLst/>
              <a:gdLst/>
              <a:ahLst/>
              <a:cxnLst/>
              <a:rect l="l" t="t" r="r" b="b"/>
              <a:pathLst>
                <a:path w="149597" h="45753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105813" y="25877"/>
                    <a:pt x="128089" y="34950"/>
                    <a:pt x="149549" y="45752"/>
                  </a:cubicBezTo>
                  <a:lnTo>
                    <a:pt x="149549" y="17667"/>
                  </a:lnTo>
                  <a:cubicBezTo>
                    <a:pt x="149597" y="17619"/>
                    <a:pt x="149597" y="17571"/>
                    <a:pt x="149501" y="17571"/>
                  </a:cubicBezTo>
                  <a:cubicBezTo>
                    <a:pt x="144988" y="15459"/>
                    <a:pt x="140427" y="13394"/>
                    <a:pt x="135818" y="11378"/>
                  </a:cubicBezTo>
                  <a:lnTo>
                    <a:pt x="135530" y="11378"/>
                  </a:lnTo>
                  <a:cubicBezTo>
                    <a:pt x="126024" y="7297"/>
                    <a:pt x="116375" y="3505"/>
                    <a:pt x="10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894050" y="-1181100"/>
              <a:ext cx="3738725" cy="1047800"/>
            </a:xfrm>
            <a:custGeom>
              <a:avLst/>
              <a:gdLst/>
              <a:ahLst/>
              <a:cxnLst/>
              <a:rect l="l" t="t" r="r" b="b"/>
              <a:pathLst>
                <a:path w="149549" h="41912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97555" y="22516"/>
                    <a:pt x="112006" y="27125"/>
                    <a:pt x="126216" y="32406"/>
                  </a:cubicBezTo>
                  <a:cubicBezTo>
                    <a:pt x="134090" y="35334"/>
                    <a:pt x="141867" y="38503"/>
                    <a:pt x="149549" y="41912"/>
                  </a:cubicBezTo>
                  <a:lnTo>
                    <a:pt x="149549" y="26069"/>
                  </a:lnTo>
                  <a:cubicBezTo>
                    <a:pt x="143596" y="23428"/>
                    <a:pt x="137547" y="20932"/>
                    <a:pt x="131449" y="18579"/>
                  </a:cubicBezTo>
                  <a:cubicBezTo>
                    <a:pt x="130009" y="18051"/>
                    <a:pt x="128521" y="17475"/>
                    <a:pt x="127081" y="16947"/>
                  </a:cubicBezTo>
                  <a:cubicBezTo>
                    <a:pt x="108981" y="10226"/>
                    <a:pt x="90546" y="4561"/>
                    <a:pt x="71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932300" y="720475"/>
            <a:ext cx="25383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10"/>
          <p:cNvGrpSpPr/>
          <p:nvPr/>
        </p:nvGrpSpPr>
        <p:grpSpPr>
          <a:xfrm rot="-5400000">
            <a:off x="-114237" y="114967"/>
            <a:ext cx="1654917" cy="1424987"/>
            <a:chOff x="2894050" y="-1183500"/>
            <a:chExt cx="3739925" cy="1146225"/>
          </a:xfrm>
        </p:grpSpPr>
        <p:sp>
          <p:nvSpPr>
            <p:cNvPr id="155" name="Google Shape;155;p10"/>
            <p:cNvSpPr/>
            <p:nvPr/>
          </p:nvSpPr>
          <p:spPr>
            <a:xfrm>
              <a:off x="5614975" y="-1181100"/>
              <a:ext cx="1016600" cy="481300"/>
            </a:xfrm>
            <a:custGeom>
              <a:avLst/>
              <a:gdLst/>
              <a:ahLst/>
              <a:cxnLst/>
              <a:rect l="l" t="t" r="r" b="b"/>
              <a:pathLst>
                <a:path w="40664" h="19252" extrusionOk="0">
                  <a:moveTo>
                    <a:pt x="0" y="0"/>
                  </a:moveTo>
                  <a:cubicBezTo>
                    <a:pt x="9122" y="3265"/>
                    <a:pt x="18052" y="7105"/>
                    <a:pt x="26693" y="11474"/>
                  </a:cubicBezTo>
                  <a:lnTo>
                    <a:pt x="26981" y="11474"/>
                  </a:lnTo>
                  <a:cubicBezTo>
                    <a:pt x="31686" y="13827"/>
                    <a:pt x="36247" y="16419"/>
                    <a:pt x="40664" y="19252"/>
                  </a:cubicBezTo>
                  <a:lnTo>
                    <a:pt x="40664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5500950" y="-1183500"/>
              <a:ext cx="1131825" cy="564125"/>
            </a:xfrm>
            <a:custGeom>
              <a:avLst/>
              <a:gdLst/>
              <a:ahLst/>
              <a:cxnLst/>
              <a:rect l="l" t="t" r="r" b="b"/>
              <a:pathLst>
                <a:path w="45273" h="22565" extrusionOk="0">
                  <a:moveTo>
                    <a:pt x="45225" y="0"/>
                  </a:moveTo>
                  <a:lnTo>
                    <a:pt x="45225" y="96"/>
                  </a:lnTo>
                  <a:lnTo>
                    <a:pt x="0" y="96"/>
                  </a:lnTo>
                  <a:cubicBezTo>
                    <a:pt x="15459" y="6721"/>
                    <a:pt x="30582" y="14259"/>
                    <a:pt x="45273" y="22564"/>
                  </a:cubicBezTo>
                  <a:lnTo>
                    <a:pt x="45273" y="0"/>
                  </a:ln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5067650" y="-1183500"/>
              <a:ext cx="1565125" cy="714150"/>
            </a:xfrm>
            <a:custGeom>
              <a:avLst/>
              <a:gdLst/>
              <a:ahLst/>
              <a:cxnLst/>
              <a:rect l="l" t="t" r="r" b="b"/>
              <a:pathLst>
                <a:path w="62605" h="28566" extrusionOk="0">
                  <a:moveTo>
                    <a:pt x="62557" y="0"/>
                  </a:moveTo>
                  <a:lnTo>
                    <a:pt x="62557" y="96"/>
                  </a:lnTo>
                  <a:lnTo>
                    <a:pt x="1" y="96"/>
                  </a:lnTo>
                  <a:cubicBezTo>
                    <a:pt x="13780" y="5185"/>
                    <a:pt x="27174" y="10850"/>
                    <a:pt x="40137" y="17043"/>
                  </a:cubicBezTo>
                  <a:cubicBezTo>
                    <a:pt x="47770" y="20692"/>
                    <a:pt x="55259" y="24532"/>
                    <a:pt x="62605" y="28565"/>
                  </a:cubicBezTo>
                  <a:lnTo>
                    <a:pt x="62605" y="0"/>
                  </a:lnTo>
                  <a:close/>
                </a:path>
              </a:pathLst>
            </a:custGeom>
            <a:solidFill>
              <a:srgbClr val="FF9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4579175" y="-1181100"/>
              <a:ext cx="2053600" cy="856975"/>
            </a:xfrm>
            <a:custGeom>
              <a:avLst/>
              <a:gdLst/>
              <a:ahLst/>
              <a:cxnLst/>
              <a:rect l="l" t="t" r="r" b="b"/>
              <a:pathLst>
                <a:path w="82144" h="34279" extrusionOk="0">
                  <a:moveTo>
                    <a:pt x="0" y="0"/>
                  </a:moveTo>
                  <a:cubicBezTo>
                    <a:pt x="28422" y="8786"/>
                    <a:pt x="55931" y="20260"/>
                    <a:pt x="82144" y="34278"/>
                  </a:cubicBezTo>
                  <a:lnTo>
                    <a:pt x="82144" y="5857"/>
                  </a:lnTo>
                  <a:cubicBezTo>
                    <a:pt x="82144" y="5857"/>
                    <a:pt x="82144" y="5809"/>
                    <a:pt x="82096" y="5809"/>
                  </a:cubicBezTo>
                  <a:cubicBezTo>
                    <a:pt x="78111" y="3841"/>
                    <a:pt x="74078" y="1872"/>
                    <a:pt x="69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4000650" y="-1181100"/>
              <a:ext cx="2632125" cy="993800"/>
            </a:xfrm>
            <a:custGeom>
              <a:avLst/>
              <a:gdLst/>
              <a:ahLst/>
              <a:cxnLst/>
              <a:rect l="l" t="t" r="r" b="b"/>
              <a:pathLst>
                <a:path w="105285" h="39752" extrusionOk="0">
                  <a:moveTo>
                    <a:pt x="1" y="0"/>
                  </a:moveTo>
                  <a:lnTo>
                    <a:pt x="5954" y="1392"/>
                  </a:lnTo>
                  <a:cubicBezTo>
                    <a:pt x="9411" y="2304"/>
                    <a:pt x="12867" y="3313"/>
                    <a:pt x="16468" y="4369"/>
                  </a:cubicBezTo>
                  <a:cubicBezTo>
                    <a:pt x="18484" y="4945"/>
                    <a:pt x="20501" y="5473"/>
                    <a:pt x="22565" y="6097"/>
                  </a:cubicBezTo>
                  <a:lnTo>
                    <a:pt x="28566" y="7825"/>
                  </a:lnTo>
                  <a:lnTo>
                    <a:pt x="32695" y="9218"/>
                  </a:lnTo>
                  <a:cubicBezTo>
                    <a:pt x="32791" y="9218"/>
                    <a:pt x="32839" y="9218"/>
                    <a:pt x="32887" y="9266"/>
                  </a:cubicBezTo>
                  <a:lnTo>
                    <a:pt x="49018" y="14691"/>
                  </a:lnTo>
                  <a:lnTo>
                    <a:pt x="49930" y="15075"/>
                  </a:lnTo>
                  <a:lnTo>
                    <a:pt x="67070" y="21748"/>
                  </a:lnTo>
                  <a:cubicBezTo>
                    <a:pt x="68222" y="22180"/>
                    <a:pt x="69374" y="22660"/>
                    <a:pt x="70382" y="23092"/>
                  </a:cubicBezTo>
                  <a:lnTo>
                    <a:pt x="70622" y="23188"/>
                  </a:lnTo>
                  <a:lnTo>
                    <a:pt x="88578" y="31206"/>
                  </a:lnTo>
                  <a:lnTo>
                    <a:pt x="89394" y="31638"/>
                  </a:lnTo>
                  <a:lnTo>
                    <a:pt x="101876" y="37927"/>
                  </a:lnTo>
                  <a:cubicBezTo>
                    <a:pt x="102980" y="38551"/>
                    <a:pt x="104133" y="39127"/>
                    <a:pt x="105285" y="39751"/>
                  </a:cubicBezTo>
                  <a:lnTo>
                    <a:pt x="105285" y="11378"/>
                  </a:lnTo>
                  <a:lnTo>
                    <a:pt x="105237" y="11330"/>
                  </a:lnTo>
                  <a:lnTo>
                    <a:pt x="100820" y="9122"/>
                  </a:lnTo>
                  <a:cubicBezTo>
                    <a:pt x="100292" y="8834"/>
                    <a:pt x="99764" y="8546"/>
                    <a:pt x="99236" y="8306"/>
                  </a:cubicBezTo>
                  <a:lnTo>
                    <a:pt x="96979" y="7345"/>
                  </a:lnTo>
                  <a:lnTo>
                    <a:pt x="80992" y="192"/>
                  </a:lnTo>
                  <a:lnTo>
                    <a:pt x="80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2894050" y="-1181100"/>
              <a:ext cx="3739925" cy="1143825"/>
            </a:xfrm>
            <a:custGeom>
              <a:avLst/>
              <a:gdLst/>
              <a:ahLst/>
              <a:cxnLst/>
              <a:rect l="l" t="t" r="r" b="b"/>
              <a:pathLst>
                <a:path w="149597" h="45753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105813" y="25877"/>
                    <a:pt x="128089" y="34950"/>
                    <a:pt x="149549" y="45752"/>
                  </a:cubicBezTo>
                  <a:lnTo>
                    <a:pt x="149549" y="17667"/>
                  </a:lnTo>
                  <a:cubicBezTo>
                    <a:pt x="149597" y="17619"/>
                    <a:pt x="149597" y="17571"/>
                    <a:pt x="149501" y="17571"/>
                  </a:cubicBezTo>
                  <a:cubicBezTo>
                    <a:pt x="144988" y="15459"/>
                    <a:pt x="140427" y="13394"/>
                    <a:pt x="135818" y="11378"/>
                  </a:cubicBezTo>
                  <a:lnTo>
                    <a:pt x="135530" y="11378"/>
                  </a:lnTo>
                  <a:cubicBezTo>
                    <a:pt x="126024" y="7297"/>
                    <a:pt x="116375" y="3505"/>
                    <a:pt x="106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2894050" y="-1181100"/>
              <a:ext cx="3738725" cy="1047800"/>
            </a:xfrm>
            <a:custGeom>
              <a:avLst/>
              <a:gdLst/>
              <a:ahLst/>
              <a:cxnLst/>
              <a:rect l="l" t="t" r="r" b="b"/>
              <a:pathLst>
                <a:path w="149549" h="41912" extrusionOk="0">
                  <a:moveTo>
                    <a:pt x="1" y="0"/>
                  </a:moveTo>
                  <a:cubicBezTo>
                    <a:pt x="28086" y="3841"/>
                    <a:pt x="55835" y="10082"/>
                    <a:pt x="82912" y="18675"/>
                  </a:cubicBezTo>
                  <a:cubicBezTo>
                    <a:pt x="97555" y="22516"/>
                    <a:pt x="112006" y="27125"/>
                    <a:pt x="126216" y="32406"/>
                  </a:cubicBezTo>
                  <a:cubicBezTo>
                    <a:pt x="134090" y="35334"/>
                    <a:pt x="141867" y="38503"/>
                    <a:pt x="149549" y="41912"/>
                  </a:cubicBezTo>
                  <a:lnTo>
                    <a:pt x="149549" y="26069"/>
                  </a:lnTo>
                  <a:cubicBezTo>
                    <a:pt x="143596" y="23428"/>
                    <a:pt x="137547" y="20932"/>
                    <a:pt x="131449" y="18579"/>
                  </a:cubicBezTo>
                  <a:cubicBezTo>
                    <a:pt x="130009" y="18051"/>
                    <a:pt x="128521" y="17475"/>
                    <a:pt x="127081" y="16947"/>
                  </a:cubicBezTo>
                  <a:cubicBezTo>
                    <a:pt x="108981" y="10226"/>
                    <a:pt x="90546" y="4561"/>
                    <a:pt x="7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0"/>
          <p:cNvSpPr/>
          <p:nvPr/>
        </p:nvSpPr>
        <p:spPr>
          <a:xfrm rot="5400000" flipH="1">
            <a:off x="1253763" y="237837"/>
            <a:ext cx="143176" cy="133801"/>
          </a:xfrm>
          <a:custGeom>
            <a:avLst/>
            <a:gdLst/>
            <a:ahLst/>
            <a:cxnLst/>
            <a:rect l="l" t="t" r="r" b="b"/>
            <a:pathLst>
              <a:path w="4546" h="4248" extrusionOk="0">
                <a:moveTo>
                  <a:pt x="2290" y="0"/>
                </a:moveTo>
                <a:cubicBezTo>
                  <a:pt x="2182" y="0"/>
                  <a:pt x="2073" y="9"/>
                  <a:pt x="1964" y="26"/>
                </a:cubicBezTo>
                <a:cubicBezTo>
                  <a:pt x="801" y="208"/>
                  <a:pt x="1" y="1281"/>
                  <a:pt x="182" y="2444"/>
                </a:cubicBezTo>
                <a:cubicBezTo>
                  <a:pt x="348" y="3489"/>
                  <a:pt x="1256" y="4247"/>
                  <a:pt x="2298" y="4247"/>
                </a:cubicBezTo>
                <a:cubicBezTo>
                  <a:pt x="2398" y="4247"/>
                  <a:pt x="2499" y="4240"/>
                  <a:pt x="2600" y="4226"/>
                </a:cubicBezTo>
                <a:cubicBezTo>
                  <a:pt x="3746" y="4044"/>
                  <a:pt x="4546" y="2971"/>
                  <a:pt x="4382" y="1808"/>
                </a:cubicBezTo>
                <a:cubicBezTo>
                  <a:pt x="4218" y="755"/>
                  <a:pt x="3309" y="0"/>
                  <a:pt x="2290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4563330">
            <a:off x="179271" y="1479078"/>
            <a:ext cx="68200" cy="271987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0"/>
          <p:cNvSpPr/>
          <p:nvPr/>
        </p:nvSpPr>
        <p:spPr>
          <a:xfrm rot="-4722870">
            <a:off x="1559966" y="82826"/>
            <a:ext cx="137968" cy="138027"/>
          </a:xfrm>
          <a:prstGeom prst="mathPlus">
            <a:avLst>
              <a:gd name="adj1" fmla="val 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5400000" flipH="1">
            <a:off x="69582" y="1839884"/>
            <a:ext cx="109956" cy="102780"/>
          </a:xfrm>
          <a:custGeom>
            <a:avLst/>
            <a:gdLst/>
            <a:ahLst/>
            <a:cxnLst/>
            <a:rect l="l" t="t" r="r" b="b"/>
            <a:pathLst>
              <a:path w="4546" h="4248" extrusionOk="0">
                <a:moveTo>
                  <a:pt x="2290" y="0"/>
                </a:moveTo>
                <a:cubicBezTo>
                  <a:pt x="2182" y="0"/>
                  <a:pt x="2073" y="9"/>
                  <a:pt x="1964" y="26"/>
                </a:cubicBezTo>
                <a:cubicBezTo>
                  <a:pt x="801" y="208"/>
                  <a:pt x="1" y="1281"/>
                  <a:pt x="182" y="2444"/>
                </a:cubicBezTo>
                <a:cubicBezTo>
                  <a:pt x="348" y="3489"/>
                  <a:pt x="1256" y="4247"/>
                  <a:pt x="2298" y="4247"/>
                </a:cubicBezTo>
                <a:cubicBezTo>
                  <a:pt x="2398" y="4247"/>
                  <a:pt x="2499" y="4240"/>
                  <a:pt x="2600" y="4226"/>
                </a:cubicBezTo>
                <a:cubicBezTo>
                  <a:pt x="3746" y="4044"/>
                  <a:pt x="4546" y="2971"/>
                  <a:pt x="4382" y="1808"/>
                </a:cubicBezTo>
                <a:cubicBezTo>
                  <a:pt x="4218" y="755"/>
                  <a:pt x="3309" y="0"/>
                  <a:pt x="2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2149450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8" name="Google Shape;168;p11"/>
          <p:cNvSpPr txBox="1">
            <a:spLocks noGrp="1"/>
          </p:cNvSpPr>
          <p:nvPr>
            <p:ph type="subTitle" idx="1"/>
          </p:nvPr>
        </p:nvSpPr>
        <p:spPr>
          <a:xfrm>
            <a:off x="1851450" y="3088900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11"/>
          <p:cNvSpPr/>
          <p:nvPr/>
        </p:nvSpPr>
        <p:spPr>
          <a:xfrm rot="5400000" flipH="1">
            <a:off x="1555189" y="-1296098"/>
            <a:ext cx="1385419" cy="4367628"/>
          </a:xfrm>
          <a:custGeom>
            <a:avLst/>
            <a:gdLst/>
            <a:ahLst/>
            <a:cxnLst/>
            <a:rect l="l" t="t" r="r" b="b"/>
            <a:pathLst>
              <a:path w="43089" h="135841" extrusionOk="0">
                <a:moveTo>
                  <a:pt x="40248" y="1"/>
                </a:moveTo>
                <a:cubicBezTo>
                  <a:pt x="39717" y="1"/>
                  <a:pt x="39181" y="171"/>
                  <a:pt x="38725" y="522"/>
                </a:cubicBezTo>
                <a:cubicBezTo>
                  <a:pt x="36361" y="2286"/>
                  <a:pt x="34089" y="4195"/>
                  <a:pt x="31925" y="6194"/>
                </a:cubicBezTo>
                <a:cubicBezTo>
                  <a:pt x="28562" y="9358"/>
                  <a:pt x="25435" y="12776"/>
                  <a:pt x="22599" y="16430"/>
                </a:cubicBezTo>
                <a:cubicBezTo>
                  <a:pt x="19763" y="20103"/>
                  <a:pt x="17199" y="23957"/>
                  <a:pt x="14926" y="28011"/>
                </a:cubicBezTo>
                <a:cubicBezTo>
                  <a:pt x="4327" y="46774"/>
                  <a:pt x="0" y="69136"/>
                  <a:pt x="2727" y="91007"/>
                </a:cubicBezTo>
                <a:cubicBezTo>
                  <a:pt x="4764" y="107461"/>
                  <a:pt x="10436" y="122605"/>
                  <a:pt x="19108" y="134786"/>
                </a:cubicBezTo>
                <a:cubicBezTo>
                  <a:pt x="19581" y="135459"/>
                  <a:pt x="20344" y="135841"/>
                  <a:pt x="21162" y="135841"/>
                </a:cubicBezTo>
                <a:lnTo>
                  <a:pt x="21144" y="135841"/>
                </a:lnTo>
                <a:cubicBezTo>
                  <a:pt x="21152" y="135841"/>
                  <a:pt x="21160" y="135841"/>
                  <a:pt x="21168" y="135841"/>
                </a:cubicBezTo>
                <a:cubicBezTo>
                  <a:pt x="23190" y="135841"/>
                  <a:pt x="24358" y="133543"/>
                  <a:pt x="23199" y="131895"/>
                </a:cubicBezTo>
                <a:cubicBezTo>
                  <a:pt x="14999" y="120387"/>
                  <a:pt x="9636" y="106024"/>
                  <a:pt x="7691" y="90389"/>
                </a:cubicBezTo>
                <a:cubicBezTo>
                  <a:pt x="6418" y="80099"/>
                  <a:pt x="6763" y="69663"/>
                  <a:pt x="8727" y="59482"/>
                </a:cubicBezTo>
                <a:cubicBezTo>
                  <a:pt x="10636" y="49301"/>
                  <a:pt x="14217" y="39501"/>
                  <a:pt x="19272" y="30466"/>
                </a:cubicBezTo>
                <a:cubicBezTo>
                  <a:pt x="21435" y="26629"/>
                  <a:pt x="23871" y="22975"/>
                  <a:pt x="26544" y="19503"/>
                </a:cubicBezTo>
                <a:cubicBezTo>
                  <a:pt x="29216" y="16067"/>
                  <a:pt x="32162" y="12830"/>
                  <a:pt x="35343" y="9849"/>
                </a:cubicBezTo>
                <a:cubicBezTo>
                  <a:pt x="37380" y="7958"/>
                  <a:pt x="39507" y="6176"/>
                  <a:pt x="41725" y="4522"/>
                </a:cubicBezTo>
                <a:cubicBezTo>
                  <a:pt x="42852" y="3704"/>
                  <a:pt x="43088" y="2122"/>
                  <a:pt x="42252" y="1013"/>
                </a:cubicBezTo>
                <a:cubicBezTo>
                  <a:pt x="41760" y="349"/>
                  <a:pt x="41009" y="1"/>
                  <a:pt x="40248" y="1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 rot="5400000" flipH="1">
            <a:off x="1560654" y="-1374327"/>
            <a:ext cx="1354424" cy="4274514"/>
          </a:xfrm>
          <a:custGeom>
            <a:avLst/>
            <a:gdLst/>
            <a:ahLst/>
            <a:cxnLst/>
            <a:rect l="l" t="t" r="r" b="b"/>
            <a:pathLst>
              <a:path w="42125" h="132945" extrusionOk="0">
                <a:moveTo>
                  <a:pt x="39271" y="0"/>
                </a:moveTo>
                <a:cubicBezTo>
                  <a:pt x="38739" y="0"/>
                  <a:pt x="38201" y="172"/>
                  <a:pt x="37743" y="526"/>
                </a:cubicBezTo>
                <a:cubicBezTo>
                  <a:pt x="35198" y="2289"/>
                  <a:pt x="32780" y="4216"/>
                  <a:pt x="30471" y="6289"/>
                </a:cubicBezTo>
                <a:cubicBezTo>
                  <a:pt x="28162" y="8343"/>
                  <a:pt x="25981" y="10525"/>
                  <a:pt x="23926" y="12852"/>
                </a:cubicBezTo>
                <a:cubicBezTo>
                  <a:pt x="22908" y="13997"/>
                  <a:pt x="21926" y="15161"/>
                  <a:pt x="20963" y="16379"/>
                </a:cubicBezTo>
                <a:cubicBezTo>
                  <a:pt x="19999" y="17579"/>
                  <a:pt x="19072" y="18797"/>
                  <a:pt x="18181" y="20052"/>
                </a:cubicBezTo>
                <a:cubicBezTo>
                  <a:pt x="16381" y="22561"/>
                  <a:pt x="14727" y="25142"/>
                  <a:pt x="13200" y="27797"/>
                </a:cubicBezTo>
                <a:cubicBezTo>
                  <a:pt x="7109" y="38450"/>
                  <a:pt x="3073" y="50141"/>
                  <a:pt x="1291" y="62285"/>
                </a:cubicBezTo>
                <a:cubicBezTo>
                  <a:pt x="364" y="68321"/>
                  <a:pt x="1" y="74412"/>
                  <a:pt x="164" y="80520"/>
                </a:cubicBezTo>
                <a:cubicBezTo>
                  <a:pt x="255" y="83557"/>
                  <a:pt x="473" y="86593"/>
                  <a:pt x="837" y="89629"/>
                </a:cubicBezTo>
                <a:cubicBezTo>
                  <a:pt x="1200" y="92647"/>
                  <a:pt x="1673" y="95647"/>
                  <a:pt x="2255" y="98628"/>
                </a:cubicBezTo>
                <a:cubicBezTo>
                  <a:pt x="3382" y="104610"/>
                  <a:pt x="5037" y="110464"/>
                  <a:pt x="7200" y="116154"/>
                </a:cubicBezTo>
                <a:cubicBezTo>
                  <a:pt x="8291" y="119009"/>
                  <a:pt x="9545" y="121790"/>
                  <a:pt x="10945" y="124499"/>
                </a:cubicBezTo>
                <a:cubicBezTo>
                  <a:pt x="12345" y="127208"/>
                  <a:pt x="13927" y="129826"/>
                  <a:pt x="15654" y="132353"/>
                </a:cubicBezTo>
                <a:cubicBezTo>
                  <a:pt x="15924" y="132736"/>
                  <a:pt x="16347" y="132944"/>
                  <a:pt x="16781" y="132944"/>
                </a:cubicBezTo>
                <a:cubicBezTo>
                  <a:pt x="17049" y="132944"/>
                  <a:pt x="17320" y="132865"/>
                  <a:pt x="17563" y="132699"/>
                </a:cubicBezTo>
                <a:cubicBezTo>
                  <a:pt x="18181" y="132281"/>
                  <a:pt x="18345" y="131426"/>
                  <a:pt x="17908" y="130808"/>
                </a:cubicBezTo>
                <a:cubicBezTo>
                  <a:pt x="16272" y="128372"/>
                  <a:pt x="14781" y="125845"/>
                  <a:pt x="13472" y="123209"/>
                </a:cubicBezTo>
                <a:cubicBezTo>
                  <a:pt x="12145" y="120591"/>
                  <a:pt x="10963" y="117882"/>
                  <a:pt x="9945" y="115118"/>
                </a:cubicBezTo>
                <a:cubicBezTo>
                  <a:pt x="7909" y="109573"/>
                  <a:pt x="6364" y="103864"/>
                  <a:pt x="5327" y="98047"/>
                </a:cubicBezTo>
                <a:cubicBezTo>
                  <a:pt x="4237" y="92247"/>
                  <a:pt x="3637" y="86356"/>
                  <a:pt x="3582" y="80466"/>
                </a:cubicBezTo>
                <a:cubicBezTo>
                  <a:pt x="3509" y="74575"/>
                  <a:pt x="3982" y="68685"/>
                  <a:pt x="4964" y="62867"/>
                </a:cubicBezTo>
                <a:cubicBezTo>
                  <a:pt x="6909" y="51268"/>
                  <a:pt x="10963" y="40050"/>
                  <a:pt x="16963" y="30015"/>
                </a:cubicBezTo>
                <a:cubicBezTo>
                  <a:pt x="22963" y="19961"/>
                  <a:pt x="30944" y="11107"/>
                  <a:pt x="40580" y="4634"/>
                </a:cubicBezTo>
                <a:lnTo>
                  <a:pt x="40598" y="4616"/>
                </a:lnTo>
                <a:cubicBezTo>
                  <a:pt x="41798" y="3853"/>
                  <a:pt x="42125" y="2235"/>
                  <a:pt x="41307" y="1071"/>
                </a:cubicBezTo>
                <a:cubicBezTo>
                  <a:pt x="40821" y="369"/>
                  <a:pt x="40052" y="0"/>
                  <a:pt x="39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 rot="5400000" flipH="1">
            <a:off x="1474891" y="-754396"/>
            <a:ext cx="824840" cy="3467197"/>
          </a:xfrm>
          <a:custGeom>
            <a:avLst/>
            <a:gdLst/>
            <a:ahLst/>
            <a:cxnLst/>
            <a:rect l="l" t="t" r="r" b="b"/>
            <a:pathLst>
              <a:path w="25654" h="107836" extrusionOk="0">
                <a:moveTo>
                  <a:pt x="23330" y="0"/>
                </a:moveTo>
                <a:cubicBezTo>
                  <a:pt x="22748" y="0"/>
                  <a:pt x="22171" y="244"/>
                  <a:pt x="21763" y="722"/>
                </a:cubicBezTo>
                <a:cubicBezTo>
                  <a:pt x="20181" y="2558"/>
                  <a:pt x="18690" y="4449"/>
                  <a:pt x="17272" y="6412"/>
                </a:cubicBezTo>
                <a:cubicBezTo>
                  <a:pt x="16581" y="7394"/>
                  <a:pt x="15890" y="8394"/>
                  <a:pt x="15236" y="9394"/>
                </a:cubicBezTo>
                <a:cubicBezTo>
                  <a:pt x="14909" y="9903"/>
                  <a:pt x="14563" y="10412"/>
                  <a:pt x="14254" y="10921"/>
                </a:cubicBezTo>
                <a:lnTo>
                  <a:pt x="13327" y="12484"/>
                </a:lnTo>
                <a:cubicBezTo>
                  <a:pt x="12109" y="14575"/>
                  <a:pt x="10982" y="16684"/>
                  <a:pt x="9909" y="18848"/>
                </a:cubicBezTo>
                <a:cubicBezTo>
                  <a:pt x="8836" y="20993"/>
                  <a:pt x="7818" y="23175"/>
                  <a:pt x="6909" y="25411"/>
                </a:cubicBezTo>
                <a:cubicBezTo>
                  <a:pt x="6000" y="27647"/>
                  <a:pt x="5182" y="29902"/>
                  <a:pt x="4437" y="32192"/>
                </a:cubicBezTo>
                <a:cubicBezTo>
                  <a:pt x="3709" y="34483"/>
                  <a:pt x="3073" y="36792"/>
                  <a:pt x="2528" y="39137"/>
                </a:cubicBezTo>
                <a:cubicBezTo>
                  <a:pt x="1437" y="43828"/>
                  <a:pt x="764" y="48591"/>
                  <a:pt x="510" y="53391"/>
                </a:cubicBezTo>
                <a:cubicBezTo>
                  <a:pt x="1" y="62990"/>
                  <a:pt x="1110" y="72590"/>
                  <a:pt x="3800" y="81807"/>
                </a:cubicBezTo>
                <a:cubicBezTo>
                  <a:pt x="5127" y="86389"/>
                  <a:pt x="6818" y="90861"/>
                  <a:pt x="8854" y="95188"/>
                </a:cubicBezTo>
                <a:cubicBezTo>
                  <a:pt x="9873" y="97352"/>
                  <a:pt x="10982" y="99461"/>
                  <a:pt x="12182" y="101533"/>
                </a:cubicBezTo>
                <a:cubicBezTo>
                  <a:pt x="13381" y="103606"/>
                  <a:pt x="14690" y="105606"/>
                  <a:pt x="16127" y="107515"/>
                </a:cubicBezTo>
                <a:cubicBezTo>
                  <a:pt x="16298" y="107742"/>
                  <a:pt x="16514" y="107836"/>
                  <a:pt x="16724" y="107836"/>
                </a:cubicBezTo>
                <a:cubicBezTo>
                  <a:pt x="17272" y="107836"/>
                  <a:pt x="17778" y="107197"/>
                  <a:pt x="17345" y="106606"/>
                </a:cubicBezTo>
                <a:cubicBezTo>
                  <a:pt x="15999" y="104715"/>
                  <a:pt x="14763" y="102751"/>
                  <a:pt x="13654" y="100697"/>
                </a:cubicBezTo>
                <a:cubicBezTo>
                  <a:pt x="12527" y="98661"/>
                  <a:pt x="11491" y="96552"/>
                  <a:pt x="10545" y="94425"/>
                </a:cubicBezTo>
                <a:cubicBezTo>
                  <a:pt x="8654" y="90152"/>
                  <a:pt x="7091" y="85752"/>
                  <a:pt x="5909" y="81225"/>
                </a:cubicBezTo>
                <a:cubicBezTo>
                  <a:pt x="3509" y="72226"/>
                  <a:pt x="2637" y="62881"/>
                  <a:pt x="3346" y="53573"/>
                </a:cubicBezTo>
                <a:cubicBezTo>
                  <a:pt x="3691" y="48955"/>
                  <a:pt x="4455" y="44373"/>
                  <a:pt x="5618" y="39883"/>
                </a:cubicBezTo>
                <a:cubicBezTo>
                  <a:pt x="6182" y="37646"/>
                  <a:pt x="6855" y="35428"/>
                  <a:pt x="7600" y="33229"/>
                </a:cubicBezTo>
                <a:cubicBezTo>
                  <a:pt x="8364" y="31047"/>
                  <a:pt x="9218" y="28902"/>
                  <a:pt x="10145" y="26774"/>
                </a:cubicBezTo>
                <a:cubicBezTo>
                  <a:pt x="11073" y="24647"/>
                  <a:pt x="12091" y="22575"/>
                  <a:pt x="13181" y="20520"/>
                </a:cubicBezTo>
                <a:cubicBezTo>
                  <a:pt x="14254" y="18484"/>
                  <a:pt x="15472" y="16502"/>
                  <a:pt x="16690" y="14539"/>
                </a:cubicBezTo>
                <a:lnTo>
                  <a:pt x="17618" y="13084"/>
                </a:lnTo>
                <a:cubicBezTo>
                  <a:pt x="17927" y="12594"/>
                  <a:pt x="18254" y="12139"/>
                  <a:pt x="18581" y="11648"/>
                </a:cubicBezTo>
                <a:cubicBezTo>
                  <a:pt x="19236" y="10703"/>
                  <a:pt x="19926" y="9757"/>
                  <a:pt x="20599" y="8830"/>
                </a:cubicBezTo>
                <a:cubicBezTo>
                  <a:pt x="21290" y="7921"/>
                  <a:pt x="21999" y="6994"/>
                  <a:pt x="22708" y="6103"/>
                </a:cubicBezTo>
                <a:cubicBezTo>
                  <a:pt x="23435" y="5194"/>
                  <a:pt x="24163" y="4303"/>
                  <a:pt x="24908" y="3431"/>
                </a:cubicBezTo>
                <a:cubicBezTo>
                  <a:pt x="25653" y="2558"/>
                  <a:pt x="25562" y="1249"/>
                  <a:pt x="24690" y="503"/>
                </a:cubicBezTo>
                <a:cubicBezTo>
                  <a:pt x="24295" y="166"/>
                  <a:pt x="23811" y="0"/>
                  <a:pt x="233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 rot="5400000" flipH="1">
            <a:off x="1270098" y="-250792"/>
            <a:ext cx="509231" cy="2583839"/>
          </a:xfrm>
          <a:custGeom>
            <a:avLst/>
            <a:gdLst/>
            <a:ahLst/>
            <a:cxnLst/>
            <a:rect l="l" t="t" r="r" b="b"/>
            <a:pathLst>
              <a:path w="15838" h="80362" extrusionOk="0">
                <a:moveTo>
                  <a:pt x="11338" y="1"/>
                </a:moveTo>
                <a:cubicBezTo>
                  <a:pt x="10697" y="1"/>
                  <a:pt x="10078" y="337"/>
                  <a:pt x="9745" y="942"/>
                </a:cubicBezTo>
                <a:cubicBezTo>
                  <a:pt x="6363" y="7033"/>
                  <a:pt x="3782" y="13541"/>
                  <a:pt x="2073" y="20305"/>
                </a:cubicBezTo>
                <a:lnTo>
                  <a:pt x="1527" y="22868"/>
                </a:lnTo>
                <a:cubicBezTo>
                  <a:pt x="1436" y="23286"/>
                  <a:pt x="1327" y="23723"/>
                  <a:pt x="1255" y="24141"/>
                </a:cubicBezTo>
                <a:lnTo>
                  <a:pt x="1036" y="25432"/>
                </a:lnTo>
                <a:lnTo>
                  <a:pt x="836" y="26722"/>
                </a:lnTo>
                <a:cubicBezTo>
                  <a:pt x="764" y="27159"/>
                  <a:pt x="691" y="27577"/>
                  <a:pt x="655" y="28013"/>
                </a:cubicBezTo>
                <a:lnTo>
                  <a:pt x="364" y="30613"/>
                </a:lnTo>
                <a:cubicBezTo>
                  <a:pt x="55" y="34086"/>
                  <a:pt x="0" y="37558"/>
                  <a:pt x="182" y="41031"/>
                </a:cubicBezTo>
                <a:cubicBezTo>
                  <a:pt x="582" y="47976"/>
                  <a:pt x="1945" y="54812"/>
                  <a:pt x="4200" y="61375"/>
                </a:cubicBezTo>
                <a:cubicBezTo>
                  <a:pt x="5327" y="64647"/>
                  <a:pt x="6654" y="67847"/>
                  <a:pt x="8181" y="70938"/>
                </a:cubicBezTo>
                <a:cubicBezTo>
                  <a:pt x="8563" y="71720"/>
                  <a:pt x="8963" y="72483"/>
                  <a:pt x="9381" y="73247"/>
                </a:cubicBezTo>
                <a:cubicBezTo>
                  <a:pt x="9799" y="74028"/>
                  <a:pt x="10199" y="74774"/>
                  <a:pt x="10654" y="75519"/>
                </a:cubicBezTo>
                <a:cubicBezTo>
                  <a:pt x="10854" y="75901"/>
                  <a:pt x="11090" y="76265"/>
                  <a:pt x="11308" y="76646"/>
                </a:cubicBezTo>
                <a:cubicBezTo>
                  <a:pt x="11527" y="77010"/>
                  <a:pt x="11763" y="77374"/>
                  <a:pt x="11999" y="77737"/>
                </a:cubicBezTo>
                <a:cubicBezTo>
                  <a:pt x="12472" y="78483"/>
                  <a:pt x="12945" y="79192"/>
                  <a:pt x="13472" y="79919"/>
                </a:cubicBezTo>
                <a:lnTo>
                  <a:pt x="13472" y="79901"/>
                </a:lnTo>
                <a:cubicBezTo>
                  <a:pt x="13711" y="80226"/>
                  <a:pt x="14020" y="80361"/>
                  <a:pt x="14322" y="80361"/>
                </a:cubicBezTo>
                <a:cubicBezTo>
                  <a:pt x="15101" y="80361"/>
                  <a:pt x="15838" y="79466"/>
                  <a:pt x="15235" y="78628"/>
                </a:cubicBezTo>
                <a:cubicBezTo>
                  <a:pt x="14763" y="77974"/>
                  <a:pt x="14308" y="77265"/>
                  <a:pt x="13872" y="76556"/>
                </a:cubicBezTo>
                <a:cubicBezTo>
                  <a:pt x="13654" y="76192"/>
                  <a:pt x="13436" y="75847"/>
                  <a:pt x="13217" y="75483"/>
                </a:cubicBezTo>
                <a:cubicBezTo>
                  <a:pt x="12999" y="75119"/>
                  <a:pt x="12799" y="74756"/>
                  <a:pt x="12599" y="74392"/>
                </a:cubicBezTo>
                <a:cubicBezTo>
                  <a:pt x="12181" y="73665"/>
                  <a:pt x="11781" y="72919"/>
                  <a:pt x="11399" y="72174"/>
                </a:cubicBezTo>
                <a:cubicBezTo>
                  <a:pt x="11036" y="71429"/>
                  <a:pt x="10654" y="70683"/>
                  <a:pt x="10309" y="69920"/>
                </a:cubicBezTo>
                <a:cubicBezTo>
                  <a:pt x="8872" y="66883"/>
                  <a:pt x="7636" y="63775"/>
                  <a:pt x="6600" y="60575"/>
                </a:cubicBezTo>
                <a:cubicBezTo>
                  <a:pt x="4545" y="54212"/>
                  <a:pt x="3345" y="47576"/>
                  <a:pt x="3073" y="40885"/>
                </a:cubicBezTo>
                <a:cubicBezTo>
                  <a:pt x="2964" y="37558"/>
                  <a:pt x="3091" y="34231"/>
                  <a:pt x="3436" y="30922"/>
                </a:cubicBezTo>
                <a:lnTo>
                  <a:pt x="3764" y="28450"/>
                </a:lnTo>
                <a:cubicBezTo>
                  <a:pt x="3800" y="28031"/>
                  <a:pt x="3891" y="27631"/>
                  <a:pt x="3964" y="27213"/>
                </a:cubicBezTo>
                <a:lnTo>
                  <a:pt x="4182" y="25995"/>
                </a:lnTo>
                <a:lnTo>
                  <a:pt x="4418" y="24759"/>
                </a:lnTo>
                <a:cubicBezTo>
                  <a:pt x="4491" y="24359"/>
                  <a:pt x="4600" y="23941"/>
                  <a:pt x="4691" y="23541"/>
                </a:cubicBezTo>
                <a:lnTo>
                  <a:pt x="5254" y="21123"/>
                </a:lnTo>
                <a:cubicBezTo>
                  <a:pt x="7018" y="14687"/>
                  <a:pt x="9600" y="8505"/>
                  <a:pt x="12945" y="2742"/>
                </a:cubicBezTo>
                <a:lnTo>
                  <a:pt x="12945" y="2724"/>
                </a:lnTo>
                <a:cubicBezTo>
                  <a:pt x="12945" y="2724"/>
                  <a:pt x="12945" y="2724"/>
                  <a:pt x="12945" y="2706"/>
                </a:cubicBezTo>
                <a:cubicBezTo>
                  <a:pt x="13436" y="1833"/>
                  <a:pt x="13108" y="706"/>
                  <a:pt x="12236" y="233"/>
                </a:cubicBezTo>
                <a:cubicBezTo>
                  <a:pt x="11950" y="76"/>
                  <a:pt x="11642" y="1"/>
                  <a:pt x="11338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 rot="5400000" flipH="1">
            <a:off x="2707396" y="1137311"/>
            <a:ext cx="114624" cy="114592"/>
          </a:xfrm>
          <a:custGeom>
            <a:avLst/>
            <a:gdLst/>
            <a:ahLst/>
            <a:cxnLst/>
            <a:rect l="l" t="t" r="r" b="b"/>
            <a:pathLst>
              <a:path w="3565" h="3564" extrusionOk="0">
                <a:moveTo>
                  <a:pt x="1782" y="0"/>
                </a:moveTo>
                <a:cubicBezTo>
                  <a:pt x="801" y="0"/>
                  <a:pt x="1" y="800"/>
                  <a:pt x="1" y="1782"/>
                </a:cubicBezTo>
                <a:cubicBezTo>
                  <a:pt x="1" y="2764"/>
                  <a:pt x="801" y="3564"/>
                  <a:pt x="1782" y="3564"/>
                </a:cubicBezTo>
                <a:cubicBezTo>
                  <a:pt x="2764" y="3564"/>
                  <a:pt x="3564" y="2764"/>
                  <a:pt x="3564" y="1782"/>
                </a:cubicBezTo>
                <a:cubicBezTo>
                  <a:pt x="3564" y="800"/>
                  <a:pt x="2764" y="0"/>
                  <a:pt x="1782" y="0"/>
                </a:cubicBezTo>
                <a:close/>
              </a:path>
            </a:pathLst>
          </a:custGeom>
          <a:solidFill>
            <a:srgbClr val="FFD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 rot="-5400000" flipH="1">
            <a:off x="6266004" y="2219948"/>
            <a:ext cx="1354424" cy="4274514"/>
          </a:xfrm>
          <a:custGeom>
            <a:avLst/>
            <a:gdLst/>
            <a:ahLst/>
            <a:cxnLst/>
            <a:rect l="l" t="t" r="r" b="b"/>
            <a:pathLst>
              <a:path w="42125" h="132945" extrusionOk="0">
                <a:moveTo>
                  <a:pt x="39271" y="0"/>
                </a:moveTo>
                <a:cubicBezTo>
                  <a:pt x="38739" y="0"/>
                  <a:pt x="38201" y="172"/>
                  <a:pt x="37743" y="526"/>
                </a:cubicBezTo>
                <a:cubicBezTo>
                  <a:pt x="35198" y="2289"/>
                  <a:pt x="32780" y="4216"/>
                  <a:pt x="30471" y="6289"/>
                </a:cubicBezTo>
                <a:cubicBezTo>
                  <a:pt x="28162" y="8343"/>
                  <a:pt x="25981" y="10525"/>
                  <a:pt x="23926" y="12852"/>
                </a:cubicBezTo>
                <a:cubicBezTo>
                  <a:pt x="22908" y="13997"/>
                  <a:pt x="21926" y="15161"/>
                  <a:pt x="20963" y="16379"/>
                </a:cubicBezTo>
                <a:cubicBezTo>
                  <a:pt x="19999" y="17579"/>
                  <a:pt x="19072" y="18797"/>
                  <a:pt x="18181" y="20052"/>
                </a:cubicBezTo>
                <a:cubicBezTo>
                  <a:pt x="16381" y="22561"/>
                  <a:pt x="14727" y="25142"/>
                  <a:pt x="13200" y="27797"/>
                </a:cubicBezTo>
                <a:cubicBezTo>
                  <a:pt x="7109" y="38450"/>
                  <a:pt x="3073" y="50141"/>
                  <a:pt x="1291" y="62285"/>
                </a:cubicBezTo>
                <a:cubicBezTo>
                  <a:pt x="364" y="68321"/>
                  <a:pt x="1" y="74412"/>
                  <a:pt x="164" y="80520"/>
                </a:cubicBezTo>
                <a:cubicBezTo>
                  <a:pt x="255" y="83557"/>
                  <a:pt x="473" y="86593"/>
                  <a:pt x="837" y="89629"/>
                </a:cubicBezTo>
                <a:cubicBezTo>
                  <a:pt x="1200" y="92647"/>
                  <a:pt x="1673" y="95647"/>
                  <a:pt x="2255" y="98628"/>
                </a:cubicBezTo>
                <a:cubicBezTo>
                  <a:pt x="3382" y="104610"/>
                  <a:pt x="5037" y="110464"/>
                  <a:pt x="7200" y="116154"/>
                </a:cubicBezTo>
                <a:cubicBezTo>
                  <a:pt x="8291" y="119009"/>
                  <a:pt x="9545" y="121790"/>
                  <a:pt x="10945" y="124499"/>
                </a:cubicBezTo>
                <a:cubicBezTo>
                  <a:pt x="12345" y="127208"/>
                  <a:pt x="13927" y="129826"/>
                  <a:pt x="15654" y="132353"/>
                </a:cubicBezTo>
                <a:cubicBezTo>
                  <a:pt x="15924" y="132736"/>
                  <a:pt x="16347" y="132944"/>
                  <a:pt x="16781" y="132944"/>
                </a:cubicBezTo>
                <a:cubicBezTo>
                  <a:pt x="17049" y="132944"/>
                  <a:pt x="17320" y="132865"/>
                  <a:pt x="17563" y="132699"/>
                </a:cubicBezTo>
                <a:cubicBezTo>
                  <a:pt x="18181" y="132281"/>
                  <a:pt x="18345" y="131426"/>
                  <a:pt x="17908" y="130808"/>
                </a:cubicBezTo>
                <a:cubicBezTo>
                  <a:pt x="16272" y="128372"/>
                  <a:pt x="14781" y="125845"/>
                  <a:pt x="13472" y="123209"/>
                </a:cubicBezTo>
                <a:cubicBezTo>
                  <a:pt x="12145" y="120591"/>
                  <a:pt x="10963" y="117882"/>
                  <a:pt x="9945" y="115118"/>
                </a:cubicBezTo>
                <a:cubicBezTo>
                  <a:pt x="7909" y="109573"/>
                  <a:pt x="6364" y="103864"/>
                  <a:pt x="5327" y="98047"/>
                </a:cubicBezTo>
                <a:cubicBezTo>
                  <a:pt x="4237" y="92247"/>
                  <a:pt x="3637" y="86356"/>
                  <a:pt x="3582" y="80466"/>
                </a:cubicBezTo>
                <a:cubicBezTo>
                  <a:pt x="3509" y="74575"/>
                  <a:pt x="3982" y="68685"/>
                  <a:pt x="4964" y="62867"/>
                </a:cubicBezTo>
                <a:cubicBezTo>
                  <a:pt x="6909" y="51268"/>
                  <a:pt x="10963" y="40050"/>
                  <a:pt x="16963" y="30015"/>
                </a:cubicBezTo>
                <a:cubicBezTo>
                  <a:pt x="22963" y="19961"/>
                  <a:pt x="30944" y="11107"/>
                  <a:pt x="40580" y="4634"/>
                </a:cubicBezTo>
                <a:lnTo>
                  <a:pt x="40598" y="4616"/>
                </a:lnTo>
                <a:cubicBezTo>
                  <a:pt x="41798" y="3853"/>
                  <a:pt x="42125" y="2235"/>
                  <a:pt x="41307" y="1071"/>
                </a:cubicBezTo>
                <a:cubicBezTo>
                  <a:pt x="40821" y="369"/>
                  <a:pt x="40052" y="0"/>
                  <a:pt x="39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 rot="-5400000" flipH="1">
            <a:off x="7401753" y="2787088"/>
            <a:ext cx="509231" cy="2583839"/>
          </a:xfrm>
          <a:custGeom>
            <a:avLst/>
            <a:gdLst/>
            <a:ahLst/>
            <a:cxnLst/>
            <a:rect l="l" t="t" r="r" b="b"/>
            <a:pathLst>
              <a:path w="15838" h="80362" extrusionOk="0">
                <a:moveTo>
                  <a:pt x="11338" y="1"/>
                </a:moveTo>
                <a:cubicBezTo>
                  <a:pt x="10697" y="1"/>
                  <a:pt x="10078" y="337"/>
                  <a:pt x="9745" y="942"/>
                </a:cubicBezTo>
                <a:cubicBezTo>
                  <a:pt x="6363" y="7033"/>
                  <a:pt x="3782" y="13541"/>
                  <a:pt x="2073" y="20305"/>
                </a:cubicBezTo>
                <a:lnTo>
                  <a:pt x="1527" y="22868"/>
                </a:lnTo>
                <a:cubicBezTo>
                  <a:pt x="1436" y="23286"/>
                  <a:pt x="1327" y="23723"/>
                  <a:pt x="1255" y="24141"/>
                </a:cubicBezTo>
                <a:lnTo>
                  <a:pt x="1036" y="25432"/>
                </a:lnTo>
                <a:lnTo>
                  <a:pt x="836" y="26722"/>
                </a:lnTo>
                <a:cubicBezTo>
                  <a:pt x="764" y="27159"/>
                  <a:pt x="691" y="27577"/>
                  <a:pt x="655" y="28013"/>
                </a:cubicBezTo>
                <a:lnTo>
                  <a:pt x="364" y="30613"/>
                </a:lnTo>
                <a:cubicBezTo>
                  <a:pt x="55" y="34086"/>
                  <a:pt x="0" y="37558"/>
                  <a:pt x="182" y="41031"/>
                </a:cubicBezTo>
                <a:cubicBezTo>
                  <a:pt x="582" y="47976"/>
                  <a:pt x="1945" y="54812"/>
                  <a:pt x="4200" y="61375"/>
                </a:cubicBezTo>
                <a:cubicBezTo>
                  <a:pt x="5327" y="64647"/>
                  <a:pt x="6654" y="67847"/>
                  <a:pt x="8181" y="70938"/>
                </a:cubicBezTo>
                <a:cubicBezTo>
                  <a:pt x="8563" y="71720"/>
                  <a:pt x="8963" y="72483"/>
                  <a:pt x="9381" y="73247"/>
                </a:cubicBezTo>
                <a:cubicBezTo>
                  <a:pt x="9799" y="74028"/>
                  <a:pt x="10199" y="74774"/>
                  <a:pt x="10654" y="75519"/>
                </a:cubicBezTo>
                <a:cubicBezTo>
                  <a:pt x="10854" y="75901"/>
                  <a:pt x="11090" y="76265"/>
                  <a:pt x="11308" y="76646"/>
                </a:cubicBezTo>
                <a:cubicBezTo>
                  <a:pt x="11527" y="77010"/>
                  <a:pt x="11763" y="77374"/>
                  <a:pt x="11999" y="77737"/>
                </a:cubicBezTo>
                <a:cubicBezTo>
                  <a:pt x="12472" y="78483"/>
                  <a:pt x="12945" y="79192"/>
                  <a:pt x="13472" y="79919"/>
                </a:cubicBezTo>
                <a:lnTo>
                  <a:pt x="13472" y="79901"/>
                </a:lnTo>
                <a:cubicBezTo>
                  <a:pt x="13711" y="80226"/>
                  <a:pt x="14020" y="80361"/>
                  <a:pt x="14322" y="80361"/>
                </a:cubicBezTo>
                <a:cubicBezTo>
                  <a:pt x="15101" y="80361"/>
                  <a:pt x="15838" y="79466"/>
                  <a:pt x="15235" y="78628"/>
                </a:cubicBezTo>
                <a:cubicBezTo>
                  <a:pt x="14763" y="77974"/>
                  <a:pt x="14308" y="77265"/>
                  <a:pt x="13872" y="76556"/>
                </a:cubicBezTo>
                <a:cubicBezTo>
                  <a:pt x="13654" y="76192"/>
                  <a:pt x="13436" y="75847"/>
                  <a:pt x="13217" y="75483"/>
                </a:cubicBezTo>
                <a:cubicBezTo>
                  <a:pt x="12999" y="75119"/>
                  <a:pt x="12799" y="74756"/>
                  <a:pt x="12599" y="74392"/>
                </a:cubicBezTo>
                <a:cubicBezTo>
                  <a:pt x="12181" y="73665"/>
                  <a:pt x="11781" y="72919"/>
                  <a:pt x="11399" y="72174"/>
                </a:cubicBezTo>
                <a:cubicBezTo>
                  <a:pt x="11036" y="71429"/>
                  <a:pt x="10654" y="70683"/>
                  <a:pt x="10309" y="69920"/>
                </a:cubicBezTo>
                <a:cubicBezTo>
                  <a:pt x="8872" y="66883"/>
                  <a:pt x="7636" y="63775"/>
                  <a:pt x="6600" y="60575"/>
                </a:cubicBezTo>
                <a:cubicBezTo>
                  <a:pt x="4545" y="54212"/>
                  <a:pt x="3345" y="47576"/>
                  <a:pt x="3073" y="40885"/>
                </a:cubicBezTo>
                <a:cubicBezTo>
                  <a:pt x="2964" y="37558"/>
                  <a:pt x="3091" y="34231"/>
                  <a:pt x="3436" y="30922"/>
                </a:cubicBezTo>
                <a:lnTo>
                  <a:pt x="3764" y="28450"/>
                </a:lnTo>
                <a:cubicBezTo>
                  <a:pt x="3800" y="28031"/>
                  <a:pt x="3891" y="27631"/>
                  <a:pt x="3964" y="27213"/>
                </a:cubicBezTo>
                <a:lnTo>
                  <a:pt x="4182" y="25995"/>
                </a:lnTo>
                <a:lnTo>
                  <a:pt x="4418" y="24759"/>
                </a:lnTo>
                <a:cubicBezTo>
                  <a:pt x="4491" y="24359"/>
                  <a:pt x="4600" y="23941"/>
                  <a:pt x="4691" y="23541"/>
                </a:cubicBezTo>
                <a:lnTo>
                  <a:pt x="5254" y="21123"/>
                </a:lnTo>
                <a:cubicBezTo>
                  <a:pt x="7018" y="14687"/>
                  <a:pt x="9600" y="8505"/>
                  <a:pt x="12945" y="2742"/>
                </a:cubicBezTo>
                <a:lnTo>
                  <a:pt x="12945" y="2724"/>
                </a:lnTo>
                <a:cubicBezTo>
                  <a:pt x="12945" y="2724"/>
                  <a:pt x="12945" y="2724"/>
                  <a:pt x="12945" y="2706"/>
                </a:cubicBezTo>
                <a:cubicBezTo>
                  <a:pt x="13436" y="1833"/>
                  <a:pt x="13108" y="706"/>
                  <a:pt x="12236" y="233"/>
                </a:cubicBezTo>
                <a:cubicBezTo>
                  <a:pt x="11950" y="76"/>
                  <a:pt x="11642" y="1"/>
                  <a:pt x="11338" y="1"/>
                </a:cubicBezTo>
                <a:close/>
              </a:path>
            </a:pathLst>
          </a:custGeom>
          <a:solidFill>
            <a:srgbClr val="962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 rot="10800000" flipH="1">
            <a:off x="3740224" y="269234"/>
            <a:ext cx="116882" cy="99717"/>
          </a:xfrm>
          <a:custGeom>
            <a:avLst/>
            <a:gdLst/>
            <a:ahLst/>
            <a:cxnLst/>
            <a:rect l="l" t="t" r="r" b="b"/>
            <a:pathLst>
              <a:path w="3825" h="3263" extrusionOk="0">
                <a:moveTo>
                  <a:pt x="1669" y="1"/>
                </a:moveTo>
                <a:cubicBezTo>
                  <a:pt x="814" y="1"/>
                  <a:pt x="0" y="682"/>
                  <a:pt x="25" y="1680"/>
                </a:cubicBezTo>
                <a:cubicBezTo>
                  <a:pt x="43" y="2560"/>
                  <a:pt x="770" y="3263"/>
                  <a:pt x="1663" y="3263"/>
                </a:cubicBezTo>
                <a:cubicBezTo>
                  <a:pt x="1675" y="3263"/>
                  <a:pt x="1686" y="3262"/>
                  <a:pt x="1698" y="3262"/>
                </a:cubicBezTo>
                <a:cubicBezTo>
                  <a:pt x="3134" y="3226"/>
                  <a:pt x="3825" y="1462"/>
                  <a:pt x="2788" y="462"/>
                </a:cubicBezTo>
                <a:cubicBezTo>
                  <a:pt x="2458" y="143"/>
                  <a:pt x="2059" y="1"/>
                  <a:pt x="16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 rot="-6906604" flipH="1">
            <a:off x="5921437" y="4634618"/>
            <a:ext cx="138916" cy="129820"/>
          </a:xfrm>
          <a:custGeom>
            <a:avLst/>
            <a:gdLst/>
            <a:ahLst/>
            <a:cxnLst/>
            <a:rect l="l" t="t" r="r" b="b"/>
            <a:pathLst>
              <a:path w="4546" h="4248" extrusionOk="0">
                <a:moveTo>
                  <a:pt x="2290" y="0"/>
                </a:moveTo>
                <a:cubicBezTo>
                  <a:pt x="2182" y="0"/>
                  <a:pt x="2073" y="9"/>
                  <a:pt x="1964" y="26"/>
                </a:cubicBezTo>
                <a:cubicBezTo>
                  <a:pt x="801" y="208"/>
                  <a:pt x="1" y="1281"/>
                  <a:pt x="182" y="2444"/>
                </a:cubicBezTo>
                <a:cubicBezTo>
                  <a:pt x="348" y="3489"/>
                  <a:pt x="1256" y="4247"/>
                  <a:pt x="2298" y="4247"/>
                </a:cubicBezTo>
                <a:cubicBezTo>
                  <a:pt x="2398" y="4247"/>
                  <a:pt x="2499" y="4240"/>
                  <a:pt x="2600" y="4226"/>
                </a:cubicBezTo>
                <a:cubicBezTo>
                  <a:pt x="3746" y="4044"/>
                  <a:pt x="4546" y="2971"/>
                  <a:pt x="4382" y="1808"/>
                </a:cubicBezTo>
                <a:cubicBezTo>
                  <a:pt x="4218" y="755"/>
                  <a:pt x="3309" y="0"/>
                  <a:pt x="22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 rot="-3198060">
            <a:off x="8642119" y="4173259"/>
            <a:ext cx="92256" cy="367926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11"/>
          <p:cNvSpPr/>
          <p:nvPr/>
        </p:nvSpPr>
        <p:spPr>
          <a:xfrm>
            <a:off x="511881" y="702930"/>
            <a:ext cx="120000" cy="120000"/>
          </a:xfrm>
          <a:prstGeom prst="mathPlus">
            <a:avLst>
              <a:gd name="adj1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 rot="7502277">
            <a:off x="6065531" y="4445260"/>
            <a:ext cx="91967" cy="91967"/>
          </a:xfrm>
          <a:prstGeom prst="mathPlus">
            <a:avLst>
              <a:gd name="adj1" fmla="val 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 rot="2280392" flipH="1">
            <a:off x="3250003" y="404217"/>
            <a:ext cx="67844" cy="270569"/>
          </a:xfrm>
          <a:custGeom>
            <a:avLst/>
            <a:gdLst/>
            <a:ahLst/>
            <a:cxnLst/>
            <a:rect l="l" t="t" r="r" b="b"/>
            <a:pathLst>
              <a:path w="10006" h="39905" extrusionOk="0">
                <a:moveTo>
                  <a:pt x="0" y="0"/>
                </a:moveTo>
                <a:lnTo>
                  <a:pt x="6667" y="6668"/>
                </a:lnTo>
                <a:lnTo>
                  <a:pt x="1054" y="16390"/>
                </a:lnTo>
                <a:lnTo>
                  <a:pt x="8334" y="23670"/>
                </a:lnTo>
                <a:lnTo>
                  <a:pt x="3004" y="32902"/>
                </a:lnTo>
                <a:lnTo>
                  <a:pt x="10006" y="39905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ghteous"/>
              <a:buNone/>
              <a:defRPr sz="36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8" r:id="rId17"/>
    <p:sldLayoutId id="2147483670" r:id="rId18"/>
    <p:sldLayoutId id="2147483675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/>
          <p:nvPr/>
        </p:nvSpPr>
        <p:spPr>
          <a:xfrm>
            <a:off x="4926569" y="896598"/>
            <a:ext cx="3019800" cy="3019800"/>
          </a:xfrm>
          <a:prstGeom prst="donut">
            <a:avLst>
              <a:gd name="adj" fmla="val 2471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 txBox="1">
            <a:spLocks noGrp="1"/>
          </p:cNvSpPr>
          <p:nvPr>
            <p:ph type="subTitle" idx="1"/>
          </p:nvPr>
        </p:nvSpPr>
        <p:spPr>
          <a:xfrm>
            <a:off x="377944" y="4040450"/>
            <a:ext cx="4194055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Calisto MT" panose="02040603050505030304" pitchFamily="18" charset="0"/>
              </a:rPr>
              <a:t>Done by: </a:t>
            </a:r>
            <a:r>
              <a:rPr lang="en" b="1" dirty="0">
                <a:latin typeface="Calisto MT" panose="02040603050505030304" pitchFamily="18" charset="0"/>
              </a:rPr>
              <a:t>Entisar Al-Obaidallah</a:t>
            </a:r>
            <a:endParaRPr b="1" dirty="0">
              <a:latin typeface="Calisto MT" panose="02040603050505030304" pitchFamily="18" charset="0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ctrTitle"/>
          </p:nvPr>
        </p:nvSpPr>
        <p:spPr>
          <a:xfrm>
            <a:off x="320040" y="829250"/>
            <a:ext cx="4414685" cy="26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2</a:t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>
                <a:solidFill>
                  <a:srgbClr val="CC4CAE"/>
                </a:solidFill>
              </a:rPr>
              <a:t>I Wonder What Happened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Form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Meaning</a:t>
            </a:r>
            <a:r>
              <a:rPr lang="en-US" sz="2000" dirty="0"/>
              <a:t> &amp; </a:t>
            </a:r>
            <a:r>
              <a:rPr lang="en-US" sz="2000" dirty="0">
                <a:solidFill>
                  <a:srgbClr val="00B0F0"/>
                </a:solidFill>
              </a:rPr>
              <a:t>Function</a:t>
            </a:r>
            <a:endParaRPr dirty="0">
              <a:solidFill>
                <a:srgbClr val="00B0F0"/>
              </a:solidFill>
            </a:endParaRPr>
          </a:p>
        </p:txBody>
      </p:sp>
      <p:grpSp>
        <p:nvGrpSpPr>
          <p:cNvPr id="652" name="Google Shape;652;p34"/>
          <p:cNvGrpSpPr/>
          <p:nvPr/>
        </p:nvGrpSpPr>
        <p:grpSpPr>
          <a:xfrm>
            <a:off x="4811743" y="781715"/>
            <a:ext cx="3020351" cy="3020351"/>
            <a:chOff x="1190625" y="238125"/>
            <a:chExt cx="5219200" cy="5219200"/>
          </a:xfrm>
        </p:grpSpPr>
        <p:sp>
          <p:nvSpPr>
            <p:cNvPr id="653" name="Google Shape;653;p34"/>
            <p:cNvSpPr/>
            <p:nvPr/>
          </p:nvSpPr>
          <p:spPr>
            <a:xfrm>
              <a:off x="4493375" y="3540875"/>
              <a:ext cx="1567400" cy="1567400"/>
            </a:xfrm>
            <a:custGeom>
              <a:avLst/>
              <a:gdLst/>
              <a:ahLst/>
              <a:cxnLst/>
              <a:rect l="l" t="t" r="r" b="b"/>
              <a:pathLst>
                <a:path w="62696" h="62696" extrusionOk="0">
                  <a:moveTo>
                    <a:pt x="20290" y="0"/>
                  </a:moveTo>
                  <a:cubicBezTo>
                    <a:pt x="15430" y="8416"/>
                    <a:pt x="8416" y="15430"/>
                    <a:pt x="0" y="20290"/>
                  </a:cubicBezTo>
                  <a:lnTo>
                    <a:pt x="0" y="62696"/>
                  </a:lnTo>
                  <a:lnTo>
                    <a:pt x="24465" y="62696"/>
                  </a:lnTo>
                  <a:cubicBezTo>
                    <a:pt x="40319" y="53530"/>
                    <a:pt x="53530" y="40319"/>
                    <a:pt x="62696" y="24465"/>
                  </a:cubicBezTo>
                  <a:lnTo>
                    <a:pt x="62696" y="0"/>
                  </a:lnTo>
                  <a:close/>
                </a:path>
              </a:pathLst>
            </a:custGeom>
            <a:solidFill>
              <a:srgbClr val="09A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4493375" y="587150"/>
              <a:ext cx="1567400" cy="1567400"/>
            </a:xfrm>
            <a:custGeom>
              <a:avLst/>
              <a:gdLst/>
              <a:ahLst/>
              <a:cxnLst/>
              <a:rect l="l" t="t" r="r" b="b"/>
              <a:pathLst>
                <a:path w="62696" h="62696" extrusionOk="0">
                  <a:moveTo>
                    <a:pt x="0" y="0"/>
                  </a:moveTo>
                  <a:lnTo>
                    <a:pt x="0" y="42406"/>
                  </a:lnTo>
                  <a:cubicBezTo>
                    <a:pt x="8416" y="47266"/>
                    <a:pt x="15430" y="54280"/>
                    <a:pt x="20290" y="62696"/>
                  </a:cubicBezTo>
                  <a:lnTo>
                    <a:pt x="62696" y="62696"/>
                  </a:lnTo>
                  <a:lnTo>
                    <a:pt x="62696" y="38231"/>
                  </a:lnTo>
                  <a:cubicBezTo>
                    <a:pt x="53530" y="22378"/>
                    <a:pt x="40319" y="9166"/>
                    <a:pt x="24465" y="0"/>
                  </a:cubicBezTo>
                  <a:close/>
                </a:path>
              </a:pathLst>
            </a:custGeom>
            <a:solidFill>
              <a:srgbClr val="962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1539650" y="587150"/>
              <a:ext cx="1567400" cy="1567400"/>
            </a:xfrm>
            <a:custGeom>
              <a:avLst/>
              <a:gdLst/>
              <a:ahLst/>
              <a:cxnLst/>
              <a:rect l="l" t="t" r="r" b="b"/>
              <a:pathLst>
                <a:path w="62696" h="62696" extrusionOk="0">
                  <a:moveTo>
                    <a:pt x="38231" y="0"/>
                  </a:moveTo>
                  <a:cubicBezTo>
                    <a:pt x="22378" y="9166"/>
                    <a:pt x="9166" y="22378"/>
                    <a:pt x="0" y="38231"/>
                  </a:cubicBezTo>
                  <a:lnTo>
                    <a:pt x="0" y="62696"/>
                  </a:lnTo>
                  <a:lnTo>
                    <a:pt x="42406" y="62696"/>
                  </a:lnTo>
                  <a:cubicBezTo>
                    <a:pt x="47266" y="54280"/>
                    <a:pt x="54280" y="47266"/>
                    <a:pt x="62696" y="42406"/>
                  </a:cubicBezTo>
                  <a:lnTo>
                    <a:pt x="62696" y="0"/>
                  </a:lnTo>
                  <a:close/>
                </a:path>
              </a:pathLst>
            </a:custGeom>
            <a:solidFill>
              <a:srgbClr val="FF9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188575" y="4048125"/>
              <a:ext cx="1916450" cy="1409200"/>
            </a:xfrm>
            <a:custGeom>
              <a:avLst/>
              <a:gdLst/>
              <a:ahLst/>
              <a:cxnLst/>
              <a:rect l="l" t="t" r="r" b="b"/>
              <a:pathLst>
                <a:path w="76658" h="56368" extrusionOk="0">
                  <a:moveTo>
                    <a:pt x="52192" y="0"/>
                  </a:moveTo>
                  <a:cubicBezTo>
                    <a:pt x="44037" y="4730"/>
                    <a:pt x="34578" y="7437"/>
                    <a:pt x="24466" y="7437"/>
                  </a:cubicBezTo>
                  <a:lnTo>
                    <a:pt x="1" y="31902"/>
                  </a:lnTo>
                  <a:lnTo>
                    <a:pt x="24466" y="56367"/>
                  </a:lnTo>
                  <a:cubicBezTo>
                    <a:pt x="43483" y="56367"/>
                    <a:pt x="61293" y="51278"/>
                    <a:pt x="76657" y="42406"/>
                  </a:cubicBezTo>
                  <a:lnTo>
                    <a:pt x="52192" y="0"/>
                  </a:lnTo>
                  <a:close/>
                </a:path>
              </a:pathLst>
            </a:custGeom>
            <a:solidFill>
              <a:srgbClr val="3E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1539650" y="3540875"/>
              <a:ext cx="1567400" cy="1567400"/>
            </a:xfrm>
            <a:custGeom>
              <a:avLst/>
              <a:gdLst/>
              <a:ahLst/>
              <a:cxnLst/>
              <a:rect l="l" t="t" r="r" b="b"/>
              <a:pathLst>
                <a:path w="62696" h="62696" extrusionOk="0">
                  <a:moveTo>
                    <a:pt x="0" y="0"/>
                  </a:moveTo>
                  <a:lnTo>
                    <a:pt x="0" y="24465"/>
                  </a:lnTo>
                  <a:cubicBezTo>
                    <a:pt x="9166" y="40319"/>
                    <a:pt x="22378" y="53530"/>
                    <a:pt x="38231" y="62696"/>
                  </a:cubicBezTo>
                  <a:lnTo>
                    <a:pt x="55682" y="62696"/>
                  </a:lnTo>
                  <a:lnTo>
                    <a:pt x="62696" y="20290"/>
                  </a:lnTo>
                  <a:cubicBezTo>
                    <a:pt x="54280" y="15430"/>
                    <a:pt x="47266" y="8416"/>
                    <a:pt x="42406" y="0"/>
                  </a:cubicBezTo>
                  <a:close/>
                </a:path>
              </a:pathLst>
            </a:custGeom>
            <a:solidFill>
              <a:srgbClr val="4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5000625" y="2439950"/>
              <a:ext cx="1409200" cy="1712575"/>
            </a:xfrm>
            <a:custGeom>
              <a:avLst/>
              <a:gdLst/>
              <a:ahLst/>
              <a:cxnLst/>
              <a:rect l="l" t="t" r="r" b="b"/>
              <a:pathLst>
                <a:path w="56368" h="68503" extrusionOk="0">
                  <a:moveTo>
                    <a:pt x="31902" y="1"/>
                  </a:moveTo>
                  <a:lnTo>
                    <a:pt x="7437" y="16311"/>
                  </a:lnTo>
                  <a:cubicBezTo>
                    <a:pt x="7437" y="26423"/>
                    <a:pt x="4730" y="35882"/>
                    <a:pt x="0" y="44037"/>
                  </a:cubicBezTo>
                  <a:lnTo>
                    <a:pt x="42406" y="68502"/>
                  </a:lnTo>
                  <a:cubicBezTo>
                    <a:pt x="51278" y="53138"/>
                    <a:pt x="56367" y="35328"/>
                    <a:pt x="56367" y="16311"/>
                  </a:cubicBezTo>
                  <a:lnTo>
                    <a:pt x="31902" y="1"/>
                  </a:lnTo>
                  <a:close/>
                </a:path>
              </a:pathLst>
            </a:custGeom>
            <a:solidFill>
              <a:srgbClr val="077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2495400" y="4048125"/>
              <a:ext cx="1304825" cy="1409200"/>
            </a:xfrm>
            <a:custGeom>
              <a:avLst/>
              <a:gdLst/>
              <a:ahLst/>
              <a:cxnLst/>
              <a:rect l="l" t="t" r="r" b="b"/>
              <a:pathLst>
                <a:path w="52193" h="56368" extrusionOk="0">
                  <a:moveTo>
                    <a:pt x="24466" y="0"/>
                  </a:moveTo>
                  <a:lnTo>
                    <a:pt x="1" y="42406"/>
                  </a:lnTo>
                  <a:cubicBezTo>
                    <a:pt x="15365" y="51278"/>
                    <a:pt x="33175" y="56367"/>
                    <a:pt x="52193" y="56367"/>
                  </a:cubicBezTo>
                  <a:lnTo>
                    <a:pt x="52193" y="7437"/>
                  </a:lnTo>
                  <a:cubicBezTo>
                    <a:pt x="42080" y="7437"/>
                    <a:pt x="32621" y="4730"/>
                    <a:pt x="24466" y="0"/>
                  </a:cubicBezTo>
                  <a:close/>
                </a:path>
              </a:pathLst>
            </a:custGeom>
            <a:solidFill>
              <a:srgbClr val="289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1190625" y="2541900"/>
              <a:ext cx="1409200" cy="1610625"/>
            </a:xfrm>
            <a:custGeom>
              <a:avLst/>
              <a:gdLst/>
              <a:ahLst/>
              <a:cxnLst/>
              <a:rect l="l" t="t" r="r" b="b"/>
              <a:pathLst>
                <a:path w="56368" h="64425" extrusionOk="0">
                  <a:moveTo>
                    <a:pt x="24465" y="0"/>
                  </a:moveTo>
                  <a:lnTo>
                    <a:pt x="0" y="12233"/>
                  </a:lnTo>
                  <a:cubicBezTo>
                    <a:pt x="0" y="31250"/>
                    <a:pt x="5089" y="49060"/>
                    <a:pt x="13961" y="64424"/>
                  </a:cubicBezTo>
                  <a:lnTo>
                    <a:pt x="56367" y="39959"/>
                  </a:lnTo>
                  <a:cubicBezTo>
                    <a:pt x="51637" y="31804"/>
                    <a:pt x="48930" y="22345"/>
                    <a:pt x="48930" y="12233"/>
                  </a:cubicBezTo>
                  <a:lnTo>
                    <a:pt x="24465" y="0"/>
                  </a:lnTo>
                  <a:close/>
                </a:path>
              </a:pathLst>
            </a:custGeom>
            <a:solidFill>
              <a:srgbClr val="89C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5000625" y="1542900"/>
              <a:ext cx="1409200" cy="1304825"/>
            </a:xfrm>
            <a:custGeom>
              <a:avLst/>
              <a:gdLst/>
              <a:ahLst/>
              <a:cxnLst/>
              <a:rect l="l" t="t" r="r" b="b"/>
              <a:pathLst>
                <a:path w="56368" h="52193" extrusionOk="0">
                  <a:moveTo>
                    <a:pt x="42406" y="1"/>
                  </a:moveTo>
                  <a:lnTo>
                    <a:pt x="0" y="24466"/>
                  </a:lnTo>
                  <a:cubicBezTo>
                    <a:pt x="4730" y="32621"/>
                    <a:pt x="7437" y="42080"/>
                    <a:pt x="7437" y="52193"/>
                  </a:cubicBezTo>
                  <a:lnTo>
                    <a:pt x="56367" y="52193"/>
                  </a:lnTo>
                  <a:cubicBezTo>
                    <a:pt x="56367" y="33175"/>
                    <a:pt x="51278" y="15365"/>
                    <a:pt x="42406" y="1"/>
                  </a:cubicBezTo>
                  <a:close/>
                </a:path>
              </a:pathLst>
            </a:custGeom>
            <a:solidFill>
              <a:srgbClr val="622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188575" y="238125"/>
              <a:ext cx="1916450" cy="1409200"/>
            </a:xfrm>
            <a:custGeom>
              <a:avLst/>
              <a:gdLst/>
              <a:ahLst/>
              <a:cxnLst/>
              <a:rect l="l" t="t" r="r" b="b"/>
              <a:pathLst>
                <a:path w="76658" h="56368" extrusionOk="0">
                  <a:moveTo>
                    <a:pt x="24466" y="0"/>
                  </a:moveTo>
                  <a:lnTo>
                    <a:pt x="1" y="24465"/>
                  </a:lnTo>
                  <a:lnTo>
                    <a:pt x="24466" y="48930"/>
                  </a:lnTo>
                  <a:cubicBezTo>
                    <a:pt x="34578" y="48930"/>
                    <a:pt x="44037" y="51637"/>
                    <a:pt x="52192" y="56367"/>
                  </a:cubicBezTo>
                  <a:lnTo>
                    <a:pt x="76657" y="13961"/>
                  </a:lnTo>
                  <a:cubicBezTo>
                    <a:pt x="61293" y="5089"/>
                    <a:pt x="43483" y="0"/>
                    <a:pt x="24466" y="0"/>
                  </a:cubicBezTo>
                  <a:close/>
                </a:path>
              </a:pathLst>
            </a:custGeom>
            <a:solidFill>
              <a:srgbClr val="CB2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2495400" y="238125"/>
              <a:ext cx="1304825" cy="1409200"/>
            </a:xfrm>
            <a:custGeom>
              <a:avLst/>
              <a:gdLst/>
              <a:ahLst/>
              <a:cxnLst/>
              <a:rect l="l" t="t" r="r" b="b"/>
              <a:pathLst>
                <a:path w="52193" h="56368" extrusionOk="0">
                  <a:moveTo>
                    <a:pt x="52193" y="0"/>
                  </a:moveTo>
                  <a:cubicBezTo>
                    <a:pt x="33175" y="0"/>
                    <a:pt x="15365" y="5089"/>
                    <a:pt x="1" y="13961"/>
                  </a:cubicBezTo>
                  <a:lnTo>
                    <a:pt x="24466" y="56367"/>
                  </a:lnTo>
                  <a:cubicBezTo>
                    <a:pt x="32621" y="51637"/>
                    <a:pt x="42080" y="48930"/>
                    <a:pt x="52193" y="48930"/>
                  </a:cubicBezTo>
                  <a:lnTo>
                    <a:pt x="52193" y="0"/>
                  </a:lnTo>
                  <a:close/>
                </a:path>
              </a:pathLst>
            </a:custGeom>
            <a:solidFill>
              <a:srgbClr val="FF5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1190625" y="1542900"/>
              <a:ext cx="1409200" cy="1304825"/>
            </a:xfrm>
            <a:custGeom>
              <a:avLst/>
              <a:gdLst/>
              <a:ahLst/>
              <a:cxnLst/>
              <a:rect l="l" t="t" r="r" b="b"/>
              <a:pathLst>
                <a:path w="56368" h="52193" extrusionOk="0">
                  <a:moveTo>
                    <a:pt x="13961" y="1"/>
                  </a:moveTo>
                  <a:cubicBezTo>
                    <a:pt x="5089" y="15365"/>
                    <a:pt x="0" y="33175"/>
                    <a:pt x="0" y="52193"/>
                  </a:cubicBezTo>
                  <a:lnTo>
                    <a:pt x="48930" y="52193"/>
                  </a:lnTo>
                  <a:cubicBezTo>
                    <a:pt x="48930" y="42080"/>
                    <a:pt x="51637" y="32621"/>
                    <a:pt x="56367" y="24466"/>
                  </a:cubicBezTo>
                  <a:lnTo>
                    <a:pt x="13961" y="1"/>
                  </a:lnTo>
                  <a:close/>
                </a:path>
              </a:pathLst>
            </a:custGeom>
            <a:solidFill>
              <a:srgbClr val="FFD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34"/>
          <p:cNvSpPr/>
          <p:nvPr/>
        </p:nvSpPr>
        <p:spPr>
          <a:xfrm>
            <a:off x="5979162" y="1949179"/>
            <a:ext cx="684900" cy="684900"/>
          </a:xfrm>
          <a:prstGeom prst="mathPlus">
            <a:avLst>
              <a:gd name="adj1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8727C7D9-84FB-46C5-90FE-C92E5B07B109}"/>
              </a:ext>
            </a:extLst>
          </p:cNvPr>
          <p:cNvSpPr txBox="1"/>
          <p:nvPr/>
        </p:nvSpPr>
        <p:spPr>
          <a:xfrm>
            <a:off x="106680" y="1471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Mega Goal </a:t>
            </a:r>
            <a:r>
              <a:rPr lang="en-US" sz="1800" b="1" dirty="0">
                <a:solidFill>
                  <a:srgbClr val="C00000"/>
                </a:solidFill>
              </a:rPr>
              <a:t>1.3</a:t>
            </a:r>
            <a:endParaRPr lang="ar-S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4"/>
          <p:cNvSpPr txBox="1">
            <a:spLocks noGrp="1"/>
          </p:cNvSpPr>
          <p:nvPr>
            <p:ph type="title"/>
          </p:nvPr>
        </p:nvSpPr>
        <p:spPr>
          <a:xfrm>
            <a:off x="713224" y="3337355"/>
            <a:ext cx="5721922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Past with Dependent Time Clause</a:t>
            </a:r>
            <a:endParaRPr sz="2400" dirty="0"/>
          </a:p>
        </p:txBody>
      </p:sp>
      <p:sp>
        <p:nvSpPr>
          <p:cNvPr id="928" name="Google Shape;928;p44"/>
          <p:cNvSpPr txBox="1">
            <a:spLocks noGrp="1"/>
          </p:cNvSpPr>
          <p:nvPr>
            <p:ph type="title" idx="2"/>
          </p:nvPr>
        </p:nvSpPr>
        <p:spPr>
          <a:xfrm>
            <a:off x="749316" y="2434160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30" name="Google Shape;930;p44"/>
          <p:cNvGrpSpPr/>
          <p:nvPr/>
        </p:nvGrpSpPr>
        <p:grpSpPr>
          <a:xfrm>
            <a:off x="4500640" y="384290"/>
            <a:ext cx="3307190" cy="4099739"/>
            <a:chOff x="4352483" y="432939"/>
            <a:chExt cx="3307190" cy="4099739"/>
          </a:xfrm>
        </p:grpSpPr>
        <p:grpSp>
          <p:nvGrpSpPr>
            <p:cNvPr id="931" name="Google Shape;931;p44"/>
            <p:cNvGrpSpPr/>
            <p:nvPr/>
          </p:nvGrpSpPr>
          <p:grpSpPr>
            <a:xfrm>
              <a:off x="4352483" y="432939"/>
              <a:ext cx="3307190" cy="4099739"/>
              <a:chOff x="3333308" y="432939"/>
              <a:chExt cx="3307190" cy="4099739"/>
            </a:xfrm>
          </p:grpSpPr>
          <p:sp>
            <p:nvSpPr>
              <p:cNvPr id="932" name="Google Shape;932;p44"/>
              <p:cNvSpPr/>
              <p:nvPr/>
            </p:nvSpPr>
            <p:spPr>
              <a:xfrm rot="3618837">
                <a:off x="4607389" y="414194"/>
                <a:ext cx="515645" cy="961775"/>
              </a:xfrm>
              <a:custGeom>
                <a:avLst/>
                <a:gdLst/>
                <a:ahLst/>
                <a:cxnLst/>
                <a:rect l="l" t="t" r="r" b="b"/>
                <a:pathLst>
                  <a:path w="18559" h="34616" extrusionOk="0">
                    <a:moveTo>
                      <a:pt x="16701" y="1"/>
                    </a:moveTo>
                    <a:cubicBezTo>
                      <a:pt x="16334" y="1"/>
                      <a:pt x="15961" y="159"/>
                      <a:pt x="15668" y="537"/>
                    </a:cubicBezTo>
                    <a:cubicBezTo>
                      <a:pt x="14694" y="1947"/>
                      <a:pt x="13873" y="3306"/>
                      <a:pt x="13027" y="4716"/>
                    </a:cubicBezTo>
                    <a:cubicBezTo>
                      <a:pt x="12617" y="5434"/>
                      <a:pt x="12207" y="6127"/>
                      <a:pt x="11822" y="6819"/>
                    </a:cubicBezTo>
                    <a:cubicBezTo>
                      <a:pt x="11437" y="7537"/>
                      <a:pt x="11053" y="8255"/>
                      <a:pt x="10668" y="8973"/>
                    </a:cubicBezTo>
                    <a:cubicBezTo>
                      <a:pt x="9155" y="11819"/>
                      <a:pt x="7771" y="14743"/>
                      <a:pt x="6437" y="17666"/>
                    </a:cubicBezTo>
                    <a:cubicBezTo>
                      <a:pt x="4001" y="23205"/>
                      <a:pt x="1847" y="28846"/>
                      <a:pt x="1" y="34616"/>
                    </a:cubicBezTo>
                    <a:lnTo>
                      <a:pt x="3309" y="34616"/>
                    </a:lnTo>
                    <a:cubicBezTo>
                      <a:pt x="4976" y="29256"/>
                      <a:pt x="6924" y="24000"/>
                      <a:pt x="9130" y="18845"/>
                    </a:cubicBezTo>
                    <a:cubicBezTo>
                      <a:pt x="10386" y="15973"/>
                      <a:pt x="11719" y="13076"/>
                      <a:pt x="13181" y="10255"/>
                    </a:cubicBezTo>
                    <a:cubicBezTo>
                      <a:pt x="13540" y="9537"/>
                      <a:pt x="13899" y="8845"/>
                      <a:pt x="14258" y="8153"/>
                    </a:cubicBezTo>
                    <a:cubicBezTo>
                      <a:pt x="14643" y="7460"/>
                      <a:pt x="15027" y="6768"/>
                      <a:pt x="15412" y="6075"/>
                    </a:cubicBezTo>
                    <a:cubicBezTo>
                      <a:pt x="16207" y="4742"/>
                      <a:pt x="17002" y="3357"/>
                      <a:pt x="17874" y="2127"/>
                    </a:cubicBezTo>
                    <a:lnTo>
                      <a:pt x="17874" y="2101"/>
                    </a:lnTo>
                    <a:cubicBezTo>
                      <a:pt x="18559" y="1064"/>
                      <a:pt x="17653" y="1"/>
                      <a:pt x="16701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44"/>
              <p:cNvGrpSpPr/>
              <p:nvPr/>
            </p:nvGrpSpPr>
            <p:grpSpPr>
              <a:xfrm flipH="1">
                <a:off x="4950235" y="893856"/>
                <a:ext cx="1690262" cy="3638821"/>
                <a:chOff x="7575249" y="2469109"/>
                <a:chExt cx="855526" cy="1841788"/>
              </a:xfrm>
            </p:grpSpPr>
            <p:sp>
              <p:nvSpPr>
                <p:cNvPr id="934" name="Google Shape;934;p44"/>
                <p:cNvSpPr/>
                <p:nvPr/>
              </p:nvSpPr>
              <p:spPr>
                <a:xfrm>
                  <a:off x="7575249" y="3124747"/>
                  <a:ext cx="624777" cy="64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9" h="12053" extrusionOk="0">
                      <a:moveTo>
                        <a:pt x="5383" y="1"/>
                      </a:moveTo>
                      <a:cubicBezTo>
                        <a:pt x="5383" y="1"/>
                        <a:pt x="4555" y="2629"/>
                        <a:pt x="3287" y="4257"/>
                      </a:cubicBezTo>
                      <a:cubicBezTo>
                        <a:pt x="2012" y="5879"/>
                        <a:pt x="596" y="6290"/>
                        <a:pt x="1" y="10377"/>
                      </a:cubicBezTo>
                      <a:cubicBezTo>
                        <a:pt x="1" y="10377"/>
                        <a:pt x="935" y="11496"/>
                        <a:pt x="3078" y="11496"/>
                      </a:cubicBezTo>
                      <a:cubicBezTo>
                        <a:pt x="3346" y="11496"/>
                        <a:pt x="3632" y="11478"/>
                        <a:pt x="3938" y="11439"/>
                      </a:cubicBezTo>
                      <a:cubicBezTo>
                        <a:pt x="4316" y="11390"/>
                        <a:pt x="4685" y="11370"/>
                        <a:pt x="5045" y="11370"/>
                      </a:cubicBezTo>
                      <a:cubicBezTo>
                        <a:pt x="7115" y="11370"/>
                        <a:pt x="8893" y="12053"/>
                        <a:pt x="10275" y="12053"/>
                      </a:cubicBezTo>
                      <a:cubicBezTo>
                        <a:pt x="10404" y="12053"/>
                        <a:pt x="10530" y="12047"/>
                        <a:pt x="10652" y="12034"/>
                      </a:cubicBezTo>
                      <a:cubicBezTo>
                        <a:pt x="11659" y="11926"/>
                        <a:pt x="11425" y="11905"/>
                        <a:pt x="11089" y="11905"/>
                      </a:cubicBezTo>
                      <a:cubicBezTo>
                        <a:pt x="10874" y="11905"/>
                        <a:pt x="10617" y="11913"/>
                        <a:pt x="10617" y="11913"/>
                      </a:cubicBezTo>
                      <a:cubicBezTo>
                        <a:pt x="10617" y="11913"/>
                        <a:pt x="7749" y="4668"/>
                        <a:pt x="7989" y="3748"/>
                      </a:cubicBezTo>
                      <a:cubicBezTo>
                        <a:pt x="8223" y="2834"/>
                        <a:pt x="8641" y="320"/>
                        <a:pt x="8641" y="320"/>
                      </a:cubicBezTo>
                      <a:lnTo>
                        <a:pt x="5383" y="1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4"/>
                <p:cNvSpPr/>
                <p:nvPr/>
              </p:nvSpPr>
              <p:spPr>
                <a:xfrm>
                  <a:off x="8180950" y="2881086"/>
                  <a:ext cx="43352" cy="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87" extrusionOk="0">
                      <a:moveTo>
                        <a:pt x="457" y="0"/>
                      </a:moveTo>
                      <a:cubicBezTo>
                        <a:pt x="273" y="0"/>
                        <a:pt x="99" y="121"/>
                        <a:pt x="43" y="306"/>
                      </a:cubicBezTo>
                      <a:cubicBezTo>
                        <a:pt x="15" y="419"/>
                        <a:pt x="72" y="362"/>
                        <a:pt x="43" y="469"/>
                      </a:cubicBezTo>
                      <a:cubicBezTo>
                        <a:pt x="15" y="575"/>
                        <a:pt x="1" y="724"/>
                        <a:pt x="79" y="801"/>
                      </a:cubicBezTo>
                      <a:cubicBezTo>
                        <a:pt x="147" y="858"/>
                        <a:pt x="232" y="887"/>
                        <a:pt x="317" y="887"/>
                      </a:cubicBezTo>
                      <a:cubicBezTo>
                        <a:pt x="391" y="887"/>
                        <a:pt x="466" y="865"/>
                        <a:pt x="532" y="823"/>
                      </a:cubicBezTo>
                      <a:cubicBezTo>
                        <a:pt x="667" y="724"/>
                        <a:pt x="759" y="575"/>
                        <a:pt x="780" y="412"/>
                      </a:cubicBezTo>
                      <a:cubicBezTo>
                        <a:pt x="808" y="299"/>
                        <a:pt x="780" y="171"/>
                        <a:pt x="702" y="79"/>
                      </a:cubicBezTo>
                      <a:cubicBezTo>
                        <a:pt x="660" y="44"/>
                        <a:pt x="603" y="15"/>
                        <a:pt x="539" y="8"/>
                      </a:cubicBezTo>
                      <a:cubicBezTo>
                        <a:pt x="512" y="3"/>
                        <a:pt x="484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4"/>
                <p:cNvSpPr/>
                <p:nvPr/>
              </p:nvSpPr>
              <p:spPr>
                <a:xfrm>
                  <a:off x="7891791" y="2787684"/>
                  <a:ext cx="37136" cy="5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1112" extrusionOk="0">
                      <a:moveTo>
                        <a:pt x="444" y="0"/>
                      </a:moveTo>
                      <a:cubicBezTo>
                        <a:pt x="401" y="0"/>
                        <a:pt x="350" y="14"/>
                        <a:pt x="291" y="44"/>
                      </a:cubicBezTo>
                      <a:cubicBezTo>
                        <a:pt x="220" y="87"/>
                        <a:pt x="163" y="144"/>
                        <a:pt x="135" y="221"/>
                      </a:cubicBezTo>
                      <a:cubicBezTo>
                        <a:pt x="21" y="406"/>
                        <a:pt x="0" y="639"/>
                        <a:pt x="78" y="845"/>
                      </a:cubicBezTo>
                      <a:cubicBezTo>
                        <a:pt x="133" y="961"/>
                        <a:pt x="305" y="1111"/>
                        <a:pt x="455" y="1111"/>
                      </a:cubicBezTo>
                      <a:cubicBezTo>
                        <a:pt x="498" y="1111"/>
                        <a:pt x="538" y="1099"/>
                        <a:pt x="574" y="1071"/>
                      </a:cubicBezTo>
                      <a:cubicBezTo>
                        <a:pt x="680" y="986"/>
                        <a:pt x="673" y="696"/>
                        <a:pt x="680" y="576"/>
                      </a:cubicBezTo>
                      <a:cubicBezTo>
                        <a:pt x="692" y="368"/>
                        <a:pt x="669" y="0"/>
                        <a:pt x="44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4"/>
                <p:cNvSpPr/>
                <p:nvPr/>
              </p:nvSpPr>
              <p:spPr>
                <a:xfrm>
                  <a:off x="7714148" y="2907665"/>
                  <a:ext cx="376559" cy="1341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5039" extrusionOk="0">
                      <a:moveTo>
                        <a:pt x="5567" y="1"/>
                      </a:moveTo>
                      <a:lnTo>
                        <a:pt x="4795" y="1538"/>
                      </a:lnTo>
                      <a:lnTo>
                        <a:pt x="3988" y="1155"/>
                      </a:lnTo>
                      <a:cubicBezTo>
                        <a:pt x="3988" y="1155"/>
                        <a:pt x="2423" y="2494"/>
                        <a:pt x="2267" y="4109"/>
                      </a:cubicBezTo>
                      <a:cubicBezTo>
                        <a:pt x="2267" y="4109"/>
                        <a:pt x="1998" y="6793"/>
                        <a:pt x="1346" y="8174"/>
                      </a:cubicBezTo>
                      <a:cubicBezTo>
                        <a:pt x="688" y="9555"/>
                        <a:pt x="1" y="11474"/>
                        <a:pt x="121" y="13542"/>
                      </a:cubicBezTo>
                      <a:cubicBezTo>
                        <a:pt x="234" y="15617"/>
                        <a:pt x="348" y="24938"/>
                        <a:pt x="348" y="24938"/>
                      </a:cubicBezTo>
                      <a:cubicBezTo>
                        <a:pt x="348" y="24938"/>
                        <a:pt x="722" y="25038"/>
                        <a:pt x="1018" y="25038"/>
                      </a:cubicBezTo>
                      <a:cubicBezTo>
                        <a:pt x="1166" y="25038"/>
                        <a:pt x="1294" y="25013"/>
                        <a:pt x="1346" y="24938"/>
                      </a:cubicBezTo>
                      <a:cubicBezTo>
                        <a:pt x="1502" y="24704"/>
                        <a:pt x="3414" y="11092"/>
                        <a:pt x="3414" y="11092"/>
                      </a:cubicBezTo>
                      <a:lnTo>
                        <a:pt x="6177" y="10242"/>
                      </a:lnTo>
                      <a:cubicBezTo>
                        <a:pt x="6177" y="10242"/>
                        <a:pt x="4987" y="8521"/>
                        <a:pt x="5185" y="7636"/>
                      </a:cubicBezTo>
                      <a:cubicBezTo>
                        <a:pt x="5376" y="6757"/>
                        <a:pt x="6106" y="5490"/>
                        <a:pt x="6106" y="5490"/>
                      </a:cubicBezTo>
                      <a:cubicBezTo>
                        <a:pt x="6106" y="5490"/>
                        <a:pt x="7026" y="3570"/>
                        <a:pt x="7026" y="3379"/>
                      </a:cubicBezTo>
                      <a:cubicBezTo>
                        <a:pt x="7026" y="3188"/>
                        <a:pt x="6254" y="2267"/>
                        <a:pt x="6254" y="2267"/>
                      </a:cubicBezTo>
                      <a:lnTo>
                        <a:pt x="6488" y="808"/>
                      </a:lnTo>
                      <a:lnTo>
                        <a:pt x="556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4"/>
                <p:cNvSpPr/>
                <p:nvPr/>
              </p:nvSpPr>
              <p:spPr>
                <a:xfrm>
                  <a:off x="7897847" y="3321357"/>
                  <a:ext cx="461924" cy="80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" h="15053" extrusionOk="0">
                      <a:moveTo>
                        <a:pt x="1729" y="1"/>
                      </a:moveTo>
                      <a:cubicBezTo>
                        <a:pt x="411" y="1113"/>
                        <a:pt x="1" y="3343"/>
                        <a:pt x="1" y="3343"/>
                      </a:cubicBezTo>
                      <a:cubicBezTo>
                        <a:pt x="1" y="3343"/>
                        <a:pt x="7479" y="14888"/>
                        <a:pt x="7713" y="15029"/>
                      </a:cubicBezTo>
                      <a:cubicBezTo>
                        <a:pt x="7740" y="15045"/>
                        <a:pt x="7773" y="15052"/>
                        <a:pt x="7809" y="15052"/>
                      </a:cubicBezTo>
                      <a:cubicBezTo>
                        <a:pt x="8095" y="15052"/>
                        <a:pt x="8620" y="14611"/>
                        <a:pt x="8620" y="14611"/>
                      </a:cubicBezTo>
                      <a:cubicBezTo>
                        <a:pt x="8620" y="14611"/>
                        <a:pt x="4795" y="6106"/>
                        <a:pt x="4030" y="4179"/>
                      </a:cubicBezTo>
                      <a:cubicBezTo>
                        <a:pt x="3372" y="2522"/>
                        <a:pt x="2855" y="1785"/>
                        <a:pt x="172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4"/>
                <p:cNvSpPr/>
                <p:nvPr/>
              </p:nvSpPr>
              <p:spPr>
                <a:xfrm>
                  <a:off x="7771487" y="2907665"/>
                  <a:ext cx="319221" cy="59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7" h="11071" extrusionOk="0">
                      <a:moveTo>
                        <a:pt x="4497" y="1"/>
                      </a:moveTo>
                      <a:lnTo>
                        <a:pt x="3725" y="1538"/>
                      </a:lnTo>
                      <a:lnTo>
                        <a:pt x="2918" y="1155"/>
                      </a:lnTo>
                      <a:cubicBezTo>
                        <a:pt x="2918" y="1155"/>
                        <a:pt x="1346" y="2494"/>
                        <a:pt x="1197" y="4109"/>
                      </a:cubicBezTo>
                      <a:cubicBezTo>
                        <a:pt x="1197" y="4109"/>
                        <a:pt x="928" y="6793"/>
                        <a:pt x="276" y="8174"/>
                      </a:cubicBezTo>
                      <a:cubicBezTo>
                        <a:pt x="184" y="8365"/>
                        <a:pt x="92" y="8570"/>
                        <a:pt x="0" y="8783"/>
                      </a:cubicBezTo>
                      <a:cubicBezTo>
                        <a:pt x="723" y="9626"/>
                        <a:pt x="1558" y="10355"/>
                        <a:pt x="2401" y="11071"/>
                      </a:cubicBezTo>
                      <a:lnTo>
                        <a:pt x="5107" y="10242"/>
                      </a:lnTo>
                      <a:cubicBezTo>
                        <a:pt x="5107" y="10242"/>
                        <a:pt x="3917" y="8521"/>
                        <a:pt x="4115" y="7636"/>
                      </a:cubicBezTo>
                      <a:cubicBezTo>
                        <a:pt x="4306" y="6750"/>
                        <a:pt x="5036" y="5490"/>
                        <a:pt x="5036" y="5490"/>
                      </a:cubicBezTo>
                      <a:cubicBezTo>
                        <a:pt x="5036" y="5490"/>
                        <a:pt x="5956" y="3570"/>
                        <a:pt x="5956" y="3379"/>
                      </a:cubicBezTo>
                      <a:cubicBezTo>
                        <a:pt x="5956" y="3188"/>
                        <a:pt x="5184" y="2267"/>
                        <a:pt x="5184" y="2267"/>
                      </a:cubicBezTo>
                      <a:lnTo>
                        <a:pt x="5418" y="808"/>
                      </a:lnTo>
                      <a:lnTo>
                        <a:pt x="449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4"/>
                <p:cNvSpPr/>
                <p:nvPr/>
              </p:nvSpPr>
              <p:spPr>
                <a:xfrm>
                  <a:off x="8240165" y="3151326"/>
                  <a:ext cx="93457" cy="3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631" extrusionOk="0">
                      <a:moveTo>
                        <a:pt x="577" y="1"/>
                      </a:moveTo>
                      <a:cubicBezTo>
                        <a:pt x="508" y="1"/>
                        <a:pt x="440" y="13"/>
                        <a:pt x="376" y="43"/>
                      </a:cubicBezTo>
                      <a:cubicBezTo>
                        <a:pt x="227" y="107"/>
                        <a:pt x="1" y="397"/>
                        <a:pt x="135" y="560"/>
                      </a:cubicBezTo>
                      <a:cubicBezTo>
                        <a:pt x="174" y="612"/>
                        <a:pt x="235" y="630"/>
                        <a:pt x="307" y="630"/>
                      </a:cubicBezTo>
                      <a:cubicBezTo>
                        <a:pt x="473" y="630"/>
                        <a:pt x="694" y="533"/>
                        <a:pt x="822" y="518"/>
                      </a:cubicBezTo>
                      <a:cubicBezTo>
                        <a:pt x="1106" y="489"/>
                        <a:pt x="1403" y="475"/>
                        <a:pt x="1658" y="355"/>
                      </a:cubicBezTo>
                      <a:cubicBezTo>
                        <a:pt x="1701" y="334"/>
                        <a:pt x="1743" y="298"/>
                        <a:pt x="1729" y="249"/>
                      </a:cubicBezTo>
                      <a:cubicBezTo>
                        <a:pt x="1715" y="206"/>
                        <a:pt x="1665" y="206"/>
                        <a:pt x="1630" y="199"/>
                      </a:cubicBezTo>
                      <a:cubicBezTo>
                        <a:pt x="1410" y="185"/>
                        <a:pt x="1205" y="149"/>
                        <a:pt x="992" y="86"/>
                      </a:cubicBezTo>
                      <a:cubicBezTo>
                        <a:pt x="860" y="48"/>
                        <a:pt x="715" y="1"/>
                        <a:pt x="577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4"/>
                <p:cNvSpPr/>
                <p:nvPr/>
              </p:nvSpPr>
              <p:spPr>
                <a:xfrm>
                  <a:off x="8151370" y="3051654"/>
                  <a:ext cx="279405" cy="16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2988" extrusionOk="0">
                      <a:moveTo>
                        <a:pt x="2226" y="1"/>
                      </a:moveTo>
                      <a:cubicBezTo>
                        <a:pt x="1938" y="1"/>
                        <a:pt x="1647" y="37"/>
                        <a:pt x="1360" y="111"/>
                      </a:cubicBezTo>
                      <a:cubicBezTo>
                        <a:pt x="971" y="204"/>
                        <a:pt x="610" y="395"/>
                        <a:pt x="319" y="664"/>
                      </a:cubicBezTo>
                      <a:cubicBezTo>
                        <a:pt x="149" y="834"/>
                        <a:pt x="1" y="1089"/>
                        <a:pt x="93" y="1315"/>
                      </a:cubicBezTo>
                      <a:cubicBezTo>
                        <a:pt x="156" y="1443"/>
                        <a:pt x="263" y="1556"/>
                        <a:pt x="404" y="1620"/>
                      </a:cubicBezTo>
                      <a:cubicBezTo>
                        <a:pt x="1141" y="2045"/>
                        <a:pt x="2040" y="1762"/>
                        <a:pt x="2685" y="2349"/>
                      </a:cubicBezTo>
                      <a:cubicBezTo>
                        <a:pt x="2897" y="2548"/>
                        <a:pt x="3103" y="2774"/>
                        <a:pt x="3365" y="2888"/>
                      </a:cubicBezTo>
                      <a:cubicBezTo>
                        <a:pt x="3544" y="2958"/>
                        <a:pt x="3740" y="2988"/>
                        <a:pt x="3932" y="2988"/>
                      </a:cubicBezTo>
                      <a:cubicBezTo>
                        <a:pt x="3953" y="2988"/>
                        <a:pt x="3974" y="2988"/>
                        <a:pt x="3995" y="2987"/>
                      </a:cubicBezTo>
                      <a:cubicBezTo>
                        <a:pt x="4314" y="2987"/>
                        <a:pt x="4647" y="2951"/>
                        <a:pt x="4894" y="2725"/>
                      </a:cubicBezTo>
                      <a:cubicBezTo>
                        <a:pt x="5142" y="2491"/>
                        <a:pt x="5213" y="2109"/>
                        <a:pt x="5128" y="1783"/>
                      </a:cubicBezTo>
                      <a:cubicBezTo>
                        <a:pt x="5029" y="1457"/>
                        <a:pt x="4845" y="1167"/>
                        <a:pt x="4590" y="940"/>
                      </a:cubicBezTo>
                      <a:cubicBezTo>
                        <a:pt x="3942" y="329"/>
                        <a:pt x="3094" y="1"/>
                        <a:pt x="2226" y="1"/>
                      </a:cubicBezTo>
                      <a:close/>
                    </a:path>
                  </a:pathLst>
                </a:custGeom>
                <a:solidFill>
                  <a:srgbClr val="BF6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44"/>
                <p:cNvSpPr/>
                <p:nvPr/>
              </p:nvSpPr>
              <p:spPr>
                <a:xfrm>
                  <a:off x="7714148" y="3261769"/>
                  <a:ext cx="331010" cy="98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18431" extrusionOk="0">
                      <a:moveTo>
                        <a:pt x="1849" y="1"/>
                      </a:moveTo>
                      <a:cubicBezTo>
                        <a:pt x="1736" y="539"/>
                        <a:pt x="1566" y="1063"/>
                        <a:pt x="1346" y="1566"/>
                      </a:cubicBezTo>
                      <a:cubicBezTo>
                        <a:pt x="695" y="2947"/>
                        <a:pt x="1" y="4866"/>
                        <a:pt x="121" y="6934"/>
                      </a:cubicBezTo>
                      <a:cubicBezTo>
                        <a:pt x="234" y="9009"/>
                        <a:pt x="348" y="18330"/>
                        <a:pt x="348" y="18330"/>
                      </a:cubicBezTo>
                      <a:cubicBezTo>
                        <a:pt x="348" y="18330"/>
                        <a:pt x="722" y="18430"/>
                        <a:pt x="1018" y="18430"/>
                      </a:cubicBezTo>
                      <a:cubicBezTo>
                        <a:pt x="1166" y="18430"/>
                        <a:pt x="1294" y="18405"/>
                        <a:pt x="1346" y="18330"/>
                      </a:cubicBezTo>
                      <a:cubicBezTo>
                        <a:pt x="1495" y="18096"/>
                        <a:pt x="3414" y="4484"/>
                        <a:pt x="3414" y="4484"/>
                      </a:cubicBezTo>
                      <a:lnTo>
                        <a:pt x="6177" y="3641"/>
                      </a:lnTo>
                      <a:cubicBezTo>
                        <a:pt x="6177" y="3641"/>
                        <a:pt x="4987" y="1913"/>
                        <a:pt x="5185" y="1028"/>
                      </a:cubicBezTo>
                      <a:cubicBezTo>
                        <a:pt x="5199" y="943"/>
                        <a:pt x="5227" y="851"/>
                        <a:pt x="5249" y="766"/>
                      </a:cubicBezTo>
                      <a:lnTo>
                        <a:pt x="5249" y="766"/>
                      </a:lnTo>
                      <a:cubicBezTo>
                        <a:pt x="5028" y="790"/>
                        <a:pt x="4804" y="802"/>
                        <a:pt x="4579" y="802"/>
                      </a:cubicBezTo>
                      <a:cubicBezTo>
                        <a:pt x="3618" y="802"/>
                        <a:pt x="2647" y="569"/>
                        <a:pt x="184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44"/>
                <p:cNvSpPr/>
                <p:nvPr/>
              </p:nvSpPr>
              <p:spPr>
                <a:xfrm>
                  <a:off x="7789332" y="2541826"/>
                  <a:ext cx="224692" cy="513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9591" extrusionOk="0">
                      <a:moveTo>
                        <a:pt x="3555" y="1"/>
                      </a:moveTo>
                      <a:cubicBezTo>
                        <a:pt x="3555" y="1"/>
                        <a:pt x="694" y="3003"/>
                        <a:pt x="347" y="3499"/>
                      </a:cubicBezTo>
                      <a:cubicBezTo>
                        <a:pt x="0" y="3988"/>
                        <a:pt x="496" y="6587"/>
                        <a:pt x="1388" y="9590"/>
                      </a:cubicBezTo>
                      <a:lnTo>
                        <a:pt x="2946" y="8174"/>
                      </a:lnTo>
                      <a:cubicBezTo>
                        <a:pt x="2946" y="8174"/>
                        <a:pt x="1643" y="5001"/>
                        <a:pt x="1735" y="4533"/>
                      </a:cubicBezTo>
                      <a:cubicBezTo>
                        <a:pt x="1820" y="4073"/>
                        <a:pt x="4193" y="433"/>
                        <a:pt x="4193" y="433"/>
                      </a:cubicBezTo>
                      <a:lnTo>
                        <a:pt x="3555" y="1"/>
                      </a:ln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44"/>
                <p:cNvSpPr/>
                <p:nvPr/>
              </p:nvSpPr>
              <p:spPr>
                <a:xfrm>
                  <a:off x="7804872" y="2892125"/>
                  <a:ext cx="166282" cy="21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066" extrusionOk="0">
                      <a:moveTo>
                        <a:pt x="2047" y="1"/>
                      </a:moveTo>
                      <a:cubicBezTo>
                        <a:pt x="2047" y="1"/>
                        <a:pt x="694" y="482"/>
                        <a:pt x="0" y="1353"/>
                      </a:cubicBezTo>
                      <a:cubicBezTo>
                        <a:pt x="0" y="1353"/>
                        <a:pt x="454" y="2394"/>
                        <a:pt x="609" y="3039"/>
                      </a:cubicBezTo>
                      <a:cubicBezTo>
                        <a:pt x="673" y="3372"/>
                        <a:pt x="687" y="3719"/>
                        <a:pt x="631" y="4066"/>
                      </a:cubicBezTo>
                      <a:lnTo>
                        <a:pt x="3102" y="1828"/>
                      </a:lnTo>
                      <a:lnTo>
                        <a:pt x="2047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44"/>
                <p:cNvSpPr/>
                <p:nvPr/>
              </p:nvSpPr>
              <p:spPr>
                <a:xfrm>
                  <a:off x="7979461" y="2482023"/>
                  <a:ext cx="82793" cy="83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1549" extrusionOk="0">
                      <a:moveTo>
                        <a:pt x="785" y="0"/>
                      </a:moveTo>
                      <a:cubicBezTo>
                        <a:pt x="690" y="0"/>
                        <a:pt x="614" y="8"/>
                        <a:pt x="581" y="26"/>
                      </a:cubicBezTo>
                      <a:cubicBezTo>
                        <a:pt x="454" y="97"/>
                        <a:pt x="0" y="1117"/>
                        <a:pt x="0" y="1117"/>
                      </a:cubicBezTo>
                      <a:lnTo>
                        <a:pt x="638" y="1549"/>
                      </a:lnTo>
                      <a:lnTo>
                        <a:pt x="1445" y="954"/>
                      </a:lnTo>
                      <a:cubicBezTo>
                        <a:pt x="1445" y="954"/>
                        <a:pt x="1544" y="153"/>
                        <a:pt x="1509" y="97"/>
                      </a:cubicBezTo>
                      <a:cubicBezTo>
                        <a:pt x="1477" y="60"/>
                        <a:pt x="1054" y="0"/>
                        <a:pt x="785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44"/>
                <p:cNvSpPr/>
                <p:nvPr/>
              </p:nvSpPr>
              <p:spPr>
                <a:xfrm>
                  <a:off x="8000306" y="2486417"/>
                  <a:ext cx="154921" cy="3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710" extrusionOk="0">
                      <a:moveTo>
                        <a:pt x="2862" y="1"/>
                      </a:moveTo>
                      <a:lnTo>
                        <a:pt x="79" y="546"/>
                      </a:lnTo>
                      <a:cubicBezTo>
                        <a:pt x="29" y="560"/>
                        <a:pt x="1" y="603"/>
                        <a:pt x="15" y="645"/>
                      </a:cubicBezTo>
                      <a:cubicBezTo>
                        <a:pt x="21" y="683"/>
                        <a:pt x="56" y="710"/>
                        <a:pt x="94" y="710"/>
                      </a:cubicBezTo>
                      <a:cubicBezTo>
                        <a:pt x="98" y="710"/>
                        <a:pt x="103" y="710"/>
                        <a:pt x="107" y="709"/>
                      </a:cubicBezTo>
                      <a:lnTo>
                        <a:pt x="2890" y="156"/>
                      </a:lnTo>
                      <a:lnTo>
                        <a:pt x="2862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44"/>
                <p:cNvSpPr/>
                <p:nvPr/>
              </p:nvSpPr>
              <p:spPr>
                <a:xfrm>
                  <a:off x="8170340" y="2470877"/>
                  <a:ext cx="36011" cy="2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482" extrusionOk="0">
                      <a:moveTo>
                        <a:pt x="1" y="0"/>
                      </a:moveTo>
                      <a:cubicBezTo>
                        <a:pt x="156" y="85"/>
                        <a:pt x="234" y="276"/>
                        <a:pt x="241" y="482"/>
                      </a:cubicBezTo>
                      <a:cubicBezTo>
                        <a:pt x="277" y="461"/>
                        <a:pt x="312" y="432"/>
                        <a:pt x="355" y="411"/>
                      </a:cubicBezTo>
                      <a:cubicBezTo>
                        <a:pt x="461" y="354"/>
                        <a:pt x="553" y="276"/>
                        <a:pt x="631" y="177"/>
                      </a:cubicBezTo>
                      <a:cubicBezTo>
                        <a:pt x="672" y="119"/>
                        <a:pt x="612" y="46"/>
                        <a:pt x="550" y="46"/>
                      </a:cubicBezTo>
                      <a:cubicBezTo>
                        <a:pt x="536" y="46"/>
                        <a:pt x="523" y="49"/>
                        <a:pt x="511" y="57"/>
                      </a:cubicBezTo>
                      <a:cubicBezTo>
                        <a:pt x="467" y="83"/>
                        <a:pt x="425" y="92"/>
                        <a:pt x="383" y="92"/>
                      </a:cubicBezTo>
                      <a:cubicBezTo>
                        <a:pt x="275" y="92"/>
                        <a:pt x="170" y="28"/>
                        <a:pt x="57" y="7"/>
                      </a:cubicBezTo>
                      <a:cubicBezTo>
                        <a:pt x="43" y="0"/>
                        <a:pt x="2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44"/>
                <p:cNvSpPr/>
                <p:nvPr/>
              </p:nvSpPr>
              <p:spPr>
                <a:xfrm>
                  <a:off x="8140384" y="2470824"/>
                  <a:ext cx="42924" cy="3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724" extrusionOk="0">
                      <a:moveTo>
                        <a:pt x="539" y="1"/>
                      </a:moveTo>
                      <a:cubicBezTo>
                        <a:pt x="356" y="1"/>
                        <a:pt x="188" y="92"/>
                        <a:pt x="92" y="242"/>
                      </a:cubicBezTo>
                      <a:cubicBezTo>
                        <a:pt x="0" y="369"/>
                        <a:pt x="57" y="575"/>
                        <a:pt x="177" y="660"/>
                      </a:cubicBezTo>
                      <a:cubicBezTo>
                        <a:pt x="235" y="702"/>
                        <a:pt x="304" y="723"/>
                        <a:pt x="372" y="723"/>
                      </a:cubicBezTo>
                      <a:cubicBezTo>
                        <a:pt x="453" y="723"/>
                        <a:pt x="534" y="693"/>
                        <a:pt x="595" y="632"/>
                      </a:cubicBezTo>
                      <a:cubicBezTo>
                        <a:pt x="666" y="582"/>
                        <a:pt x="730" y="532"/>
                        <a:pt x="800" y="483"/>
                      </a:cubicBezTo>
                      <a:cubicBezTo>
                        <a:pt x="793" y="277"/>
                        <a:pt x="715" y="86"/>
                        <a:pt x="560" y="1"/>
                      </a:cubicBezTo>
                      <a:cubicBezTo>
                        <a:pt x="553" y="1"/>
                        <a:pt x="546" y="1"/>
                        <a:pt x="539" y="1"/>
                      </a:cubicBezTo>
                      <a:close/>
                    </a:path>
                  </a:pathLst>
                </a:custGeom>
                <a:solidFill>
                  <a:srgbClr val="E5B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44"/>
                <p:cNvSpPr/>
                <p:nvPr/>
              </p:nvSpPr>
              <p:spPr>
                <a:xfrm>
                  <a:off x="8010595" y="2469109"/>
                  <a:ext cx="111248" cy="35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671" extrusionOk="0">
                      <a:moveTo>
                        <a:pt x="1135" y="1"/>
                      </a:moveTo>
                      <a:cubicBezTo>
                        <a:pt x="891" y="1"/>
                        <a:pt x="0" y="267"/>
                        <a:pt x="0" y="267"/>
                      </a:cubicBezTo>
                      <a:lnTo>
                        <a:pt x="850" y="671"/>
                      </a:lnTo>
                      <a:cubicBezTo>
                        <a:pt x="850" y="671"/>
                        <a:pt x="2075" y="550"/>
                        <a:pt x="2075" y="486"/>
                      </a:cubicBezTo>
                      <a:cubicBezTo>
                        <a:pt x="2075" y="423"/>
                        <a:pt x="1331" y="40"/>
                        <a:pt x="1176" y="5"/>
                      </a:cubicBezTo>
                      <a:cubicBezTo>
                        <a:pt x="1166" y="2"/>
                        <a:pt x="1152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4"/>
                <p:cNvSpPr/>
                <p:nvPr/>
              </p:nvSpPr>
              <p:spPr>
                <a:xfrm>
                  <a:off x="8042051" y="2491187"/>
                  <a:ext cx="42602" cy="50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939" extrusionOk="0">
                      <a:moveTo>
                        <a:pt x="740" y="0"/>
                      </a:moveTo>
                      <a:cubicBezTo>
                        <a:pt x="711" y="0"/>
                        <a:pt x="666" y="10"/>
                        <a:pt x="596" y="39"/>
                      </a:cubicBezTo>
                      <a:cubicBezTo>
                        <a:pt x="419" y="117"/>
                        <a:pt x="1" y="507"/>
                        <a:pt x="1" y="507"/>
                      </a:cubicBezTo>
                      <a:lnTo>
                        <a:pt x="8" y="939"/>
                      </a:lnTo>
                      <a:cubicBezTo>
                        <a:pt x="100" y="896"/>
                        <a:pt x="192" y="846"/>
                        <a:pt x="277" y="783"/>
                      </a:cubicBezTo>
                      <a:cubicBezTo>
                        <a:pt x="341" y="733"/>
                        <a:pt x="794" y="25"/>
                        <a:pt x="794" y="25"/>
                      </a:cubicBezTo>
                      <a:cubicBezTo>
                        <a:pt x="794" y="25"/>
                        <a:pt x="789" y="0"/>
                        <a:pt x="74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4"/>
                <p:cNvSpPr/>
                <p:nvPr/>
              </p:nvSpPr>
              <p:spPr>
                <a:xfrm>
                  <a:off x="8232234" y="3106420"/>
                  <a:ext cx="85043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745" extrusionOk="0">
                      <a:moveTo>
                        <a:pt x="669" y="1"/>
                      </a:moveTo>
                      <a:cubicBezTo>
                        <a:pt x="611" y="1"/>
                        <a:pt x="553" y="4"/>
                        <a:pt x="496" y="10"/>
                      </a:cubicBezTo>
                      <a:cubicBezTo>
                        <a:pt x="368" y="10"/>
                        <a:pt x="248" y="67"/>
                        <a:pt x="156" y="159"/>
                      </a:cubicBezTo>
                      <a:cubicBezTo>
                        <a:pt x="14" y="329"/>
                        <a:pt x="0" y="640"/>
                        <a:pt x="234" y="697"/>
                      </a:cubicBezTo>
                      <a:cubicBezTo>
                        <a:pt x="372" y="732"/>
                        <a:pt x="524" y="744"/>
                        <a:pt x="678" y="744"/>
                      </a:cubicBezTo>
                      <a:cubicBezTo>
                        <a:pt x="864" y="744"/>
                        <a:pt x="1052" y="727"/>
                        <a:pt x="1218" y="711"/>
                      </a:cubicBezTo>
                      <a:cubicBezTo>
                        <a:pt x="1296" y="704"/>
                        <a:pt x="1367" y="690"/>
                        <a:pt x="1438" y="662"/>
                      </a:cubicBezTo>
                      <a:cubicBezTo>
                        <a:pt x="1502" y="626"/>
                        <a:pt x="1551" y="570"/>
                        <a:pt x="1572" y="499"/>
                      </a:cubicBezTo>
                      <a:cubicBezTo>
                        <a:pt x="1587" y="442"/>
                        <a:pt x="1572" y="385"/>
                        <a:pt x="1551" y="336"/>
                      </a:cubicBezTo>
                      <a:cubicBezTo>
                        <a:pt x="1480" y="230"/>
                        <a:pt x="1374" y="145"/>
                        <a:pt x="1247" y="109"/>
                      </a:cubicBezTo>
                      <a:cubicBezTo>
                        <a:pt x="1065" y="38"/>
                        <a:pt x="867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4"/>
                <p:cNvSpPr/>
                <p:nvPr/>
              </p:nvSpPr>
              <p:spPr>
                <a:xfrm>
                  <a:off x="8036371" y="3061032"/>
                  <a:ext cx="267241" cy="31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" h="5862" extrusionOk="0">
                      <a:moveTo>
                        <a:pt x="730" y="0"/>
                      </a:moveTo>
                      <a:lnTo>
                        <a:pt x="1" y="2536"/>
                      </a:lnTo>
                      <a:cubicBezTo>
                        <a:pt x="1" y="2536"/>
                        <a:pt x="758" y="3789"/>
                        <a:pt x="1375" y="4724"/>
                      </a:cubicBezTo>
                      <a:cubicBezTo>
                        <a:pt x="1834" y="5424"/>
                        <a:pt x="2297" y="5861"/>
                        <a:pt x="2682" y="5861"/>
                      </a:cubicBezTo>
                      <a:cubicBezTo>
                        <a:pt x="2808" y="5861"/>
                        <a:pt x="2926" y="5815"/>
                        <a:pt x="3032" y="5716"/>
                      </a:cubicBezTo>
                      <a:cubicBezTo>
                        <a:pt x="3471" y="5305"/>
                        <a:pt x="4257" y="1657"/>
                        <a:pt x="4257" y="1657"/>
                      </a:cubicBezTo>
                      <a:cubicBezTo>
                        <a:pt x="4257" y="1657"/>
                        <a:pt x="4987" y="1077"/>
                        <a:pt x="4817" y="1048"/>
                      </a:cubicBezTo>
                      <a:cubicBezTo>
                        <a:pt x="4811" y="1047"/>
                        <a:pt x="4805" y="1047"/>
                        <a:pt x="4798" y="1047"/>
                      </a:cubicBezTo>
                      <a:cubicBezTo>
                        <a:pt x="4594" y="1047"/>
                        <a:pt x="3898" y="1458"/>
                        <a:pt x="3733" y="1629"/>
                      </a:cubicBezTo>
                      <a:cubicBezTo>
                        <a:pt x="3563" y="1806"/>
                        <a:pt x="2423" y="3527"/>
                        <a:pt x="2423" y="3527"/>
                      </a:cubicBezTo>
                      <a:cubicBezTo>
                        <a:pt x="2423" y="3527"/>
                        <a:pt x="1637" y="1516"/>
                        <a:pt x="1431" y="1105"/>
                      </a:cubicBezTo>
                      <a:cubicBezTo>
                        <a:pt x="1247" y="708"/>
                        <a:pt x="1013" y="333"/>
                        <a:pt x="73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4"/>
                <p:cNvSpPr/>
                <p:nvPr/>
              </p:nvSpPr>
              <p:spPr>
                <a:xfrm>
                  <a:off x="8020884" y="3061032"/>
                  <a:ext cx="138899" cy="22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4285" extrusionOk="0">
                      <a:moveTo>
                        <a:pt x="1019" y="0"/>
                      </a:moveTo>
                      <a:cubicBezTo>
                        <a:pt x="1019" y="0"/>
                        <a:pt x="729" y="461"/>
                        <a:pt x="318" y="1665"/>
                      </a:cubicBezTo>
                      <a:cubicBezTo>
                        <a:pt x="1" y="2588"/>
                        <a:pt x="139" y="2694"/>
                        <a:pt x="219" y="2694"/>
                      </a:cubicBezTo>
                      <a:cubicBezTo>
                        <a:pt x="243" y="2694"/>
                        <a:pt x="261" y="2684"/>
                        <a:pt x="261" y="2684"/>
                      </a:cubicBezTo>
                      <a:lnTo>
                        <a:pt x="962" y="4285"/>
                      </a:lnTo>
                      <a:cubicBezTo>
                        <a:pt x="1253" y="4080"/>
                        <a:pt x="2591" y="2946"/>
                        <a:pt x="2591" y="2946"/>
                      </a:cubicBezTo>
                      <a:cubicBezTo>
                        <a:pt x="2591" y="2946"/>
                        <a:pt x="1720" y="900"/>
                        <a:pt x="1572" y="673"/>
                      </a:cubicBezTo>
                      <a:cubicBezTo>
                        <a:pt x="1402" y="432"/>
                        <a:pt x="1217" y="213"/>
                        <a:pt x="1019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44"/>
                <p:cNvSpPr/>
                <p:nvPr/>
              </p:nvSpPr>
              <p:spPr>
                <a:xfrm>
                  <a:off x="8344071" y="3165098"/>
                  <a:ext cx="59857" cy="3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568" extrusionOk="0">
                      <a:moveTo>
                        <a:pt x="861" y="1"/>
                      </a:moveTo>
                      <a:cubicBezTo>
                        <a:pt x="829" y="1"/>
                        <a:pt x="793" y="7"/>
                        <a:pt x="753" y="20"/>
                      </a:cubicBezTo>
                      <a:cubicBezTo>
                        <a:pt x="672" y="56"/>
                        <a:pt x="583" y="75"/>
                        <a:pt x="494" y="75"/>
                      </a:cubicBezTo>
                      <a:cubicBezTo>
                        <a:pt x="443" y="75"/>
                        <a:pt x="392" y="68"/>
                        <a:pt x="342" y="55"/>
                      </a:cubicBezTo>
                      <a:cubicBezTo>
                        <a:pt x="304" y="46"/>
                        <a:pt x="262" y="40"/>
                        <a:pt x="222" y="40"/>
                      </a:cubicBezTo>
                      <a:cubicBezTo>
                        <a:pt x="106" y="40"/>
                        <a:pt x="1" y="89"/>
                        <a:pt x="17" y="247"/>
                      </a:cubicBezTo>
                      <a:cubicBezTo>
                        <a:pt x="31" y="353"/>
                        <a:pt x="94" y="452"/>
                        <a:pt x="194" y="494"/>
                      </a:cubicBezTo>
                      <a:cubicBezTo>
                        <a:pt x="293" y="537"/>
                        <a:pt x="399" y="565"/>
                        <a:pt x="505" y="565"/>
                      </a:cubicBezTo>
                      <a:cubicBezTo>
                        <a:pt x="524" y="566"/>
                        <a:pt x="542" y="567"/>
                        <a:pt x="560" y="567"/>
                      </a:cubicBezTo>
                      <a:cubicBezTo>
                        <a:pt x="653" y="567"/>
                        <a:pt x="742" y="551"/>
                        <a:pt x="831" y="516"/>
                      </a:cubicBezTo>
                      <a:cubicBezTo>
                        <a:pt x="1083" y="396"/>
                        <a:pt x="1117" y="1"/>
                        <a:pt x="8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44"/>
                <p:cNvSpPr/>
                <p:nvPr/>
              </p:nvSpPr>
              <p:spPr>
                <a:xfrm>
                  <a:off x="8348037" y="3108510"/>
                  <a:ext cx="61840" cy="3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680" extrusionOk="0">
                      <a:moveTo>
                        <a:pt x="410" y="1"/>
                      </a:moveTo>
                      <a:cubicBezTo>
                        <a:pt x="208" y="1"/>
                        <a:pt x="1" y="104"/>
                        <a:pt x="42" y="339"/>
                      </a:cubicBezTo>
                      <a:cubicBezTo>
                        <a:pt x="77" y="531"/>
                        <a:pt x="318" y="665"/>
                        <a:pt x="495" y="679"/>
                      </a:cubicBezTo>
                      <a:cubicBezTo>
                        <a:pt x="573" y="679"/>
                        <a:pt x="658" y="658"/>
                        <a:pt x="729" y="630"/>
                      </a:cubicBezTo>
                      <a:cubicBezTo>
                        <a:pt x="1154" y="474"/>
                        <a:pt x="835" y="84"/>
                        <a:pt x="530" y="14"/>
                      </a:cubicBezTo>
                      <a:cubicBezTo>
                        <a:pt x="492" y="5"/>
                        <a:pt x="451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44"/>
                <p:cNvSpPr/>
                <p:nvPr/>
              </p:nvSpPr>
              <p:spPr>
                <a:xfrm>
                  <a:off x="8300772" y="3074214"/>
                  <a:ext cx="37404" cy="26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1" extrusionOk="0">
                      <a:moveTo>
                        <a:pt x="384" y="0"/>
                      </a:moveTo>
                      <a:cubicBezTo>
                        <a:pt x="157" y="0"/>
                        <a:pt x="0" y="259"/>
                        <a:pt x="244" y="413"/>
                      </a:cubicBezTo>
                      <a:cubicBezTo>
                        <a:pt x="315" y="455"/>
                        <a:pt x="400" y="484"/>
                        <a:pt x="485" y="491"/>
                      </a:cubicBezTo>
                      <a:cubicBezTo>
                        <a:pt x="570" y="491"/>
                        <a:pt x="655" y="441"/>
                        <a:pt x="690" y="363"/>
                      </a:cubicBezTo>
                      <a:cubicBezTo>
                        <a:pt x="697" y="321"/>
                        <a:pt x="697" y="278"/>
                        <a:pt x="690" y="236"/>
                      </a:cubicBezTo>
                      <a:cubicBezTo>
                        <a:pt x="662" y="122"/>
                        <a:pt x="570" y="37"/>
                        <a:pt x="456" y="9"/>
                      </a:cubicBezTo>
                      <a:cubicBezTo>
                        <a:pt x="432" y="3"/>
                        <a:pt x="407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44"/>
                <p:cNvSpPr/>
                <p:nvPr/>
              </p:nvSpPr>
              <p:spPr>
                <a:xfrm>
                  <a:off x="8211334" y="3065211"/>
                  <a:ext cx="56964" cy="2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553" extrusionOk="0">
                      <a:moveTo>
                        <a:pt x="709" y="0"/>
                      </a:moveTo>
                      <a:cubicBezTo>
                        <a:pt x="546" y="0"/>
                        <a:pt x="277" y="50"/>
                        <a:pt x="128" y="163"/>
                      </a:cubicBezTo>
                      <a:cubicBezTo>
                        <a:pt x="93" y="191"/>
                        <a:pt x="57" y="227"/>
                        <a:pt x="36" y="262"/>
                      </a:cubicBezTo>
                      <a:cubicBezTo>
                        <a:pt x="1" y="326"/>
                        <a:pt x="1" y="411"/>
                        <a:pt x="43" y="475"/>
                      </a:cubicBezTo>
                      <a:cubicBezTo>
                        <a:pt x="78" y="517"/>
                        <a:pt x="135" y="545"/>
                        <a:pt x="192" y="552"/>
                      </a:cubicBezTo>
                      <a:cubicBezTo>
                        <a:pt x="256" y="552"/>
                        <a:pt x="312" y="545"/>
                        <a:pt x="369" y="538"/>
                      </a:cubicBezTo>
                      <a:cubicBezTo>
                        <a:pt x="503" y="517"/>
                        <a:pt x="631" y="503"/>
                        <a:pt x="765" y="496"/>
                      </a:cubicBezTo>
                      <a:cubicBezTo>
                        <a:pt x="865" y="496"/>
                        <a:pt x="964" y="446"/>
                        <a:pt x="1020" y="368"/>
                      </a:cubicBezTo>
                      <a:cubicBezTo>
                        <a:pt x="1063" y="276"/>
                        <a:pt x="1042" y="170"/>
                        <a:pt x="971" y="99"/>
                      </a:cubicBezTo>
                      <a:cubicBezTo>
                        <a:pt x="900" y="35"/>
                        <a:pt x="808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6228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44"/>
                <p:cNvSpPr/>
                <p:nvPr/>
              </p:nvSpPr>
              <p:spPr>
                <a:xfrm>
                  <a:off x="8185398" y="3111243"/>
                  <a:ext cx="34350" cy="24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459" extrusionOk="0">
                      <a:moveTo>
                        <a:pt x="387" y="1"/>
                      </a:moveTo>
                      <a:cubicBezTo>
                        <a:pt x="267" y="1"/>
                        <a:pt x="139" y="70"/>
                        <a:pt x="88" y="175"/>
                      </a:cubicBezTo>
                      <a:cubicBezTo>
                        <a:pt x="0" y="351"/>
                        <a:pt x="206" y="458"/>
                        <a:pt x="375" y="458"/>
                      </a:cubicBezTo>
                      <a:cubicBezTo>
                        <a:pt x="425" y="458"/>
                        <a:pt x="471" y="449"/>
                        <a:pt x="506" y="430"/>
                      </a:cubicBezTo>
                      <a:cubicBezTo>
                        <a:pt x="598" y="373"/>
                        <a:pt x="640" y="253"/>
                        <a:pt x="612" y="154"/>
                      </a:cubicBezTo>
                      <a:cubicBezTo>
                        <a:pt x="574" y="46"/>
                        <a:pt x="483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44"/>
                <p:cNvSpPr/>
                <p:nvPr/>
              </p:nvSpPr>
              <p:spPr>
                <a:xfrm>
                  <a:off x="7868642" y="2711108"/>
                  <a:ext cx="364020" cy="39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7463" extrusionOk="0">
                      <a:moveTo>
                        <a:pt x="2984" y="0"/>
                      </a:moveTo>
                      <a:cubicBezTo>
                        <a:pt x="2057" y="0"/>
                        <a:pt x="1194" y="626"/>
                        <a:pt x="963" y="1594"/>
                      </a:cubicBezTo>
                      <a:cubicBezTo>
                        <a:pt x="864" y="2012"/>
                        <a:pt x="878" y="2479"/>
                        <a:pt x="595" y="2798"/>
                      </a:cubicBezTo>
                      <a:cubicBezTo>
                        <a:pt x="489" y="2918"/>
                        <a:pt x="354" y="3003"/>
                        <a:pt x="234" y="3117"/>
                      </a:cubicBezTo>
                      <a:cubicBezTo>
                        <a:pt x="0" y="3343"/>
                        <a:pt x="21" y="3655"/>
                        <a:pt x="184" y="3931"/>
                      </a:cubicBezTo>
                      <a:cubicBezTo>
                        <a:pt x="305" y="4129"/>
                        <a:pt x="496" y="4278"/>
                        <a:pt x="616" y="4476"/>
                      </a:cubicBezTo>
                      <a:cubicBezTo>
                        <a:pt x="808" y="4795"/>
                        <a:pt x="772" y="5213"/>
                        <a:pt x="602" y="5546"/>
                      </a:cubicBezTo>
                      <a:cubicBezTo>
                        <a:pt x="517" y="5709"/>
                        <a:pt x="404" y="5872"/>
                        <a:pt x="404" y="6056"/>
                      </a:cubicBezTo>
                      <a:cubicBezTo>
                        <a:pt x="418" y="6233"/>
                        <a:pt x="517" y="6396"/>
                        <a:pt x="673" y="6488"/>
                      </a:cubicBezTo>
                      <a:cubicBezTo>
                        <a:pt x="822" y="6573"/>
                        <a:pt x="992" y="6629"/>
                        <a:pt x="1169" y="6651"/>
                      </a:cubicBezTo>
                      <a:cubicBezTo>
                        <a:pt x="1615" y="6728"/>
                        <a:pt x="2061" y="6693"/>
                        <a:pt x="2500" y="6813"/>
                      </a:cubicBezTo>
                      <a:cubicBezTo>
                        <a:pt x="3067" y="6969"/>
                        <a:pt x="3584" y="7309"/>
                        <a:pt x="4158" y="7423"/>
                      </a:cubicBezTo>
                      <a:cubicBezTo>
                        <a:pt x="4290" y="7449"/>
                        <a:pt x="4427" y="7462"/>
                        <a:pt x="4566" y="7462"/>
                      </a:cubicBezTo>
                      <a:cubicBezTo>
                        <a:pt x="5454" y="7462"/>
                        <a:pt x="6416" y="6928"/>
                        <a:pt x="6636" y="6034"/>
                      </a:cubicBezTo>
                      <a:cubicBezTo>
                        <a:pt x="6792" y="5383"/>
                        <a:pt x="6311" y="4802"/>
                        <a:pt x="6162" y="4200"/>
                      </a:cubicBezTo>
                      <a:cubicBezTo>
                        <a:pt x="6077" y="3846"/>
                        <a:pt x="6183" y="3612"/>
                        <a:pt x="6254" y="3265"/>
                      </a:cubicBezTo>
                      <a:cubicBezTo>
                        <a:pt x="6332" y="2883"/>
                        <a:pt x="6374" y="2493"/>
                        <a:pt x="6381" y="2097"/>
                      </a:cubicBezTo>
                      <a:cubicBezTo>
                        <a:pt x="6388" y="1891"/>
                        <a:pt x="6381" y="1672"/>
                        <a:pt x="6254" y="1509"/>
                      </a:cubicBezTo>
                      <a:cubicBezTo>
                        <a:pt x="6155" y="1403"/>
                        <a:pt x="6027" y="1318"/>
                        <a:pt x="5886" y="1261"/>
                      </a:cubicBezTo>
                      <a:cubicBezTo>
                        <a:pt x="5517" y="1084"/>
                        <a:pt x="5121" y="942"/>
                        <a:pt x="4767" y="737"/>
                      </a:cubicBezTo>
                      <a:cubicBezTo>
                        <a:pt x="4441" y="553"/>
                        <a:pt x="4143" y="312"/>
                        <a:pt x="3789" y="163"/>
                      </a:cubicBezTo>
                      <a:cubicBezTo>
                        <a:pt x="3525" y="52"/>
                        <a:pt x="3252" y="0"/>
                        <a:pt x="2984" y="0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44"/>
                <p:cNvSpPr/>
                <p:nvPr/>
              </p:nvSpPr>
              <p:spPr>
                <a:xfrm>
                  <a:off x="7793887" y="3284543"/>
                  <a:ext cx="216333" cy="6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1226" extrusionOk="0">
                      <a:moveTo>
                        <a:pt x="64" y="1"/>
                      </a:moveTo>
                      <a:lnTo>
                        <a:pt x="0" y="64"/>
                      </a:lnTo>
                      <a:cubicBezTo>
                        <a:pt x="482" y="511"/>
                        <a:pt x="1034" y="872"/>
                        <a:pt x="1636" y="1127"/>
                      </a:cubicBezTo>
                      <a:cubicBezTo>
                        <a:pt x="1792" y="1198"/>
                        <a:pt x="1962" y="1226"/>
                        <a:pt x="2132" y="1226"/>
                      </a:cubicBezTo>
                      <a:cubicBezTo>
                        <a:pt x="2769" y="1226"/>
                        <a:pt x="3520" y="843"/>
                        <a:pt x="4037" y="404"/>
                      </a:cubicBezTo>
                      <a:lnTo>
                        <a:pt x="3980" y="341"/>
                      </a:lnTo>
                      <a:cubicBezTo>
                        <a:pt x="3473" y="765"/>
                        <a:pt x="2745" y="1136"/>
                        <a:pt x="2134" y="1136"/>
                      </a:cubicBezTo>
                      <a:cubicBezTo>
                        <a:pt x="1969" y="1136"/>
                        <a:pt x="1813" y="1109"/>
                        <a:pt x="1671" y="1049"/>
                      </a:cubicBezTo>
                      <a:cubicBezTo>
                        <a:pt x="1077" y="794"/>
                        <a:pt x="531" y="440"/>
                        <a:pt x="64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44"/>
                <p:cNvSpPr/>
                <p:nvPr/>
              </p:nvSpPr>
              <p:spPr>
                <a:xfrm>
                  <a:off x="7864462" y="3300137"/>
                  <a:ext cx="95279" cy="5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" h="950" extrusionOk="0">
                      <a:moveTo>
                        <a:pt x="1566" y="432"/>
                      </a:moveTo>
                      <a:cubicBezTo>
                        <a:pt x="1431" y="560"/>
                        <a:pt x="1211" y="630"/>
                        <a:pt x="978" y="680"/>
                      </a:cubicBezTo>
                      <a:cubicBezTo>
                        <a:pt x="1162" y="581"/>
                        <a:pt x="1360" y="496"/>
                        <a:pt x="1558" y="432"/>
                      </a:cubicBezTo>
                      <a:close/>
                      <a:moveTo>
                        <a:pt x="114" y="156"/>
                      </a:moveTo>
                      <a:cubicBezTo>
                        <a:pt x="333" y="283"/>
                        <a:pt x="489" y="496"/>
                        <a:pt x="553" y="744"/>
                      </a:cubicBezTo>
                      <a:cubicBezTo>
                        <a:pt x="333" y="609"/>
                        <a:pt x="177" y="397"/>
                        <a:pt x="114" y="156"/>
                      </a:cubicBezTo>
                      <a:close/>
                      <a:moveTo>
                        <a:pt x="0" y="0"/>
                      </a:moveTo>
                      <a:lnTo>
                        <a:pt x="7" y="78"/>
                      </a:lnTo>
                      <a:cubicBezTo>
                        <a:pt x="57" y="411"/>
                        <a:pt x="262" y="694"/>
                        <a:pt x="560" y="850"/>
                      </a:cubicBezTo>
                      <a:lnTo>
                        <a:pt x="567" y="857"/>
                      </a:lnTo>
                      <a:cubicBezTo>
                        <a:pt x="567" y="864"/>
                        <a:pt x="567" y="864"/>
                        <a:pt x="567" y="871"/>
                      </a:cubicBezTo>
                      <a:lnTo>
                        <a:pt x="574" y="949"/>
                      </a:lnTo>
                      <a:lnTo>
                        <a:pt x="638" y="892"/>
                      </a:lnTo>
                      <a:cubicBezTo>
                        <a:pt x="673" y="871"/>
                        <a:pt x="716" y="843"/>
                        <a:pt x="751" y="814"/>
                      </a:cubicBezTo>
                      <a:lnTo>
                        <a:pt x="765" y="814"/>
                      </a:lnTo>
                      <a:cubicBezTo>
                        <a:pt x="1141" y="744"/>
                        <a:pt x="1558" y="659"/>
                        <a:pt x="1721" y="375"/>
                      </a:cubicBezTo>
                      <a:lnTo>
                        <a:pt x="1778" y="283"/>
                      </a:lnTo>
                      <a:lnTo>
                        <a:pt x="1778" y="283"/>
                      </a:lnTo>
                      <a:lnTo>
                        <a:pt x="1672" y="312"/>
                      </a:lnTo>
                      <a:cubicBezTo>
                        <a:pt x="1332" y="404"/>
                        <a:pt x="1013" y="545"/>
                        <a:pt x="716" y="737"/>
                      </a:cubicBezTo>
                      <a:lnTo>
                        <a:pt x="645" y="751"/>
                      </a:lnTo>
                      <a:cubicBezTo>
                        <a:pt x="574" y="439"/>
                        <a:pt x="362" y="177"/>
                        <a:pt x="71" y="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44"/>
                <p:cNvSpPr/>
                <p:nvPr/>
              </p:nvSpPr>
              <p:spPr>
                <a:xfrm>
                  <a:off x="7653058" y="4194612"/>
                  <a:ext cx="160227" cy="1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2170" extrusionOk="0">
                      <a:moveTo>
                        <a:pt x="1481" y="1"/>
                      </a:moveTo>
                      <a:lnTo>
                        <a:pt x="1481" y="730"/>
                      </a:lnTo>
                      <a:cubicBezTo>
                        <a:pt x="1197" y="1304"/>
                        <a:pt x="220" y="1417"/>
                        <a:pt x="114" y="1552"/>
                      </a:cubicBezTo>
                      <a:cubicBezTo>
                        <a:pt x="0" y="1687"/>
                        <a:pt x="794" y="2062"/>
                        <a:pt x="1063" y="2083"/>
                      </a:cubicBezTo>
                      <a:cubicBezTo>
                        <a:pt x="1264" y="2099"/>
                        <a:pt x="2106" y="2170"/>
                        <a:pt x="2558" y="2170"/>
                      </a:cubicBezTo>
                      <a:cubicBezTo>
                        <a:pt x="2696" y="2170"/>
                        <a:pt x="2797" y="2163"/>
                        <a:pt x="2833" y="2147"/>
                      </a:cubicBezTo>
                      <a:cubicBezTo>
                        <a:pt x="2989" y="2083"/>
                        <a:pt x="2678" y="72"/>
                        <a:pt x="2678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44"/>
                <p:cNvSpPr/>
                <p:nvPr/>
              </p:nvSpPr>
              <p:spPr>
                <a:xfrm>
                  <a:off x="8290644" y="4067129"/>
                  <a:ext cx="125663" cy="199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728" extrusionOk="0">
                      <a:moveTo>
                        <a:pt x="964" y="0"/>
                      </a:moveTo>
                      <a:lnTo>
                        <a:pt x="1" y="595"/>
                      </a:lnTo>
                      <a:cubicBezTo>
                        <a:pt x="1" y="595"/>
                        <a:pt x="185" y="1027"/>
                        <a:pt x="1084" y="2373"/>
                      </a:cubicBezTo>
                      <a:cubicBezTo>
                        <a:pt x="1561" y="3075"/>
                        <a:pt x="1536" y="3728"/>
                        <a:pt x="1711" y="3728"/>
                      </a:cubicBezTo>
                      <a:cubicBezTo>
                        <a:pt x="1723" y="3728"/>
                        <a:pt x="1736" y="3725"/>
                        <a:pt x="1750" y="3719"/>
                      </a:cubicBezTo>
                      <a:cubicBezTo>
                        <a:pt x="2097" y="3563"/>
                        <a:pt x="2345" y="3095"/>
                        <a:pt x="2097" y="2345"/>
                      </a:cubicBezTo>
                      <a:cubicBezTo>
                        <a:pt x="1977" y="1990"/>
                        <a:pt x="1778" y="836"/>
                        <a:pt x="1531" y="595"/>
                      </a:cubicBezTo>
                      <a:cubicBezTo>
                        <a:pt x="1283" y="347"/>
                        <a:pt x="964" y="0"/>
                        <a:pt x="96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4"/>
                <p:cNvSpPr/>
                <p:nvPr/>
              </p:nvSpPr>
              <p:spPr>
                <a:xfrm>
                  <a:off x="7723258" y="4175643"/>
                  <a:ext cx="88848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014" extrusionOk="0">
                      <a:moveTo>
                        <a:pt x="1658" y="1"/>
                      </a:moveTo>
                      <a:lnTo>
                        <a:pt x="1" y="65"/>
                      </a:lnTo>
                      <a:lnTo>
                        <a:pt x="43" y="964"/>
                      </a:lnTo>
                      <a:lnTo>
                        <a:pt x="1566" y="1014"/>
                      </a:lnTo>
                      <a:lnTo>
                        <a:pt x="165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4"/>
                <p:cNvSpPr/>
                <p:nvPr/>
              </p:nvSpPr>
              <p:spPr>
                <a:xfrm>
                  <a:off x="8264065" y="4042050"/>
                  <a:ext cx="93832" cy="8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524" extrusionOk="0">
                      <a:moveTo>
                        <a:pt x="1403" y="1"/>
                      </a:moveTo>
                      <a:lnTo>
                        <a:pt x="1" y="766"/>
                      </a:lnTo>
                      <a:lnTo>
                        <a:pt x="596" y="1524"/>
                      </a:lnTo>
                      <a:lnTo>
                        <a:pt x="1750" y="582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4"/>
                <p:cNvSpPr/>
                <p:nvPr/>
              </p:nvSpPr>
              <p:spPr>
                <a:xfrm>
                  <a:off x="7839383" y="3480779"/>
                  <a:ext cx="140882" cy="4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" h="858" extrusionOk="0">
                      <a:moveTo>
                        <a:pt x="2621" y="0"/>
                      </a:moveTo>
                      <a:cubicBezTo>
                        <a:pt x="1708" y="135"/>
                        <a:pt x="830" y="411"/>
                        <a:pt x="1" y="815"/>
                      </a:cubicBezTo>
                      <a:lnTo>
                        <a:pt x="22" y="857"/>
                      </a:lnTo>
                      <a:cubicBezTo>
                        <a:pt x="844" y="453"/>
                        <a:pt x="1722" y="177"/>
                        <a:pt x="2628" y="43"/>
                      </a:cubicBezTo>
                      <a:lnTo>
                        <a:pt x="2621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4"/>
                <p:cNvSpPr/>
                <p:nvPr/>
              </p:nvSpPr>
              <p:spPr>
                <a:xfrm>
                  <a:off x="7725187" y="3355546"/>
                  <a:ext cx="68324" cy="79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14774" extrusionOk="0">
                      <a:moveTo>
                        <a:pt x="1240" y="0"/>
                      </a:moveTo>
                      <a:cubicBezTo>
                        <a:pt x="602" y="1239"/>
                        <a:pt x="305" y="3130"/>
                        <a:pt x="156" y="4044"/>
                      </a:cubicBezTo>
                      <a:cubicBezTo>
                        <a:pt x="135" y="4214"/>
                        <a:pt x="113" y="4349"/>
                        <a:pt x="92" y="4419"/>
                      </a:cubicBezTo>
                      <a:cubicBezTo>
                        <a:pt x="0" y="4894"/>
                        <a:pt x="269" y="14370"/>
                        <a:pt x="283" y="14774"/>
                      </a:cubicBezTo>
                      <a:lnTo>
                        <a:pt x="326" y="14774"/>
                      </a:lnTo>
                      <a:cubicBezTo>
                        <a:pt x="326" y="14675"/>
                        <a:pt x="43" y="4901"/>
                        <a:pt x="142" y="4434"/>
                      </a:cubicBezTo>
                      <a:cubicBezTo>
                        <a:pt x="156" y="4356"/>
                        <a:pt x="177" y="4221"/>
                        <a:pt x="198" y="4051"/>
                      </a:cubicBezTo>
                      <a:cubicBezTo>
                        <a:pt x="347" y="3145"/>
                        <a:pt x="645" y="1254"/>
                        <a:pt x="1275" y="21"/>
                      </a:cubicBezTo>
                      <a:lnTo>
                        <a:pt x="1240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44"/>
                <p:cNvSpPr/>
                <p:nvPr/>
              </p:nvSpPr>
              <p:spPr>
                <a:xfrm>
                  <a:off x="8035245" y="3179780"/>
                  <a:ext cx="20899" cy="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326" extrusionOk="0">
                      <a:moveTo>
                        <a:pt x="390" y="1"/>
                      </a:moveTo>
                      <a:lnTo>
                        <a:pt x="0" y="645"/>
                      </a:lnTo>
                      <a:lnTo>
                        <a:pt x="376" y="1325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1" name="Google Shape;971;p44"/>
              <p:cNvGrpSpPr/>
              <p:nvPr/>
            </p:nvGrpSpPr>
            <p:grpSpPr>
              <a:xfrm rot="5400000" flipH="1">
                <a:off x="3234155" y="827044"/>
                <a:ext cx="2129756" cy="1931451"/>
                <a:chOff x="176911" y="1217850"/>
                <a:chExt cx="2129756" cy="1931451"/>
              </a:xfrm>
            </p:grpSpPr>
            <p:sp>
              <p:nvSpPr>
                <p:cNvPr id="972" name="Google Shape;972;p44"/>
                <p:cNvSpPr/>
                <p:nvPr/>
              </p:nvSpPr>
              <p:spPr>
                <a:xfrm>
                  <a:off x="847712" y="1476548"/>
                  <a:ext cx="1167546" cy="116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" h="13415" extrusionOk="0">
                      <a:moveTo>
                        <a:pt x="12445" y="1"/>
                      </a:moveTo>
                      <a:cubicBezTo>
                        <a:pt x="11906" y="1"/>
                        <a:pt x="11474" y="433"/>
                        <a:pt x="11474" y="971"/>
                      </a:cubicBezTo>
                      <a:cubicBezTo>
                        <a:pt x="11460" y="6764"/>
                        <a:pt x="6765" y="11460"/>
                        <a:pt x="971" y="11467"/>
                      </a:cubicBezTo>
                      <a:cubicBezTo>
                        <a:pt x="433" y="11467"/>
                        <a:pt x="1" y="11899"/>
                        <a:pt x="1" y="12437"/>
                      </a:cubicBezTo>
                      <a:cubicBezTo>
                        <a:pt x="1" y="12975"/>
                        <a:pt x="433" y="13415"/>
                        <a:pt x="971" y="13415"/>
                      </a:cubicBezTo>
                      <a:cubicBezTo>
                        <a:pt x="7834" y="13415"/>
                        <a:pt x="13415" y="7834"/>
                        <a:pt x="13422" y="971"/>
                      </a:cubicBezTo>
                      <a:cubicBezTo>
                        <a:pt x="13422" y="433"/>
                        <a:pt x="12983" y="1"/>
                        <a:pt x="1244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44"/>
                <p:cNvSpPr/>
                <p:nvPr/>
              </p:nvSpPr>
              <p:spPr>
                <a:xfrm>
                  <a:off x="818609" y="1419034"/>
                  <a:ext cx="1488059" cy="1492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2" h="16942" extrusionOk="0">
                      <a:moveTo>
                        <a:pt x="16120" y="1"/>
                      </a:moveTo>
                      <a:cubicBezTo>
                        <a:pt x="15688" y="1"/>
                        <a:pt x="15341" y="362"/>
                        <a:pt x="15362" y="787"/>
                      </a:cubicBezTo>
                      <a:cubicBezTo>
                        <a:pt x="15362" y="8868"/>
                        <a:pt x="8797" y="15433"/>
                        <a:pt x="716" y="15433"/>
                      </a:cubicBezTo>
                      <a:cubicBezTo>
                        <a:pt x="312" y="15454"/>
                        <a:pt x="1" y="15787"/>
                        <a:pt x="1" y="16191"/>
                      </a:cubicBezTo>
                      <a:cubicBezTo>
                        <a:pt x="1" y="16587"/>
                        <a:pt x="312" y="16920"/>
                        <a:pt x="716" y="16941"/>
                      </a:cubicBezTo>
                      <a:cubicBezTo>
                        <a:pt x="9625" y="16941"/>
                        <a:pt x="16871" y="9696"/>
                        <a:pt x="16871" y="787"/>
                      </a:cubicBezTo>
                      <a:cubicBezTo>
                        <a:pt x="16892" y="362"/>
                        <a:pt x="16545" y="1"/>
                        <a:pt x="1612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44"/>
                <p:cNvSpPr/>
                <p:nvPr/>
              </p:nvSpPr>
              <p:spPr>
                <a:xfrm>
                  <a:off x="648165" y="1291789"/>
                  <a:ext cx="1556902" cy="155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8" h="17884" extrusionOk="0">
                      <a:moveTo>
                        <a:pt x="16658" y="0"/>
                      </a:moveTo>
                      <a:cubicBezTo>
                        <a:pt x="15964" y="0"/>
                        <a:pt x="15411" y="567"/>
                        <a:pt x="15433" y="1261"/>
                      </a:cubicBezTo>
                      <a:cubicBezTo>
                        <a:pt x="15433" y="9072"/>
                        <a:pt x="9073" y="15432"/>
                        <a:pt x="1254" y="15432"/>
                      </a:cubicBezTo>
                      <a:cubicBezTo>
                        <a:pt x="1245" y="15432"/>
                        <a:pt x="1237" y="15432"/>
                        <a:pt x="1228" y="15432"/>
                      </a:cubicBezTo>
                      <a:cubicBezTo>
                        <a:pt x="553" y="15432"/>
                        <a:pt x="0" y="15979"/>
                        <a:pt x="0" y="16658"/>
                      </a:cubicBezTo>
                      <a:cubicBezTo>
                        <a:pt x="0" y="17336"/>
                        <a:pt x="553" y="17883"/>
                        <a:pt x="1228" y="17883"/>
                      </a:cubicBezTo>
                      <a:cubicBezTo>
                        <a:pt x="1237" y="17883"/>
                        <a:pt x="1245" y="17883"/>
                        <a:pt x="1254" y="17883"/>
                      </a:cubicBezTo>
                      <a:cubicBezTo>
                        <a:pt x="10425" y="17883"/>
                        <a:pt x="17876" y="10425"/>
                        <a:pt x="17876" y="1261"/>
                      </a:cubicBezTo>
                      <a:cubicBezTo>
                        <a:pt x="17897" y="567"/>
                        <a:pt x="17345" y="0"/>
                        <a:pt x="16658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44"/>
                <p:cNvSpPr/>
                <p:nvPr/>
              </p:nvSpPr>
              <p:spPr>
                <a:xfrm>
                  <a:off x="1840837" y="1298921"/>
                  <a:ext cx="119608" cy="102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1179" extrusionOk="0">
                      <a:moveTo>
                        <a:pt x="779" y="1"/>
                      </a:moveTo>
                      <a:cubicBezTo>
                        <a:pt x="634" y="1"/>
                        <a:pt x="488" y="54"/>
                        <a:pt x="369" y="173"/>
                      </a:cubicBezTo>
                      <a:cubicBezTo>
                        <a:pt x="1" y="541"/>
                        <a:pt x="263" y="1179"/>
                        <a:pt x="787" y="1179"/>
                      </a:cubicBezTo>
                      <a:cubicBezTo>
                        <a:pt x="1105" y="1179"/>
                        <a:pt x="1375" y="910"/>
                        <a:pt x="1375" y="591"/>
                      </a:cubicBezTo>
                      <a:cubicBezTo>
                        <a:pt x="1375" y="236"/>
                        <a:pt x="1082" y="1"/>
                        <a:pt x="779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44"/>
                <p:cNvSpPr/>
                <p:nvPr/>
              </p:nvSpPr>
              <p:spPr>
                <a:xfrm>
                  <a:off x="1769421" y="1217850"/>
                  <a:ext cx="78289" cy="67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73" extrusionOk="0">
                      <a:moveTo>
                        <a:pt x="515" y="1"/>
                      </a:moveTo>
                      <a:cubicBezTo>
                        <a:pt x="421" y="1"/>
                        <a:pt x="326" y="36"/>
                        <a:pt x="248" y="113"/>
                      </a:cubicBezTo>
                      <a:cubicBezTo>
                        <a:pt x="0" y="354"/>
                        <a:pt x="177" y="772"/>
                        <a:pt x="517" y="772"/>
                      </a:cubicBezTo>
                      <a:cubicBezTo>
                        <a:pt x="730" y="772"/>
                        <a:pt x="900" y="602"/>
                        <a:pt x="900" y="390"/>
                      </a:cubicBezTo>
                      <a:cubicBezTo>
                        <a:pt x="900" y="155"/>
                        <a:pt x="711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44"/>
                <p:cNvSpPr/>
                <p:nvPr/>
              </p:nvSpPr>
              <p:spPr>
                <a:xfrm>
                  <a:off x="1121893" y="3045873"/>
                  <a:ext cx="121435" cy="10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189" extrusionOk="0">
                      <a:moveTo>
                        <a:pt x="792" y="0"/>
                      </a:moveTo>
                      <a:cubicBezTo>
                        <a:pt x="646" y="0"/>
                        <a:pt x="497" y="54"/>
                        <a:pt x="376" y="175"/>
                      </a:cubicBezTo>
                      <a:cubicBezTo>
                        <a:pt x="1" y="551"/>
                        <a:pt x="270" y="1188"/>
                        <a:pt x="801" y="1188"/>
                      </a:cubicBezTo>
                      <a:cubicBezTo>
                        <a:pt x="1127" y="1188"/>
                        <a:pt x="1396" y="926"/>
                        <a:pt x="1396" y="600"/>
                      </a:cubicBezTo>
                      <a:cubicBezTo>
                        <a:pt x="1396" y="240"/>
                        <a:pt x="1099" y="0"/>
                        <a:pt x="792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44"/>
                <p:cNvSpPr/>
                <p:nvPr/>
              </p:nvSpPr>
              <p:spPr>
                <a:xfrm>
                  <a:off x="1910426" y="2640081"/>
                  <a:ext cx="181891" cy="15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" h="1788" extrusionOk="0">
                      <a:moveTo>
                        <a:pt x="1190" y="0"/>
                      </a:moveTo>
                      <a:cubicBezTo>
                        <a:pt x="971" y="0"/>
                        <a:pt x="748" y="82"/>
                        <a:pt x="567" y="265"/>
                      </a:cubicBezTo>
                      <a:cubicBezTo>
                        <a:pt x="1" y="825"/>
                        <a:pt x="405" y="1788"/>
                        <a:pt x="1198" y="1788"/>
                      </a:cubicBezTo>
                      <a:cubicBezTo>
                        <a:pt x="1694" y="1788"/>
                        <a:pt x="2090" y="1391"/>
                        <a:pt x="2090" y="896"/>
                      </a:cubicBezTo>
                      <a:cubicBezTo>
                        <a:pt x="2090" y="359"/>
                        <a:pt x="1649" y="0"/>
                        <a:pt x="1190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44"/>
                <p:cNvSpPr/>
                <p:nvPr/>
              </p:nvSpPr>
              <p:spPr>
                <a:xfrm>
                  <a:off x="1751502" y="2895038"/>
                  <a:ext cx="109778" cy="9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18" y="1"/>
                      </a:moveTo>
                      <a:cubicBezTo>
                        <a:pt x="586" y="1"/>
                        <a:pt x="451" y="50"/>
                        <a:pt x="341" y="160"/>
                      </a:cubicBezTo>
                      <a:cubicBezTo>
                        <a:pt x="1" y="500"/>
                        <a:pt x="241" y="1074"/>
                        <a:pt x="723" y="1074"/>
                      </a:cubicBezTo>
                      <a:cubicBezTo>
                        <a:pt x="1021" y="1074"/>
                        <a:pt x="1261" y="833"/>
                        <a:pt x="1261" y="542"/>
                      </a:cubicBezTo>
                      <a:cubicBezTo>
                        <a:pt x="1261" y="217"/>
                        <a:pt x="995" y="1"/>
                        <a:pt x="718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44"/>
                <p:cNvSpPr/>
                <p:nvPr/>
              </p:nvSpPr>
              <p:spPr>
                <a:xfrm>
                  <a:off x="1128678" y="2635383"/>
                  <a:ext cx="109778" cy="93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7" extrusionOk="0">
                      <a:moveTo>
                        <a:pt x="718" y="0"/>
                      </a:moveTo>
                      <a:cubicBezTo>
                        <a:pt x="585" y="0"/>
                        <a:pt x="450" y="49"/>
                        <a:pt x="340" y="156"/>
                      </a:cubicBezTo>
                      <a:cubicBezTo>
                        <a:pt x="0" y="496"/>
                        <a:pt x="241" y="1077"/>
                        <a:pt x="723" y="1077"/>
                      </a:cubicBezTo>
                      <a:cubicBezTo>
                        <a:pt x="1020" y="1077"/>
                        <a:pt x="1261" y="836"/>
                        <a:pt x="1261" y="539"/>
                      </a:cubicBezTo>
                      <a:cubicBezTo>
                        <a:pt x="1261" y="213"/>
                        <a:pt x="995" y="0"/>
                        <a:pt x="718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44"/>
                <p:cNvSpPr/>
                <p:nvPr/>
              </p:nvSpPr>
              <p:spPr>
                <a:xfrm>
                  <a:off x="341363" y="2682182"/>
                  <a:ext cx="136831" cy="11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1348" extrusionOk="0">
                      <a:moveTo>
                        <a:pt x="900" y="1"/>
                      </a:moveTo>
                      <a:cubicBezTo>
                        <a:pt x="305" y="1"/>
                        <a:pt x="0" y="723"/>
                        <a:pt x="425" y="1148"/>
                      </a:cubicBezTo>
                      <a:cubicBezTo>
                        <a:pt x="563" y="1286"/>
                        <a:pt x="732" y="1348"/>
                        <a:pt x="898" y="1348"/>
                      </a:cubicBezTo>
                      <a:cubicBezTo>
                        <a:pt x="1243" y="1348"/>
                        <a:pt x="1573" y="1080"/>
                        <a:pt x="1573" y="674"/>
                      </a:cubicBezTo>
                      <a:cubicBezTo>
                        <a:pt x="1573" y="305"/>
                        <a:pt x="1275" y="1"/>
                        <a:pt x="900" y="1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44"/>
                <p:cNvSpPr/>
                <p:nvPr/>
              </p:nvSpPr>
              <p:spPr>
                <a:xfrm>
                  <a:off x="176911" y="2511161"/>
                  <a:ext cx="70549" cy="60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23" y="1"/>
                      </a:moveTo>
                      <a:cubicBezTo>
                        <a:pt x="242" y="1"/>
                        <a:pt x="1" y="575"/>
                        <a:pt x="341" y="914"/>
                      </a:cubicBezTo>
                      <a:cubicBezTo>
                        <a:pt x="451" y="1024"/>
                        <a:pt x="586" y="1074"/>
                        <a:pt x="718" y="1074"/>
                      </a:cubicBezTo>
                      <a:cubicBezTo>
                        <a:pt x="996" y="1074"/>
                        <a:pt x="1262" y="858"/>
                        <a:pt x="1262" y="532"/>
                      </a:cubicBezTo>
                      <a:cubicBezTo>
                        <a:pt x="1262" y="235"/>
                        <a:pt x="1021" y="1"/>
                        <a:pt x="723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83" name="Google Shape;983;p44"/>
            <p:cNvSpPr/>
            <p:nvPr/>
          </p:nvSpPr>
          <p:spPr>
            <a:xfrm rot="-5400000">
              <a:off x="4954513" y="2430223"/>
              <a:ext cx="116882" cy="99717"/>
            </a:xfrm>
            <a:custGeom>
              <a:avLst/>
              <a:gdLst/>
              <a:ahLst/>
              <a:cxnLst/>
              <a:rect l="l" t="t" r="r" b="b"/>
              <a:pathLst>
                <a:path w="3825" h="3263" extrusionOk="0">
                  <a:moveTo>
                    <a:pt x="1669" y="1"/>
                  </a:moveTo>
                  <a:cubicBezTo>
                    <a:pt x="814" y="1"/>
                    <a:pt x="0" y="682"/>
                    <a:pt x="25" y="1680"/>
                  </a:cubicBezTo>
                  <a:cubicBezTo>
                    <a:pt x="43" y="2560"/>
                    <a:pt x="770" y="3263"/>
                    <a:pt x="1663" y="3263"/>
                  </a:cubicBezTo>
                  <a:cubicBezTo>
                    <a:pt x="1675" y="3263"/>
                    <a:pt x="1686" y="3262"/>
                    <a:pt x="1698" y="3262"/>
                  </a:cubicBezTo>
                  <a:cubicBezTo>
                    <a:pt x="3134" y="3226"/>
                    <a:pt x="3825" y="1462"/>
                    <a:pt x="2788" y="462"/>
                  </a:cubicBezTo>
                  <a:cubicBezTo>
                    <a:pt x="2458" y="143"/>
                    <a:pt x="2059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5460584" y="1627614"/>
              <a:ext cx="138914" cy="129819"/>
            </a:xfrm>
            <a:custGeom>
              <a:avLst/>
              <a:gdLst/>
              <a:ahLst/>
              <a:cxnLst/>
              <a:rect l="l" t="t" r="r" b="b"/>
              <a:pathLst>
                <a:path w="4546" h="4248" extrusionOk="0">
                  <a:moveTo>
                    <a:pt x="2290" y="0"/>
                  </a:moveTo>
                  <a:cubicBezTo>
                    <a:pt x="2182" y="0"/>
                    <a:pt x="2073" y="9"/>
                    <a:pt x="1964" y="26"/>
                  </a:cubicBezTo>
                  <a:cubicBezTo>
                    <a:pt x="801" y="208"/>
                    <a:pt x="1" y="1281"/>
                    <a:pt x="182" y="2444"/>
                  </a:cubicBezTo>
                  <a:cubicBezTo>
                    <a:pt x="348" y="3489"/>
                    <a:pt x="1256" y="4247"/>
                    <a:pt x="2298" y="4247"/>
                  </a:cubicBezTo>
                  <a:cubicBezTo>
                    <a:pt x="2398" y="4247"/>
                    <a:pt x="2499" y="4240"/>
                    <a:pt x="2600" y="4226"/>
                  </a:cubicBezTo>
                  <a:cubicBezTo>
                    <a:pt x="3746" y="4044"/>
                    <a:pt x="4546" y="2971"/>
                    <a:pt x="4382" y="1808"/>
                  </a:cubicBezTo>
                  <a:cubicBezTo>
                    <a:pt x="4218" y="755"/>
                    <a:pt x="3309" y="0"/>
                    <a:pt x="2290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4268251">
              <a:off x="5204332" y="553406"/>
              <a:ext cx="92230" cy="367825"/>
            </a:xfrm>
            <a:custGeom>
              <a:avLst/>
              <a:gdLst/>
              <a:ahLst/>
              <a:cxnLst/>
              <a:rect l="l" t="t" r="r" b="b"/>
              <a:pathLst>
                <a:path w="10006" h="39905" extrusionOk="0">
                  <a:moveTo>
                    <a:pt x="0" y="0"/>
                  </a:moveTo>
                  <a:lnTo>
                    <a:pt x="6667" y="6668"/>
                  </a:lnTo>
                  <a:lnTo>
                    <a:pt x="1054" y="16390"/>
                  </a:lnTo>
                  <a:lnTo>
                    <a:pt x="8334" y="23670"/>
                  </a:lnTo>
                  <a:lnTo>
                    <a:pt x="3004" y="32902"/>
                  </a:lnTo>
                  <a:lnTo>
                    <a:pt x="10006" y="39905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6" name="Google Shape;986;p44"/>
            <p:cNvSpPr/>
            <p:nvPr/>
          </p:nvSpPr>
          <p:spPr>
            <a:xfrm rot="5400000" flipH="1">
              <a:off x="4843092" y="3044841"/>
              <a:ext cx="120000" cy="120000"/>
            </a:xfrm>
            <a:prstGeom prst="mathPlus">
              <a:avLst>
                <a:gd name="adj1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1794420" flipH="1">
              <a:off x="7148390" y="793264"/>
              <a:ext cx="92059" cy="92059"/>
            </a:xfrm>
            <a:prstGeom prst="mathPlus">
              <a:avLst>
                <a:gd name="adj1" fmla="val 0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4"/>
          <p:cNvSpPr/>
          <p:nvPr/>
        </p:nvSpPr>
        <p:spPr>
          <a:xfrm>
            <a:off x="7417332" y="3325286"/>
            <a:ext cx="1646264" cy="1646584"/>
          </a:xfrm>
          <a:custGeom>
            <a:avLst/>
            <a:gdLst/>
            <a:ahLst/>
            <a:cxnLst/>
            <a:rect l="l" t="t" r="r" b="b"/>
            <a:pathLst>
              <a:path w="15447" h="15450" extrusionOk="0">
                <a:moveTo>
                  <a:pt x="13101" y="1"/>
                </a:moveTo>
                <a:cubicBezTo>
                  <a:pt x="13043" y="1"/>
                  <a:pt x="12985" y="6"/>
                  <a:pt x="12926" y="17"/>
                </a:cubicBezTo>
                <a:cubicBezTo>
                  <a:pt x="12380" y="116"/>
                  <a:pt x="12026" y="647"/>
                  <a:pt x="12139" y="1192"/>
                </a:cubicBezTo>
                <a:cubicBezTo>
                  <a:pt x="12309" y="2156"/>
                  <a:pt x="12345" y="3133"/>
                  <a:pt x="12246" y="4110"/>
                </a:cubicBezTo>
                <a:cubicBezTo>
                  <a:pt x="11693" y="9464"/>
                  <a:pt x="7179" y="13476"/>
                  <a:pt x="1883" y="13476"/>
                </a:cubicBezTo>
                <a:cubicBezTo>
                  <a:pt x="1616" y="13476"/>
                  <a:pt x="1347" y="13466"/>
                  <a:pt x="1077" y="13445"/>
                </a:cubicBezTo>
                <a:cubicBezTo>
                  <a:pt x="1059" y="13444"/>
                  <a:pt x="1042" y="13443"/>
                  <a:pt x="1024" y="13443"/>
                </a:cubicBezTo>
                <a:cubicBezTo>
                  <a:pt x="516" y="13443"/>
                  <a:pt x="84" y="13838"/>
                  <a:pt x="43" y="14358"/>
                </a:cubicBezTo>
                <a:cubicBezTo>
                  <a:pt x="0" y="14890"/>
                  <a:pt x="397" y="15357"/>
                  <a:pt x="928" y="15414"/>
                </a:cubicBezTo>
                <a:cubicBezTo>
                  <a:pt x="1247" y="15435"/>
                  <a:pt x="1566" y="15449"/>
                  <a:pt x="1884" y="15449"/>
                </a:cubicBezTo>
                <a:cubicBezTo>
                  <a:pt x="9611" y="15435"/>
                  <a:pt x="15447" y="8445"/>
                  <a:pt x="14080" y="838"/>
                </a:cubicBezTo>
                <a:cubicBezTo>
                  <a:pt x="14004" y="352"/>
                  <a:pt x="13579" y="1"/>
                  <a:pt x="131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4"/>
          <p:cNvSpPr/>
          <p:nvPr/>
        </p:nvSpPr>
        <p:spPr>
          <a:xfrm>
            <a:off x="7827155" y="2912924"/>
            <a:ext cx="994238" cy="1824990"/>
          </a:xfrm>
          <a:custGeom>
            <a:avLst/>
            <a:gdLst/>
            <a:ahLst/>
            <a:cxnLst/>
            <a:rect l="l" t="t" r="r" b="b"/>
            <a:pathLst>
              <a:path w="9329" h="17124" extrusionOk="0">
                <a:moveTo>
                  <a:pt x="5917" y="1"/>
                </a:moveTo>
                <a:cubicBezTo>
                  <a:pt x="5715" y="1"/>
                  <a:pt x="5511" y="62"/>
                  <a:pt x="5334" y="189"/>
                </a:cubicBezTo>
                <a:cubicBezTo>
                  <a:pt x="4887" y="515"/>
                  <a:pt x="4795" y="1153"/>
                  <a:pt x="5135" y="1592"/>
                </a:cubicBezTo>
                <a:cubicBezTo>
                  <a:pt x="6793" y="3879"/>
                  <a:pt x="7260" y="6818"/>
                  <a:pt x="6396" y="9510"/>
                </a:cubicBezTo>
                <a:cubicBezTo>
                  <a:pt x="5525" y="12201"/>
                  <a:pt x="3421" y="14311"/>
                  <a:pt x="744" y="15197"/>
                </a:cubicBezTo>
                <a:cubicBezTo>
                  <a:pt x="284" y="15353"/>
                  <a:pt x="1" y="15813"/>
                  <a:pt x="79" y="16287"/>
                </a:cubicBezTo>
                <a:cubicBezTo>
                  <a:pt x="156" y="16769"/>
                  <a:pt x="567" y="17123"/>
                  <a:pt x="1049" y="17123"/>
                </a:cubicBezTo>
                <a:cubicBezTo>
                  <a:pt x="1155" y="17116"/>
                  <a:pt x="1261" y="17102"/>
                  <a:pt x="1360" y="17066"/>
                </a:cubicBezTo>
                <a:cubicBezTo>
                  <a:pt x="4640" y="15983"/>
                  <a:pt x="7203" y="13405"/>
                  <a:pt x="8266" y="10112"/>
                </a:cubicBezTo>
                <a:cubicBezTo>
                  <a:pt x="9328" y="6825"/>
                  <a:pt x="8754" y="3228"/>
                  <a:pt x="6729" y="430"/>
                </a:cubicBezTo>
                <a:cubicBezTo>
                  <a:pt x="6539" y="150"/>
                  <a:pt x="6231" y="1"/>
                  <a:pt x="5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31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20;p46">
            <a:extLst>
              <a:ext uri="{FF2B5EF4-FFF2-40B4-BE49-F238E27FC236}">
                <a16:creationId xmlns:a16="http://schemas.microsoft.com/office/drawing/2014/main" xmlns="" id="{F4220AE5-EB4D-4F6B-AE7C-60B48058B54D}"/>
              </a:ext>
            </a:extLst>
          </p:cNvPr>
          <p:cNvSpPr/>
          <p:nvPr/>
        </p:nvSpPr>
        <p:spPr>
          <a:xfrm flipH="1">
            <a:off x="3467142" y="4037248"/>
            <a:ext cx="230161" cy="2859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6638E4C1-86FF-4776-B71B-28CC0C95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3" y="367066"/>
            <a:ext cx="7847447" cy="160551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71C2634-DA91-468F-B0E9-A69AFF82BEB8}"/>
              </a:ext>
            </a:extLst>
          </p:cNvPr>
          <p:cNvSpPr txBox="1"/>
          <p:nvPr/>
        </p:nvSpPr>
        <p:spPr>
          <a:xfrm>
            <a:off x="1149257" y="605092"/>
            <a:ext cx="3449817" cy="32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768;p38">
            <a:extLst>
              <a:ext uri="{FF2B5EF4-FFF2-40B4-BE49-F238E27FC236}">
                <a16:creationId xmlns:a16="http://schemas.microsoft.com/office/drawing/2014/main" xmlns="" id="{D4796926-0524-4406-8FA9-CF5952576B38}"/>
              </a:ext>
            </a:extLst>
          </p:cNvPr>
          <p:cNvSpPr txBox="1"/>
          <p:nvPr/>
        </p:nvSpPr>
        <p:spPr>
          <a:xfrm>
            <a:off x="769777" y="1984156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when</a:t>
            </a:r>
            <a:endParaRPr sz="18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" name="Google Shape;768;p38">
            <a:extLst>
              <a:ext uri="{FF2B5EF4-FFF2-40B4-BE49-F238E27FC236}">
                <a16:creationId xmlns:a16="http://schemas.microsoft.com/office/drawing/2014/main" xmlns="" id="{45265BAA-0C95-4277-8908-007B1838BBDF}"/>
              </a:ext>
            </a:extLst>
          </p:cNvPr>
          <p:cNvSpPr txBox="1"/>
          <p:nvPr/>
        </p:nvSpPr>
        <p:spPr>
          <a:xfrm>
            <a:off x="691795" y="2270722"/>
            <a:ext cx="155610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A</a:t>
            </a: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s soon as</a:t>
            </a:r>
            <a:endParaRPr sz="16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4" name="Google Shape;768;p38">
            <a:extLst>
              <a:ext uri="{FF2B5EF4-FFF2-40B4-BE49-F238E27FC236}">
                <a16:creationId xmlns:a16="http://schemas.microsoft.com/office/drawing/2014/main" xmlns="" id="{5CE01CBE-6CFB-4DA7-9354-726BC2025AB2}"/>
              </a:ext>
            </a:extLst>
          </p:cNvPr>
          <p:cNvSpPr txBox="1"/>
          <p:nvPr/>
        </p:nvSpPr>
        <p:spPr>
          <a:xfrm>
            <a:off x="760867" y="2518593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while</a:t>
            </a:r>
            <a:endParaRPr sz="18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" name="Google Shape;768;p38">
            <a:extLst>
              <a:ext uri="{FF2B5EF4-FFF2-40B4-BE49-F238E27FC236}">
                <a16:creationId xmlns:a16="http://schemas.microsoft.com/office/drawing/2014/main" xmlns="" id="{D35F2306-C953-45E4-A402-9ED5731BE3C1}"/>
              </a:ext>
            </a:extLst>
          </p:cNvPr>
          <p:cNvSpPr txBox="1"/>
          <p:nvPr/>
        </p:nvSpPr>
        <p:spPr>
          <a:xfrm>
            <a:off x="790034" y="2974704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until</a:t>
            </a:r>
            <a:endParaRPr sz="20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6" name="Google Shape;768;p38">
            <a:extLst>
              <a:ext uri="{FF2B5EF4-FFF2-40B4-BE49-F238E27FC236}">
                <a16:creationId xmlns:a16="http://schemas.microsoft.com/office/drawing/2014/main" xmlns="" id="{E6932DB4-BC54-4063-9651-A3947A52DAB8}"/>
              </a:ext>
            </a:extLst>
          </p:cNvPr>
          <p:cNvSpPr txBox="1"/>
          <p:nvPr/>
        </p:nvSpPr>
        <p:spPr>
          <a:xfrm>
            <a:off x="718972" y="2754484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since</a:t>
            </a:r>
            <a:endParaRPr sz="20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" name="Google Shape;768;p38">
            <a:extLst>
              <a:ext uri="{FF2B5EF4-FFF2-40B4-BE49-F238E27FC236}">
                <a16:creationId xmlns:a16="http://schemas.microsoft.com/office/drawing/2014/main" xmlns="" id="{480680DC-C668-4C3B-99A9-E40D10EF137C}"/>
              </a:ext>
            </a:extLst>
          </p:cNvPr>
          <p:cNvSpPr txBox="1"/>
          <p:nvPr/>
        </p:nvSpPr>
        <p:spPr>
          <a:xfrm>
            <a:off x="769776" y="3492686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after</a:t>
            </a:r>
            <a:endParaRPr sz="20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8" name="Google Shape;768;p38">
            <a:extLst>
              <a:ext uri="{FF2B5EF4-FFF2-40B4-BE49-F238E27FC236}">
                <a16:creationId xmlns:a16="http://schemas.microsoft.com/office/drawing/2014/main" xmlns="" id="{DA5F7748-20E5-4D4D-9565-33D0DAA3BF5B}"/>
              </a:ext>
            </a:extLst>
          </p:cNvPr>
          <p:cNvSpPr txBox="1"/>
          <p:nvPr/>
        </p:nvSpPr>
        <p:spPr>
          <a:xfrm>
            <a:off x="680323" y="3267435"/>
            <a:ext cx="1079853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before</a:t>
            </a:r>
            <a:endParaRPr sz="18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" name="قوس كبير أيمن 1">
            <a:extLst>
              <a:ext uri="{FF2B5EF4-FFF2-40B4-BE49-F238E27FC236}">
                <a16:creationId xmlns:a16="http://schemas.microsoft.com/office/drawing/2014/main" xmlns="" id="{98A696EC-81A7-4BCA-B0C7-48387D07BF6C}"/>
              </a:ext>
            </a:extLst>
          </p:cNvPr>
          <p:cNvSpPr/>
          <p:nvPr/>
        </p:nvSpPr>
        <p:spPr>
          <a:xfrm>
            <a:off x="1500370" y="2148339"/>
            <a:ext cx="816331" cy="1716347"/>
          </a:xfrm>
          <a:prstGeom prst="rightBrace">
            <a:avLst>
              <a:gd name="adj1" fmla="val 8333"/>
              <a:gd name="adj2" fmla="val 5087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B29D6B5F-2DE1-4A15-A2EA-06E302530FD6}"/>
              </a:ext>
            </a:extLst>
          </p:cNvPr>
          <p:cNvSpPr txBox="1"/>
          <p:nvPr/>
        </p:nvSpPr>
        <p:spPr>
          <a:xfrm>
            <a:off x="2445541" y="2805427"/>
            <a:ext cx="3262315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Subordinating Conjunctions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C6CC9CEE-C13F-44D0-AB45-094CB60DEC77}"/>
              </a:ext>
            </a:extLst>
          </p:cNvPr>
          <p:cNvSpPr txBox="1"/>
          <p:nvPr/>
        </p:nvSpPr>
        <p:spPr>
          <a:xfrm>
            <a:off x="680323" y="3937784"/>
            <a:ext cx="493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Before we watched the movie  </a:t>
            </a:r>
            <a:r>
              <a:rPr lang="en-US" sz="1800" b="1" dirty="0"/>
              <a:t>,  </a:t>
            </a:r>
            <a:r>
              <a:rPr lang="en-US" sz="1600" dirty="0"/>
              <a:t>we had dinner </a:t>
            </a:r>
            <a:endParaRPr lang="ar-SA" sz="1600" dirty="0"/>
          </a:p>
        </p:txBody>
      </p:sp>
      <p:sp>
        <p:nvSpPr>
          <p:cNvPr id="25" name="قوس كبير أيمن 1">
            <a:extLst>
              <a:ext uri="{FF2B5EF4-FFF2-40B4-BE49-F238E27FC236}">
                <a16:creationId xmlns:a16="http://schemas.microsoft.com/office/drawing/2014/main" xmlns="" id="{B1A98C99-9E70-4994-AD7B-FC5BFD0F3F5B}"/>
              </a:ext>
            </a:extLst>
          </p:cNvPr>
          <p:cNvSpPr/>
          <p:nvPr/>
        </p:nvSpPr>
        <p:spPr>
          <a:xfrm rot="5400000">
            <a:off x="4267181" y="3725079"/>
            <a:ext cx="261789" cy="1334215"/>
          </a:xfrm>
          <a:prstGeom prst="rightBrace">
            <a:avLst>
              <a:gd name="adj1" fmla="val 8333"/>
              <a:gd name="adj2" fmla="val 46824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قوس كبير أيمن 1">
            <a:extLst>
              <a:ext uri="{FF2B5EF4-FFF2-40B4-BE49-F238E27FC236}">
                <a16:creationId xmlns:a16="http://schemas.microsoft.com/office/drawing/2014/main" xmlns="" id="{DDBA8F7D-B5DC-4D50-896A-3CA455CA8AF1}"/>
              </a:ext>
            </a:extLst>
          </p:cNvPr>
          <p:cNvSpPr/>
          <p:nvPr/>
        </p:nvSpPr>
        <p:spPr>
          <a:xfrm rot="5400000">
            <a:off x="1876314" y="3039078"/>
            <a:ext cx="280226" cy="2649265"/>
          </a:xfrm>
          <a:prstGeom prst="rightBrace">
            <a:avLst>
              <a:gd name="adj1" fmla="val 8333"/>
              <a:gd name="adj2" fmla="val 47895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B620F415-5766-424B-9CDF-061EAD0C3F73}"/>
              </a:ext>
            </a:extLst>
          </p:cNvPr>
          <p:cNvSpPr txBox="1"/>
          <p:nvPr/>
        </p:nvSpPr>
        <p:spPr>
          <a:xfrm>
            <a:off x="658292" y="4592928"/>
            <a:ext cx="2511944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Time Clause ( dependent )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40BB474F-134A-4CEE-852F-1BDACC6D7439}"/>
              </a:ext>
            </a:extLst>
          </p:cNvPr>
          <p:cNvSpPr txBox="1"/>
          <p:nvPr/>
        </p:nvSpPr>
        <p:spPr>
          <a:xfrm>
            <a:off x="3275843" y="4622545"/>
            <a:ext cx="84291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comma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93" name="رابط كسهم مستقيم 992">
            <a:extLst>
              <a:ext uri="{FF2B5EF4-FFF2-40B4-BE49-F238E27FC236}">
                <a16:creationId xmlns:a16="http://schemas.microsoft.com/office/drawing/2014/main" xmlns="" id="{EC05A2F7-72DE-432D-8AC0-512C236BFFF0}"/>
              </a:ext>
            </a:extLst>
          </p:cNvPr>
          <p:cNvCxnSpPr>
            <a:cxnSpLocks/>
          </p:cNvCxnSpPr>
          <p:nvPr/>
        </p:nvCxnSpPr>
        <p:spPr>
          <a:xfrm>
            <a:off x="3582222" y="4350073"/>
            <a:ext cx="0" cy="242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BEC603EE-A699-4AB2-8032-9CF50665A777}"/>
              </a:ext>
            </a:extLst>
          </p:cNvPr>
          <p:cNvSpPr txBox="1"/>
          <p:nvPr/>
        </p:nvSpPr>
        <p:spPr>
          <a:xfrm>
            <a:off x="4224369" y="4622545"/>
            <a:ext cx="2571751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Main clause ( independent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  <p:bldP spid="23" grpId="0"/>
      <p:bldP spid="25" grpId="0" animBg="1"/>
      <p:bldP spid="26" grpId="0" animBg="1"/>
      <p:bldP spid="29" grpId="0" animBg="1"/>
      <p:bldP spid="31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4"/>
          <p:cNvSpPr txBox="1">
            <a:spLocks noGrp="1"/>
          </p:cNvSpPr>
          <p:nvPr>
            <p:ph type="title"/>
          </p:nvPr>
        </p:nvSpPr>
        <p:spPr>
          <a:xfrm>
            <a:off x="421481" y="3337355"/>
            <a:ext cx="6013665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Expressing Enthusiasm with</a:t>
            </a:r>
            <a:br>
              <a:rPr lang="en" sz="2400" dirty="0"/>
            </a:br>
            <a:r>
              <a:rPr lang="en" sz="500" dirty="0"/>
              <a:t/>
            </a:r>
            <a:br>
              <a:rPr lang="en" sz="500" dirty="0"/>
            </a:br>
            <a:r>
              <a:rPr lang="en" sz="1600" dirty="0"/>
              <a:t>            intensifieres and adjectives</a:t>
            </a:r>
            <a:endParaRPr sz="1600" dirty="0"/>
          </a:p>
        </p:txBody>
      </p:sp>
      <p:sp>
        <p:nvSpPr>
          <p:cNvPr id="928" name="Google Shape;928;p44"/>
          <p:cNvSpPr txBox="1">
            <a:spLocks noGrp="1"/>
          </p:cNvSpPr>
          <p:nvPr>
            <p:ph type="title" idx="2"/>
          </p:nvPr>
        </p:nvSpPr>
        <p:spPr>
          <a:xfrm>
            <a:off x="749316" y="2434160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930" name="Google Shape;930;p44"/>
          <p:cNvGrpSpPr/>
          <p:nvPr/>
        </p:nvGrpSpPr>
        <p:grpSpPr>
          <a:xfrm>
            <a:off x="4500640" y="384290"/>
            <a:ext cx="3307190" cy="4099739"/>
            <a:chOff x="4352483" y="432939"/>
            <a:chExt cx="3307190" cy="4099739"/>
          </a:xfrm>
        </p:grpSpPr>
        <p:grpSp>
          <p:nvGrpSpPr>
            <p:cNvPr id="931" name="Google Shape;931;p44"/>
            <p:cNvGrpSpPr/>
            <p:nvPr/>
          </p:nvGrpSpPr>
          <p:grpSpPr>
            <a:xfrm>
              <a:off x="4352483" y="432939"/>
              <a:ext cx="3307190" cy="4099739"/>
              <a:chOff x="3333308" y="432939"/>
              <a:chExt cx="3307190" cy="4099739"/>
            </a:xfrm>
          </p:grpSpPr>
          <p:sp>
            <p:nvSpPr>
              <p:cNvPr id="932" name="Google Shape;932;p44"/>
              <p:cNvSpPr/>
              <p:nvPr/>
            </p:nvSpPr>
            <p:spPr>
              <a:xfrm rot="3618837">
                <a:off x="4607389" y="414194"/>
                <a:ext cx="515645" cy="961775"/>
              </a:xfrm>
              <a:custGeom>
                <a:avLst/>
                <a:gdLst/>
                <a:ahLst/>
                <a:cxnLst/>
                <a:rect l="l" t="t" r="r" b="b"/>
                <a:pathLst>
                  <a:path w="18559" h="34616" extrusionOk="0">
                    <a:moveTo>
                      <a:pt x="16701" y="1"/>
                    </a:moveTo>
                    <a:cubicBezTo>
                      <a:pt x="16334" y="1"/>
                      <a:pt x="15961" y="159"/>
                      <a:pt x="15668" y="537"/>
                    </a:cubicBezTo>
                    <a:cubicBezTo>
                      <a:pt x="14694" y="1947"/>
                      <a:pt x="13873" y="3306"/>
                      <a:pt x="13027" y="4716"/>
                    </a:cubicBezTo>
                    <a:cubicBezTo>
                      <a:pt x="12617" y="5434"/>
                      <a:pt x="12207" y="6127"/>
                      <a:pt x="11822" y="6819"/>
                    </a:cubicBezTo>
                    <a:cubicBezTo>
                      <a:pt x="11437" y="7537"/>
                      <a:pt x="11053" y="8255"/>
                      <a:pt x="10668" y="8973"/>
                    </a:cubicBezTo>
                    <a:cubicBezTo>
                      <a:pt x="9155" y="11819"/>
                      <a:pt x="7771" y="14743"/>
                      <a:pt x="6437" y="17666"/>
                    </a:cubicBezTo>
                    <a:cubicBezTo>
                      <a:pt x="4001" y="23205"/>
                      <a:pt x="1847" y="28846"/>
                      <a:pt x="1" y="34616"/>
                    </a:cubicBezTo>
                    <a:lnTo>
                      <a:pt x="3309" y="34616"/>
                    </a:lnTo>
                    <a:cubicBezTo>
                      <a:pt x="4976" y="29256"/>
                      <a:pt x="6924" y="24000"/>
                      <a:pt x="9130" y="18845"/>
                    </a:cubicBezTo>
                    <a:cubicBezTo>
                      <a:pt x="10386" y="15973"/>
                      <a:pt x="11719" y="13076"/>
                      <a:pt x="13181" y="10255"/>
                    </a:cubicBezTo>
                    <a:cubicBezTo>
                      <a:pt x="13540" y="9537"/>
                      <a:pt x="13899" y="8845"/>
                      <a:pt x="14258" y="8153"/>
                    </a:cubicBezTo>
                    <a:cubicBezTo>
                      <a:pt x="14643" y="7460"/>
                      <a:pt x="15027" y="6768"/>
                      <a:pt x="15412" y="6075"/>
                    </a:cubicBezTo>
                    <a:cubicBezTo>
                      <a:pt x="16207" y="4742"/>
                      <a:pt x="17002" y="3357"/>
                      <a:pt x="17874" y="2127"/>
                    </a:cubicBezTo>
                    <a:lnTo>
                      <a:pt x="17874" y="2101"/>
                    </a:lnTo>
                    <a:cubicBezTo>
                      <a:pt x="18559" y="1064"/>
                      <a:pt x="17653" y="1"/>
                      <a:pt x="16701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44"/>
              <p:cNvGrpSpPr/>
              <p:nvPr/>
            </p:nvGrpSpPr>
            <p:grpSpPr>
              <a:xfrm flipH="1">
                <a:off x="4950235" y="893856"/>
                <a:ext cx="1690262" cy="3638821"/>
                <a:chOff x="7575249" y="2469109"/>
                <a:chExt cx="855526" cy="1841788"/>
              </a:xfrm>
            </p:grpSpPr>
            <p:sp>
              <p:nvSpPr>
                <p:cNvPr id="934" name="Google Shape;934;p44"/>
                <p:cNvSpPr/>
                <p:nvPr/>
              </p:nvSpPr>
              <p:spPr>
                <a:xfrm>
                  <a:off x="7575249" y="3124747"/>
                  <a:ext cx="624777" cy="64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9" h="12053" extrusionOk="0">
                      <a:moveTo>
                        <a:pt x="5383" y="1"/>
                      </a:moveTo>
                      <a:cubicBezTo>
                        <a:pt x="5383" y="1"/>
                        <a:pt x="4555" y="2629"/>
                        <a:pt x="3287" y="4257"/>
                      </a:cubicBezTo>
                      <a:cubicBezTo>
                        <a:pt x="2012" y="5879"/>
                        <a:pt x="596" y="6290"/>
                        <a:pt x="1" y="10377"/>
                      </a:cubicBezTo>
                      <a:cubicBezTo>
                        <a:pt x="1" y="10377"/>
                        <a:pt x="935" y="11496"/>
                        <a:pt x="3078" y="11496"/>
                      </a:cubicBezTo>
                      <a:cubicBezTo>
                        <a:pt x="3346" y="11496"/>
                        <a:pt x="3632" y="11478"/>
                        <a:pt x="3938" y="11439"/>
                      </a:cubicBezTo>
                      <a:cubicBezTo>
                        <a:pt x="4316" y="11390"/>
                        <a:pt x="4685" y="11370"/>
                        <a:pt x="5045" y="11370"/>
                      </a:cubicBezTo>
                      <a:cubicBezTo>
                        <a:pt x="7115" y="11370"/>
                        <a:pt x="8893" y="12053"/>
                        <a:pt x="10275" y="12053"/>
                      </a:cubicBezTo>
                      <a:cubicBezTo>
                        <a:pt x="10404" y="12053"/>
                        <a:pt x="10530" y="12047"/>
                        <a:pt x="10652" y="12034"/>
                      </a:cubicBezTo>
                      <a:cubicBezTo>
                        <a:pt x="11659" y="11926"/>
                        <a:pt x="11425" y="11905"/>
                        <a:pt x="11089" y="11905"/>
                      </a:cubicBezTo>
                      <a:cubicBezTo>
                        <a:pt x="10874" y="11905"/>
                        <a:pt x="10617" y="11913"/>
                        <a:pt x="10617" y="11913"/>
                      </a:cubicBezTo>
                      <a:cubicBezTo>
                        <a:pt x="10617" y="11913"/>
                        <a:pt x="7749" y="4668"/>
                        <a:pt x="7989" y="3748"/>
                      </a:cubicBezTo>
                      <a:cubicBezTo>
                        <a:pt x="8223" y="2834"/>
                        <a:pt x="8641" y="320"/>
                        <a:pt x="8641" y="320"/>
                      </a:cubicBezTo>
                      <a:lnTo>
                        <a:pt x="5383" y="1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4"/>
                <p:cNvSpPr/>
                <p:nvPr/>
              </p:nvSpPr>
              <p:spPr>
                <a:xfrm>
                  <a:off x="8180950" y="2881086"/>
                  <a:ext cx="43352" cy="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87" extrusionOk="0">
                      <a:moveTo>
                        <a:pt x="457" y="0"/>
                      </a:moveTo>
                      <a:cubicBezTo>
                        <a:pt x="273" y="0"/>
                        <a:pt x="99" y="121"/>
                        <a:pt x="43" y="306"/>
                      </a:cubicBezTo>
                      <a:cubicBezTo>
                        <a:pt x="15" y="419"/>
                        <a:pt x="72" y="362"/>
                        <a:pt x="43" y="469"/>
                      </a:cubicBezTo>
                      <a:cubicBezTo>
                        <a:pt x="15" y="575"/>
                        <a:pt x="1" y="724"/>
                        <a:pt x="79" y="801"/>
                      </a:cubicBezTo>
                      <a:cubicBezTo>
                        <a:pt x="147" y="858"/>
                        <a:pt x="232" y="887"/>
                        <a:pt x="317" y="887"/>
                      </a:cubicBezTo>
                      <a:cubicBezTo>
                        <a:pt x="391" y="887"/>
                        <a:pt x="466" y="865"/>
                        <a:pt x="532" y="823"/>
                      </a:cubicBezTo>
                      <a:cubicBezTo>
                        <a:pt x="667" y="724"/>
                        <a:pt x="759" y="575"/>
                        <a:pt x="780" y="412"/>
                      </a:cubicBezTo>
                      <a:cubicBezTo>
                        <a:pt x="808" y="299"/>
                        <a:pt x="780" y="171"/>
                        <a:pt x="702" y="79"/>
                      </a:cubicBezTo>
                      <a:cubicBezTo>
                        <a:pt x="660" y="44"/>
                        <a:pt x="603" y="15"/>
                        <a:pt x="539" y="8"/>
                      </a:cubicBezTo>
                      <a:cubicBezTo>
                        <a:pt x="512" y="3"/>
                        <a:pt x="484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4"/>
                <p:cNvSpPr/>
                <p:nvPr/>
              </p:nvSpPr>
              <p:spPr>
                <a:xfrm>
                  <a:off x="7891791" y="2787684"/>
                  <a:ext cx="37136" cy="5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1112" extrusionOk="0">
                      <a:moveTo>
                        <a:pt x="444" y="0"/>
                      </a:moveTo>
                      <a:cubicBezTo>
                        <a:pt x="401" y="0"/>
                        <a:pt x="350" y="14"/>
                        <a:pt x="291" y="44"/>
                      </a:cubicBezTo>
                      <a:cubicBezTo>
                        <a:pt x="220" y="87"/>
                        <a:pt x="163" y="144"/>
                        <a:pt x="135" y="221"/>
                      </a:cubicBezTo>
                      <a:cubicBezTo>
                        <a:pt x="21" y="406"/>
                        <a:pt x="0" y="639"/>
                        <a:pt x="78" y="845"/>
                      </a:cubicBezTo>
                      <a:cubicBezTo>
                        <a:pt x="133" y="961"/>
                        <a:pt x="305" y="1111"/>
                        <a:pt x="455" y="1111"/>
                      </a:cubicBezTo>
                      <a:cubicBezTo>
                        <a:pt x="498" y="1111"/>
                        <a:pt x="538" y="1099"/>
                        <a:pt x="574" y="1071"/>
                      </a:cubicBezTo>
                      <a:cubicBezTo>
                        <a:pt x="680" y="986"/>
                        <a:pt x="673" y="696"/>
                        <a:pt x="680" y="576"/>
                      </a:cubicBezTo>
                      <a:cubicBezTo>
                        <a:pt x="692" y="368"/>
                        <a:pt x="669" y="0"/>
                        <a:pt x="44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4"/>
                <p:cNvSpPr/>
                <p:nvPr/>
              </p:nvSpPr>
              <p:spPr>
                <a:xfrm>
                  <a:off x="7714148" y="2907665"/>
                  <a:ext cx="376559" cy="1341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5039" extrusionOk="0">
                      <a:moveTo>
                        <a:pt x="5567" y="1"/>
                      </a:moveTo>
                      <a:lnTo>
                        <a:pt x="4795" y="1538"/>
                      </a:lnTo>
                      <a:lnTo>
                        <a:pt x="3988" y="1155"/>
                      </a:lnTo>
                      <a:cubicBezTo>
                        <a:pt x="3988" y="1155"/>
                        <a:pt x="2423" y="2494"/>
                        <a:pt x="2267" y="4109"/>
                      </a:cubicBezTo>
                      <a:cubicBezTo>
                        <a:pt x="2267" y="4109"/>
                        <a:pt x="1998" y="6793"/>
                        <a:pt x="1346" y="8174"/>
                      </a:cubicBezTo>
                      <a:cubicBezTo>
                        <a:pt x="688" y="9555"/>
                        <a:pt x="1" y="11474"/>
                        <a:pt x="121" y="13542"/>
                      </a:cubicBezTo>
                      <a:cubicBezTo>
                        <a:pt x="234" y="15617"/>
                        <a:pt x="348" y="24938"/>
                        <a:pt x="348" y="24938"/>
                      </a:cubicBezTo>
                      <a:cubicBezTo>
                        <a:pt x="348" y="24938"/>
                        <a:pt x="722" y="25038"/>
                        <a:pt x="1018" y="25038"/>
                      </a:cubicBezTo>
                      <a:cubicBezTo>
                        <a:pt x="1166" y="25038"/>
                        <a:pt x="1294" y="25013"/>
                        <a:pt x="1346" y="24938"/>
                      </a:cubicBezTo>
                      <a:cubicBezTo>
                        <a:pt x="1502" y="24704"/>
                        <a:pt x="3414" y="11092"/>
                        <a:pt x="3414" y="11092"/>
                      </a:cubicBezTo>
                      <a:lnTo>
                        <a:pt x="6177" y="10242"/>
                      </a:lnTo>
                      <a:cubicBezTo>
                        <a:pt x="6177" y="10242"/>
                        <a:pt x="4987" y="8521"/>
                        <a:pt x="5185" y="7636"/>
                      </a:cubicBezTo>
                      <a:cubicBezTo>
                        <a:pt x="5376" y="6757"/>
                        <a:pt x="6106" y="5490"/>
                        <a:pt x="6106" y="5490"/>
                      </a:cubicBezTo>
                      <a:cubicBezTo>
                        <a:pt x="6106" y="5490"/>
                        <a:pt x="7026" y="3570"/>
                        <a:pt x="7026" y="3379"/>
                      </a:cubicBezTo>
                      <a:cubicBezTo>
                        <a:pt x="7026" y="3188"/>
                        <a:pt x="6254" y="2267"/>
                        <a:pt x="6254" y="2267"/>
                      </a:cubicBezTo>
                      <a:lnTo>
                        <a:pt x="6488" y="808"/>
                      </a:lnTo>
                      <a:lnTo>
                        <a:pt x="556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4"/>
                <p:cNvSpPr/>
                <p:nvPr/>
              </p:nvSpPr>
              <p:spPr>
                <a:xfrm>
                  <a:off x="7897847" y="3321357"/>
                  <a:ext cx="461924" cy="80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" h="15053" extrusionOk="0">
                      <a:moveTo>
                        <a:pt x="1729" y="1"/>
                      </a:moveTo>
                      <a:cubicBezTo>
                        <a:pt x="411" y="1113"/>
                        <a:pt x="1" y="3343"/>
                        <a:pt x="1" y="3343"/>
                      </a:cubicBezTo>
                      <a:cubicBezTo>
                        <a:pt x="1" y="3343"/>
                        <a:pt x="7479" y="14888"/>
                        <a:pt x="7713" y="15029"/>
                      </a:cubicBezTo>
                      <a:cubicBezTo>
                        <a:pt x="7740" y="15045"/>
                        <a:pt x="7773" y="15052"/>
                        <a:pt x="7809" y="15052"/>
                      </a:cubicBezTo>
                      <a:cubicBezTo>
                        <a:pt x="8095" y="15052"/>
                        <a:pt x="8620" y="14611"/>
                        <a:pt x="8620" y="14611"/>
                      </a:cubicBezTo>
                      <a:cubicBezTo>
                        <a:pt x="8620" y="14611"/>
                        <a:pt x="4795" y="6106"/>
                        <a:pt x="4030" y="4179"/>
                      </a:cubicBezTo>
                      <a:cubicBezTo>
                        <a:pt x="3372" y="2522"/>
                        <a:pt x="2855" y="1785"/>
                        <a:pt x="172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4"/>
                <p:cNvSpPr/>
                <p:nvPr/>
              </p:nvSpPr>
              <p:spPr>
                <a:xfrm>
                  <a:off x="7771487" y="2907665"/>
                  <a:ext cx="319221" cy="59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7" h="11071" extrusionOk="0">
                      <a:moveTo>
                        <a:pt x="4497" y="1"/>
                      </a:moveTo>
                      <a:lnTo>
                        <a:pt x="3725" y="1538"/>
                      </a:lnTo>
                      <a:lnTo>
                        <a:pt x="2918" y="1155"/>
                      </a:lnTo>
                      <a:cubicBezTo>
                        <a:pt x="2918" y="1155"/>
                        <a:pt x="1346" y="2494"/>
                        <a:pt x="1197" y="4109"/>
                      </a:cubicBezTo>
                      <a:cubicBezTo>
                        <a:pt x="1197" y="4109"/>
                        <a:pt x="928" y="6793"/>
                        <a:pt x="276" y="8174"/>
                      </a:cubicBezTo>
                      <a:cubicBezTo>
                        <a:pt x="184" y="8365"/>
                        <a:pt x="92" y="8570"/>
                        <a:pt x="0" y="8783"/>
                      </a:cubicBezTo>
                      <a:cubicBezTo>
                        <a:pt x="723" y="9626"/>
                        <a:pt x="1558" y="10355"/>
                        <a:pt x="2401" y="11071"/>
                      </a:cubicBezTo>
                      <a:lnTo>
                        <a:pt x="5107" y="10242"/>
                      </a:lnTo>
                      <a:cubicBezTo>
                        <a:pt x="5107" y="10242"/>
                        <a:pt x="3917" y="8521"/>
                        <a:pt x="4115" y="7636"/>
                      </a:cubicBezTo>
                      <a:cubicBezTo>
                        <a:pt x="4306" y="6750"/>
                        <a:pt x="5036" y="5490"/>
                        <a:pt x="5036" y="5490"/>
                      </a:cubicBezTo>
                      <a:cubicBezTo>
                        <a:pt x="5036" y="5490"/>
                        <a:pt x="5956" y="3570"/>
                        <a:pt x="5956" y="3379"/>
                      </a:cubicBezTo>
                      <a:cubicBezTo>
                        <a:pt x="5956" y="3188"/>
                        <a:pt x="5184" y="2267"/>
                        <a:pt x="5184" y="2267"/>
                      </a:cubicBezTo>
                      <a:lnTo>
                        <a:pt x="5418" y="808"/>
                      </a:lnTo>
                      <a:lnTo>
                        <a:pt x="449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4"/>
                <p:cNvSpPr/>
                <p:nvPr/>
              </p:nvSpPr>
              <p:spPr>
                <a:xfrm>
                  <a:off x="8240165" y="3151326"/>
                  <a:ext cx="93457" cy="3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631" extrusionOk="0">
                      <a:moveTo>
                        <a:pt x="577" y="1"/>
                      </a:moveTo>
                      <a:cubicBezTo>
                        <a:pt x="508" y="1"/>
                        <a:pt x="440" y="13"/>
                        <a:pt x="376" y="43"/>
                      </a:cubicBezTo>
                      <a:cubicBezTo>
                        <a:pt x="227" y="107"/>
                        <a:pt x="1" y="397"/>
                        <a:pt x="135" y="560"/>
                      </a:cubicBezTo>
                      <a:cubicBezTo>
                        <a:pt x="174" y="612"/>
                        <a:pt x="235" y="630"/>
                        <a:pt x="307" y="630"/>
                      </a:cubicBezTo>
                      <a:cubicBezTo>
                        <a:pt x="473" y="630"/>
                        <a:pt x="694" y="533"/>
                        <a:pt x="822" y="518"/>
                      </a:cubicBezTo>
                      <a:cubicBezTo>
                        <a:pt x="1106" y="489"/>
                        <a:pt x="1403" y="475"/>
                        <a:pt x="1658" y="355"/>
                      </a:cubicBezTo>
                      <a:cubicBezTo>
                        <a:pt x="1701" y="334"/>
                        <a:pt x="1743" y="298"/>
                        <a:pt x="1729" y="249"/>
                      </a:cubicBezTo>
                      <a:cubicBezTo>
                        <a:pt x="1715" y="206"/>
                        <a:pt x="1665" y="206"/>
                        <a:pt x="1630" y="199"/>
                      </a:cubicBezTo>
                      <a:cubicBezTo>
                        <a:pt x="1410" y="185"/>
                        <a:pt x="1205" y="149"/>
                        <a:pt x="992" y="86"/>
                      </a:cubicBezTo>
                      <a:cubicBezTo>
                        <a:pt x="860" y="48"/>
                        <a:pt x="715" y="1"/>
                        <a:pt x="577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4"/>
                <p:cNvSpPr/>
                <p:nvPr/>
              </p:nvSpPr>
              <p:spPr>
                <a:xfrm>
                  <a:off x="8151370" y="3051654"/>
                  <a:ext cx="279405" cy="16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2988" extrusionOk="0">
                      <a:moveTo>
                        <a:pt x="2226" y="1"/>
                      </a:moveTo>
                      <a:cubicBezTo>
                        <a:pt x="1938" y="1"/>
                        <a:pt x="1647" y="37"/>
                        <a:pt x="1360" y="111"/>
                      </a:cubicBezTo>
                      <a:cubicBezTo>
                        <a:pt x="971" y="204"/>
                        <a:pt x="610" y="395"/>
                        <a:pt x="319" y="664"/>
                      </a:cubicBezTo>
                      <a:cubicBezTo>
                        <a:pt x="149" y="834"/>
                        <a:pt x="1" y="1089"/>
                        <a:pt x="93" y="1315"/>
                      </a:cubicBezTo>
                      <a:cubicBezTo>
                        <a:pt x="156" y="1443"/>
                        <a:pt x="263" y="1556"/>
                        <a:pt x="404" y="1620"/>
                      </a:cubicBezTo>
                      <a:cubicBezTo>
                        <a:pt x="1141" y="2045"/>
                        <a:pt x="2040" y="1762"/>
                        <a:pt x="2685" y="2349"/>
                      </a:cubicBezTo>
                      <a:cubicBezTo>
                        <a:pt x="2897" y="2548"/>
                        <a:pt x="3103" y="2774"/>
                        <a:pt x="3365" y="2888"/>
                      </a:cubicBezTo>
                      <a:cubicBezTo>
                        <a:pt x="3544" y="2958"/>
                        <a:pt x="3740" y="2988"/>
                        <a:pt x="3932" y="2988"/>
                      </a:cubicBezTo>
                      <a:cubicBezTo>
                        <a:pt x="3953" y="2988"/>
                        <a:pt x="3974" y="2988"/>
                        <a:pt x="3995" y="2987"/>
                      </a:cubicBezTo>
                      <a:cubicBezTo>
                        <a:pt x="4314" y="2987"/>
                        <a:pt x="4647" y="2951"/>
                        <a:pt x="4894" y="2725"/>
                      </a:cubicBezTo>
                      <a:cubicBezTo>
                        <a:pt x="5142" y="2491"/>
                        <a:pt x="5213" y="2109"/>
                        <a:pt x="5128" y="1783"/>
                      </a:cubicBezTo>
                      <a:cubicBezTo>
                        <a:pt x="5029" y="1457"/>
                        <a:pt x="4845" y="1167"/>
                        <a:pt x="4590" y="940"/>
                      </a:cubicBezTo>
                      <a:cubicBezTo>
                        <a:pt x="3942" y="329"/>
                        <a:pt x="3094" y="1"/>
                        <a:pt x="2226" y="1"/>
                      </a:cubicBezTo>
                      <a:close/>
                    </a:path>
                  </a:pathLst>
                </a:custGeom>
                <a:solidFill>
                  <a:srgbClr val="BF6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44"/>
                <p:cNvSpPr/>
                <p:nvPr/>
              </p:nvSpPr>
              <p:spPr>
                <a:xfrm>
                  <a:off x="7714148" y="3261769"/>
                  <a:ext cx="331010" cy="98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18431" extrusionOk="0">
                      <a:moveTo>
                        <a:pt x="1849" y="1"/>
                      </a:moveTo>
                      <a:cubicBezTo>
                        <a:pt x="1736" y="539"/>
                        <a:pt x="1566" y="1063"/>
                        <a:pt x="1346" y="1566"/>
                      </a:cubicBezTo>
                      <a:cubicBezTo>
                        <a:pt x="695" y="2947"/>
                        <a:pt x="1" y="4866"/>
                        <a:pt x="121" y="6934"/>
                      </a:cubicBezTo>
                      <a:cubicBezTo>
                        <a:pt x="234" y="9009"/>
                        <a:pt x="348" y="18330"/>
                        <a:pt x="348" y="18330"/>
                      </a:cubicBezTo>
                      <a:cubicBezTo>
                        <a:pt x="348" y="18330"/>
                        <a:pt x="722" y="18430"/>
                        <a:pt x="1018" y="18430"/>
                      </a:cubicBezTo>
                      <a:cubicBezTo>
                        <a:pt x="1166" y="18430"/>
                        <a:pt x="1294" y="18405"/>
                        <a:pt x="1346" y="18330"/>
                      </a:cubicBezTo>
                      <a:cubicBezTo>
                        <a:pt x="1495" y="18096"/>
                        <a:pt x="3414" y="4484"/>
                        <a:pt x="3414" y="4484"/>
                      </a:cubicBezTo>
                      <a:lnTo>
                        <a:pt x="6177" y="3641"/>
                      </a:lnTo>
                      <a:cubicBezTo>
                        <a:pt x="6177" y="3641"/>
                        <a:pt x="4987" y="1913"/>
                        <a:pt x="5185" y="1028"/>
                      </a:cubicBezTo>
                      <a:cubicBezTo>
                        <a:pt x="5199" y="943"/>
                        <a:pt x="5227" y="851"/>
                        <a:pt x="5249" y="766"/>
                      </a:cubicBezTo>
                      <a:lnTo>
                        <a:pt x="5249" y="766"/>
                      </a:lnTo>
                      <a:cubicBezTo>
                        <a:pt x="5028" y="790"/>
                        <a:pt x="4804" y="802"/>
                        <a:pt x="4579" y="802"/>
                      </a:cubicBezTo>
                      <a:cubicBezTo>
                        <a:pt x="3618" y="802"/>
                        <a:pt x="2647" y="569"/>
                        <a:pt x="184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44"/>
                <p:cNvSpPr/>
                <p:nvPr/>
              </p:nvSpPr>
              <p:spPr>
                <a:xfrm>
                  <a:off x="7789332" y="2541826"/>
                  <a:ext cx="224692" cy="513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9591" extrusionOk="0">
                      <a:moveTo>
                        <a:pt x="3555" y="1"/>
                      </a:moveTo>
                      <a:cubicBezTo>
                        <a:pt x="3555" y="1"/>
                        <a:pt x="694" y="3003"/>
                        <a:pt x="347" y="3499"/>
                      </a:cubicBezTo>
                      <a:cubicBezTo>
                        <a:pt x="0" y="3988"/>
                        <a:pt x="496" y="6587"/>
                        <a:pt x="1388" y="9590"/>
                      </a:cubicBezTo>
                      <a:lnTo>
                        <a:pt x="2946" y="8174"/>
                      </a:lnTo>
                      <a:cubicBezTo>
                        <a:pt x="2946" y="8174"/>
                        <a:pt x="1643" y="5001"/>
                        <a:pt x="1735" y="4533"/>
                      </a:cubicBezTo>
                      <a:cubicBezTo>
                        <a:pt x="1820" y="4073"/>
                        <a:pt x="4193" y="433"/>
                        <a:pt x="4193" y="433"/>
                      </a:cubicBezTo>
                      <a:lnTo>
                        <a:pt x="3555" y="1"/>
                      </a:ln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44"/>
                <p:cNvSpPr/>
                <p:nvPr/>
              </p:nvSpPr>
              <p:spPr>
                <a:xfrm>
                  <a:off x="7804872" y="2892125"/>
                  <a:ext cx="166282" cy="21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066" extrusionOk="0">
                      <a:moveTo>
                        <a:pt x="2047" y="1"/>
                      </a:moveTo>
                      <a:cubicBezTo>
                        <a:pt x="2047" y="1"/>
                        <a:pt x="694" y="482"/>
                        <a:pt x="0" y="1353"/>
                      </a:cubicBezTo>
                      <a:cubicBezTo>
                        <a:pt x="0" y="1353"/>
                        <a:pt x="454" y="2394"/>
                        <a:pt x="609" y="3039"/>
                      </a:cubicBezTo>
                      <a:cubicBezTo>
                        <a:pt x="673" y="3372"/>
                        <a:pt x="687" y="3719"/>
                        <a:pt x="631" y="4066"/>
                      </a:cubicBezTo>
                      <a:lnTo>
                        <a:pt x="3102" y="1828"/>
                      </a:lnTo>
                      <a:lnTo>
                        <a:pt x="2047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44"/>
                <p:cNvSpPr/>
                <p:nvPr/>
              </p:nvSpPr>
              <p:spPr>
                <a:xfrm>
                  <a:off x="7979461" y="2482023"/>
                  <a:ext cx="82793" cy="83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1549" extrusionOk="0">
                      <a:moveTo>
                        <a:pt x="785" y="0"/>
                      </a:moveTo>
                      <a:cubicBezTo>
                        <a:pt x="690" y="0"/>
                        <a:pt x="614" y="8"/>
                        <a:pt x="581" y="26"/>
                      </a:cubicBezTo>
                      <a:cubicBezTo>
                        <a:pt x="454" y="97"/>
                        <a:pt x="0" y="1117"/>
                        <a:pt x="0" y="1117"/>
                      </a:cubicBezTo>
                      <a:lnTo>
                        <a:pt x="638" y="1549"/>
                      </a:lnTo>
                      <a:lnTo>
                        <a:pt x="1445" y="954"/>
                      </a:lnTo>
                      <a:cubicBezTo>
                        <a:pt x="1445" y="954"/>
                        <a:pt x="1544" y="153"/>
                        <a:pt x="1509" y="97"/>
                      </a:cubicBezTo>
                      <a:cubicBezTo>
                        <a:pt x="1477" y="60"/>
                        <a:pt x="1054" y="0"/>
                        <a:pt x="785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44"/>
                <p:cNvSpPr/>
                <p:nvPr/>
              </p:nvSpPr>
              <p:spPr>
                <a:xfrm>
                  <a:off x="8000306" y="2486417"/>
                  <a:ext cx="154921" cy="3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710" extrusionOk="0">
                      <a:moveTo>
                        <a:pt x="2862" y="1"/>
                      </a:moveTo>
                      <a:lnTo>
                        <a:pt x="79" y="546"/>
                      </a:lnTo>
                      <a:cubicBezTo>
                        <a:pt x="29" y="560"/>
                        <a:pt x="1" y="603"/>
                        <a:pt x="15" y="645"/>
                      </a:cubicBezTo>
                      <a:cubicBezTo>
                        <a:pt x="21" y="683"/>
                        <a:pt x="56" y="710"/>
                        <a:pt x="94" y="710"/>
                      </a:cubicBezTo>
                      <a:cubicBezTo>
                        <a:pt x="98" y="710"/>
                        <a:pt x="103" y="710"/>
                        <a:pt x="107" y="709"/>
                      </a:cubicBezTo>
                      <a:lnTo>
                        <a:pt x="2890" y="156"/>
                      </a:lnTo>
                      <a:lnTo>
                        <a:pt x="2862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44"/>
                <p:cNvSpPr/>
                <p:nvPr/>
              </p:nvSpPr>
              <p:spPr>
                <a:xfrm>
                  <a:off x="8170340" y="2470877"/>
                  <a:ext cx="36011" cy="2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482" extrusionOk="0">
                      <a:moveTo>
                        <a:pt x="1" y="0"/>
                      </a:moveTo>
                      <a:cubicBezTo>
                        <a:pt x="156" y="85"/>
                        <a:pt x="234" y="276"/>
                        <a:pt x="241" y="482"/>
                      </a:cubicBezTo>
                      <a:cubicBezTo>
                        <a:pt x="277" y="461"/>
                        <a:pt x="312" y="432"/>
                        <a:pt x="355" y="411"/>
                      </a:cubicBezTo>
                      <a:cubicBezTo>
                        <a:pt x="461" y="354"/>
                        <a:pt x="553" y="276"/>
                        <a:pt x="631" y="177"/>
                      </a:cubicBezTo>
                      <a:cubicBezTo>
                        <a:pt x="672" y="119"/>
                        <a:pt x="612" y="46"/>
                        <a:pt x="550" y="46"/>
                      </a:cubicBezTo>
                      <a:cubicBezTo>
                        <a:pt x="536" y="46"/>
                        <a:pt x="523" y="49"/>
                        <a:pt x="511" y="57"/>
                      </a:cubicBezTo>
                      <a:cubicBezTo>
                        <a:pt x="467" y="83"/>
                        <a:pt x="425" y="92"/>
                        <a:pt x="383" y="92"/>
                      </a:cubicBezTo>
                      <a:cubicBezTo>
                        <a:pt x="275" y="92"/>
                        <a:pt x="170" y="28"/>
                        <a:pt x="57" y="7"/>
                      </a:cubicBezTo>
                      <a:cubicBezTo>
                        <a:pt x="43" y="0"/>
                        <a:pt x="2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44"/>
                <p:cNvSpPr/>
                <p:nvPr/>
              </p:nvSpPr>
              <p:spPr>
                <a:xfrm>
                  <a:off x="8140384" y="2470824"/>
                  <a:ext cx="42924" cy="3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724" extrusionOk="0">
                      <a:moveTo>
                        <a:pt x="539" y="1"/>
                      </a:moveTo>
                      <a:cubicBezTo>
                        <a:pt x="356" y="1"/>
                        <a:pt x="188" y="92"/>
                        <a:pt x="92" y="242"/>
                      </a:cubicBezTo>
                      <a:cubicBezTo>
                        <a:pt x="0" y="369"/>
                        <a:pt x="57" y="575"/>
                        <a:pt x="177" y="660"/>
                      </a:cubicBezTo>
                      <a:cubicBezTo>
                        <a:pt x="235" y="702"/>
                        <a:pt x="304" y="723"/>
                        <a:pt x="372" y="723"/>
                      </a:cubicBezTo>
                      <a:cubicBezTo>
                        <a:pt x="453" y="723"/>
                        <a:pt x="534" y="693"/>
                        <a:pt x="595" y="632"/>
                      </a:cubicBezTo>
                      <a:cubicBezTo>
                        <a:pt x="666" y="582"/>
                        <a:pt x="730" y="532"/>
                        <a:pt x="800" y="483"/>
                      </a:cubicBezTo>
                      <a:cubicBezTo>
                        <a:pt x="793" y="277"/>
                        <a:pt x="715" y="86"/>
                        <a:pt x="560" y="1"/>
                      </a:cubicBezTo>
                      <a:cubicBezTo>
                        <a:pt x="553" y="1"/>
                        <a:pt x="546" y="1"/>
                        <a:pt x="539" y="1"/>
                      </a:cubicBezTo>
                      <a:close/>
                    </a:path>
                  </a:pathLst>
                </a:custGeom>
                <a:solidFill>
                  <a:srgbClr val="E5B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44"/>
                <p:cNvSpPr/>
                <p:nvPr/>
              </p:nvSpPr>
              <p:spPr>
                <a:xfrm>
                  <a:off x="8010595" y="2469109"/>
                  <a:ext cx="111248" cy="35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671" extrusionOk="0">
                      <a:moveTo>
                        <a:pt x="1135" y="1"/>
                      </a:moveTo>
                      <a:cubicBezTo>
                        <a:pt x="891" y="1"/>
                        <a:pt x="0" y="267"/>
                        <a:pt x="0" y="267"/>
                      </a:cubicBezTo>
                      <a:lnTo>
                        <a:pt x="850" y="671"/>
                      </a:lnTo>
                      <a:cubicBezTo>
                        <a:pt x="850" y="671"/>
                        <a:pt x="2075" y="550"/>
                        <a:pt x="2075" y="486"/>
                      </a:cubicBezTo>
                      <a:cubicBezTo>
                        <a:pt x="2075" y="423"/>
                        <a:pt x="1331" y="40"/>
                        <a:pt x="1176" y="5"/>
                      </a:cubicBezTo>
                      <a:cubicBezTo>
                        <a:pt x="1166" y="2"/>
                        <a:pt x="1152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4"/>
                <p:cNvSpPr/>
                <p:nvPr/>
              </p:nvSpPr>
              <p:spPr>
                <a:xfrm>
                  <a:off x="8042051" y="2491187"/>
                  <a:ext cx="42602" cy="50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939" extrusionOk="0">
                      <a:moveTo>
                        <a:pt x="740" y="0"/>
                      </a:moveTo>
                      <a:cubicBezTo>
                        <a:pt x="711" y="0"/>
                        <a:pt x="666" y="10"/>
                        <a:pt x="596" y="39"/>
                      </a:cubicBezTo>
                      <a:cubicBezTo>
                        <a:pt x="419" y="117"/>
                        <a:pt x="1" y="507"/>
                        <a:pt x="1" y="507"/>
                      </a:cubicBezTo>
                      <a:lnTo>
                        <a:pt x="8" y="939"/>
                      </a:lnTo>
                      <a:cubicBezTo>
                        <a:pt x="100" y="896"/>
                        <a:pt x="192" y="846"/>
                        <a:pt x="277" y="783"/>
                      </a:cubicBezTo>
                      <a:cubicBezTo>
                        <a:pt x="341" y="733"/>
                        <a:pt x="794" y="25"/>
                        <a:pt x="794" y="25"/>
                      </a:cubicBezTo>
                      <a:cubicBezTo>
                        <a:pt x="794" y="25"/>
                        <a:pt x="789" y="0"/>
                        <a:pt x="74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4"/>
                <p:cNvSpPr/>
                <p:nvPr/>
              </p:nvSpPr>
              <p:spPr>
                <a:xfrm>
                  <a:off x="8232234" y="3106420"/>
                  <a:ext cx="85043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745" extrusionOk="0">
                      <a:moveTo>
                        <a:pt x="669" y="1"/>
                      </a:moveTo>
                      <a:cubicBezTo>
                        <a:pt x="611" y="1"/>
                        <a:pt x="553" y="4"/>
                        <a:pt x="496" y="10"/>
                      </a:cubicBezTo>
                      <a:cubicBezTo>
                        <a:pt x="368" y="10"/>
                        <a:pt x="248" y="67"/>
                        <a:pt x="156" y="159"/>
                      </a:cubicBezTo>
                      <a:cubicBezTo>
                        <a:pt x="14" y="329"/>
                        <a:pt x="0" y="640"/>
                        <a:pt x="234" y="697"/>
                      </a:cubicBezTo>
                      <a:cubicBezTo>
                        <a:pt x="372" y="732"/>
                        <a:pt x="524" y="744"/>
                        <a:pt x="678" y="744"/>
                      </a:cubicBezTo>
                      <a:cubicBezTo>
                        <a:pt x="864" y="744"/>
                        <a:pt x="1052" y="727"/>
                        <a:pt x="1218" y="711"/>
                      </a:cubicBezTo>
                      <a:cubicBezTo>
                        <a:pt x="1296" y="704"/>
                        <a:pt x="1367" y="690"/>
                        <a:pt x="1438" y="662"/>
                      </a:cubicBezTo>
                      <a:cubicBezTo>
                        <a:pt x="1502" y="626"/>
                        <a:pt x="1551" y="570"/>
                        <a:pt x="1572" y="499"/>
                      </a:cubicBezTo>
                      <a:cubicBezTo>
                        <a:pt x="1587" y="442"/>
                        <a:pt x="1572" y="385"/>
                        <a:pt x="1551" y="336"/>
                      </a:cubicBezTo>
                      <a:cubicBezTo>
                        <a:pt x="1480" y="230"/>
                        <a:pt x="1374" y="145"/>
                        <a:pt x="1247" y="109"/>
                      </a:cubicBezTo>
                      <a:cubicBezTo>
                        <a:pt x="1065" y="38"/>
                        <a:pt x="867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4"/>
                <p:cNvSpPr/>
                <p:nvPr/>
              </p:nvSpPr>
              <p:spPr>
                <a:xfrm>
                  <a:off x="8036371" y="3061032"/>
                  <a:ext cx="267241" cy="31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" h="5862" extrusionOk="0">
                      <a:moveTo>
                        <a:pt x="730" y="0"/>
                      </a:moveTo>
                      <a:lnTo>
                        <a:pt x="1" y="2536"/>
                      </a:lnTo>
                      <a:cubicBezTo>
                        <a:pt x="1" y="2536"/>
                        <a:pt x="758" y="3789"/>
                        <a:pt x="1375" y="4724"/>
                      </a:cubicBezTo>
                      <a:cubicBezTo>
                        <a:pt x="1834" y="5424"/>
                        <a:pt x="2297" y="5861"/>
                        <a:pt x="2682" y="5861"/>
                      </a:cubicBezTo>
                      <a:cubicBezTo>
                        <a:pt x="2808" y="5861"/>
                        <a:pt x="2926" y="5815"/>
                        <a:pt x="3032" y="5716"/>
                      </a:cubicBezTo>
                      <a:cubicBezTo>
                        <a:pt x="3471" y="5305"/>
                        <a:pt x="4257" y="1657"/>
                        <a:pt x="4257" y="1657"/>
                      </a:cubicBezTo>
                      <a:cubicBezTo>
                        <a:pt x="4257" y="1657"/>
                        <a:pt x="4987" y="1077"/>
                        <a:pt x="4817" y="1048"/>
                      </a:cubicBezTo>
                      <a:cubicBezTo>
                        <a:pt x="4811" y="1047"/>
                        <a:pt x="4805" y="1047"/>
                        <a:pt x="4798" y="1047"/>
                      </a:cubicBezTo>
                      <a:cubicBezTo>
                        <a:pt x="4594" y="1047"/>
                        <a:pt x="3898" y="1458"/>
                        <a:pt x="3733" y="1629"/>
                      </a:cubicBezTo>
                      <a:cubicBezTo>
                        <a:pt x="3563" y="1806"/>
                        <a:pt x="2423" y="3527"/>
                        <a:pt x="2423" y="3527"/>
                      </a:cubicBezTo>
                      <a:cubicBezTo>
                        <a:pt x="2423" y="3527"/>
                        <a:pt x="1637" y="1516"/>
                        <a:pt x="1431" y="1105"/>
                      </a:cubicBezTo>
                      <a:cubicBezTo>
                        <a:pt x="1247" y="708"/>
                        <a:pt x="1013" y="333"/>
                        <a:pt x="73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4"/>
                <p:cNvSpPr/>
                <p:nvPr/>
              </p:nvSpPr>
              <p:spPr>
                <a:xfrm>
                  <a:off x="8020884" y="3061032"/>
                  <a:ext cx="138899" cy="22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4285" extrusionOk="0">
                      <a:moveTo>
                        <a:pt x="1019" y="0"/>
                      </a:moveTo>
                      <a:cubicBezTo>
                        <a:pt x="1019" y="0"/>
                        <a:pt x="729" y="461"/>
                        <a:pt x="318" y="1665"/>
                      </a:cubicBezTo>
                      <a:cubicBezTo>
                        <a:pt x="1" y="2588"/>
                        <a:pt x="139" y="2694"/>
                        <a:pt x="219" y="2694"/>
                      </a:cubicBezTo>
                      <a:cubicBezTo>
                        <a:pt x="243" y="2694"/>
                        <a:pt x="261" y="2684"/>
                        <a:pt x="261" y="2684"/>
                      </a:cubicBezTo>
                      <a:lnTo>
                        <a:pt x="962" y="4285"/>
                      </a:lnTo>
                      <a:cubicBezTo>
                        <a:pt x="1253" y="4080"/>
                        <a:pt x="2591" y="2946"/>
                        <a:pt x="2591" y="2946"/>
                      </a:cubicBezTo>
                      <a:cubicBezTo>
                        <a:pt x="2591" y="2946"/>
                        <a:pt x="1720" y="900"/>
                        <a:pt x="1572" y="673"/>
                      </a:cubicBezTo>
                      <a:cubicBezTo>
                        <a:pt x="1402" y="432"/>
                        <a:pt x="1217" y="213"/>
                        <a:pt x="1019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44"/>
                <p:cNvSpPr/>
                <p:nvPr/>
              </p:nvSpPr>
              <p:spPr>
                <a:xfrm>
                  <a:off x="8344071" y="3165098"/>
                  <a:ext cx="59857" cy="3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568" extrusionOk="0">
                      <a:moveTo>
                        <a:pt x="861" y="1"/>
                      </a:moveTo>
                      <a:cubicBezTo>
                        <a:pt x="829" y="1"/>
                        <a:pt x="793" y="7"/>
                        <a:pt x="753" y="20"/>
                      </a:cubicBezTo>
                      <a:cubicBezTo>
                        <a:pt x="672" y="56"/>
                        <a:pt x="583" y="75"/>
                        <a:pt x="494" y="75"/>
                      </a:cubicBezTo>
                      <a:cubicBezTo>
                        <a:pt x="443" y="75"/>
                        <a:pt x="392" y="68"/>
                        <a:pt x="342" y="55"/>
                      </a:cubicBezTo>
                      <a:cubicBezTo>
                        <a:pt x="304" y="46"/>
                        <a:pt x="262" y="40"/>
                        <a:pt x="222" y="40"/>
                      </a:cubicBezTo>
                      <a:cubicBezTo>
                        <a:pt x="106" y="40"/>
                        <a:pt x="1" y="89"/>
                        <a:pt x="17" y="247"/>
                      </a:cubicBezTo>
                      <a:cubicBezTo>
                        <a:pt x="31" y="353"/>
                        <a:pt x="94" y="452"/>
                        <a:pt x="194" y="494"/>
                      </a:cubicBezTo>
                      <a:cubicBezTo>
                        <a:pt x="293" y="537"/>
                        <a:pt x="399" y="565"/>
                        <a:pt x="505" y="565"/>
                      </a:cubicBezTo>
                      <a:cubicBezTo>
                        <a:pt x="524" y="566"/>
                        <a:pt x="542" y="567"/>
                        <a:pt x="560" y="567"/>
                      </a:cubicBezTo>
                      <a:cubicBezTo>
                        <a:pt x="653" y="567"/>
                        <a:pt x="742" y="551"/>
                        <a:pt x="831" y="516"/>
                      </a:cubicBezTo>
                      <a:cubicBezTo>
                        <a:pt x="1083" y="396"/>
                        <a:pt x="1117" y="1"/>
                        <a:pt x="8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44"/>
                <p:cNvSpPr/>
                <p:nvPr/>
              </p:nvSpPr>
              <p:spPr>
                <a:xfrm>
                  <a:off x="8348037" y="3108510"/>
                  <a:ext cx="61840" cy="3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680" extrusionOk="0">
                      <a:moveTo>
                        <a:pt x="410" y="1"/>
                      </a:moveTo>
                      <a:cubicBezTo>
                        <a:pt x="208" y="1"/>
                        <a:pt x="1" y="104"/>
                        <a:pt x="42" y="339"/>
                      </a:cubicBezTo>
                      <a:cubicBezTo>
                        <a:pt x="77" y="531"/>
                        <a:pt x="318" y="665"/>
                        <a:pt x="495" y="679"/>
                      </a:cubicBezTo>
                      <a:cubicBezTo>
                        <a:pt x="573" y="679"/>
                        <a:pt x="658" y="658"/>
                        <a:pt x="729" y="630"/>
                      </a:cubicBezTo>
                      <a:cubicBezTo>
                        <a:pt x="1154" y="474"/>
                        <a:pt x="835" y="84"/>
                        <a:pt x="530" y="14"/>
                      </a:cubicBezTo>
                      <a:cubicBezTo>
                        <a:pt x="492" y="5"/>
                        <a:pt x="451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44"/>
                <p:cNvSpPr/>
                <p:nvPr/>
              </p:nvSpPr>
              <p:spPr>
                <a:xfrm>
                  <a:off x="8300772" y="3074214"/>
                  <a:ext cx="37404" cy="26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1" extrusionOk="0">
                      <a:moveTo>
                        <a:pt x="384" y="0"/>
                      </a:moveTo>
                      <a:cubicBezTo>
                        <a:pt x="157" y="0"/>
                        <a:pt x="0" y="259"/>
                        <a:pt x="244" y="413"/>
                      </a:cubicBezTo>
                      <a:cubicBezTo>
                        <a:pt x="315" y="455"/>
                        <a:pt x="400" y="484"/>
                        <a:pt x="485" y="491"/>
                      </a:cubicBezTo>
                      <a:cubicBezTo>
                        <a:pt x="570" y="491"/>
                        <a:pt x="655" y="441"/>
                        <a:pt x="690" y="363"/>
                      </a:cubicBezTo>
                      <a:cubicBezTo>
                        <a:pt x="697" y="321"/>
                        <a:pt x="697" y="278"/>
                        <a:pt x="690" y="236"/>
                      </a:cubicBezTo>
                      <a:cubicBezTo>
                        <a:pt x="662" y="122"/>
                        <a:pt x="570" y="37"/>
                        <a:pt x="456" y="9"/>
                      </a:cubicBezTo>
                      <a:cubicBezTo>
                        <a:pt x="432" y="3"/>
                        <a:pt x="407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44"/>
                <p:cNvSpPr/>
                <p:nvPr/>
              </p:nvSpPr>
              <p:spPr>
                <a:xfrm>
                  <a:off x="8211334" y="3065211"/>
                  <a:ext cx="56964" cy="2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553" extrusionOk="0">
                      <a:moveTo>
                        <a:pt x="709" y="0"/>
                      </a:moveTo>
                      <a:cubicBezTo>
                        <a:pt x="546" y="0"/>
                        <a:pt x="277" y="50"/>
                        <a:pt x="128" y="163"/>
                      </a:cubicBezTo>
                      <a:cubicBezTo>
                        <a:pt x="93" y="191"/>
                        <a:pt x="57" y="227"/>
                        <a:pt x="36" y="262"/>
                      </a:cubicBezTo>
                      <a:cubicBezTo>
                        <a:pt x="1" y="326"/>
                        <a:pt x="1" y="411"/>
                        <a:pt x="43" y="475"/>
                      </a:cubicBezTo>
                      <a:cubicBezTo>
                        <a:pt x="78" y="517"/>
                        <a:pt x="135" y="545"/>
                        <a:pt x="192" y="552"/>
                      </a:cubicBezTo>
                      <a:cubicBezTo>
                        <a:pt x="256" y="552"/>
                        <a:pt x="312" y="545"/>
                        <a:pt x="369" y="538"/>
                      </a:cubicBezTo>
                      <a:cubicBezTo>
                        <a:pt x="503" y="517"/>
                        <a:pt x="631" y="503"/>
                        <a:pt x="765" y="496"/>
                      </a:cubicBezTo>
                      <a:cubicBezTo>
                        <a:pt x="865" y="496"/>
                        <a:pt x="964" y="446"/>
                        <a:pt x="1020" y="368"/>
                      </a:cubicBezTo>
                      <a:cubicBezTo>
                        <a:pt x="1063" y="276"/>
                        <a:pt x="1042" y="170"/>
                        <a:pt x="971" y="99"/>
                      </a:cubicBezTo>
                      <a:cubicBezTo>
                        <a:pt x="900" y="35"/>
                        <a:pt x="808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6228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44"/>
                <p:cNvSpPr/>
                <p:nvPr/>
              </p:nvSpPr>
              <p:spPr>
                <a:xfrm>
                  <a:off x="8185398" y="3111243"/>
                  <a:ext cx="34350" cy="24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459" extrusionOk="0">
                      <a:moveTo>
                        <a:pt x="387" y="1"/>
                      </a:moveTo>
                      <a:cubicBezTo>
                        <a:pt x="267" y="1"/>
                        <a:pt x="139" y="70"/>
                        <a:pt x="88" y="175"/>
                      </a:cubicBezTo>
                      <a:cubicBezTo>
                        <a:pt x="0" y="351"/>
                        <a:pt x="206" y="458"/>
                        <a:pt x="375" y="458"/>
                      </a:cubicBezTo>
                      <a:cubicBezTo>
                        <a:pt x="425" y="458"/>
                        <a:pt x="471" y="449"/>
                        <a:pt x="506" y="430"/>
                      </a:cubicBezTo>
                      <a:cubicBezTo>
                        <a:pt x="598" y="373"/>
                        <a:pt x="640" y="253"/>
                        <a:pt x="612" y="154"/>
                      </a:cubicBezTo>
                      <a:cubicBezTo>
                        <a:pt x="574" y="46"/>
                        <a:pt x="483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44"/>
                <p:cNvSpPr/>
                <p:nvPr/>
              </p:nvSpPr>
              <p:spPr>
                <a:xfrm>
                  <a:off x="7868642" y="2711108"/>
                  <a:ext cx="364020" cy="39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7463" extrusionOk="0">
                      <a:moveTo>
                        <a:pt x="2984" y="0"/>
                      </a:moveTo>
                      <a:cubicBezTo>
                        <a:pt x="2057" y="0"/>
                        <a:pt x="1194" y="626"/>
                        <a:pt x="963" y="1594"/>
                      </a:cubicBezTo>
                      <a:cubicBezTo>
                        <a:pt x="864" y="2012"/>
                        <a:pt x="878" y="2479"/>
                        <a:pt x="595" y="2798"/>
                      </a:cubicBezTo>
                      <a:cubicBezTo>
                        <a:pt x="489" y="2918"/>
                        <a:pt x="354" y="3003"/>
                        <a:pt x="234" y="3117"/>
                      </a:cubicBezTo>
                      <a:cubicBezTo>
                        <a:pt x="0" y="3343"/>
                        <a:pt x="21" y="3655"/>
                        <a:pt x="184" y="3931"/>
                      </a:cubicBezTo>
                      <a:cubicBezTo>
                        <a:pt x="305" y="4129"/>
                        <a:pt x="496" y="4278"/>
                        <a:pt x="616" y="4476"/>
                      </a:cubicBezTo>
                      <a:cubicBezTo>
                        <a:pt x="808" y="4795"/>
                        <a:pt x="772" y="5213"/>
                        <a:pt x="602" y="5546"/>
                      </a:cubicBezTo>
                      <a:cubicBezTo>
                        <a:pt x="517" y="5709"/>
                        <a:pt x="404" y="5872"/>
                        <a:pt x="404" y="6056"/>
                      </a:cubicBezTo>
                      <a:cubicBezTo>
                        <a:pt x="418" y="6233"/>
                        <a:pt x="517" y="6396"/>
                        <a:pt x="673" y="6488"/>
                      </a:cubicBezTo>
                      <a:cubicBezTo>
                        <a:pt x="822" y="6573"/>
                        <a:pt x="992" y="6629"/>
                        <a:pt x="1169" y="6651"/>
                      </a:cubicBezTo>
                      <a:cubicBezTo>
                        <a:pt x="1615" y="6728"/>
                        <a:pt x="2061" y="6693"/>
                        <a:pt x="2500" y="6813"/>
                      </a:cubicBezTo>
                      <a:cubicBezTo>
                        <a:pt x="3067" y="6969"/>
                        <a:pt x="3584" y="7309"/>
                        <a:pt x="4158" y="7423"/>
                      </a:cubicBezTo>
                      <a:cubicBezTo>
                        <a:pt x="4290" y="7449"/>
                        <a:pt x="4427" y="7462"/>
                        <a:pt x="4566" y="7462"/>
                      </a:cubicBezTo>
                      <a:cubicBezTo>
                        <a:pt x="5454" y="7462"/>
                        <a:pt x="6416" y="6928"/>
                        <a:pt x="6636" y="6034"/>
                      </a:cubicBezTo>
                      <a:cubicBezTo>
                        <a:pt x="6792" y="5383"/>
                        <a:pt x="6311" y="4802"/>
                        <a:pt x="6162" y="4200"/>
                      </a:cubicBezTo>
                      <a:cubicBezTo>
                        <a:pt x="6077" y="3846"/>
                        <a:pt x="6183" y="3612"/>
                        <a:pt x="6254" y="3265"/>
                      </a:cubicBezTo>
                      <a:cubicBezTo>
                        <a:pt x="6332" y="2883"/>
                        <a:pt x="6374" y="2493"/>
                        <a:pt x="6381" y="2097"/>
                      </a:cubicBezTo>
                      <a:cubicBezTo>
                        <a:pt x="6388" y="1891"/>
                        <a:pt x="6381" y="1672"/>
                        <a:pt x="6254" y="1509"/>
                      </a:cubicBezTo>
                      <a:cubicBezTo>
                        <a:pt x="6155" y="1403"/>
                        <a:pt x="6027" y="1318"/>
                        <a:pt x="5886" y="1261"/>
                      </a:cubicBezTo>
                      <a:cubicBezTo>
                        <a:pt x="5517" y="1084"/>
                        <a:pt x="5121" y="942"/>
                        <a:pt x="4767" y="737"/>
                      </a:cubicBezTo>
                      <a:cubicBezTo>
                        <a:pt x="4441" y="553"/>
                        <a:pt x="4143" y="312"/>
                        <a:pt x="3789" y="163"/>
                      </a:cubicBezTo>
                      <a:cubicBezTo>
                        <a:pt x="3525" y="52"/>
                        <a:pt x="3252" y="0"/>
                        <a:pt x="2984" y="0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44"/>
                <p:cNvSpPr/>
                <p:nvPr/>
              </p:nvSpPr>
              <p:spPr>
                <a:xfrm>
                  <a:off x="7793887" y="3284543"/>
                  <a:ext cx="216333" cy="6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1226" extrusionOk="0">
                      <a:moveTo>
                        <a:pt x="64" y="1"/>
                      </a:moveTo>
                      <a:lnTo>
                        <a:pt x="0" y="64"/>
                      </a:lnTo>
                      <a:cubicBezTo>
                        <a:pt x="482" y="511"/>
                        <a:pt x="1034" y="872"/>
                        <a:pt x="1636" y="1127"/>
                      </a:cubicBezTo>
                      <a:cubicBezTo>
                        <a:pt x="1792" y="1198"/>
                        <a:pt x="1962" y="1226"/>
                        <a:pt x="2132" y="1226"/>
                      </a:cubicBezTo>
                      <a:cubicBezTo>
                        <a:pt x="2769" y="1226"/>
                        <a:pt x="3520" y="843"/>
                        <a:pt x="4037" y="404"/>
                      </a:cubicBezTo>
                      <a:lnTo>
                        <a:pt x="3980" y="341"/>
                      </a:lnTo>
                      <a:cubicBezTo>
                        <a:pt x="3473" y="765"/>
                        <a:pt x="2745" y="1136"/>
                        <a:pt x="2134" y="1136"/>
                      </a:cubicBezTo>
                      <a:cubicBezTo>
                        <a:pt x="1969" y="1136"/>
                        <a:pt x="1813" y="1109"/>
                        <a:pt x="1671" y="1049"/>
                      </a:cubicBezTo>
                      <a:cubicBezTo>
                        <a:pt x="1077" y="794"/>
                        <a:pt x="531" y="440"/>
                        <a:pt x="64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44"/>
                <p:cNvSpPr/>
                <p:nvPr/>
              </p:nvSpPr>
              <p:spPr>
                <a:xfrm>
                  <a:off x="7864462" y="3300137"/>
                  <a:ext cx="95279" cy="5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" h="950" extrusionOk="0">
                      <a:moveTo>
                        <a:pt x="1566" y="432"/>
                      </a:moveTo>
                      <a:cubicBezTo>
                        <a:pt x="1431" y="560"/>
                        <a:pt x="1211" y="630"/>
                        <a:pt x="978" y="680"/>
                      </a:cubicBezTo>
                      <a:cubicBezTo>
                        <a:pt x="1162" y="581"/>
                        <a:pt x="1360" y="496"/>
                        <a:pt x="1558" y="432"/>
                      </a:cubicBezTo>
                      <a:close/>
                      <a:moveTo>
                        <a:pt x="114" y="156"/>
                      </a:moveTo>
                      <a:cubicBezTo>
                        <a:pt x="333" y="283"/>
                        <a:pt x="489" y="496"/>
                        <a:pt x="553" y="744"/>
                      </a:cubicBezTo>
                      <a:cubicBezTo>
                        <a:pt x="333" y="609"/>
                        <a:pt x="177" y="397"/>
                        <a:pt x="114" y="156"/>
                      </a:cubicBezTo>
                      <a:close/>
                      <a:moveTo>
                        <a:pt x="0" y="0"/>
                      </a:moveTo>
                      <a:lnTo>
                        <a:pt x="7" y="78"/>
                      </a:lnTo>
                      <a:cubicBezTo>
                        <a:pt x="57" y="411"/>
                        <a:pt x="262" y="694"/>
                        <a:pt x="560" y="850"/>
                      </a:cubicBezTo>
                      <a:lnTo>
                        <a:pt x="567" y="857"/>
                      </a:lnTo>
                      <a:cubicBezTo>
                        <a:pt x="567" y="864"/>
                        <a:pt x="567" y="864"/>
                        <a:pt x="567" y="871"/>
                      </a:cubicBezTo>
                      <a:lnTo>
                        <a:pt x="574" y="949"/>
                      </a:lnTo>
                      <a:lnTo>
                        <a:pt x="638" y="892"/>
                      </a:lnTo>
                      <a:cubicBezTo>
                        <a:pt x="673" y="871"/>
                        <a:pt x="716" y="843"/>
                        <a:pt x="751" y="814"/>
                      </a:cubicBezTo>
                      <a:lnTo>
                        <a:pt x="765" y="814"/>
                      </a:lnTo>
                      <a:cubicBezTo>
                        <a:pt x="1141" y="744"/>
                        <a:pt x="1558" y="659"/>
                        <a:pt x="1721" y="375"/>
                      </a:cubicBezTo>
                      <a:lnTo>
                        <a:pt x="1778" y="283"/>
                      </a:lnTo>
                      <a:lnTo>
                        <a:pt x="1778" y="283"/>
                      </a:lnTo>
                      <a:lnTo>
                        <a:pt x="1672" y="312"/>
                      </a:lnTo>
                      <a:cubicBezTo>
                        <a:pt x="1332" y="404"/>
                        <a:pt x="1013" y="545"/>
                        <a:pt x="716" y="737"/>
                      </a:cubicBezTo>
                      <a:lnTo>
                        <a:pt x="645" y="751"/>
                      </a:lnTo>
                      <a:cubicBezTo>
                        <a:pt x="574" y="439"/>
                        <a:pt x="362" y="177"/>
                        <a:pt x="71" y="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44"/>
                <p:cNvSpPr/>
                <p:nvPr/>
              </p:nvSpPr>
              <p:spPr>
                <a:xfrm>
                  <a:off x="7653058" y="4194612"/>
                  <a:ext cx="160227" cy="1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2170" extrusionOk="0">
                      <a:moveTo>
                        <a:pt x="1481" y="1"/>
                      </a:moveTo>
                      <a:lnTo>
                        <a:pt x="1481" y="730"/>
                      </a:lnTo>
                      <a:cubicBezTo>
                        <a:pt x="1197" y="1304"/>
                        <a:pt x="220" y="1417"/>
                        <a:pt x="114" y="1552"/>
                      </a:cubicBezTo>
                      <a:cubicBezTo>
                        <a:pt x="0" y="1687"/>
                        <a:pt x="794" y="2062"/>
                        <a:pt x="1063" y="2083"/>
                      </a:cubicBezTo>
                      <a:cubicBezTo>
                        <a:pt x="1264" y="2099"/>
                        <a:pt x="2106" y="2170"/>
                        <a:pt x="2558" y="2170"/>
                      </a:cubicBezTo>
                      <a:cubicBezTo>
                        <a:pt x="2696" y="2170"/>
                        <a:pt x="2797" y="2163"/>
                        <a:pt x="2833" y="2147"/>
                      </a:cubicBezTo>
                      <a:cubicBezTo>
                        <a:pt x="2989" y="2083"/>
                        <a:pt x="2678" y="72"/>
                        <a:pt x="2678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44"/>
                <p:cNvSpPr/>
                <p:nvPr/>
              </p:nvSpPr>
              <p:spPr>
                <a:xfrm>
                  <a:off x="8290644" y="4067129"/>
                  <a:ext cx="125663" cy="199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728" extrusionOk="0">
                      <a:moveTo>
                        <a:pt x="964" y="0"/>
                      </a:moveTo>
                      <a:lnTo>
                        <a:pt x="1" y="595"/>
                      </a:lnTo>
                      <a:cubicBezTo>
                        <a:pt x="1" y="595"/>
                        <a:pt x="185" y="1027"/>
                        <a:pt x="1084" y="2373"/>
                      </a:cubicBezTo>
                      <a:cubicBezTo>
                        <a:pt x="1561" y="3075"/>
                        <a:pt x="1536" y="3728"/>
                        <a:pt x="1711" y="3728"/>
                      </a:cubicBezTo>
                      <a:cubicBezTo>
                        <a:pt x="1723" y="3728"/>
                        <a:pt x="1736" y="3725"/>
                        <a:pt x="1750" y="3719"/>
                      </a:cubicBezTo>
                      <a:cubicBezTo>
                        <a:pt x="2097" y="3563"/>
                        <a:pt x="2345" y="3095"/>
                        <a:pt x="2097" y="2345"/>
                      </a:cubicBezTo>
                      <a:cubicBezTo>
                        <a:pt x="1977" y="1990"/>
                        <a:pt x="1778" y="836"/>
                        <a:pt x="1531" y="595"/>
                      </a:cubicBezTo>
                      <a:cubicBezTo>
                        <a:pt x="1283" y="347"/>
                        <a:pt x="964" y="0"/>
                        <a:pt x="96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4"/>
                <p:cNvSpPr/>
                <p:nvPr/>
              </p:nvSpPr>
              <p:spPr>
                <a:xfrm>
                  <a:off x="7723258" y="4175643"/>
                  <a:ext cx="88848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014" extrusionOk="0">
                      <a:moveTo>
                        <a:pt x="1658" y="1"/>
                      </a:moveTo>
                      <a:lnTo>
                        <a:pt x="1" y="65"/>
                      </a:lnTo>
                      <a:lnTo>
                        <a:pt x="43" y="964"/>
                      </a:lnTo>
                      <a:lnTo>
                        <a:pt x="1566" y="1014"/>
                      </a:lnTo>
                      <a:lnTo>
                        <a:pt x="165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4"/>
                <p:cNvSpPr/>
                <p:nvPr/>
              </p:nvSpPr>
              <p:spPr>
                <a:xfrm>
                  <a:off x="8264065" y="4042050"/>
                  <a:ext cx="93832" cy="8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524" extrusionOk="0">
                      <a:moveTo>
                        <a:pt x="1403" y="1"/>
                      </a:moveTo>
                      <a:lnTo>
                        <a:pt x="1" y="766"/>
                      </a:lnTo>
                      <a:lnTo>
                        <a:pt x="596" y="1524"/>
                      </a:lnTo>
                      <a:lnTo>
                        <a:pt x="1750" y="582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4"/>
                <p:cNvSpPr/>
                <p:nvPr/>
              </p:nvSpPr>
              <p:spPr>
                <a:xfrm>
                  <a:off x="7839383" y="3480779"/>
                  <a:ext cx="140882" cy="4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" h="858" extrusionOk="0">
                      <a:moveTo>
                        <a:pt x="2621" y="0"/>
                      </a:moveTo>
                      <a:cubicBezTo>
                        <a:pt x="1708" y="135"/>
                        <a:pt x="830" y="411"/>
                        <a:pt x="1" y="815"/>
                      </a:cubicBezTo>
                      <a:lnTo>
                        <a:pt x="22" y="857"/>
                      </a:lnTo>
                      <a:cubicBezTo>
                        <a:pt x="844" y="453"/>
                        <a:pt x="1722" y="177"/>
                        <a:pt x="2628" y="43"/>
                      </a:cubicBezTo>
                      <a:lnTo>
                        <a:pt x="2621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4"/>
                <p:cNvSpPr/>
                <p:nvPr/>
              </p:nvSpPr>
              <p:spPr>
                <a:xfrm>
                  <a:off x="7725187" y="3355546"/>
                  <a:ext cx="68324" cy="79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14774" extrusionOk="0">
                      <a:moveTo>
                        <a:pt x="1240" y="0"/>
                      </a:moveTo>
                      <a:cubicBezTo>
                        <a:pt x="602" y="1239"/>
                        <a:pt x="305" y="3130"/>
                        <a:pt x="156" y="4044"/>
                      </a:cubicBezTo>
                      <a:cubicBezTo>
                        <a:pt x="135" y="4214"/>
                        <a:pt x="113" y="4349"/>
                        <a:pt x="92" y="4419"/>
                      </a:cubicBezTo>
                      <a:cubicBezTo>
                        <a:pt x="0" y="4894"/>
                        <a:pt x="269" y="14370"/>
                        <a:pt x="283" y="14774"/>
                      </a:cubicBezTo>
                      <a:lnTo>
                        <a:pt x="326" y="14774"/>
                      </a:lnTo>
                      <a:cubicBezTo>
                        <a:pt x="326" y="14675"/>
                        <a:pt x="43" y="4901"/>
                        <a:pt x="142" y="4434"/>
                      </a:cubicBezTo>
                      <a:cubicBezTo>
                        <a:pt x="156" y="4356"/>
                        <a:pt x="177" y="4221"/>
                        <a:pt x="198" y="4051"/>
                      </a:cubicBezTo>
                      <a:cubicBezTo>
                        <a:pt x="347" y="3145"/>
                        <a:pt x="645" y="1254"/>
                        <a:pt x="1275" y="21"/>
                      </a:cubicBezTo>
                      <a:lnTo>
                        <a:pt x="1240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44"/>
                <p:cNvSpPr/>
                <p:nvPr/>
              </p:nvSpPr>
              <p:spPr>
                <a:xfrm>
                  <a:off x="8035245" y="3179780"/>
                  <a:ext cx="20899" cy="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326" extrusionOk="0">
                      <a:moveTo>
                        <a:pt x="390" y="1"/>
                      </a:moveTo>
                      <a:lnTo>
                        <a:pt x="0" y="645"/>
                      </a:lnTo>
                      <a:lnTo>
                        <a:pt x="376" y="1325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1" name="Google Shape;971;p44"/>
              <p:cNvGrpSpPr/>
              <p:nvPr/>
            </p:nvGrpSpPr>
            <p:grpSpPr>
              <a:xfrm rot="5400000" flipH="1">
                <a:off x="3234155" y="827044"/>
                <a:ext cx="2129756" cy="1931451"/>
                <a:chOff x="176911" y="1217850"/>
                <a:chExt cx="2129756" cy="1931451"/>
              </a:xfrm>
            </p:grpSpPr>
            <p:sp>
              <p:nvSpPr>
                <p:cNvPr id="972" name="Google Shape;972;p44"/>
                <p:cNvSpPr/>
                <p:nvPr/>
              </p:nvSpPr>
              <p:spPr>
                <a:xfrm>
                  <a:off x="847712" y="1476548"/>
                  <a:ext cx="1167546" cy="116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" h="13415" extrusionOk="0">
                      <a:moveTo>
                        <a:pt x="12445" y="1"/>
                      </a:moveTo>
                      <a:cubicBezTo>
                        <a:pt x="11906" y="1"/>
                        <a:pt x="11474" y="433"/>
                        <a:pt x="11474" y="971"/>
                      </a:cubicBezTo>
                      <a:cubicBezTo>
                        <a:pt x="11460" y="6764"/>
                        <a:pt x="6765" y="11460"/>
                        <a:pt x="971" y="11467"/>
                      </a:cubicBezTo>
                      <a:cubicBezTo>
                        <a:pt x="433" y="11467"/>
                        <a:pt x="1" y="11899"/>
                        <a:pt x="1" y="12437"/>
                      </a:cubicBezTo>
                      <a:cubicBezTo>
                        <a:pt x="1" y="12975"/>
                        <a:pt x="433" y="13415"/>
                        <a:pt x="971" y="13415"/>
                      </a:cubicBezTo>
                      <a:cubicBezTo>
                        <a:pt x="7834" y="13415"/>
                        <a:pt x="13415" y="7834"/>
                        <a:pt x="13422" y="971"/>
                      </a:cubicBezTo>
                      <a:cubicBezTo>
                        <a:pt x="13422" y="433"/>
                        <a:pt x="12983" y="1"/>
                        <a:pt x="1244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44"/>
                <p:cNvSpPr/>
                <p:nvPr/>
              </p:nvSpPr>
              <p:spPr>
                <a:xfrm>
                  <a:off x="818609" y="1419034"/>
                  <a:ext cx="1488059" cy="1492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2" h="16942" extrusionOk="0">
                      <a:moveTo>
                        <a:pt x="16120" y="1"/>
                      </a:moveTo>
                      <a:cubicBezTo>
                        <a:pt x="15688" y="1"/>
                        <a:pt x="15341" y="362"/>
                        <a:pt x="15362" y="787"/>
                      </a:cubicBezTo>
                      <a:cubicBezTo>
                        <a:pt x="15362" y="8868"/>
                        <a:pt x="8797" y="15433"/>
                        <a:pt x="716" y="15433"/>
                      </a:cubicBezTo>
                      <a:cubicBezTo>
                        <a:pt x="312" y="15454"/>
                        <a:pt x="1" y="15787"/>
                        <a:pt x="1" y="16191"/>
                      </a:cubicBezTo>
                      <a:cubicBezTo>
                        <a:pt x="1" y="16587"/>
                        <a:pt x="312" y="16920"/>
                        <a:pt x="716" y="16941"/>
                      </a:cubicBezTo>
                      <a:cubicBezTo>
                        <a:pt x="9625" y="16941"/>
                        <a:pt x="16871" y="9696"/>
                        <a:pt x="16871" y="787"/>
                      </a:cubicBezTo>
                      <a:cubicBezTo>
                        <a:pt x="16892" y="362"/>
                        <a:pt x="16545" y="1"/>
                        <a:pt x="1612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44"/>
                <p:cNvSpPr/>
                <p:nvPr/>
              </p:nvSpPr>
              <p:spPr>
                <a:xfrm>
                  <a:off x="648165" y="1291789"/>
                  <a:ext cx="1556902" cy="155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8" h="17884" extrusionOk="0">
                      <a:moveTo>
                        <a:pt x="16658" y="0"/>
                      </a:moveTo>
                      <a:cubicBezTo>
                        <a:pt x="15964" y="0"/>
                        <a:pt x="15411" y="567"/>
                        <a:pt x="15433" y="1261"/>
                      </a:cubicBezTo>
                      <a:cubicBezTo>
                        <a:pt x="15433" y="9072"/>
                        <a:pt x="9073" y="15432"/>
                        <a:pt x="1254" y="15432"/>
                      </a:cubicBezTo>
                      <a:cubicBezTo>
                        <a:pt x="1245" y="15432"/>
                        <a:pt x="1237" y="15432"/>
                        <a:pt x="1228" y="15432"/>
                      </a:cubicBezTo>
                      <a:cubicBezTo>
                        <a:pt x="553" y="15432"/>
                        <a:pt x="0" y="15979"/>
                        <a:pt x="0" y="16658"/>
                      </a:cubicBezTo>
                      <a:cubicBezTo>
                        <a:pt x="0" y="17336"/>
                        <a:pt x="553" y="17883"/>
                        <a:pt x="1228" y="17883"/>
                      </a:cubicBezTo>
                      <a:cubicBezTo>
                        <a:pt x="1237" y="17883"/>
                        <a:pt x="1245" y="17883"/>
                        <a:pt x="1254" y="17883"/>
                      </a:cubicBezTo>
                      <a:cubicBezTo>
                        <a:pt x="10425" y="17883"/>
                        <a:pt x="17876" y="10425"/>
                        <a:pt x="17876" y="1261"/>
                      </a:cubicBezTo>
                      <a:cubicBezTo>
                        <a:pt x="17897" y="567"/>
                        <a:pt x="17345" y="0"/>
                        <a:pt x="16658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44"/>
                <p:cNvSpPr/>
                <p:nvPr/>
              </p:nvSpPr>
              <p:spPr>
                <a:xfrm>
                  <a:off x="1840837" y="1298921"/>
                  <a:ext cx="119608" cy="102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1179" extrusionOk="0">
                      <a:moveTo>
                        <a:pt x="779" y="1"/>
                      </a:moveTo>
                      <a:cubicBezTo>
                        <a:pt x="634" y="1"/>
                        <a:pt x="488" y="54"/>
                        <a:pt x="369" y="173"/>
                      </a:cubicBezTo>
                      <a:cubicBezTo>
                        <a:pt x="1" y="541"/>
                        <a:pt x="263" y="1179"/>
                        <a:pt x="787" y="1179"/>
                      </a:cubicBezTo>
                      <a:cubicBezTo>
                        <a:pt x="1105" y="1179"/>
                        <a:pt x="1375" y="910"/>
                        <a:pt x="1375" y="591"/>
                      </a:cubicBezTo>
                      <a:cubicBezTo>
                        <a:pt x="1375" y="236"/>
                        <a:pt x="1082" y="1"/>
                        <a:pt x="779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44"/>
                <p:cNvSpPr/>
                <p:nvPr/>
              </p:nvSpPr>
              <p:spPr>
                <a:xfrm>
                  <a:off x="1769421" y="1217850"/>
                  <a:ext cx="78289" cy="67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73" extrusionOk="0">
                      <a:moveTo>
                        <a:pt x="515" y="1"/>
                      </a:moveTo>
                      <a:cubicBezTo>
                        <a:pt x="421" y="1"/>
                        <a:pt x="326" y="36"/>
                        <a:pt x="248" y="113"/>
                      </a:cubicBezTo>
                      <a:cubicBezTo>
                        <a:pt x="0" y="354"/>
                        <a:pt x="177" y="772"/>
                        <a:pt x="517" y="772"/>
                      </a:cubicBezTo>
                      <a:cubicBezTo>
                        <a:pt x="730" y="772"/>
                        <a:pt x="900" y="602"/>
                        <a:pt x="900" y="390"/>
                      </a:cubicBezTo>
                      <a:cubicBezTo>
                        <a:pt x="900" y="155"/>
                        <a:pt x="711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44"/>
                <p:cNvSpPr/>
                <p:nvPr/>
              </p:nvSpPr>
              <p:spPr>
                <a:xfrm>
                  <a:off x="1121893" y="3045873"/>
                  <a:ext cx="121435" cy="10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189" extrusionOk="0">
                      <a:moveTo>
                        <a:pt x="792" y="0"/>
                      </a:moveTo>
                      <a:cubicBezTo>
                        <a:pt x="646" y="0"/>
                        <a:pt x="497" y="54"/>
                        <a:pt x="376" y="175"/>
                      </a:cubicBezTo>
                      <a:cubicBezTo>
                        <a:pt x="1" y="551"/>
                        <a:pt x="270" y="1188"/>
                        <a:pt x="801" y="1188"/>
                      </a:cubicBezTo>
                      <a:cubicBezTo>
                        <a:pt x="1127" y="1188"/>
                        <a:pt x="1396" y="926"/>
                        <a:pt x="1396" y="600"/>
                      </a:cubicBezTo>
                      <a:cubicBezTo>
                        <a:pt x="1396" y="240"/>
                        <a:pt x="1099" y="0"/>
                        <a:pt x="792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44"/>
                <p:cNvSpPr/>
                <p:nvPr/>
              </p:nvSpPr>
              <p:spPr>
                <a:xfrm>
                  <a:off x="1910426" y="2640081"/>
                  <a:ext cx="181891" cy="15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" h="1788" extrusionOk="0">
                      <a:moveTo>
                        <a:pt x="1190" y="0"/>
                      </a:moveTo>
                      <a:cubicBezTo>
                        <a:pt x="971" y="0"/>
                        <a:pt x="748" y="82"/>
                        <a:pt x="567" y="265"/>
                      </a:cubicBezTo>
                      <a:cubicBezTo>
                        <a:pt x="1" y="825"/>
                        <a:pt x="405" y="1788"/>
                        <a:pt x="1198" y="1788"/>
                      </a:cubicBezTo>
                      <a:cubicBezTo>
                        <a:pt x="1694" y="1788"/>
                        <a:pt x="2090" y="1391"/>
                        <a:pt x="2090" y="896"/>
                      </a:cubicBezTo>
                      <a:cubicBezTo>
                        <a:pt x="2090" y="359"/>
                        <a:pt x="1649" y="0"/>
                        <a:pt x="1190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44"/>
                <p:cNvSpPr/>
                <p:nvPr/>
              </p:nvSpPr>
              <p:spPr>
                <a:xfrm>
                  <a:off x="1751502" y="2895038"/>
                  <a:ext cx="109778" cy="9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18" y="1"/>
                      </a:moveTo>
                      <a:cubicBezTo>
                        <a:pt x="586" y="1"/>
                        <a:pt x="451" y="50"/>
                        <a:pt x="341" y="160"/>
                      </a:cubicBezTo>
                      <a:cubicBezTo>
                        <a:pt x="1" y="500"/>
                        <a:pt x="241" y="1074"/>
                        <a:pt x="723" y="1074"/>
                      </a:cubicBezTo>
                      <a:cubicBezTo>
                        <a:pt x="1021" y="1074"/>
                        <a:pt x="1261" y="833"/>
                        <a:pt x="1261" y="542"/>
                      </a:cubicBezTo>
                      <a:cubicBezTo>
                        <a:pt x="1261" y="217"/>
                        <a:pt x="995" y="1"/>
                        <a:pt x="718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44"/>
                <p:cNvSpPr/>
                <p:nvPr/>
              </p:nvSpPr>
              <p:spPr>
                <a:xfrm>
                  <a:off x="1128678" y="2635383"/>
                  <a:ext cx="109778" cy="93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7" extrusionOk="0">
                      <a:moveTo>
                        <a:pt x="718" y="0"/>
                      </a:moveTo>
                      <a:cubicBezTo>
                        <a:pt x="585" y="0"/>
                        <a:pt x="450" y="49"/>
                        <a:pt x="340" y="156"/>
                      </a:cubicBezTo>
                      <a:cubicBezTo>
                        <a:pt x="0" y="496"/>
                        <a:pt x="241" y="1077"/>
                        <a:pt x="723" y="1077"/>
                      </a:cubicBezTo>
                      <a:cubicBezTo>
                        <a:pt x="1020" y="1077"/>
                        <a:pt x="1261" y="836"/>
                        <a:pt x="1261" y="539"/>
                      </a:cubicBezTo>
                      <a:cubicBezTo>
                        <a:pt x="1261" y="213"/>
                        <a:pt x="995" y="0"/>
                        <a:pt x="718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44"/>
                <p:cNvSpPr/>
                <p:nvPr/>
              </p:nvSpPr>
              <p:spPr>
                <a:xfrm>
                  <a:off x="341363" y="2682182"/>
                  <a:ext cx="136831" cy="11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1348" extrusionOk="0">
                      <a:moveTo>
                        <a:pt x="900" y="1"/>
                      </a:moveTo>
                      <a:cubicBezTo>
                        <a:pt x="305" y="1"/>
                        <a:pt x="0" y="723"/>
                        <a:pt x="425" y="1148"/>
                      </a:cubicBezTo>
                      <a:cubicBezTo>
                        <a:pt x="563" y="1286"/>
                        <a:pt x="732" y="1348"/>
                        <a:pt x="898" y="1348"/>
                      </a:cubicBezTo>
                      <a:cubicBezTo>
                        <a:pt x="1243" y="1348"/>
                        <a:pt x="1573" y="1080"/>
                        <a:pt x="1573" y="674"/>
                      </a:cubicBezTo>
                      <a:cubicBezTo>
                        <a:pt x="1573" y="305"/>
                        <a:pt x="1275" y="1"/>
                        <a:pt x="900" y="1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44"/>
                <p:cNvSpPr/>
                <p:nvPr/>
              </p:nvSpPr>
              <p:spPr>
                <a:xfrm>
                  <a:off x="176911" y="2511161"/>
                  <a:ext cx="70549" cy="60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23" y="1"/>
                      </a:moveTo>
                      <a:cubicBezTo>
                        <a:pt x="242" y="1"/>
                        <a:pt x="1" y="575"/>
                        <a:pt x="341" y="914"/>
                      </a:cubicBezTo>
                      <a:cubicBezTo>
                        <a:pt x="451" y="1024"/>
                        <a:pt x="586" y="1074"/>
                        <a:pt x="718" y="1074"/>
                      </a:cubicBezTo>
                      <a:cubicBezTo>
                        <a:pt x="996" y="1074"/>
                        <a:pt x="1262" y="858"/>
                        <a:pt x="1262" y="532"/>
                      </a:cubicBezTo>
                      <a:cubicBezTo>
                        <a:pt x="1262" y="235"/>
                        <a:pt x="1021" y="1"/>
                        <a:pt x="723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83" name="Google Shape;983;p44"/>
            <p:cNvSpPr/>
            <p:nvPr/>
          </p:nvSpPr>
          <p:spPr>
            <a:xfrm rot="-5400000">
              <a:off x="4954513" y="2430223"/>
              <a:ext cx="116882" cy="99717"/>
            </a:xfrm>
            <a:custGeom>
              <a:avLst/>
              <a:gdLst/>
              <a:ahLst/>
              <a:cxnLst/>
              <a:rect l="l" t="t" r="r" b="b"/>
              <a:pathLst>
                <a:path w="3825" h="3263" extrusionOk="0">
                  <a:moveTo>
                    <a:pt x="1669" y="1"/>
                  </a:moveTo>
                  <a:cubicBezTo>
                    <a:pt x="814" y="1"/>
                    <a:pt x="0" y="682"/>
                    <a:pt x="25" y="1680"/>
                  </a:cubicBezTo>
                  <a:cubicBezTo>
                    <a:pt x="43" y="2560"/>
                    <a:pt x="770" y="3263"/>
                    <a:pt x="1663" y="3263"/>
                  </a:cubicBezTo>
                  <a:cubicBezTo>
                    <a:pt x="1675" y="3263"/>
                    <a:pt x="1686" y="3262"/>
                    <a:pt x="1698" y="3262"/>
                  </a:cubicBezTo>
                  <a:cubicBezTo>
                    <a:pt x="3134" y="3226"/>
                    <a:pt x="3825" y="1462"/>
                    <a:pt x="2788" y="462"/>
                  </a:cubicBezTo>
                  <a:cubicBezTo>
                    <a:pt x="2458" y="143"/>
                    <a:pt x="2059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5460584" y="1627614"/>
              <a:ext cx="138914" cy="129819"/>
            </a:xfrm>
            <a:custGeom>
              <a:avLst/>
              <a:gdLst/>
              <a:ahLst/>
              <a:cxnLst/>
              <a:rect l="l" t="t" r="r" b="b"/>
              <a:pathLst>
                <a:path w="4546" h="4248" extrusionOk="0">
                  <a:moveTo>
                    <a:pt x="2290" y="0"/>
                  </a:moveTo>
                  <a:cubicBezTo>
                    <a:pt x="2182" y="0"/>
                    <a:pt x="2073" y="9"/>
                    <a:pt x="1964" y="26"/>
                  </a:cubicBezTo>
                  <a:cubicBezTo>
                    <a:pt x="801" y="208"/>
                    <a:pt x="1" y="1281"/>
                    <a:pt x="182" y="2444"/>
                  </a:cubicBezTo>
                  <a:cubicBezTo>
                    <a:pt x="348" y="3489"/>
                    <a:pt x="1256" y="4247"/>
                    <a:pt x="2298" y="4247"/>
                  </a:cubicBezTo>
                  <a:cubicBezTo>
                    <a:pt x="2398" y="4247"/>
                    <a:pt x="2499" y="4240"/>
                    <a:pt x="2600" y="4226"/>
                  </a:cubicBezTo>
                  <a:cubicBezTo>
                    <a:pt x="3746" y="4044"/>
                    <a:pt x="4546" y="2971"/>
                    <a:pt x="4382" y="1808"/>
                  </a:cubicBezTo>
                  <a:cubicBezTo>
                    <a:pt x="4218" y="755"/>
                    <a:pt x="3309" y="0"/>
                    <a:pt x="2290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4268251">
              <a:off x="5204332" y="553406"/>
              <a:ext cx="92230" cy="367825"/>
            </a:xfrm>
            <a:custGeom>
              <a:avLst/>
              <a:gdLst/>
              <a:ahLst/>
              <a:cxnLst/>
              <a:rect l="l" t="t" r="r" b="b"/>
              <a:pathLst>
                <a:path w="10006" h="39905" extrusionOk="0">
                  <a:moveTo>
                    <a:pt x="0" y="0"/>
                  </a:moveTo>
                  <a:lnTo>
                    <a:pt x="6667" y="6668"/>
                  </a:lnTo>
                  <a:lnTo>
                    <a:pt x="1054" y="16390"/>
                  </a:lnTo>
                  <a:lnTo>
                    <a:pt x="8334" y="23670"/>
                  </a:lnTo>
                  <a:lnTo>
                    <a:pt x="3004" y="32902"/>
                  </a:lnTo>
                  <a:lnTo>
                    <a:pt x="10006" y="39905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6" name="Google Shape;986;p44"/>
            <p:cNvSpPr/>
            <p:nvPr/>
          </p:nvSpPr>
          <p:spPr>
            <a:xfrm rot="5400000" flipH="1">
              <a:off x="4843092" y="3044841"/>
              <a:ext cx="120000" cy="120000"/>
            </a:xfrm>
            <a:prstGeom prst="mathPlus">
              <a:avLst>
                <a:gd name="adj1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1794420" flipH="1">
              <a:off x="7148390" y="793264"/>
              <a:ext cx="92059" cy="92059"/>
            </a:xfrm>
            <a:prstGeom prst="mathPlus">
              <a:avLst>
                <a:gd name="adj1" fmla="val 0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4"/>
          <p:cNvSpPr/>
          <p:nvPr/>
        </p:nvSpPr>
        <p:spPr>
          <a:xfrm>
            <a:off x="7417332" y="3325286"/>
            <a:ext cx="1646264" cy="1646584"/>
          </a:xfrm>
          <a:custGeom>
            <a:avLst/>
            <a:gdLst/>
            <a:ahLst/>
            <a:cxnLst/>
            <a:rect l="l" t="t" r="r" b="b"/>
            <a:pathLst>
              <a:path w="15447" h="15450" extrusionOk="0">
                <a:moveTo>
                  <a:pt x="13101" y="1"/>
                </a:moveTo>
                <a:cubicBezTo>
                  <a:pt x="13043" y="1"/>
                  <a:pt x="12985" y="6"/>
                  <a:pt x="12926" y="17"/>
                </a:cubicBezTo>
                <a:cubicBezTo>
                  <a:pt x="12380" y="116"/>
                  <a:pt x="12026" y="647"/>
                  <a:pt x="12139" y="1192"/>
                </a:cubicBezTo>
                <a:cubicBezTo>
                  <a:pt x="12309" y="2156"/>
                  <a:pt x="12345" y="3133"/>
                  <a:pt x="12246" y="4110"/>
                </a:cubicBezTo>
                <a:cubicBezTo>
                  <a:pt x="11693" y="9464"/>
                  <a:pt x="7179" y="13476"/>
                  <a:pt x="1883" y="13476"/>
                </a:cubicBezTo>
                <a:cubicBezTo>
                  <a:pt x="1616" y="13476"/>
                  <a:pt x="1347" y="13466"/>
                  <a:pt x="1077" y="13445"/>
                </a:cubicBezTo>
                <a:cubicBezTo>
                  <a:pt x="1059" y="13444"/>
                  <a:pt x="1042" y="13443"/>
                  <a:pt x="1024" y="13443"/>
                </a:cubicBezTo>
                <a:cubicBezTo>
                  <a:pt x="516" y="13443"/>
                  <a:pt x="84" y="13838"/>
                  <a:pt x="43" y="14358"/>
                </a:cubicBezTo>
                <a:cubicBezTo>
                  <a:pt x="0" y="14890"/>
                  <a:pt x="397" y="15357"/>
                  <a:pt x="928" y="15414"/>
                </a:cubicBezTo>
                <a:cubicBezTo>
                  <a:pt x="1247" y="15435"/>
                  <a:pt x="1566" y="15449"/>
                  <a:pt x="1884" y="15449"/>
                </a:cubicBezTo>
                <a:cubicBezTo>
                  <a:pt x="9611" y="15435"/>
                  <a:pt x="15447" y="8445"/>
                  <a:pt x="14080" y="838"/>
                </a:cubicBezTo>
                <a:cubicBezTo>
                  <a:pt x="14004" y="352"/>
                  <a:pt x="13579" y="1"/>
                  <a:pt x="131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4"/>
          <p:cNvSpPr/>
          <p:nvPr/>
        </p:nvSpPr>
        <p:spPr>
          <a:xfrm>
            <a:off x="7827155" y="2912924"/>
            <a:ext cx="994238" cy="1824990"/>
          </a:xfrm>
          <a:custGeom>
            <a:avLst/>
            <a:gdLst/>
            <a:ahLst/>
            <a:cxnLst/>
            <a:rect l="l" t="t" r="r" b="b"/>
            <a:pathLst>
              <a:path w="9329" h="17124" extrusionOk="0">
                <a:moveTo>
                  <a:pt x="5917" y="1"/>
                </a:moveTo>
                <a:cubicBezTo>
                  <a:pt x="5715" y="1"/>
                  <a:pt x="5511" y="62"/>
                  <a:pt x="5334" y="189"/>
                </a:cubicBezTo>
                <a:cubicBezTo>
                  <a:pt x="4887" y="515"/>
                  <a:pt x="4795" y="1153"/>
                  <a:pt x="5135" y="1592"/>
                </a:cubicBezTo>
                <a:cubicBezTo>
                  <a:pt x="6793" y="3879"/>
                  <a:pt x="7260" y="6818"/>
                  <a:pt x="6396" y="9510"/>
                </a:cubicBezTo>
                <a:cubicBezTo>
                  <a:pt x="5525" y="12201"/>
                  <a:pt x="3421" y="14311"/>
                  <a:pt x="744" y="15197"/>
                </a:cubicBezTo>
                <a:cubicBezTo>
                  <a:pt x="284" y="15353"/>
                  <a:pt x="1" y="15813"/>
                  <a:pt x="79" y="16287"/>
                </a:cubicBezTo>
                <a:cubicBezTo>
                  <a:pt x="156" y="16769"/>
                  <a:pt x="567" y="17123"/>
                  <a:pt x="1049" y="17123"/>
                </a:cubicBezTo>
                <a:cubicBezTo>
                  <a:pt x="1155" y="17116"/>
                  <a:pt x="1261" y="17102"/>
                  <a:pt x="1360" y="17066"/>
                </a:cubicBezTo>
                <a:cubicBezTo>
                  <a:pt x="4640" y="15983"/>
                  <a:pt x="7203" y="13405"/>
                  <a:pt x="8266" y="10112"/>
                </a:cubicBezTo>
                <a:cubicBezTo>
                  <a:pt x="9328" y="6825"/>
                  <a:pt x="8754" y="3228"/>
                  <a:pt x="6729" y="430"/>
                </a:cubicBezTo>
                <a:cubicBezTo>
                  <a:pt x="6539" y="150"/>
                  <a:pt x="6231" y="1"/>
                  <a:pt x="5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1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D9DA98C8-848F-4321-A090-1232939F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5" y="205430"/>
            <a:ext cx="6408167" cy="232277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9CC7CD33-DA63-4D44-BD8B-48AC75098630}"/>
              </a:ext>
            </a:extLst>
          </p:cNvPr>
          <p:cNvSpPr txBox="1"/>
          <p:nvPr/>
        </p:nvSpPr>
        <p:spPr>
          <a:xfrm>
            <a:off x="217882" y="2730192"/>
            <a:ext cx="74152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ym typeface="Wingdings" panose="05000000000000000000" pitchFamily="2" charset="2"/>
              </a:rPr>
              <a:t>A</a:t>
            </a:r>
            <a:r>
              <a:rPr lang="en-US" b="1" u="sng" dirty="0"/>
              <a:t>djectives </a:t>
            </a:r>
            <a:r>
              <a:rPr lang="en-US" dirty="0"/>
              <a:t>describe a quality that something has, such as the </a:t>
            </a:r>
            <a:r>
              <a:rPr lang="en-US" b="1" u="sng" dirty="0"/>
              <a:t>temperature,</a:t>
            </a:r>
            <a:r>
              <a:rPr lang="en-US" dirty="0"/>
              <a:t> </a:t>
            </a:r>
            <a:r>
              <a:rPr lang="en-US" b="1" u="sng" dirty="0"/>
              <a:t>appearance </a:t>
            </a:r>
            <a:r>
              <a:rPr lang="en-US" dirty="0"/>
              <a:t>or </a:t>
            </a:r>
            <a:r>
              <a:rPr lang="en-US" b="1" u="sng" dirty="0"/>
              <a:t>size</a:t>
            </a:r>
            <a:r>
              <a:rPr lang="en-US" dirty="0"/>
              <a:t>, and they fall into </a:t>
            </a:r>
            <a:r>
              <a:rPr lang="en-US" b="1" u="sng" dirty="0">
                <a:solidFill>
                  <a:schemeClr val="tx1"/>
                </a:solidFill>
              </a:rPr>
              <a:t>two categories: </a:t>
            </a:r>
          </a:p>
          <a:p>
            <a:r>
              <a:rPr lang="en-US" b="1" u="sng" dirty="0">
                <a:solidFill>
                  <a:srgbClr val="D60093"/>
                </a:solidFill>
              </a:rPr>
              <a:t>1-gradable adjectives</a:t>
            </a:r>
            <a:r>
              <a:rPr lang="en-US" b="1" dirty="0">
                <a:solidFill>
                  <a:srgbClr val="D60093"/>
                </a:solidFill>
              </a:rPr>
              <a:t>   </a:t>
            </a:r>
            <a:r>
              <a:rPr lang="en-US" dirty="0"/>
              <a:t>and  </a:t>
            </a:r>
            <a:r>
              <a:rPr lang="en-US" b="1" u="sng" dirty="0">
                <a:solidFill>
                  <a:srgbClr val="D60093"/>
                </a:solidFill>
              </a:rPr>
              <a:t>2- non-gradable adjectives</a:t>
            </a:r>
            <a:r>
              <a:rPr lang="en-US" dirty="0"/>
              <a:t>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0F8D699F-9C7D-498B-B50A-05690BCFA0E6}"/>
              </a:ext>
            </a:extLst>
          </p:cNvPr>
          <p:cNvSpPr txBox="1"/>
          <p:nvPr/>
        </p:nvSpPr>
        <p:spPr>
          <a:xfrm>
            <a:off x="357185" y="3627298"/>
            <a:ext cx="435054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But what does this mean?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93C33106-63EE-4A86-BAD8-E0C79F27C53D}"/>
              </a:ext>
            </a:extLst>
          </p:cNvPr>
          <p:cNvSpPr txBox="1"/>
          <p:nvPr/>
        </p:nvSpPr>
        <p:spPr>
          <a:xfrm>
            <a:off x="264095" y="4155863"/>
            <a:ext cx="69794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describe variations in temperature, for example,  we can use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or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which are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gradable adjectives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but to describe the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limits or extremes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 temperature we use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boiling (= very hot) or freezing (= very cold);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these are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non-gradable adjectives.</a:t>
            </a:r>
            <a:endParaRPr kumimoji="0" lang="ar-S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058D3B4-A0D1-4378-99E7-609BA699CA36}"/>
              </a:ext>
            </a:extLst>
          </p:cNvPr>
          <p:cNvSpPr txBox="1"/>
          <p:nvPr/>
        </p:nvSpPr>
        <p:spPr>
          <a:xfrm>
            <a:off x="365486" y="399143"/>
            <a:ext cx="3771085" cy="283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ACABEE0A-55CA-4A58-8518-E5D85CC90334}"/>
              </a:ext>
            </a:extLst>
          </p:cNvPr>
          <p:cNvSpPr/>
          <p:nvPr/>
        </p:nvSpPr>
        <p:spPr>
          <a:xfrm>
            <a:off x="1195315" y="749508"/>
            <a:ext cx="1248082" cy="239843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4284A15B-BF02-4122-BDFD-0C121C5BF5C7}"/>
              </a:ext>
            </a:extLst>
          </p:cNvPr>
          <p:cNvSpPr/>
          <p:nvPr/>
        </p:nvSpPr>
        <p:spPr>
          <a:xfrm>
            <a:off x="3468822" y="752007"/>
            <a:ext cx="1672803" cy="207364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8"/>
          <p:cNvSpPr txBox="1">
            <a:spLocks noGrp="1"/>
          </p:cNvSpPr>
          <p:nvPr>
            <p:ph type="title"/>
          </p:nvPr>
        </p:nvSpPr>
        <p:spPr>
          <a:xfrm>
            <a:off x="641787" y="5367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guide will help you remember:</a:t>
            </a:r>
            <a:endParaRPr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DB4EC664-5980-4EB9-8558-E19CB07C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928688"/>
            <a:ext cx="5900737" cy="405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FF86369D-CD64-43D6-B12D-8F0FACBF8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6" y="994378"/>
            <a:ext cx="7208045" cy="343474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3" name="TextBox 1">
            <a:extLst>
              <a:ext uri="{FF2B5EF4-FFF2-40B4-BE49-F238E27FC236}">
                <a16:creationId xmlns:a16="http://schemas.microsoft.com/office/drawing/2014/main" xmlns="" id="{A9D3B484-EEBA-4C15-8691-D24DA531315A}"/>
              </a:ext>
            </a:extLst>
          </p:cNvPr>
          <p:cNvSpPr txBox="1"/>
          <p:nvPr/>
        </p:nvSpPr>
        <p:spPr>
          <a:xfrm>
            <a:off x="1471509" y="2869861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CC4CAE"/>
                </a:solidFill>
                <a:latin typeface="Arial Narrow" panose="020B0606020202030204" pitchFamily="34" charset="0"/>
                <a:ea typeface="+mn-ea"/>
                <a:cs typeface="+mn-cs"/>
              </a:rPr>
              <a:t>had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xmlns="" id="{E9F6C860-95AF-4B59-B61F-EC11CD76D1CA}"/>
              </a:ext>
            </a:extLst>
          </p:cNvPr>
          <p:cNvSpPr txBox="1"/>
          <p:nvPr/>
        </p:nvSpPr>
        <p:spPr>
          <a:xfrm>
            <a:off x="3464720" y="3306878"/>
            <a:ext cx="19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CC4CAE"/>
                </a:solidFill>
                <a:latin typeface="Arial Narrow" panose="020B0606020202030204" pitchFamily="34" charset="0"/>
                <a:ea typeface="+mn-ea"/>
                <a:cs typeface="+mn-cs"/>
              </a:rPr>
              <a:t>had</a:t>
            </a:r>
            <a:r>
              <a:rPr lang="en-US" sz="1800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thought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xmlns="" id="{A0376380-8ECC-46FF-8366-6348AE209312}"/>
              </a:ext>
            </a:extLst>
          </p:cNvPr>
          <p:cNvSpPr txBox="1"/>
          <p:nvPr/>
        </p:nvSpPr>
        <p:spPr>
          <a:xfrm>
            <a:off x="4968323" y="3094828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ran</a:t>
            </a:r>
          </a:p>
        </p:txBody>
      </p:sp>
      <p:sp>
        <p:nvSpPr>
          <p:cNvPr id="66" name="TextBox 1">
            <a:extLst>
              <a:ext uri="{FF2B5EF4-FFF2-40B4-BE49-F238E27FC236}">
                <a16:creationId xmlns:a16="http://schemas.microsoft.com/office/drawing/2014/main" xmlns="" id="{28CC9117-E3EF-432B-B90C-B986C4B7C074}"/>
              </a:ext>
            </a:extLst>
          </p:cNvPr>
          <p:cNvSpPr txBox="1"/>
          <p:nvPr/>
        </p:nvSpPr>
        <p:spPr>
          <a:xfrm>
            <a:off x="5789958" y="3538320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was</a:t>
            </a:r>
          </a:p>
        </p:txBody>
      </p:sp>
      <p:sp>
        <p:nvSpPr>
          <p:cNvPr id="67" name="TextBox 1">
            <a:extLst>
              <a:ext uri="{FF2B5EF4-FFF2-40B4-BE49-F238E27FC236}">
                <a16:creationId xmlns:a16="http://schemas.microsoft.com/office/drawing/2014/main" xmlns="" id="{CCA2167B-2054-4284-89B2-703ED9726ABF}"/>
              </a:ext>
            </a:extLst>
          </p:cNvPr>
          <p:cNvSpPr txBox="1"/>
          <p:nvPr/>
        </p:nvSpPr>
        <p:spPr>
          <a:xfrm>
            <a:off x="3521765" y="3552028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realized</a:t>
            </a:r>
          </a:p>
        </p:txBody>
      </p:sp>
      <p:sp>
        <p:nvSpPr>
          <p:cNvPr id="68" name="TextBox 1">
            <a:extLst>
              <a:ext uri="{FF2B5EF4-FFF2-40B4-BE49-F238E27FC236}">
                <a16:creationId xmlns:a16="http://schemas.microsoft.com/office/drawing/2014/main" xmlns="" id="{A7CC931F-43EC-4C52-BFF4-3E8C3EB56102}"/>
              </a:ext>
            </a:extLst>
          </p:cNvPr>
          <p:cNvSpPr txBox="1"/>
          <p:nvPr/>
        </p:nvSpPr>
        <p:spPr>
          <a:xfrm>
            <a:off x="1364300" y="3094828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FF6600"/>
                </a:solidFill>
                <a:latin typeface="Arial Narrow" panose="020B0606020202030204" pitchFamily="34" charset="0"/>
                <a:ea typeface="+mn-ea"/>
                <a:cs typeface="+mn-cs"/>
              </a:rPr>
              <a:t>heard</a:t>
            </a: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xmlns="" id="{721184CD-0404-4311-BC31-50D500398E83}"/>
              </a:ext>
            </a:extLst>
          </p:cNvPr>
          <p:cNvSpPr txBox="1"/>
          <p:nvPr/>
        </p:nvSpPr>
        <p:spPr>
          <a:xfrm>
            <a:off x="3888477" y="1795384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heard</a:t>
            </a: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xmlns="" id="{7FCFB61E-DDAD-4113-B7F0-90B0FBE4A10A}"/>
              </a:ext>
            </a:extLst>
          </p:cNvPr>
          <p:cNvSpPr txBox="1"/>
          <p:nvPr/>
        </p:nvSpPr>
        <p:spPr>
          <a:xfrm>
            <a:off x="1481034" y="2644894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CC4CAE"/>
                </a:solidFill>
                <a:latin typeface="Arial Narrow" panose="020B0606020202030204" pitchFamily="34" charset="0"/>
                <a:ea typeface="+mn-ea"/>
                <a:cs typeface="+mn-cs"/>
              </a:rPr>
              <a:t>had</a:t>
            </a:r>
            <a:r>
              <a:rPr lang="en-US" sz="1800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fallen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xmlns="" id="{F1813AA2-9515-4A5D-981D-577CAAB712C7}"/>
              </a:ext>
            </a:extLst>
          </p:cNvPr>
          <p:cNvSpPr txBox="1"/>
          <p:nvPr/>
        </p:nvSpPr>
        <p:spPr>
          <a:xfrm>
            <a:off x="1364300" y="2235261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CC4CAE"/>
                </a:solidFill>
                <a:latin typeface="Arial Narrow" panose="020B0606020202030204" pitchFamily="34" charset="0"/>
                <a:ea typeface="+mn-ea"/>
                <a:cs typeface="+mn-cs"/>
              </a:rPr>
              <a:t>had </a:t>
            </a: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heard</a:t>
            </a: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AA9DD888-DAA4-4655-8D47-037B2AD2FAEA}"/>
              </a:ext>
            </a:extLst>
          </p:cNvPr>
          <p:cNvSpPr txBox="1"/>
          <p:nvPr/>
        </p:nvSpPr>
        <p:spPr>
          <a:xfrm>
            <a:off x="4402671" y="2008831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had </a:t>
            </a: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seen</a:t>
            </a:r>
          </a:p>
        </p:txBody>
      </p:sp>
      <p:sp>
        <p:nvSpPr>
          <p:cNvPr id="73" name="TextBox 1">
            <a:extLst>
              <a:ext uri="{FF2B5EF4-FFF2-40B4-BE49-F238E27FC236}">
                <a16:creationId xmlns:a16="http://schemas.microsoft.com/office/drawing/2014/main" xmlns="" id="{3524CBF8-ACCC-4CA2-B661-A3B4693AD31C}"/>
              </a:ext>
            </a:extLst>
          </p:cNvPr>
          <p:cNvSpPr txBox="1"/>
          <p:nvPr/>
        </p:nvSpPr>
        <p:spPr>
          <a:xfrm>
            <a:off x="3831223" y="2419927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gathered</a:t>
            </a:r>
          </a:p>
        </p:txBody>
      </p:sp>
      <p:sp>
        <p:nvSpPr>
          <p:cNvPr id="74" name="TextBox 1">
            <a:extLst>
              <a:ext uri="{FF2B5EF4-FFF2-40B4-BE49-F238E27FC236}">
                <a16:creationId xmlns:a16="http://schemas.microsoft.com/office/drawing/2014/main" xmlns="" id="{E16BB6E9-E895-46F5-B9AA-9535B13457F8}"/>
              </a:ext>
            </a:extLst>
          </p:cNvPr>
          <p:cNvSpPr txBox="1"/>
          <p:nvPr/>
        </p:nvSpPr>
        <p:spPr>
          <a:xfrm>
            <a:off x="4654876" y="2230577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arrived</a:t>
            </a:r>
          </a:p>
        </p:txBody>
      </p:sp>
      <p:sp>
        <p:nvSpPr>
          <p:cNvPr id="75" name="TextBox 1">
            <a:extLst>
              <a:ext uri="{FF2B5EF4-FFF2-40B4-BE49-F238E27FC236}">
                <a16:creationId xmlns:a16="http://schemas.microsoft.com/office/drawing/2014/main" xmlns="" id="{E9A78D6A-0B6C-4D32-8089-47D8F763CE1D}"/>
              </a:ext>
            </a:extLst>
          </p:cNvPr>
          <p:cNvSpPr txBox="1"/>
          <p:nvPr/>
        </p:nvSpPr>
        <p:spPr>
          <a:xfrm>
            <a:off x="2981298" y="2887938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B8007F"/>
                </a:solidFill>
                <a:latin typeface="Arial Narrow" panose="020B0606020202030204" pitchFamily="34" charset="0"/>
                <a:ea typeface="+mn-ea"/>
                <a:cs typeface="+mn-cs"/>
              </a:rPr>
              <a:t>seen</a:t>
            </a:r>
          </a:p>
        </p:txBody>
      </p: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47E2ABE8-B9A8-4501-9C08-AB9204686462}"/>
              </a:ext>
            </a:extLst>
          </p:cNvPr>
          <p:cNvSpPr txBox="1"/>
          <p:nvPr/>
        </p:nvSpPr>
        <p:spPr>
          <a:xfrm>
            <a:off x="4454128" y="2685195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FF6600"/>
                </a:solidFill>
                <a:latin typeface="Arial Narrow" panose="020B0606020202030204" pitchFamily="34" charset="0"/>
                <a:ea typeface="+mn-ea"/>
                <a:cs typeface="+mn-cs"/>
              </a:rPr>
              <a:t>were</a:t>
            </a:r>
          </a:p>
        </p:txBody>
      </p:sp>
      <p:sp>
        <p:nvSpPr>
          <p:cNvPr id="77" name="TextBox 1">
            <a:extLst>
              <a:ext uri="{FF2B5EF4-FFF2-40B4-BE49-F238E27FC236}">
                <a16:creationId xmlns:a16="http://schemas.microsoft.com/office/drawing/2014/main" xmlns="" id="{9A3CD972-FB08-4A97-AB4F-ECDF80150C3D}"/>
              </a:ext>
            </a:extLst>
          </p:cNvPr>
          <p:cNvSpPr txBox="1"/>
          <p:nvPr/>
        </p:nvSpPr>
        <p:spPr>
          <a:xfrm>
            <a:off x="2202731" y="2460018"/>
            <a:ext cx="16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CC4CAE"/>
                </a:solidFill>
                <a:latin typeface="Arial Narrow" panose="020B0606020202030204" pitchFamily="34" charset="0"/>
                <a:ea typeface="+mn-ea"/>
                <a:cs typeface="+mn-cs"/>
              </a:rPr>
              <a:t>had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1"/>
          <p:cNvSpPr txBox="1">
            <a:spLocks noGrp="1"/>
          </p:cNvSpPr>
          <p:nvPr>
            <p:ph type="title"/>
          </p:nvPr>
        </p:nvSpPr>
        <p:spPr>
          <a:xfrm>
            <a:off x="1480080" y="2006080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883" name="Google Shape;883;p41"/>
          <p:cNvSpPr txBox="1">
            <a:spLocks noGrp="1"/>
          </p:cNvSpPr>
          <p:nvPr>
            <p:ph type="subTitle" idx="1"/>
          </p:nvPr>
        </p:nvSpPr>
        <p:spPr>
          <a:xfrm>
            <a:off x="3413760" y="3088900"/>
            <a:ext cx="2415540" cy="1018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/>
              <a:t>Y</a:t>
            </a:r>
            <a:r>
              <a:rPr lang="en" sz="2000" dirty="0"/>
              <a:t>our student’s book p. (65)</a:t>
            </a:r>
            <a:endParaRPr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D7487A8-F875-42B1-BF4F-700D73A2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0304">
            <a:off x="967519" y="1796159"/>
            <a:ext cx="2461638" cy="294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84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94EFE10-A7F3-48F3-833F-56408012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11" y="176609"/>
            <a:ext cx="6828789" cy="284025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19B556F-1168-44BC-AF34-CC788E277326}"/>
              </a:ext>
            </a:extLst>
          </p:cNvPr>
          <p:cNvSpPr txBox="1"/>
          <p:nvPr/>
        </p:nvSpPr>
        <p:spPr>
          <a:xfrm>
            <a:off x="2366367" y="3143651"/>
            <a:ext cx="4575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If</a:t>
            </a:r>
            <a:r>
              <a:rPr lang="en-US" sz="1600" dirty="0"/>
              <a:t> you </a:t>
            </a:r>
            <a:r>
              <a:rPr lang="en-US" sz="1600" b="1" u="sng" dirty="0">
                <a:solidFill>
                  <a:srgbClr val="FF6600"/>
                </a:solidFill>
              </a:rPr>
              <a:t>heat </a:t>
            </a:r>
            <a:r>
              <a:rPr lang="en-US" sz="1600" dirty="0"/>
              <a:t>water, it </a:t>
            </a:r>
            <a:r>
              <a:rPr lang="en-US" sz="1600" b="1" u="sng" dirty="0">
                <a:solidFill>
                  <a:srgbClr val="FF6600"/>
                </a:solidFill>
              </a:rPr>
              <a:t>boils 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1005B4C-0ADD-48D9-940D-9E24B449F759}"/>
              </a:ext>
            </a:extLst>
          </p:cNvPr>
          <p:cNvSpPr txBox="1"/>
          <p:nvPr/>
        </p:nvSpPr>
        <p:spPr>
          <a:xfrm>
            <a:off x="2302075" y="3505016"/>
            <a:ext cx="3012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When </a:t>
            </a:r>
            <a:r>
              <a:rPr lang="en-US" sz="1600" dirty="0"/>
              <a:t>you </a:t>
            </a:r>
            <a:r>
              <a:rPr lang="en-US" sz="1600" b="1" u="sng" dirty="0">
                <a:solidFill>
                  <a:srgbClr val="FF6600"/>
                </a:solidFill>
              </a:rPr>
              <a:t>heat</a:t>
            </a:r>
            <a:r>
              <a:rPr lang="en-US" sz="1600" dirty="0"/>
              <a:t> water, it </a:t>
            </a:r>
            <a:r>
              <a:rPr lang="en-US" sz="1600" b="1" u="sng" dirty="0">
                <a:solidFill>
                  <a:srgbClr val="FF6600"/>
                </a:solidFill>
              </a:rPr>
              <a:t>boils  </a:t>
            </a:r>
            <a:r>
              <a:rPr lang="en-US" sz="1600" dirty="0"/>
              <a:t>.</a:t>
            </a:r>
          </a:p>
        </p:txBody>
      </p:sp>
      <p:sp>
        <p:nvSpPr>
          <p:cNvPr id="8" name="قوس كبير أيمن 7">
            <a:extLst>
              <a:ext uri="{FF2B5EF4-FFF2-40B4-BE49-F238E27FC236}">
                <a16:creationId xmlns:a16="http://schemas.microsoft.com/office/drawing/2014/main" xmlns="" id="{E5420C63-1CD1-44D0-B777-AE658A8F75AB}"/>
              </a:ext>
            </a:extLst>
          </p:cNvPr>
          <p:cNvSpPr/>
          <p:nvPr/>
        </p:nvSpPr>
        <p:spPr>
          <a:xfrm>
            <a:off x="5043805" y="3123773"/>
            <a:ext cx="500062" cy="739676"/>
          </a:xfrm>
          <a:prstGeom prst="rightBrace">
            <a:avLst>
              <a:gd name="adj1" fmla="val 8333"/>
              <a:gd name="adj2" fmla="val 4924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B6EF1A36-2045-45E0-8085-259BE1CAFEFA}"/>
              </a:ext>
            </a:extLst>
          </p:cNvPr>
          <p:cNvSpPr txBox="1"/>
          <p:nvPr/>
        </p:nvSpPr>
        <p:spPr>
          <a:xfrm>
            <a:off x="5618563" y="3270437"/>
            <a:ext cx="1489470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Present facts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47DF0EEF-121C-4588-8C7B-80F7CDE3F1CC}"/>
              </a:ext>
            </a:extLst>
          </p:cNvPr>
          <p:cNvSpPr txBox="1"/>
          <p:nvPr/>
        </p:nvSpPr>
        <p:spPr>
          <a:xfrm>
            <a:off x="2366367" y="4097142"/>
            <a:ext cx="4575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If</a:t>
            </a:r>
            <a:r>
              <a:rPr lang="en-US" sz="1600" dirty="0"/>
              <a:t> you </a:t>
            </a:r>
            <a:r>
              <a:rPr lang="en-US" sz="1600" b="1" u="sng" dirty="0">
                <a:solidFill>
                  <a:srgbClr val="FF6600"/>
                </a:solidFill>
              </a:rPr>
              <a:t>wake</a:t>
            </a:r>
            <a:r>
              <a:rPr lang="en-US" sz="1600" b="1" dirty="0">
                <a:solidFill>
                  <a:srgbClr val="FF6600"/>
                </a:solidFill>
              </a:rPr>
              <a:t> </a:t>
            </a:r>
            <a:r>
              <a:rPr lang="en-US" sz="1600" dirty="0"/>
              <a:t>up late , you </a:t>
            </a:r>
            <a:r>
              <a:rPr lang="en-US" sz="1600" b="1" u="sng" dirty="0">
                <a:solidFill>
                  <a:srgbClr val="FF6600"/>
                </a:solidFill>
              </a:rPr>
              <a:t>will miss </a:t>
            </a:r>
            <a:r>
              <a:rPr lang="en-US" sz="1600" b="1" dirty="0">
                <a:solidFill>
                  <a:srgbClr val="FF66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bus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4133D63A-8D8A-498D-B91C-D7907B556D61}"/>
              </a:ext>
            </a:extLst>
          </p:cNvPr>
          <p:cNvSpPr txBox="1"/>
          <p:nvPr/>
        </p:nvSpPr>
        <p:spPr>
          <a:xfrm>
            <a:off x="2284214" y="4587070"/>
            <a:ext cx="4130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If</a:t>
            </a:r>
            <a:r>
              <a:rPr lang="en-US" sz="1600" dirty="0"/>
              <a:t> it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rains</a:t>
            </a:r>
            <a:r>
              <a:rPr lang="en-US" sz="1600" b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/>
              <a:t>, we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will stay </a:t>
            </a:r>
            <a:r>
              <a:rPr lang="en-US" sz="1600" dirty="0"/>
              <a:t>at home</a:t>
            </a:r>
          </a:p>
        </p:txBody>
      </p:sp>
      <p:sp>
        <p:nvSpPr>
          <p:cNvPr id="22" name="قوس كبير أيمن 21">
            <a:extLst>
              <a:ext uri="{FF2B5EF4-FFF2-40B4-BE49-F238E27FC236}">
                <a16:creationId xmlns:a16="http://schemas.microsoft.com/office/drawing/2014/main" xmlns="" id="{33586D92-9D75-490A-88CA-876D62D13343}"/>
              </a:ext>
            </a:extLst>
          </p:cNvPr>
          <p:cNvSpPr/>
          <p:nvPr/>
        </p:nvSpPr>
        <p:spPr>
          <a:xfrm>
            <a:off x="6289198" y="4133748"/>
            <a:ext cx="500062" cy="739676"/>
          </a:xfrm>
          <a:prstGeom prst="rightBrace">
            <a:avLst>
              <a:gd name="adj1" fmla="val 8333"/>
              <a:gd name="adj2" fmla="val 4924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0536A334-7A01-4873-BE93-5219B4015D6A}"/>
              </a:ext>
            </a:extLst>
          </p:cNvPr>
          <p:cNvSpPr txBox="1"/>
          <p:nvPr/>
        </p:nvSpPr>
        <p:spPr>
          <a:xfrm>
            <a:off x="6925865" y="4284277"/>
            <a:ext cx="1489470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Future Facts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B00C2F8B-E81F-4B39-BBA1-73978D1263FC}"/>
              </a:ext>
            </a:extLst>
          </p:cNvPr>
          <p:cNvSpPr txBox="1"/>
          <p:nvPr/>
        </p:nvSpPr>
        <p:spPr>
          <a:xfrm>
            <a:off x="1795142" y="329322"/>
            <a:ext cx="3676744" cy="200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9D2D07E7-5ECF-458F-A2F8-B30F1124F99B}"/>
              </a:ext>
            </a:extLst>
          </p:cNvPr>
          <p:cNvSpPr/>
          <p:nvPr/>
        </p:nvSpPr>
        <p:spPr>
          <a:xfrm>
            <a:off x="1847508" y="573315"/>
            <a:ext cx="5351578" cy="232228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E21DFD49-EB32-487D-B633-3B6AB827286D}"/>
              </a:ext>
            </a:extLst>
          </p:cNvPr>
          <p:cNvSpPr/>
          <p:nvPr/>
        </p:nvSpPr>
        <p:spPr>
          <a:xfrm>
            <a:off x="1848458" y="843851"/>
            <a:ext cx="2469542" cy="28100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C947F75D-76E2-4C68-BD11-F605F82AC318}"/>
              </a:ext>
            </a:extLst>
          </p:cNvPr>
          <p:cNvSpPr/>
          <p:nvPr/>
        </p:nvSpPr>
        <p:spPr>
          <a:xfrm>
            <a:off x="1848457" y="1460707"/>
            <a:ext cx="4225771" cy="310035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5139BCED-70F9-41B5-94E5-6C1523492668}"/>
              </a:ext>
            </a:extLst>
          </p:cNvPr>
          <p:cNvSpPr/>
          <p:nvPr/>
        </p:nvSpPr>
        <p:spPr>
          <a:xfrm>
            <a:off x="1790401" y="1946936"/>
            <a:ext cx="4124170" cy="353577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18" grpId="0" animBg="1"/>
      <p:bldP spid="19" grpId="0"/>
      <p:bldP spid="21" grpId="0"/>
      <p:bldP spid="22" grpId="0" animBg="1"/>
      <p:bldP spid="23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us Sign 5">
            <a:extLst>
              <a:ext uri="{FF2B5EF4-FFF2-40B4-BE49-F238E27FC236}">
                <a16:creationId xmlns:a16="http://schemas.microsoft.com/office/drawing/2014/main" xmlns="" id="{F22990B4-AF91-490B-9C64-CD66AE776F81}"/>
              </a:ext>
            </a:extLst>
          </p:cNvPr>
          <p:cNvSpPr/>
          <p:nvPr/>
        </p:nvSpPr>
        <p:spPr>
          <a:xfrm>
            <a:off x="2091676" y="1170139"/>
            <a:ext cx="540060" cy="419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xmlns="" id="{2660D4C5-20B3-4889-8766-47270CD04C26}"/>
              </a:ext>
            </a:extLst>
          </p:cNvPr>
          <p:cNvSpPr txBox="1"/>
          <p:nvPr/>
        </p:nvSpPr>
        <p:spPr>
          <a:xfrm>
            <a:off x="4538637" y="588376"/>
            <a:ext cx="7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54" name="Plus Sign 19">
            <a:extLst>
              <a:ext uri="{FF2B5EF4-FFF2-40B4-BE49-F238E27FC236}">
                <a16:creationId xmlns:a16="http://schemas.microsoft.com/office/drawing/2014/main" xmlns="" id="{390940F8-80D0-4CB4-885A-0764C163252D}"/>
              </a:ext>
            </a:extLst>
          </p:cNvPr>
          <p:cNvSpPr/>
          <p:nvPr/>
        </p:nvSpPr>
        <p:spPr>
          <a:xfrm>
            <a:off x="1315625" y="3017146"/>
            <a:ext cx="627279" cy="478606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xmlns="" id="{FCBCD2ED-0034-41B7-B408-B8F4F35B766A}"/>
              </a:ext>
            </a:extLst>
          </p:cNvPr>
          <p:cNvSpPr txBox="1"/>
          <p:nvPr/>
        </p:nvSpPr>
        <p:spPr>
          <a:xfrm>
            <a:off x="4055486" y="2377362"/>
            <a:ext cx="7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58" name="Plus Sign 23">
            <a:extLst>
              <a:ext uri="{FF2B5EF4-FFF2-40B4-BE49-F238E27FC236}">
                <a16:creationId xmlns:a16="http://schemas.microsoft.com/office/drawing/2014/main" xmlns="" id="{2CAA866C-DAB4-46FB-B589-B28E612D7D47}"/>
              </a:ext>
            </a:extLst>
          </p:cNvPr>
          <p:cNvSpPr/>
          <p:nvPr/>
        </p:nvSpPr>
        <p:spPr>
          <a:xfrm>
            <a:off x="5592539" y="2852223"/>
            <a:ext cx="635112" cy="467354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Plus Sign 27">
            <a:extLst>
              <a:ext uri="{FF2B5EF4-FFF2-40B4-BE49-F238E27FC236}">
                <a16:creationId xmlns:a16="http://schemas.microsoft.com/office/drawing/2014/main" xmlns="" id="{11760D96-8155-4B68-AD87-5E21DB30AA3D}"/>
              </a:ext>
            </a:extLst>
          </p:cNvPr>
          <p:cNvSpPr/>
          <p:nvPr/>
        </p:nvSpPr>
        <p:spPr>
          <a:xfrm>
            <a:off x="1337188" y="4331171"/>
            <a:ext cx="627279" cy="478606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TextBox 29">
            <a:extLst>
              <a:ext uri="{FF2B5EF4-FFF2-40B4-BE49-F238E27FC236}">
                <a16:creationId xmlns:a16="http://schemas.microsoft.com/office/drawing/2014/main" xmlns="" id="{5F93E175-650D-42CD-B8B1-AEC98996C646}"/>
              </a:ext>
            </a:extLst>
          </p:cNvPr>
          <p:cNvSpPr txBox="1"/>
          <p:nvPr/>
        </p:nvSpPr>
        <p:spPr>
          <a:xfrm>
            <a:off x="4055486" y="3863570"/>
            <a:ext cx="7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64" name="Plus Sign 31">
            <a:extLst>
              <a:ext uri="{FF2B5EF4-FFF2-40B4-BE49-F238E27FC236}">
                <a16:creationId xmlns:a16="http://schemas.microsoft.com/office/drawing/2014/main" xmlns="" id="{D2BBC890-A865-45CB-8550-83CC0B6D2381}"/>
              </a:ext>
            </a:extLst>
          </p:cNvPr>
          <p:cNvSpPr/>
          <p:nvPr/>
        </p:nvSpPr>
        <p:spPr>
          <a:xfrm>
            <a:off x="6183238" y="4342423"/>
            <a:ext cx="635112" cy="467354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xmlns="" id="{D3D759DA-B08E-48DC-A5ED-0683ED7CC59E}"/>
              </a:ext>
            </a:extLst>
          </p:cNvPr>
          <p:cNvSpPr/>
          <p:nvPr/>
        </p:nvSpPr>
        <p:spPr>
          <a:xfrm>
            <a:off x="2016241" y="380660"/>
            <a:ext cx="4275836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conditional with present facts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86E81437-C0CD-4651-AC2D-6202CFFA4F37}"/>
              </a:ext>
            </a:extLst>
          </p:cNvPr>
          <p:cNvSpPr/>
          <p:nvPr/>
        </p:nvSpPr>
        <p:spPr>
          <a:xfrm>
            <a:off x="2815425" y="1158848"/>
            <a:ext cx="1652781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Present Simple</a:t>
            </a:r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xmlns="" id="{C246626F-2465-48EB-9FEF-967B9BDC1009}"/>
              </a:ext>
            </a:extLst>
          </p:cNvPr>
          <p:cNvSpPr/>
          <p:nvPr/>
        </p:nvSpPr>
        <p:spPr>
          <a:xfrm>
            <a:off x="5040158" y="1137721"/>
            <a:ext cx="1944385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Present Simple</a:t>
            </a: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xmlns="" id="{92587935-E825-4849-8D0D-B268A244305B}"/>
              </a:ext>
            </a:extLst>
          </p:cNvPr>
          <p:cNvSpPr/>
          <p:nvPr/>
        </p:nvSpPr>
        <p:spPr>
          <a:xfrm>
            <a:off x="1243745" y="1191021"/>
            <a:ext cx="618230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If</a:t>
            </a: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xmlns="" id="{B664E3F8-35F0-438D-843D-B9A4582BD930}"/>
              </a:ext>
            </a:extLst>
          </p:cNvPr>
          <p:cNvSpPr/>
          <p:nvPr/>
        </p:nvSpPr>
        <p:spPr>
          <a:xfrm>
            <a:off x="1872026" y="1964490"/>
            <a:ext cx="4235879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conditional with future facts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xmlns="" id="{FB3F52D1-5AF7-4CD9-A413-E16515996AA3}"/>
              </a:ext>
            </a:extLst>
          </p:cNvPr>
          <p:cNvSpPr/>
          <p:nvPr/>
        </p:nvSpPr>
        <p:spPr>
          <a:xfrm>
            <a:off x="2096171" y="2983154"/>
            <a:ext cx="1652781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Present Simple</a:t>
            </a:r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xmlns="" id="{F5E2C9F0-976C-455D-9ABF-3ED00BF1E6C6}"/>
              </a:ext>
            </a:extLst>
          </p:cNvPr>
          <p:cNvSpPr/>
          <p:nvPr/>
        </p:nvSpPr>
        <p:spPr>
          <a:xfrm>
            <a:off x="4458970" y="2924641"/>
            <a:ext cx="984567" cy="411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xmlns="" id="{D58019A1-6C06-428F-A268-AD9648F09514}"/>
              </a:ext>
            </a:extLst>
          </p:cNvPr>
          <p:cNvSpPr/>
          <p:nvPr/>
        </p:nvSpPr>
        <p:spPr>
          <a:xfrm>
            <a:off x="6369913" y="2853169"/>
            <a:ext cx="1652781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infinitive</a:t>
            </a:r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xmlns="" id="{4304E889-D24A-4FF8-A495-7BCA7BA2409F}"/>
              </a:ext>
            </a:extLst>
          </p:cNvPr>
          <p:cNvSpPr/>
          <p:nvPr/>
        </p:nvSpPr>
        <p:spPr>
          <a:xfrm>
            <a:off x="572690" y="3088861"/>
            <a:ext cx="618230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If</a:t>
            </a: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4223F0A7-399D-4895-9376-72630551C85F}"/>
              </a:ext>
            </a:extLst>
          </p:cNvPr>
          <p:cNvSpPr/>
          <p:nvPr/>
        </p:nvSpPr>
        <p:spPr>
          <a:xfrm>
            <a:off x="2069239" y="3595342"/>
            <a:ext cx="4235879" cy="5040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conditional with possibility</a:t>
            </a:r>
          </a:p>
        </p:txBody>
      </p:sp>
      <p:sp>
        <p:nvSpPr>
          <p:cNvPr id="82" name="Rectangle 7">
            <a:extLst>
              <a:ext uri="{FF2B5EF4-FFF2-40B4-BE49-F238E27FC236}">
                <a16:creationId xmlns:a16="http://schemas.microsoft.com/office/drawing/2014/main" xmlns="" id="{A2580A06-06B6-484A-8D05-1BCCA66666F8}"/>
              </a:ext>
            </a:extLst>
          </p:cNvPr>
          <p:cNvSpPr/>
          <p:nvPr/>
        </p:nvSpPr>
        <p:spPr>
          <a:xfrm>
            <a:off x="675991" y="4371402"/>
            <a:ext cx="618230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If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xmlns="" id="{0E87611E-6DAB-4CA4-8930-A107019D382B}"/>
              </a:ext>
            </a:extLst>
          </p:cNvPr>
          <p:cNvSpPr/>
          <p:nvPr/>
        </p:nvSpPr>
        <p:spPr>
          <a:xfrm>
            <a:off x="2198464" y="4362078"/>
            <a:ext cx="1652781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Present Simple</a:t>
            </a:r>
          </a:p>
        </p:txBody>
      </p:sp>
      <p:sp>
        <p:nvSpPr>
          <p:cNvPr id="84" name="Rectangle 7">
            <a:extLst>
              <a:ext uri="{FF2B5EF4-FFF2-40B4-BE49-F238E27FC236}">
                <a16:creationId xmlns:a16="http://schemas.microsoft.com/office/drawing/2014/main" xmlns="" id="{662F95B1-7617-4785-803B-09F21D39C31D}"/>
              </a:ext>
            </a:extLst>
          </p:cNvPr>
          <p:cNvSpPr/>
          <p:nvPr/>
        </p:nvSpPr>
        <p:spPr>
          <a:xfrm>
            <a:off x="4448375" y="4367626"/>
            <a:ext cx="1659530" cy="411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May - might</a:t>
            </a:r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xmlns="" id="{0E55CF0A-2506-4EC1-A289-44AD2EB3CA26}"/>
              </a:ext>
            </a:extLst>
          </p:cNvPr>
          <p:cNvSpPr/>
          <p:nvPr/>
        </p:nvSpPr>
        <p:spPr>
          <a:xfrm>
            <a:off x="6945536" y="4331171"/>
            <a:ext cx="1652781" cy="378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infinitive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  <p:bldP spid="54" grpId="0" animBg="1"/>
      <p:bldP spid="56" grpId="0"/>
      <p:bldP spid="58" grpId="0" animBg="1"/>
      <p:bldP spid="60" grpId="0" animBg="1"/>
      <p:bldP spid="62" grpId="0"/>
      <p:bldP spid="64" grpId="0" animBg="1"/>
      <p:bldP spid="67" grpId="0" animBg="1"/>
      <p:bldP spid="68" grpId="0" animBg="1"/>
      <p:bldP spid="69" grpId="0" animBg="1"/>
      <p:bldP spid="70" grpId="0" animBg="1"/>
      <p:bldP spid="7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E045E46C-C911-44EE-8523-E1672158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81" y="197503"/>
            <a:ext cx="7062438" cy="180457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05C684D6-2231-41F3-846C-6E9FF2495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7" y="2088497"/>
            <a:ext cx="4124325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1FF92A-35D7-4E29-981D-C2EEFDFA6407}"/>
              </a:ext>
            </a:extLst>
          </p:cNvPr>
          <p:cNvSpPr txBox="1"/>
          <p:nvPr/>
        </p:nvSpPr>
        <p:spPr>
          <a:xfrm>
            <a:off x="1216713" y="282803"/>
            <a:ext cx="3449817" cy="32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6"/>
          <p:cNvSpPr txBox="1">
            <a:spLocks noGrp="1"/>
          </p:cNvSpPr>
          <p:nvPr>
            <p:ph type="title"/>
          </p:nvPr>
        </p:nvSpPr>
        <p:spPr>
          <a:xfrm>
            <a:off x="696068" y="381887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Lesson Objectives</a:t>
            </a:r>
            <a:endParaRPr sz="4000" dirty="0"/>
          </a:p>
        </p:txBody>
      </p:sp>
      <p:sp>
        <p:nvSpPr>
          <p:cNvPr id="677" name="Google Shape;677;p36"/>
          <p:cNvSpPr txBox="1">
            <a:spLocks noGrp="1"/>
          </p:cNvSpPr>
          <p:nvPr>
            <p:ph type="title" idx="2"/>
          </p:nvPr>
        </p:nvSpPr>
        <p:spPr>
          <a:xfrm>
            <a:off x="713425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78" name="Google Shape;678;p36"/>
          <p:cNvSpPr txBox="1">
            <a:spLocks noGrp="1"/>
          </p:cNvSpPr>
          <p:nvPr>
            <p:ph type="subTitle" idx="1"/>
          </p:nvPr>
        </p:nvSpPr>
        <p:spPr>
          <a:xfrm>
            <a:off x="713425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I</a:t>
            </a:r>
            <a:r>
              <a:rPr lang="en" dirty="0">
                <a:latin typeface="Arial Narrow" panose="020B0606020202030204" pitchFamily="34" charset="0"/>
              </a:rPr>
              <a:t>ndependent clauses with and , but , or , so and yet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79" name="Google Shape;679;p36"/>
          <p:cNvSpPr txBox="1">
            <a:spLocks noGrp="1"/>
          </p:cNvSpPr>
          <p:nvPr>
            <p:ph type="subTitle" idx="3"/>
          </p:nvPr>
        </p:nvSpPr>
        <p:spPr>
          <a:xfrm>
            <a:off x="713425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680" name="Google Shape;680;p36"/>
          <p:cNvSpPr txBox="1">
            <a:spLocks noGrp="1"/>
          </p:cNvSpPr>
          <p:nvPr>
            <p:ph type="title" idx="4"/>
          </p:nvPr>
        </p:nvSpPr>
        <p:spPr>
          <a:xfrm>
            <a:off x="2634171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1" name="Google Shape;681;p36"/>
          <p:cNvSpPr txBox="1">
            <a:spLocks noGrp="1"/>
          </p:cNvSpPr>
          <p:nvPr>
            <p:ph type="subTitle" idx="5"/>
          </p:nvPr>
        </p:nvSpPr>
        <p:spPr>
          <a:xfrm>
            <a:off x="2634071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U</a:t>
            </a:r>
            <a:r>
              <a:rPr lang="en" dirty="0">
                <a:latin typeface="Arial Narrow" panose="020B0606020202030204" pitchFamily="34" charset="0"/>
              </a:rPr>
              <a:t>sing the past with Dependent Time Clause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82" name="Google Shape;682;p36"/>
          <p:cNvSpPr txBox="1">
            <a:spLocks noGrp="1"/>
          </p:cNvSpPr>
          <p:nvPr>
            <p:ph type="subTitle" idx="6"/>
          </p:nvPr>
        </p:nvSpPr>
        <p:spPr>
          <a:xfrm>
            <a:off x="2634071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683" name="Google Shape;683;p36"/>
          <p:cNvSpPr txBox="1">
            <a:spLocks noGrp="1"/>
          </p:cNvSpPr>
          <p:nvPr>
            <p:ph type="title" idx="7"/>
          </p:nvPr>
        </p:nvSpPr>
        <p:spPr>
          <a:xfrm>
            <a:off x="4554917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4" name="Google Shape;684;p36"/>
          <p:cNvSpPr txBox="1">
            <a:spLocks noGrp="1"/>
          </p:cNvSpPr>
          <p:nvPr>
            <p:ph type="subTitle" idx="8"/>
          </p:nvPr>
        </p:nvSpPr>
        <p:spPr>
          <a:xfrm>
            <a:off x="4554818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Arial Narrow" panose="020B0606020202030204" pitchFamily="34" charset="0"/>
              </a:rPr>
              <a:t>B</a:t>
            </a:r>
            <a:r>
              <a:rPr lang="en" dirty="0">
                <a:latin typeface="Arial Narrow" panose="020B0606020202030204" pitchFamily="34" charset="0"/>
              </a:rPr>
              <a:t>etween Gradable and Non-Gradable adjectives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85" name="Google Shape;685;p36"/>
          <p:cNvSpPr txBox="1">
            <a:spLocks noGrp="1"/>
          </p:cNvSpPr>
          <p:nvPr>
            <p:ph type="subTitle" idx="9"/>
          </p:nvPr>
        </p:nvSpPr>
        <p:spPr>
          <a:xfrm>
            <a:off x="4554818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686" name="Google Shape;686;p36"/>
          <p:cNvSpPr txBox="1">
            <a:spLocks noGrp="1"/>
          </p:cNvSpPr>
          <p:nvPr>
            <p:ph type="title" idx="13"/>
          </p:nvPr>
        </p:nvSpPr>
        <p:spPr>
          <a:xfrm>
            <a:off x="6475662" y="29638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87" name="Google Shape;687;p36"/>
          <p:cNvSpPr txBox="1">
            <a:spLocks noGrp="1"/>
          </p:cNvSpPr>
          <p:nvPr>
            <p:ph type="subTitle" idx="14"/>
          </p:nvPr>
        </p:nvSpPr>
        <p:spPr>
          <a:xfrm>
            <a:off x="6475664" y="38146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</a:t>
            </a:r>
            <a:r>
              <a:rPr lang="en" dirty="0">
                <a:latin typeface="Arial Narrow" panose="020B0606020202030204" pitchFamily="34" charset="0"/>
              </a:rPr>
              <a:t>onditional sentences with present and future forms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88" name="Google Shape;688;p36"/>
          <p:cNvSpPr txBox="1">
            <a:spLocks noGrp="1"/>
          </p:cNvSpPr>
          <p:nvPr>
            <p:ph type="subTitle" idx="15"/>
          </p:nvPr>
        </p:nvSpPr>
        <p:spPr>
          <a:xfrm>
            <a:off x="6475664" y="34381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  <p:grpSp>
        <p:nvGrpSpPr>
          <p:cNvPr id="689" name="Google Shape;689;p36"/>
          <p:cNvGrpSpPr/>
          <p:nvPr/>
        </p:nvGrpSpPr>
        <p:grpSpPr>
          <a:xfrm>
            <a:off x="3075360" y="1786388"/>
            <a:ext cx="1072546" cy="1072546"/>
            <a:chOff x="3075360" y="1786388"/>
            <a:chExt cx="1072546" cy="1072546"/>
          </a:xfrm>
        </p:grpSpPr>
        <p:grpSp>
          <p:nvGrpSpPr>
            <p:cNvPr id="690" name="Google Shape;690;p36"/>
            <p:cNvGrpSpPr/>
            <p:nvPr/>
          </p:nvGrpSpPr>
          <p:grpSpPr>
            <a:xfrm>
              <a:off x="3075360" y="1786388"/>
              <a:ext cx="1072546" cy="1072546"/>
              <a:chOff x="3075360" y="1786388"/>
              <a:chExt cx="1072546" cy="1072546"/>
            </a:xfrm>
          </p:grpSpPr>
          <p:sp>
            <p:nvSpPr>
              <p:cNvPr id="691" name="Google Shape;691;p36"/>
              <p:cNvSpPr/>
              <p:nvPr/>
            </p:nvSpPr>
            <p:spPr>
              <a:xfrm>
                <a:off x="3754075" y="2465104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20290" y="0"/>
                    </a:moveTo>
                    <a:cubicBezTo>
                      <a:pt x="15430" y="8416"/>
                      <a:pt x="8416" y="15430"/>
                      <a:pt x="0" y="20290"/>
                    </a:cubicBezTo>
                    <a:lnTo>
                      <a:pt x="0" y="62696"/>
                    </a:lnTo>
                    <a:lnTo>
                      <a:pt x="24465" y="62696"/>
                    </a:lnTo>
                    <a:cubicBezTo>
                      <a:pt x="40319" y="53530"/>
                      <a:pt x="53530" y="40319"/>
                      <a:pt x="62696" y="24465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3754075" y="1858113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42406"/>
                    </a:lnTo>
                    <a:cubicBezTo>
                      <a:pt x="8416" y="47266"/>
                      <a:pt x="15430" y="54280"/>
                      <a:pt x="20290" y="62696"/>
                    </a:cubicBezTo>
                    <a:lnTo>
                      <a:pt x="62696" y="62696"/>
                    </a:lnTo>
                    <a:lnTo>
                      <a:pt x="62696" y="38231"/>
                    </a:lnTo>
                    <a:cubicBezTo>
                      <a:pt x="53530" y="22378"/>
                      <a:pt x="40319" y="9166"/>
                      <a:pt x="24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3147084" y="1858113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38231" y="0"/>
                    </a:moveTo>
                    <a:cubicBezTo>
                      <a:pt x="22378" y="9166"/>
                      <a:pt x="9166" y="22378"/>
                      <a:pt x="0" y="38231"/>
                    </a:cubicBezTo>
                    <a:lnTo>
                      <a:pt x="0" y="62696"/>
                    </a:lnTo>
                    <a:lnTo>
                      <a:pt x="42406" y="62696"/>
                    </a:lnTo>
                    <a:cubicBezTo>
                      <a:pt x="47266" y="54280"/>
                      <a:pt x="54280" y="47266"/>
                      <a:pt x="62696" y="42406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3485938" y="2569343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52192" y="0"/>
                    </a:moveTo>
                    <a:cubicBezTo>
                      <a:pt x="44037" y="4730"/>
                      <a:pt x="34578" y="7437"/>
                      <a:pt x="24466" y="7437"/>
                    </a:cubicBezTo>
                    <a:lnTo>
                      <a:pt x="1" y="31902"/>
                    </a:lnTo>
                    <a:lnTo>
                      <a:pt x="24466" y="56367"/>
                    </a:lnTo>
                    <a:cubicBezTo>
                      <a:pt x="43483" y="56367"/>
                      <a:pt x="61293" y="51278"/>
                      <a:pt x="76657" y="42406"/>
                    </a:cubicBezTo>
                    <a:lnTo>
                      <a:pt x="521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3147084" y="2465104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24465"/>
                    </a:lnTo>
                    <a:cubicBezTo>
                      <a:pt x="9166" y="40319"/>
                      <a:pt x="22378" y="53530"/>
                      <a:pt x="38231" y="62696"/>
                    </a:cubicBezTo>
                    <a:lnTo>
                      <a:pt x="55682" y="62696"/>
                    </a:lnTo>
                    <a:lnTo>
                      <a:pt x="62696" y="20290"/>
                    </a:lnTo>
                    <a:cubicBezTo>
                      <a:pt x="54280" y="15430"/>
                      <a:pt x="47266" y="8416"/>
                      <a:pt x="42406" y="0"/>
                    </a:cubicBezTo>
                    <a:close/>
                  </a:path>
                </a:pathLst>
              </a:custGeom>
              <a:solidFill>
                <a:srgbClr val="4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3858315" y="2238863"/>
                <a:ext cx="289591" cy="351934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8503" extrusionOk="0">
                    <a:moveTo>
                      <a:pt x="31902" y="1"/>
                    </a:moveTo>
                    <a:lnTo>
                      <a:pt x="7437" y="16311"/>
                    </a:lnTo>
                    <a:cubicBezTo>
                      <a:pt x="7437" y="26423"/>
                      <a:pt x="4730" y="35882"/>
                      <a:pt x="0" y="44037"/>
                    </a:cubicBezTo>
                    <a:lnTo>
                      <a:pt x="42406" y="68502"/>
                    </a:lnTo>
                    <a:cubicBezTo>
                      <a:pt x="51278" y="53138"/>
                      <a:pt x="56367" y="35328"/>
                      <a:pt x="56367" y="16311"/>
                    </a:cubicBezTo>
                    <a:lnTo>
                      <a:pt x="319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3343491" y="2569343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24466" y="0"/>
                    </a:moveTo>
                    <a:lnTo>
                      <a:pt x="1" y="42406"/>
                    </a:lnTo>
                    <a:cubicBezTo>
                      <a:pt x="15365" y="51278"/>
                      <a:pt x="33175" y="56367"/>
                      <a:pt x="52193" y="56367"/>
                    </a:cubicBezTo>
                    <a:lnTo>
                      <a:pt x="52193" y="7437"/>
                    </a:lnTo>
                    <a:cubicBezTo>
                      <a:pt x="42080" y="7437"/>
                      <a:pt x="32621" y="4730"/>
                      <a:pt x="24466" y="0"/>
                    </a:cubicBezTo>
                    <a:close/>
                  </a:path>
                </a:pathLst>
              </a:custGeom>
              <a:solidFill>
                <a:srgbClr val="2897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3075360" y="2259814"/>
                <a:ext cx="289591" cy="330983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4425" extrusionOk="0">
                    <a:moveTo>
                      <a:pt x="24465" y="0"/>
                    </a:moveTo>
                    <a:lnTo>
                      <a:pt x="0" y="12233"/>
                    </a:lnTo>
                    <a:cubicBezTo>
                      <a:pt x="0" y="31250"/>
                      <a:pt x="5089" y="49060"/>
                      <a:pt x="13961" y="64424"/>
                    </a:cubicBezTo>
                    <a:lnTo>
                      <a:pt x="56367" y="39959"/>
                    </a:lnTo>
                    <a:cubicBezTo>
                      <a:pt x="51637" y="31804"/>
                      <a:pt x="48930" y="22345"/>
                      <a:pt x="48930" y="12233"/>
                    </a:cubicBezTo>
                    <a:lnTo>
                      <a:pt x="24465" y="0"/>
                    </a:lnTo>
                    <a:close/>
                  </a:path>
                </a:pathLst>
              </a:custGeom>
              <a:solidFill>
                <a:srgbClr val="89C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3858315" y="2054520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42406" y="1"/>
                    </a:moveTo>
                    <a:lnTo>
                      <a:pt x="0" y="24466"/>
                    </a:lnTo>
                    <a:cubicBezTo>
                      <a:pt x="4730" y="32621"/>
                      <a:pt x="7437" y="42080"/>
                      <a:pt x="7437" y="52193"/>
                    </a:cubicBezTo>
                    <a:lnTo>
                      <a:pt x="56367" y="52193"/>
                    </a:lnTo>
                    <a:cubicBezTo>
                      <a:pt x="56367" y="33175"/>
                      <a:pt x="51278" y="15365"/>
                      <a:pt x="424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3485938" y="1786388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24466" y="0"/>
                    </a:moveTo>
                    <a:lnTo>
                      <a:pt x="1" y="24465"/>
                    </a:lnTo>
                    <a:lnTo>
                      <a:pt x="24466" y="48930"/>
                    </a:lnTo>
                    <a:cubicBezTo>
                      <a:pt x="34578" y="48930"/>
                      <a:pt x="44037" y="51637"/>
                      <a:pt x="52192" y="56367"/>
                    </a:cubicBezTo>
                    <a:lnTo>
                      <a:pt x="76657" y="13961"/>
                    </a:lnTo>
                    <a:cubicBezTo>
                      <a:pt x="61293" y="5089"/>
                      <a:pt x="43483" y="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6"/>
              <p:cNvSpPr/>
              <p:nvPr/>
            </p:nvSpPr>
            <p:spPr>
              <a:xfrm>
                <a:off x="3343491" y="1786388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52193" y="0"/>
                    </a:moveTo>
                    <a:cubicBezTo>
                      <a:pt x="33175" y="0"/>
                      <a:pt x="15365" y="5089"/>
                      <a:pt x="1" y="13961"/>
                    </a:cubicBezTo>
                    <a:lnTo>
                      <a:pt x="24466" y="56367"/>
                    </a:lnTo>
                    <a:cubicBezTo>
                      <a:pt x="32621" y="51637"/>
                      <a:pt x="42080" y="48930"/>
                      <a:pt x="52193" y="48930"/>
                    </a:cubicBezTo>
                    <a:lnTo>
                      <a:pt x="521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6"/>
              <p:cNvSpPr/>
              <p:nvPr/>
            </p:nvSpPr>
            <p:spPr>
              <a:xfrm>
                <a:off x="3075360" y="2054520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13961" y="1"/>
                    </a:moveTo>
                    <a:cubicBezTo>
                      <a:pt x="5089" y="15365"/>
                      <a:pt x="0" y="33175"/>
                      <a:pt x="0" y="52193"/>
                    </a:cubicBezTo>
                    <a:lnTo>
                      <a:pt x="48930" y="52193"/>
                    </a:lnTo>
                    <a:cubicBezTo>
                      <a:pt x="48930" y="42080"/>
                      <a:pt x="51637" y="32621"/>
                      <a:pt x="56367" y="24466"/>
                    </a:cubicBez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3" name="Google Shape;703;p36"/>
            <p:cNvSpPr/>
            <p:nvPr/>
          </p:nvSpPr>
          <p:spPr>
            <a:xfrm>
              <a:off x="3197100" y="1910550"/>
              <a:ext cx="828900" cy="8292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36"/>
          <p:cNvGrpSpPr/>
          <p:nvPr/>
        </p:nvGrpSpPr>
        <p:grpSpPr>
          <a:xfrm>
            <a:off x="1152228" y="1786376"/>
            <a:ext cx="1077359" cy="1077403"/>
            <a:chOff x="1152228" y="1786376"/>
            <a:chExt cx="1077359" cy="1077403"/>
          </a:xfrm>
        </p:grpSpPr>
        <p:grpSp>
          <p:nvGrpSpPr>
            <p:cNvPr id="705" name="Google Shape;705;p36"/>
            <p:cNvGrpSpPr/>
            <p:nvPr/>
          </p:nvGrpSpPr>
          <p:grpSpPr>
            <a:xfrm>
              <a:off x="1152228" y="1786376"/>
              <a:ext cx="1077359" cy="1077403"/>
              <a:chOff x="1152228" y="1786376"/>
              <a:chExt cx="1077359" cy="1077403"/>
            </a:xfrm>
          </p:grpSpPr>
          <p:sp>
            <p:nvSpPr>
              <p:cNvPr id="706" name="Google Shape;706;p36"/>
              <p:cNvSpPr/>
              <p:nvPr/>
            </p:nvSpPr>
            <p:spPr>
              <a:xfrm>
                <a:off x="1834016" y="2468165"/>
                <a:ext cx="323511" cy="32351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20290" y="0"/>
                    </a:moveTo>
                    <a:cubicBezTo>
                      <a:pt x="15430" y="8416"/>
                      <a:pt x="8416" y="15430"/>
                      <a:pt x="0" y="20290"/>
                    </a:cubicBezTo>
                    <a:lnTo>
                      <a:pt x="0" y="62696"/>
                    </a:lnTo>
                    <a:lnTo>
                      <a:pt x="24465" y="62696"/>
                    </a:lnTo>
                    <a:cubicBezTo>
                      <a:pt x="40319" y="53530"/>
                      <a:pt x="53530" y="40319"/>
                      <a:pt x="62696" y="24465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1834016" y="1858426"/>
                <a:ext cx="323511" cy="32351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42406"/>
                    </a:lnTo>
                    <a:cubicBezTo>
                      <a:pt x="8416" y="47266"/>
                      <a:pt x="15430" y="54280"/>
                      <a:pt x="20290" y="62696"/>
                    </a:cubicBezTo>
                    <a:lnTo>
                      <a:pt x="62696" y="62696"/>
                    </a:lnTo>
                    <a:lnTo>
                      <a:pt x="62696" y="38231"/>
                    </a:lnTo>
                    <a:cubicBezTo>
                      <a:pt x="53530" y="22378"/>
                      <a:pt x="40319" y="9166"/>
                      <a:pt x="24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1224277" y="1858426"/>
                <a:ext cx="323559" cy="323559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38231" y="0"/>
                    </a:moveTo>
                    <a:cubicBezTo>
                      <a:pt x="22378" y="9166"/>
                      <a:pt x="9166" y="22378"/>
                      <a:pt x="0" y="38231"/>
                    </a:cubicBezTo>
                    <a:lnTo>
                      <a:pt x="0" y="62696"/>
                    </a:lnTo>
                    <a:lnTo>
                      <a:pt x="42406" y="62696"/>
                    </a:lnTo>
                    <a:cubicBezTo>
                      <a:pt x="47266" y="54280"/>
                      <a:pt x="54280" y="47266"/>
                      <a:pt x="62696" y="42406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rgbClr val="FF9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1564666" y="2572877"/>
                <a:ext cx="395555" cy="290859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52192" y="0"/>
                    </a:moveTo>
                    <a:cubicBezTo>
                      <a:pt x="44037" y="4730"/>
                      <a:pt x="34578" y="7437"/>
                      <a:pt x="24466" y="7437"/>
                    </a:cubicBezTo>
                    <a:lnTo>
                      <a:pt x="1" y="31902"/>
                    </a:lnTo>
                    <a:lnTo>
                      <a:pt x="24466" y="56367"/>
                    </a:lnTo>
                    <a:cubicBezTo>
                      <a:pt x="43483" y="56367"/>
                      <a:pt x="61293" y="51278"/>
                      <a:pt x="76657" y="42406"/>
                    </a:cubicBezTo>
                    <a:lnTo>
                      <a:pt x="521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1224277" y="2468165"/>
                <a:ext cx="323559" cy="323559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24465"/>
                    </a:lnTo>
                    <a:cubicBezTo>
                      <a:pt x="9166" y="40319"/>
                      <a:pt x="22378" y="53530"/>
                      <a:pt x="38231" y="62696"/>
                    </a:cubicBezTo>
                    <a:lnTo>
                      <a:pt x="55682" y="62696"/>
                    </a:lnTo>
                    <a:lnTo>
                      <a:pt x="62696" y="20290"/>
                    </a:lnTo>
                    <a:cubicBezTo>
                      <a:pt x="54280" y="15430"/>
                      <a:pt x="47266" y="8416"/>
                      <a:pt x="42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1938728" y="2240900"/>
                <a:ext cx="290859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8503" extrusionOk="0">
                    <a:moveTo>
                      <a:pt x="31902" y="1"/>
                    </a:moveTo>
                    <a:lnTo>
                      <a:pt x="7437" y="16311"/>
                    </a:lnTo>
                    <a:cubicBezTo>
                      <a:pt x="7437" y="26423"/>
                      <a:pt x="4730" y="35882"/>
                      <a:pt x="0" y="44037"/>
                    </a:cubicBezTo>
                    <a:lnTo>
                      <a:pt x="42406" y="68502"/>
                    </a:lnTo>
                    <a:cubicBezTo>
                      <a:pt x="51278" y="53138"/>
                      <a:pt x="56367" y="35328"/>
                      <a:pt x="56367" y="16311"/>
                    </a:cubicBezTo>
                    <a:lnTo>
                      <a:pt x="319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1421573" y="2572877"/>
                <a:ext cx="269356" cy="290902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24466" y="0"/>
                    </a:moveTo>
                    <a:lnTo>
                      <a:pt x="1" y="42406"/>
                    </a:lnTo>
                    <a:cubicBezTo>
                      <a:pt x="15365" y="51278"/>
                      <a:pt x="33175" y="56367"/>
                      <a:pt x="52193" y="56367"/>
                    </a:cubicBezTo>
                    <a:lnTo>
                      <a:pt x="52193" y="7437"/>
                    </a:lnTo>
                    <a:cubicBezTo>
                      <a:pt x="42080" y="7437"/>
                      <a:pt x="32621" y="473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>
                <a:off x="1152228" y="2261946"/>
                <a:ext cx="290902" cy="33248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4425" extrusionOk="0">
                    <a:moveTo>
                      <a:pt x="24465" y="0"/>
                    </a:moveTo>
                    <a:lnTo>
                      <a:pt x="0" y="12233"/>
                    </a:lnTo>
                    <a:cubicBezTo>
                      <a:pt x="0" y="31250"/>
                      <a:pt x="5089" y="49060"/>
                      <a:pt x="13961" y="64424"/>
                    </a:cubicBezTo>
                    <a:lnTo>
                      <a:pt x="56367" y="39959"/>
                    </a:lnTo>
                    <a:cubicBezTo>
                      <a:pt x="51637" y="31804"/>
                      <a:pt x="48930" y="22345"/>
                      <a:pt x="48930" y="12233"/>
                    </a:cubicBezTo>
                    <a:lnTo>
                      <a:pt x="244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1938728" y="2055722"/>
                <a:ext cx="290859" cy="269316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42406" y="1"/>
                    </a:moveTo>
                    <a:lnTo>
                      <a:pt x="0" y="24466"/>
                    </a:lnTo>
                    <a:cubicBezTo>
                      <a:pt x="4730" y="32621"/>
                      <a:pt x="7437" y="42080"/>
                      <a:pt x="7437" y="52193"/>
                    </a:cubicBezTo>
                    <a:lnTo>
                      <a:pt x="56367" y="52193"/>
                    </a:lnTo>
                    <a:cubicBezTo>
                      <a:pt x="56367" y="33175"/>
                      <a:pt x="51278" y="15365"/>
                      <a:pt x="424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1564666" y="1786376"/>
                <a:ext cx="395555" cy="290859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24466" y="0"/>
                    </a:moveTo>
                    <a:lnTo>
                      <a:pt x="1" y="24465"/>
                    </a:lnTo>
                    <a:lnTo>
                      <a:pt x="24466" y="48930"/>
                    </a:lnTo>
                    <a:cubicBezTo>
                      <a:pt x="34578" y="48930"/>
                      <a:pt x="44037" y="51637"/>
                      <a:pt x="52192" y="56367"/>
                    </a:cubicBezTo>
                    <a:lnTo>
                      <a:pt x="76657" y="13961"/>
                    </a:lnTo>
                    <a:cubicBezTo>
                      <a:pt x="61293" y="5089"/>
                      <a:pt x="43483" y="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6"/>
              <p:cNvSpPr/>
              <p:nvPr/>
            </p:nvSpPr>
            <p:spPr>
              <a:xfrm>
                <a:off x="1421573" y="1786376"/>
                <a:ext cx="269356" cy="290902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52193" y="0"/>
                    </a:moveTo>
                    <a:cubicBezTo>
                      <a:pt x="33175" y="0"/>
                      <a:pt x="15365" y="5089"/>
                      <a:pt x="1" y="13961"/>
                    </a:cubicBezTo>
                    <a:lnTo>
                      <a:pt x="24466" y="56367"/>
                    </a:lnTo>
                    <a:cubicBezTo>
                      <a:pt x="32621" y="51637"/>
                      <a:pt x="42080" y="48930"/>
                      <a:pt x="52193" y="48930"/>
                    </a:cubicBezTo>
                    <a:lnTo>
                      <a:pt x="52193" y="0"/>
                    </a:lnTo>
                    <a:close/>
                  </a:path>
                </a:pathLst>
              </a:custGeom>
              <a:solidFill>
                <a:srgbClr val="FF5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>
                <a:off x="1152228" y="2055722"/>
                <a:ext cx="290902" cy="269356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13961" y="1"/>
                    </a:moveTo>
                    <a:cubicBezTo>
                      <a:pt x="5089" y="15365"/>
                      <a:pt x="0" y="33175"/>
                      <a:pt x="0" y="52193"/>
                    </a:cubicBezTo>
                    <a:lnTo>
                      <a:pt x="48930" y="52193"/>
                    </a:lnTo>
                    <a:cubicBezTo>
                      <a:pt x="48930" y="42080"/>
                      <a:pt x="51637" y="32621"/>
                      <a:pt x="56367" y="24466"/>
                    </a:cubicBezTo>
                    <a:lnTo>
                      <a:pt x="13961" y="1"/>
                    </a:lnTo>
                    <a:close/>
                  </a:path>
                </a:pathLst>
              </a:custGeom>
              <a:solidFill>
                <a:srgbClr val="FFD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36"/>
            <p:cNvSpPr/>
            <p:nvPr/>
          </p:nvSpPr>
          <p:spPr>
            <a:xfrm>
              <a:off x="1276450" y="1910550"/>
              <a:ext cx="828900" cy="8292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36"/>
          <p:cNvGrpSpPr/>
          <p:nvPr/>
        </p:nvGrpSpPr>
        <p:grpSpPr>
          <a:xfrm>
            <a:off x="4993634" y="1786388"/>
            <a:ext cx="1072546" cy="1072546"/>
            <a:chOff x="4993634" y="1786388"/>
            <a:chExt cx="1072546" cy="1072546"/>
          </a:xfrm>
        </p:grpSpPr>
        <p:grpSp>
          <p:nvGrpSpPr>
            <p:cNvPr id="720" name="Google Shape;720;p36"/>
            <p:cNvGrpSpPr/>
            <p:nvPr/>
          </p:nvGrpSpPr>
          <p:grpSpPr>
            <a:xfrm>
              <a:off x="4993634" y="1786388"/>
              <a:ext cx="1072546" cy="1072546"/>
              <a:chOff x="4993634" y="1786388"/>
              <a:chExt cx="1072546" cy="1072546"/>
            </a:xfrm>
          </p:grpSpPr>
          <p:sp>
            <p:nvSpPr>
              <p:cNvPr id="721" name="Google Shape;721;p36"/>
              <p:cNvSpPr/>
              <p:nvPr/>
            </p:nvSpPr>
            <p:spPr>
              <a:xfrm rot="10800000" flipH="1">
                <a:off x="5672349" y="1858118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20290" y="0"/>
                    </a:moveTo>
                    <a:cubicBezTo>
                      <a:pt x="15430" y="8416"/>
                      <a:pt x="8416" y="15430"/>
                      <a:pt x="0" y="20290"/>
                    </a:cubicBezTo>
                    <a:lnTo>
                      <a:pt x="0" y="62696"/>
                    </a:lnTo>
                    <a:lnTo>
                      <a:pt x="24465" y="62696"/>
                    </a:lnTo>
                    <a:cubicBezTo>
                      <a:pt x="40319" y="53530"/>
                      <a:pt x="53530" y="40319"/>
                      <a:pt x="62696" y="24465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rgbClr val="09A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6"/>
              <p:cNvSpPr/>
              <p:nvPr/>
            </p:nvSpPr>
            <p:spPr>
              <a:xfrm rot="10800000" flipH="1">
                <a:off x="5672349" y="2465109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42406"/>
                    </a:lnTo>
                    <a:cubicBezTo>
                      <a:pt x="8416" y="47266"/>
                      <a:pt x="15430" y="54280"/>
                      <a:pt x="20290" y="62696"/>
                    </a:cubicBezTo>
                    <a:lnTo>
                      <a:pt x="62696" y="62696"/>
                    </a:lnTo>
                    <a:lnTo>
                      <a:pt x="62696" y="38231"/>
                    </a:lnTo>
                    <a:cubicBezTo>
                      <a:pt x="53530" y="22378"/>
                      <a:pt x="40319" y="9166"/>
                      <a:pt x="24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6"/>
              <p:cNvSpPr/>
              <p:nvPr/>
            </p:nvSpPr>
            <p:spPr>
              <a:xfrm rot="10800000" flipH="1">
                <a:off x="5065359" y="2465109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38231" y="0"/>
                    </a:moveTo>
                    <a:cubicBezTo>
                      <a:pt x="22378" y="9166"/>
                      <a:pt x="9166" y="22378"/>
                      <a:pt x="0" y="38231"/>
                    </a:cubicBezTo>
                    <a:lnTo>
                      <a:pt x="0" y="62696"/>
                    </a:lnTo>
                    <a:lnTo>
                      <a:pt x="42406" y="62696"/>
                    </a:lnTo>
                    <a:cubicBezTo>
                      <a:pt x="47266" y="54280"/>
                      <a:pt x="54280" y="47266"/>
                      <a:pt x="62696" y="42406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6"/>
              <p:cNvSpPr/>
              <p:nvPr/>
            </p:nvSpPr>
            <p:spPr>
              <a:xfrm rot="10800000" flipH="1">
                <a:off x="5404213" y="1786388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52192" y="0"/>
                    </a:moveTo>
                    <a:cubicBezTo>
                      <a:pt x="44037" y="4730"/>
                      <a:pt x="34578" y="7437"/>
                      <a:pt x="24466" y="7437"/>
                    </a:cubicBezTo>
                    <a:lnTo>
                      <a:pt x="1" y="31902"/>
                    </a:lnTo>
                    <a:lnTo>
                      <a:pt x="24466" y="56367"/>
                    </a:lnTo>
                    <a:cubicBezTo>
                      <a:pt x="43483" y="56367"/>
                      <a:pt x="61293" y="51278"/>
                      <a:pt x="76657" y="42406"/>
                    </a:cubicBezTo>
                    <a:lnTo>
                      <a:pt x="52192" y="0"/>
                    </a:lnTo>
                    <a:close/>
                  </a:path>
                </a:pathLst>
              </a:custGeom>
              <a:solidFill>
                <a:srgbClr val="3EC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 rot="10800000" flipH="1">
                <a:off x="5065359" y="1858118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24465"/>
                    </a:lnTo>
                    <a:cubicBezTo>
                      <a:pt x="9166" y="40319"/>
                      <a:pt x="22378" y="53530"/>
                      <a:pt x="38231" y="62696"/>
                    </a:cubicBezTo>
                    <a:lnTo>
                      <a:pt x="55682" y="62696"/>
                    </a:lnTo>
                    <a:lnTo>
                      <a:pt x="62696" y="20290"/>
                    </a:lnTo>
                    <a:cubicBezTo>
                      <a:pt x="54280" y="15430"/>
                      <a:pt x="47266" y="8416"/>
                      <a:pt x="42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6"/>
              <p:cNvSpPr/>
              <p:nvPr/>
            </p:nvSpPr>
            <p:spPr>
              <a:xfrm rot="10800000" flipH="1">
                <a:off x="5776589" y="2054525"/>
                <a:ext cx="289591" cy="351934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8503" extrusionOk="0">
                    <a:moveTo>
                      <a:pt x="31902" y="1"/>
                    </a:moveTo>
                    <a:lnTo>
                      <a:pt x="7437" y="16311"/>
                    </a:lnTo>
                    <a:cubicBezTo>
                      <a:pt x="7437" y="26423"/>
                      <a:pt x="4730" y="35882"/>
                      <a:pt x="0" y="44037"/>
                    </a:cubicBezTo>
                    <a:lnTo>
                      <a:pt x="42406" y="68502"/>
                    </a:lnTo>
                    <a:cubicBezTo>
                      <a:pt x="51278" y="53138"/>
                      <a:pt x="56367" y="35328"/>
                      <a:pt x="56367" y="16311"/>
                    </a:cubicBezTo>
                    <a:lnTo>
                      <a:pt x="31902" y="1"/>
                    </a:lnTo>
                    <a:close/>
                  </a:path>
                </a:pathLst>
              </a:custGeom>
              <a:solidFill>
                <a:srgbClr val="077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6"/>
              <p:cNvSpPr/>
              <p:nvPr/>
            </p:nvSpPr>
            <p:spPr>
              <a:xfrm rot="10800000" flipH="1">
                <a:off x="5261766" y="1786388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24466" y="0"/>
                    </a:moveTo>
                    <a:lnTo>
                      <a:pt x="1" y="42406"/>
                    </a:lnTo>
                    <a:cubicBezTo>
                      <a:pt x="15365" y="51278"/>
                      <a:pt x="33175" y="56367"/>
                      <a:pt x="52193" y="56367"/>
                    </a:cubicBezTo>
                    <a:lnTo>
                      <a:pt x="52193" y="7437"/>
                    </a:lnTo>
                    <a:cubicBezTo>
                      <a:pt x="42080" y="7437"/>
                      <a:pt x="32621" y="473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 rot="10800000" flipH="1">
                <a:off x="4993634" y="2054525"/>
                <a:ext cx="289591" cy="330983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4425" extrusionOk="0">
                    <a:moveTo>
                      <a:pt x="24465" y="0"/>
                    </a:moveTo>
                    <a:lnTo>
                      <a:pt x="0" y="12233"/>
                    </a:lnTo>
                    <a:cubicBezTo>
                      <a:pt x="0" y="31250"/>
                      <a:pt x="5089" y="49060"/>
                      <a:pt x="13961" y="64424"/>
                    </a:cubicBezTo>
                    <a:lnTo>
                      <a:pt x="56367" y="39959"/>
                    </a:lnTo>
                    <a:cubicBezTo>
                      <a:pt x="51637" y="31804"/>
                      <a:pt x="48930" y="22345"/>
                      <a:pt x="48930" y="12233"/>
                    </a:cubicBezTo>
                    <a:lnTo>
                      <a:pt x="244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6"/>
              <p:cNvSpPr/>
              <p:nvPr/>
            </p:nvSpPr>
            <p:spPr>
              <a:xfrm rot="10800000" flipH="1">
                <a:off x="5776589" y="2322661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42406" y="1"/>
                    </a:moveTo>
                    <a:lnTo>
                      <a:pt x="0" y="24466"/>
                    </a:lnTo>
                    <a:cubicBezTo>
                      <a:pt x="4730" y="32621"/>
                      <a:pt x="7437" y="42080"/>
                      <a:pt x="7437" y="52193"/>
                    </a:cubicBezTo>
                    <a:lnTo>
                      <a:pt x="56367" y="52193"/>
                    </a:lnTo>
                    <a:cubicBezTo>
                      <a:pt x="56367" y="33175"/>
                      <a:pt x="51278" y="15365"/>
                      <a:pt x="424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 rot="10800000" flipH="1">
                <a:off x="5404213" y="2569343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24466" y="0"/>
                    </a:moveTo>
                    <a:lnTo>
                      <a:pt x="1" y="24465"/>
                    </a:lnTo>
                    <a:lnTo>
                      <a:pt x="24466" y="48930"/>
                    </a:lnTo>
                    <a:cubicBezTo>
                      <a:pt x="34578" y="48930"/>
                      <a:pt x="44037" y="51637"/>
                      <a:pt x="52192" y="56367"/>
                    </a:cubicBezTo>
                    <a:lnTo>
                      <a:pt x="76657" y="13961"/>
                    </a:lnTo>
                    <a:cubicBezTo>
                      <a:pt x="61293" y="5089"/>
                      <a:pt x="43483" y="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 rot="10800000" flipH="1">
                <a:off x="5261766" y="2569343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52193" y="0"/>
                    </a:moveTo>
                    <a:cubicBezTo>
                      <a:pt x="33175" y="0"/>
                      <a:pt x="15365" y="5089"/>
                      <a:pt x="1" y="13961"/>
                    </a:cubicBezTo>
                    <a:lnTo>
                      <a:pt x="24466" y="56367"/>
                    </a:lnTo>
                    <a:cubicBezTo>
                      <a:pt x="32621" y="51637"/>
                      <a:pt x="42080" y="48930"/>
                      <a:pt x="52193" y="48930"/>
                    </a:cubicBezTo>
                    <a:lnTo>
                      <a:pt x="521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 rot="10800000" flipH="1">
                <a:off x="4993634" y="2322661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13961" y="1"/>
                    </a:moveTo>
                    <a:cubicBezTo>
                      <a:pt x="5089" y="15365"/>
                      <a:pt x="0" y="33175"/>
                      <a:pt x="0" y="52193"/>
                    </a:cubicBezTo>
                    <a:lnTo>
                      <a:pt x="48930" y="52193"/>
                    </a:lnTo>
                    <a:cubicBezTo>
                      <a:pt x="48930" y="42080"/>
                      <a:pt x="51637" y="32621"/>
                      <a:pt x="56367" y="24466"/>
                    </a:cubicBez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36"/>
            <p:cNvSpPr/>
            <p:nvPr/>
          </p:nvSpPr>
          <p:spPr>
            <a:xfrm>
              <a:off x="5115450" y="1910550"/>
              <a:ext cx="828900" cy="8292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6"/>
          <p:cNvGrpSpPr/>
          <p:nvPr/>
        </p:nvGrpSpPr>
        <p:grpSpPr>
          <a:xfrm>
            <a:off x="6911910" y="1786388"/>
            <a:ext cx="1072546" cy="1072546"/>
            <a:chOff x="6911910" y="1786388"/>
            <a:chExt cx="1072546" cy="1072546"/>
          </a:xfrm>
        </p:grpSpPr>
        <p:grpSp>
          <p:nvGrpSpPr>
            <p:cNvPr id="735" name="Google Shape;735;p36"/>
            <p:cNvGrpSpPr/>
            <p:nvPr/>
          </p:nvGrpSpPr>
          <p:grpSpPr>
            <a:xfrm>
              <a:off x="6911910" y="1786388"/>
              <a:ext cx="1072546" cy="1072546"/>
              <a:chOff x="6911910" y="1786388"/>
              <a:chExt cx="1072546" cy="1072546"/>
            </a:xfrm>
          </p:grpSpPr>
          <p:sp>
            <p:nvSpPr>
              <p:cNvPr id="736" name="Google Shape;736;p36"/>
              <p:cNvSpPr/>
              <p:nvPr/>
            </p:nvSpPr>
            <p:spPr>
              <a:xfrm rot="10800000" flipH="1">
                <a:off x="7590625" y="1858118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20290" y="0"/>
                    </a:moveTo>
                    <a:cubicBezTo>
                      <a:pt x="15430" y="8416"/>
                      <a:pt x="8416" y="15430"/>
                      <a:pt x="0" y="20290"/>
                    </a:cubicBezTo>
                    <a:lnTo>
                      <a:pt x="0" y="62696"/>
                    </a:lnTo>
                    <a:lnTo>
                      <a:pt x="24465" y="62696"/>
                    </a:lnTo>
                    <a:cubicBezTo>
                      <a:pt x="40319" y="53530"/>
                      <a:pt x="53530" y="40319"/>
                      <a:pt x="62696" y="24465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 rot="10800000" flipH="1">
                <a:off x="7590625" y="2465109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42406"/>
                    </a:lnTo>
                    <a:cubicBezTo>
                      <a:pt x="8416" y="47266"/>
                      <a:pt x="15430" y="54280"/>
                      <a:pt x="20290" y="62696"/>
                    </a:cubicBezTo>
                    <a:lnTo>
                      <a:pt x="62696" y="62696"/>
                    </a:lnTo>
                    <a:lnTo>
                      <a:pt x="62696" y="38231"/>
                    </a:lnTo>
                    <a:cubicBezTo>
                      <a:pt x="53530" y="22378"/>
                      <a:pt x="40319" y="9166"/>
                      <a:pt x="24465" y="0"/>
                    </a:cubicBezTo>
                    <a:close/>
                  </a:path>
                </a:pathLst>
              </a:custGeom>
              <a:solidFill>
                <a:srgbClr val="962B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 rot="10800000" flipH="1">
                <a:off x="6983634" y="2465109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38231" y="0"/>
                    </a:moveTo>
                    <a:cubicBezTo>
                      <a:pt x="22378" y="9166"/>
                      <a:pt x="9166" y="22378"/>
                      <a:pt x="0" y="38231"/>
                    </a:cubicBezTo>
                    <a:lnTo>
                      <a:pt x="0" y="62696"/>
                    </a:lnTo>
                    <a:lnTo>
                      <a:pt x="42406" y="62696"/>
                    </a:lnTo>
                    <a:cubicBezTo>
                      <a:pt x="47266" y="54280"/>
                      <a:pt x="54280" y="47266"/>
                      <a:pt x="62696" y="42406"/>
                    </a:cubicBezTo>
                    <a:lnTo>
                      <a:pt x="626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 rot="10800000" flipH="1">
                <a:off x="7322488" y="1786388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52192" y="0"/>
                    </a:moveTo>
                    <a:cubicBezTo>
                      <a:pt x="44037" y="4730"/>
                      <a:pt x="34578" y="7437"/>
                      <a:pt x="24466" y="7437"/>
                    </a:cubicBezTo>
                    <a:lnTo>
                      <a:pt x="1" y="31902"/>
                    </a:lnTo>
                    <a:lnTo>
                      <a:pt x="24466" y="56367"/>
                    </a:lnTo>
                    <a:cubicBezTo>
                      <a:pt x="43483" y="56367"/>
                      <a:pt x="61293" y="51278"/>
                      <a:pt x="76657" y="42406"/>
                    </a:cubicBezTo>
                    <a:lnTo>
                      <a:pt x="521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 rot="10800000" flipH="1">
                <a:off x="6983634" y="1858118"/>
                <a:ext cx="322101" cy="322101"/>
              </a:xfrm>
              <a:custGeom>
                <a:avLst/>
                <a:gdLst/>
                <a:ahLst/>
                <a:cxnLst/>
                <a:rect l="l" t="t" r="r" b="b"/>
                <a:pathLst>
                  <a:path w="62696" h="62696" extrusionOk="0">
                    <a:moveTo>
                      <a:pt x="0" y="0"/>
                    </a:moveTo>
                    <a:lnTo>
                      <a:pt x="0" y="24465"/>
                    </a:lnTo>
                    <a:cubicBezTo>
                      <a:pt x="9166" y="40319"/>
                      <a:pt x="22378" y="53530"/>
                      <a:pt x="38231" y="62696"/>
                    </a:cubicBezTo>
                    <a:lnTo>
                      <a:pt x="55682" y="62696"/>
                    </a:lnTo>
                    <a:lnTo>
                      <a:pt x="62696" y="20290"/>
                    </a:lnTo>
                    <a:cubicBezTo>
                      <a:pt x="54280" y="15430"/>
                      <a:pt x="47266" y="8416"/>
                      <a:pt x="42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 rot="10800000" flipH="1">
                <a:off x="7694865" y="2054525"/>
                <a:ext cx="289591" cy="351934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8503" extrusionOk="0">
                    <a:moveTo>
                      <a:pt x="31902" y="1"/>
                    </a:moveTo>
                    <a:lnTo>
                      <a:pt x="7437" y="16311"/>
                    </a:lnTo>
                    <a:cubicBezTo>
                      <a:pt x="7437" y="26423"/>
                      <a:pt x="4730" y="35882"/>
                      <a:pt x="0" y="44037"/>
                    </a:cubicBezTo>
                    <a:lnTo>
                      <a:pt x="42406" y="68502"/>
                    </a:lnTo>
                    <a:cubicBezTo>
                      <a:pt x="51278" y="53138"/>
                      <a:pt x="56367" y="35328"/>
                      <a:pt x="56367" y="16311"/>
                    </a:cubicBezTo>
                    <a:lnTo>
                      <a:pt x="319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 rot="10800000" flipH="1">
                <a:off x="7180041" y="1786388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24466" y="0"/>
                    </a:moveTo>
                    <a:lnTo>
                      <a:pt x="1" y="42406"/>
                    </a:lnTo>
                    <a:cubicBezTo>
                      <a:pt x="15365" y="51278"/>
                      <a:pt x="33175" y="56367"/>
                      <a:pt x="52193" y="56367"/>
                    </a:cubicBezTo>
                    <a:lnTo>
                      <a:pt x="52193" y="7437"/>
                    </a:lnTo>
                    <a:cubicBezTo>
                      <a:pt x="42080" y="7437"/>
                      <a:pt x="32621" y="4730"/>
                      <a:pt x="24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 rot="10800000" flipH="1">
                <a:off x="6911910" y="2054525"/>
                <a:ext cx="289591" cy="330983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64425" extrusionOk="0">
                    <a:moveTo>
                      <a:pt x="24465" y="0"/>
                    </a:moveTo>
                    <a:lnTo>
                      <a:pt x="0" y="12233"/>
                    </a:lnTo>
                    <a:cubicBezTo>
                      <a:pt x="0" y="31250"/>
                      <a:pt x="5089" y="49060"/>
                      <a:pt x="13961" y="64424"/>
                    </a:cubicBezTo>
                    <a:lnTo>
                      <a:pt x="56367" y="39959"/>
                    </a:lnTo>
                    <a:cubicBezTo>
                      <a:pt x="51637" y="31804"/>
                      <a:pt x="48930" y="22345"/>
                      <a:pt x="48930" y="12233"/>
                    </a:cubicBezTo>
                    <a:lnTo>
                      <a:pt x="244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 rot="10800000" flipH="1">
                <a:off x="7694865" y="2322661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42406" y="1"/>
                    </a:moveTo>
                    <a:lnTo>
                      <a:pt x="0" y="24466"/>
                    </a:lnTo>
                    <a:cubicBezTo>
                      <a:pt x="4730" y="32621"/>
                      <a:pt x="7437" y="42080"/>
                      <a:pt x="7437" y="52193"/>
                    </a:cubicBezTo>
                    <a:lnTo>
                      <a:pt x="56367" y="52193"/>
                    </a:lnTo>
                    <a:cubicBezTo>
                      <a:pt x="56367" y="33175"/>
                      <a:pt x="51278" y="15365"/>
                      <a:pt x="42406" y="1"/>
                    </a:cubicBezTo>
                    <a:close/>
                  </a:path>
                </a:pathLst>
              </a:custGeom>
              <a:solidFill>
                <a:srgbClr val="622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 rot="10800000" flipH="1">
                <a:off x="7322488" y="2569343"/>
                <a:ext cx="393830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76658" h="56368" extrusionOk="0">
                    <a:moveTo>
                      <a:pt x="24466" y="0"/>
                    </a:moveTo>
                    <a:lnTo>
                      <a:pt x="1" y="24465"/>
                    </a:lnTo>
                    <a:lnTo>
                      <a:pt x="24466" y="48930"/>
                    </a:lnTo>
                    <a:cubicBezTo>
                      <a:pt x="34578" y="48930"/>
                      <a:pt x="44037" y="51637"/>
                      <a:pt x="52192" y="56367"/>
                    </a:cubicBezTo>
                    <a:lnTo>
                      <a:pt x="76657" y="13961"/>
                    </a:lnTo>
                    <a:cubicBezTo>
                      <a:pt x="61293" y="5089"/>
                      <a:pt x="43483" y="0"/>
                      <a:pt x="24466" y="0"/>
                    </a:cubicBezTo>
                    <a:close/>
                  </a:path>
                </a:pathLst>
              </a:custGeom>
              <a:solidFill>
                <a:srgbClr val="CB2E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 rot="10800000" flipH="1">
                <a:off x="7180041" y="2569343"/>
                <a:ext cx="268142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52193" h="56368" extrusionOk="0">
                    <a:moveTo>
                      <a:pt x="52193" y="0"/>
                    </a:moveTo>
                    <a:cubicBezTo>
                      <a:pt x="33175" y="0"/>
                      <a:pt x="15365" y="5089"/>
                      <a:pt x="1" y="13961"/>
                    </a:cubicBezTo>
                    <a:lnTo>
                      <a:pt x="24466" y="56367"/>
                    </a:lnTo>
                    <a:cubicBezTo>
                      <a:pt x="32621" y="51637"/>
                      <a:pt x="42080" y="48930"/>
                      <a:pt x="52193" y="48930"/>
                    </a:cubicBezTo>
                    <a:lnTo>
                      <a:pt x="521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 rot="10800000" flipH="1">
                <a:off x="6911910" y="2322661"/>
                <a:ext cx="289591" cy="268142"/>
              </a:xfrm>
              <a:custGeom>
                <a:avLst/>
                <a:gdLst/>
                <a:ahLst/>
                <a:cxnLst/>
                <a:rect l="l" t="t" r="r" b="b"/>
                <a:pathLst>
                  <a:path w="56368" h="52193" extrusionOk="0">
                    <a:moveTo>
                      <a:pt x="13961" y="1"/>
                    </a:moveTo>
                    <a:cubicBezTo>
                      <a:pt x="5089" y="15365"/>
                      <a:pt x="0" y="33175"/>
                      <a:pt x="0" y="52193"/>
                    </a:cubicBezTo>
                    <a:lnTo>
                      <a:pt x="48930" y="52193"/>
                    </a:lnTo>
                    <a:cubicBezTo>
                      <a:pt x="48930" y="42080"/>
                      <a:pt x="51637" y="32621"/>
                      <a:pt x="56367" y="24466"/>
                    </a:cubicBez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36"/>
            <p:cNvSpPr/>
            <p:nvPr/>
          </p:nvSpPr>
          <p:spPr>
            <a:xfrm>
              <a:off x="7033800" y="1910550"/>
              <a:ext cx="828900" cy="8292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F54ED39A-BC3A-4754-9844-C1FFA1A0F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7"/>
          <a:stretch/>
        </p:blipFill>
        <p:spPr>
          <a:xfrm>
            <a:off x="678658" y="307181"/>
            <a:ext cx="6450805" cy="437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ED565E4F-04EF-4EF2-85EF-66A64469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03866"/>
            <a:ext cx="7806267" cy="266699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3" name="TextBox 3">
            <a:extLst>
              <a:ext uri="{FF2B5EF4-FFF2-40B4-BE49-F238E27FC236}">
                <a16:creationId xmlns:a16="http://schemas.microsoft.com/office/drawing/2014/main" xmlns="" id="{DF178A34-857D-4D72-A6AC-EE71315EFD96}"/>
              </a:ext>
            </a:extLst>
          </p:cNvPr>
          <p:cNvSpPr txBox="1"/>
          <p:nvPr/>
        </p:nvSpPr>
        <p:spPr>
          <a:xfrm>
            <a:off x="6373045" y="1933604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boils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xmlns="" id="{8A8E8E06-52E7-420C-91DE-4777494B059A}"/>
              </a:ext>
            </a:extLst>
          </p:cNvPr>
          <p:cNvSpPr txBox="1"/>
          <p:nvPr/>
        </p:nvSpPr>
        <p:spPr>
          <a:xfrm>
            <a:off x="2309045" y="1865870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heat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5" name="TextBox 3">
            <a:extLst>
              <a:ext uri="{FF2B5EF4-FFF2-40B4-BE49-F238E27FC236}">
                <a16:creationId xmlns:a16="http://schemas.microsoft.com/office/drawing/2014/main" xmlns="" id="{0D5F79D1-00B5-4F22-8EBE-AC5DA920F0D5}"/>
              </a:ext>
            </a:extLst>
          </p:cNvPr>
          <p:cNvSpPr txBox="1"/>
          <p:nvPr/>
        </p:nvSpPr>
        <p:spPr>
          <a:xfrm>
            <a:off x="1949321" y="2252250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climb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xmlns="" id="{D41B71B6-922D-4639-97D0-0B8FEFA80E66}"/>
              </a:ext>
            </a:extLst>
          </p:cNvPr>
          <p:cNvSpPr txBox="1"/>
          <p:nvPr/>
        </p:nvSpPr>
        <p:spPr>
          <a:xfrm>
            <a:off x="1949321" y="2627928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see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xmlns="" id="{3C017458-7B10-46D3-B443-46F4C55C90C7}"/>
              </a:ext>
            </a:extLst>
          </p:cNvPr>
          <p:cNvSpPr txBox="1"/>
          <p:nvPr/>
        </p:nvSpPr>
        <p:spPr>
          <a:xfrm>
            <a:off x="1949321" y="2943943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get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xmlns="" id="{493186A3-D6B5-4183-8952-4CD6DD45FE87}"/>
              </a:ext>
            </a:extLst>
          </p:cNvPr>
          <p:cNvSpPr txBox="1"/>
          <p:nvPr/>
        </p:nvSpPr>
        <p:spPr>
          <a:xfrm>
            <a:off x="2309045" y="3319621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mix</a:t>
            </a:r>
            <a:endParaRPr lang="en-US" sz="1800" b="1" kern="1200" dirty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xmlns="" id="{BA36BE72-9C66-40D0-A360-5BEB0271E71F}"/>
              </a:ext>
            </a:extLst>
          </p:cNvPr>
          <p:cNvSpPr txBox="1"/>
          <p:nvPr/>
        </p:nvSpPr>
        <p:spPr>
          <a:xfrm>
            <a:off x="5651761" y="2237256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will  need</a:t>
            </a:r>
            <a:endParaRPr lang="en-US" sz="1800" b="1" kern="1200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xmlns="" id="{50279717-EA1E-48C9-964D-C59B3D785A24}"/>
              </a:ext>
            </a:extLst>
          </p:cNvPr>
          <p:cNvSpPr txBox="1"/>
          <p:nvPr/>
        </p:nvSpPr>
        <p:spPr>
          <a:xfrm>
            <a:off x="4815764" y="2590600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Might heat</a:t>
            </a:r>
            <a:endParaRPr lang="en-US" sz="1800" b="1" kern="1200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xmlns="" id="{351577D4-F9A8-43C4-8894-953D7D55EDD4}"/>
              </a:ext>
            </a:extLst>
          </p:cNvPr>
          <p:cNvSpPr txBox="1"/>
          <p:nvPr/>
        </p:nvSpPr>
        <p:spPr>
          <a:xfrm>
            <a:off x="5012267" y="2943943"/>
            <a:ext cx="181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will see</a:t>
            </a:r>
            <a:endParaRPr lang="en-US" sz="1800" b="1" kern="1200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xmlns="" id="{68CFAEA1-47F6-444C-B6C4-5CD1231D5264}"/>
              </a:ext>
            </a:extLst>
          </p:cNvPr>
          <p:cNvSpPr txBox="1"/>
          <p:nvPr/>
        </p:nvSpPr>
        <p:spPr>
          <a:xfrm>
            <a:off x="5191687" y="3294799"/>
            <a:ext cx="199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rPr>
              <a:t>end up</a:t>
            </a:r>
            <a:r>
              <a:rPr lang="en-US" b="1" kern="1200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-will end up</a:t>
            </a:r>
            <a:endParaRPr lang="en-US" sz="1200" b="1" kern="1200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7"/>
          <p:cNvSpPr txBox="1">
            <a:spLocks noGrp="1"/>
          </p:cNvSpPr>
          <p:nvPr>
            <p:ph type="title"/>
          </p:nvPr>
        </p:nvSpPr>
        <p:spPr>
          <a:xfrm>
            <a:off x="-83700" y="906741"/>
            <a:ext cx="46557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Homework</a:t>
            </a:r>
            <a:r>
              <a:rPr lang="en" dirty="0"/>
              <a:t/>
            </a:r>
            <a:br>
              <a:rPr lang="en" dirty="0"/>
            </a:br>
            <a:r>
              <a:rPr lang="en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workbook p. 97, </a:t>
            </a:r>
            <a:br>
              <a:rPr lang="en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exercise (K)</a:t>
            </a:r>
            <a:endParaRPr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44C0ACC-18ED-4A96-AB80-1CB810896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8421">
            <a:off x="6081018" y="253914"/>
            <a:ext cx="2434931" cy="3029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67"/>
          <p:cNvSpPr txBox="1">
            <a:spLocks noGrp="1"/>
          </p:cNvSpPr>
          <p:nvPr>
            <p:ph type="title"/>
          </p:nvPr>
        </p:nvSpPr>
        <p:spPr>
          <a:xfrm>
            <a:off x="2293408" y="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Thanks!</a:t>
            </a:r>
            <a:endParaRPr sz="54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95C4686-5BD6-4C6B-96E6-B7BE994E7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42"/>
          <a:stretch/>
        </p:blipFill>
        <p:spPr>
          <a:xfrm>
            <a:off x="2293408" y="1335616"/>
            <a:ext cx="4286250" cy="286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1"/>
          <p:cNvSpPr txBox="1">
            <a:spLocks noGrp="1"/>
          </p:cNvSpPr>
          <p:nvPr>
            <p:ph type="title"/>
          </p:nvPr>
        </p:nvSpPr>
        <p:spPr>
          <a:xfrm>
            <a:off x="1763108" y="1868194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883" name="Google Shape;883;p41"/>
          <p:cNvSpPr txBox="1">
            <a:spLocks noGrp="1"/>
          </p:cNvSpPr>
          <p:nvPr>
            <p:ph type="subTitle" idx="1"/>
          </p:nvPr>
        </p:nvSpPr>
        <p:spPr>
          <a:xfrm>
            <a:off x="3827417" y="3023586"/>
            <a:ext cx="3132183" cy="1018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/>
              <a:t>Y</a:t>
            </a:r>
            <a:r>
              <a:rPr lang="en" sz="2000" dirty="0"/>
              <a:t>our student’s book p. (</a:t>
            </a:r>
            <a:r>
              <a:rPr lang="en-US" sz="2000" dirty="0"/>
              <a:t>30</a:t>
            </a:r>
            <a:r>
              <a:rPr lang="en" sz="2000" dirty="0"/>
              <a:t>)</a:t>
            </a:r>
            <a:endParaRPr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D7487A8-F875-42B1-BF4F-700D73A2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0304">
            <a:off x="967519" y="1796159"/>
            <a:ext cx="2461638" cy="294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4"/>
          <p:cNvSpPr txBox="1">
            <a:spLocks noGrp="1"/>
          </p:cNvSpPr>
          <p:nvPr>
            <p:ph type="title"/>
          </p:nvPr>
        </p:nvSpPr>
        <p:spPr>
          <a:xfrm>
            <a:off x="0" y="3477844"/>
            <a:ext cx="5364385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Independent Clauses with 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000" dirty="0"/>
              <a:t>And, But, Or , So , Yet</a:t>
            </a:r>
            <a:endParaRPr sz="2400" dirty="0"/>
          </a:p>
        </p:txBody>
      </p:sp>
      <p:sp>
        <p:nvSpPr>
          <p:cNvPr id="928" name="Google Shape;928;p44"/>
          <p:cNvSpPr txBox="1">
            <a:spLocks noGrp="1"/>
          </p:cNvSpPr>
          <p:nvPr>
            <p:ph type="title" idx="2"/>
          </p:nvPr>
        </p:nvSpPr>
        <p:spPr>
          <a:xfrm>
            <a:off x="713218" y="25385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930" name="Google Shape;930;p44"/>
          <p:cNvGrpSpPr/>
          <p:nvPr/>
        </p:nvGrpSpPr>
        <p:grpSpPr>
          <a:xfrm>
            <a:off x="4352483" y="418651"/>
            <a:ext cx="3307190" cy="4099739"/>
            <a:chOff x="4352483" y="432939"/>
            <a:chExt cx="3307190" cy="4099739"/>
          </a:xfrm>
        </p:grpSpPr>
        <p:grpSp>
          <p:nvGrpSpPr>
            <p:cNvPr id="931" name="Google Shape;931;p44"/>
            <p:cNvGrpSpPr/>
            <p:nvPr/>
          </p:nvGrpSpPr>
          <p:grpSpPr>
            <a:xfrm>
              <a:off x="4352483" y="432939"/>
              <a:ext cx="3307190" cy="4099739"/>
              <a:chOff x="3333308" y="432939"/>
              <a:chExt cx="3307190" cy="4099739"/>
            </a:xfrm>
          </p:grpSpPr>
          <p:sp>
            <p:nvSpPr>
              <p:cNvPr id="932" name="Google Shape;932;p44"/>
              <p:cNvSpPr/>
              <p:nvPr/>
            </p:nvSpPr>
            <p:spPr>
              <a:xfrm rot="3618837">
                <a:off x="4607389" y="414194"/>
                <a:ext cx="515645" cy="961775"/>
              </a:xfrm>
              <a:custGeom>
                <a:avLst/>
                <a:gdLst/>
                <a:ahLst/>
                <a:cxnLst/>
                <a:rect l="l" t="t" r="r" b="b"/>
                <a:pathLst>
                  <a:path w="18559" h="34616" extrusionOk="0">
                    <a:moveTo>
                      <a:pt x="16701" y="1"/>
                    </a:moveTo>
                    <a:cubicBezTo>
                      <a:pt x="16334" y="1"/>
                      <a:pt x="15961" y="159"/>
                      <a:pt x="15668" y="537"/>
                    </a:cubicBezTo>
                    <a:cubicBezTo>
                      <a:pt x="14694" y="1947"/>
                      <a:pt x="13873" y="3306"/>
                      <a:pt x="13027" y="4716"/>
                    </a:cubicBezTo>
                    <a:cubicBezTo>
                      <a:pt x="12617" y="5434"/>
                      <a:pt x="12207" y="6127"/>
                      <a:pt x="11822" y="6819"/>
                    </a:cubicBezTo>
                    <a:cubicBezTo>
                      <a:pt x="11437" y="7537"/>
                      <a:pt x="11053" y="8255"/>
                      <a:pt x="10668" y="8973"/>
                    </a:cubicBezTo>
                    <a:cubicBezTo>
                      <a:pt x="9155" y="11819"/>
                      <a:pt x="7771" y="14743"/>
                      <a:pt x="6437" y="17666"/>
                    </a:cubicBezTo>
                    <a:cubicBezTo>
                      <a:pt x="4001" y="23205"/>
                      <a:pt x="1847" y="28846"/>
                      <a:pt x="1" y="34616"/>
                    </a:cubicBezTo>
                    <a:lnTo>
                      <a:pt x="3309" y="34616"/>
                    </a:lnTo>
                    <a:cubicBezTo>
                      <a:pt x="4976" y="29256"/>
                      <a:pt x="6924" y="24000"/>
                      <a:pt x="9130" y="18845"/>
                    </a:cubicBezTo>
                    <a:cubicBezTo>
                      <a:pt x="10386" y="15973"/>
                      <a:pt x="11719" y="13076"/>
                      <a:pt x="13181" y="10255"/>
                    </a:cubicBezTo>
                    <a:cubicBezTo>
                      <a:pt x="13540" y="9537"/>
                      <a:pt x="13899" y="8845"/>
                      <a:pt x="14258" y="8153"/>
                    </a:cubicBezTo>
                    <a:cubicBezTo>
                      <a:pt x="14643" y="7460"/>
                      <a:pt x="15027" y="6768"/>
                      <a:pt x="15412" y="6075"/>
                    </a:cubicBezTo>
                    <a:cubicBezTo>
                      <a:pt x="16207" y="4742"/>
                      <a:pt x="17002" y="3357"/>
                      <a:pt x="17874" y="2127"/>
                    </a:cubicBezTo>
                    <a:lnTo>
                      <a:pt x="17874" y="2101"/>
                    </a:lnTo>
                    <a:cubicBezTo>
                      <a:pt x="18559" y="1064"/>
                      <a:pt x="17653" y="1"/>
                      <a:pt x="16701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44"/>
              <p:cNvGrpSpPr/>
              <p:nvPr/>
            </p:nvGrpSpPr>
            <p:grpSpPr>
              <a:xfrm flipH="1">
                <a:off x="4950235" y="893856"/>
                <a:ext cx="1690262" cy="3638821"/>
                <a:chOff x="7575249" y="2469109"/>
                <a:chExt cx="855526" cy="1841788"/>
              </a:xfrm>
            </p:grpSpPr>
            <p:sp>
              <p:nvSpPr>
                <p:cNvPr id="934" name="Google Shape;934;p44"/>
                <p:cNvSpPr/>
                <p:nvPr/>
              </p:nvSpPr>
              <p:spPr>
                <a:xfrm>
                  <a:off x="7575249" y="3124747"/>
                  <a:ext cx="624777" cy="64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9" h="12053" extrusionOk="0">
                      <a:moveTo>
                        <a:pt x="5383" y="1"/>
                      </a:moveTo>
                      <a:cubicBezTo>
                        <a:pt x="5383" y="1"/>
                        <a:pt x="4555" y="2629"/>
                        <a:pt x="3287" y="4257"/>
                      </a:cubicBezTo>
                      <a:cubicBezTo>
                        <a:pt x="2012" y="5879"/>
                        <a:pt x="596" y="6290"/>
                        <a:pt x="1" y="10377"/>
                      </a:cubicBezTo>
                      <a:cubicBezTo>
                        <a:pt x="1" y="10377"/>
                        <a:pt x="935" y="11496"/>
                        <a:pt x="3078" y="11496"/>
                      </a:cubicBezTo>
                      <a:cubicBezTo>
                        <a:pt x="3346" y="11496"/>
                        <a:pt x="3632" y="11478"/>
                        <a:pt x="3938" y="11439"/>
                      </a:cubicBezTo>
                      <a:cubicBezTo>
                        <a:pt x="4316" y="11390"/>
                        <a:pt x="4685" y="11370"/>
                        <a:pt x="5045" y="11370"/>
                      </a:cubicBezTo>
                      <a:cubicBezTo>
                        <a:pt x="7115" y="11370"/>
                        <a:pt x="8893" y="12053"/>
                        <a:pt x="10275" y="12053"/>
                      </a:cubicBezTo>
                      <a:cubicBezTo>
                        <a:pt x="10404" y="12053"/>
                        <a:pt x="10530" y="12047"/>
                        <a:pt x="10652" y="12034"/>
                      </a:cubicBezTo>
                      <a:cubicBezTo>
                        <a:pt x="11659" y="11926"/>
                        <a:pt x="11425" y="11905"/>
                        <a:pt x="11089" y="11905"/>
                      </a:cubicBezTo>
                      <a:cubicBezTo>
                        <a:pt x="10874" y="11905"/>
                        <a:pt x="10617" y="11913"/>
                        <a:pt x="10617" y="11913"/>
                      </a:cubicBezTo>
                      <a:cubicBezTo>
                        <a:pt x="10617" y="11913"/>
                        <a:pt x="7749" y="4668"/>
                        <a:pt x="7989" y="3748"/>
                      </a:cubicBezTo>
                      <a:cubicBezTo>
                        <a:pt x="8223" y="2834"/>
                        <a:pt x="8641" y="320"/>
                        <a:pt x="8641" y="320"/>
                      </a:cubicBezTo>
                      <a:lnTo>
                        <a:pt x="5383" y="1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4"/>
                <p:cNvSpPr/>
                <p:nvPr/>
              </p:nvSpPr>
              <p:spPr>
                <a:xfrm>
                  <a:off x="8180950" y="2881086"/>
                  <a:ext cx="43352" cy="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87" extrusionOk="0">
                      <a:moveTo>
                        <a:pt x="457" y="0"/>
                      </a:moveTo>
                      <a:cubicBezTo>
                        <a:pt x="273" y="0"/>
                        <a:pt x="99" y="121"/>
                        <a:pt x="43" y="306"/>
                      </a:cubicBezTo>
                      <a:cubicBezTo>
                        <a:pt x="15" y="419"/>
                        <a:pt x="72" y="362"/>
                        <a:pt x="43" y="469"/>
                      </a:cubicBezTo>
                      <a:cubicBezTo>
                        <a:pt x="15" y="575"/>
                        <a:pt x="1" y="724"/>
                        <a:pt x="79" y="801"/>
                      </a:cubicBezTo>
                      <a:cubicBezTo>
                        <a:pt x="147" y="858"/>
                        <a:pt x="232" y="887"/>
                        <a:pt x="317" y="887"/>
                      </a:cubicBezTo>
                      <a:cubicBezTo>
                        <a:pt x="391" y="887"/>
                        <a:pt x="466" y="865"/>
                        <a:pt x="532" y="823"/>
                      </a:cubicBezTo>
                      <a:cubicBezTo>
                        <a:pt x="667" y="724"/>
                        <a:pt x="759" y="575"/>
                        <a:pt x="780" y="412"/>
                      </a:cubicBezTo>
                      <a:cubicBezTo>
                        <a:pt x="808" y="299"/>
                        <a:pt x="780" y="171"/>
                        <a:pt x="702" y="79"/>
                      </a:cubicBezTo>
                      <a:cubicBezTo>
                        <a:pt x="660" y="44"/>
                        <a:pt x="603" y="15"/>
                        <a:pt x="539" y="8"/>
                      </a:cubicBezTo>
                      <a:cubicBezTo>
                        <a:pt x="512" y="3"/>
                        <a:pt x="484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4"/>
                <p:cNvSpPr/>
                <p:nvPr/>
              </p:nvSpPr>
              <p:spPr>
                <a:xfrm>
                  <a:off x="7891791" y="2787684"/>
                  <a:ext cx="37136" cy="5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1112" extrusionOk="0">
                      <a:moveTo>
                        <a:pt x="444" y="0"/>
                      </a:moveTo>
                      <a:cubicBezTo>
                        <a:pt x="401" y="0"/>
                        <a:pt x="350" y="14"/>
                        <a:pt x="291" y="44"/>
                      </a:cubicBezTo>
                      <a:cubicBezTo>
                        <a:pt x="220" y="87"/>
                        <a:pt x="163" y="144"/>
                        <a:pt x="135" y="221"/>
                      </a:cubicBezTo>
                      <a:cubicBezTo>
                        <a:pt x="21" y="406"/>
                        <a:pt x="0" y="639"/>
                        <a:pt x="78" y="845"/>
                      </a:cubicBezTo>
                      <a:cubicBezTo>
                        <a:pt x="133" y="961"/>
                        <a:pt x="305" y="1111"/>
                        <a:pt x="455" y="1111"/>
                      </a:cubicBezTo>
                      <a:cubicBezTo>
                        <a:pt x="498" y="1111"/>
                        <a:pt x="538" y="1099"/>
                        <a:pt x="574" y="1071"/>
                      </a:cubicBezTo>
                      <a:cubicBezTo>
                        <a:pt x="680" y="986"/>
                        <a:pt x="673" y="696"/>
                        <a:pt x="680" y="576"/>
                      </a:cubicBezTo>
                      <a:cubicBezTo>
                        <a:pt x="692" y="368"/>
                        <a:pt x="669" y="0"/>
                        <a:pt x="44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4"/>
                <p:cNvSpPr/>
                <p:nvPr/>
              </p:nvSpPr>
              <p:spPr>
                <a:xfrm>
                  <a:off x="7714148" y="2907665"/>
                  <a:ext cx="376559" cy="1341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5039" extrusionOk="0">
                      <a:moveTo>
                        <a:pt x="5567" y="1"/>
                      </a:moveTo>
                      <a:lnTo>
                        <a:pt x="4795" y="1538"/>
                      </a:lnTo>
                      <a:lnTo>
                        <a:pt x="3988" y="1155"/>
                      </a:lnTo>
                      <a:cubicBezTo>
                        <a:pt x="3988" y="1155"/>
                        <a:pt x="2423" y="2494"/>
                        <a:pt x="2267" y="4109"/>
                      </a:cubicBezTo>
                      <a:cubicBezTo>
                        <a:pt x="2267" y="4109"/>
                        <a:pt x="1998" y="6793"/>
                        <a:pt x="1346" y="8174"/>
                      </a:cubicBezTo>
                      <a:cubicBezTo>
                        <a:pt x="688" y="9555"/>
                        <a:pt x="1" y="11474"/>
                        <a:pt x="121" y="13542"/>
                      </a:cubicBezTo>
                      <a:cubicBezTo>
                        <a:pt x="234" y="15617"/>
                        <a:pt x="348" y="24938"/>
                        <a:pt x="348" y="24938"/>
                      </a:cubicBezTo>
                      <a:cubicBezTo>
                        <a:pt x="348" y="24938"/>
                        <a:pt x="722" y="25038"/>
                        <a:pt x="1018" y="25038"/>
                      </a:cubicBezTo>
                      <a:cubicBezTo>
                        <a:pt x="1166" y="25038"/>
                        <a:pt x="1294" y="25013"/>
                        <a:pt x="1346" y="24938"/>
                      </a:cubicBezTo>
                      <a:cubicBezTo>
                        <a:pt x="1502" y="24704"/>
                        <a:pt x="3414" y="11092"/>
                        <a:pt x="3414" y="11092"/>
                      </a:cubicBezTo>
                      <a:lnTo>
                        <a:pt x="6177" y="10242"/>
                      </a:lnTo>
                      <a:cubicBezTo>
                        <a:pt x="6177" y="10242"/>
                        <a:pt x="4987" y="8521"/>
                        <a:pt x="5185" y="7636"/>
                      </a:cubicBezTo>
                      <a:cubicBezTo>
                        <a:pt x="5376" y="6757"/>
                        <a:pt x="6106" y="5490"/>
                        <a:pt x="6106" y="5490"/>
                      </a:cubicBezTo>
                      <a:cubicBezTo>
                        <a:pt x="6106" y="5490"/>
                        <a:pt x="7026" y="3570"/>
                        <a:pt x="7026" y="3379"/>
                      </a:cubicBezTo>
                      <a:cubicBezTo>
                        <a:pt x="7026" y="3188"/>
                        <a:pt x="6254" y="2267"/>
                        <a:pt x="6254" y="2267"/>
                      </a:cubicBezTo>
                      <a:lnTo>
                        <a:pt x="6488" y="808"/>
                      </a:lnTo>
                      <a:lnTo>
                        <a:pt x="556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4"/>
                <p:cNvSpPr/>
                <p:nvPr/>
              </p:nvSpPr>
              <p:spPr>
                <a:xfrm>
                  <a:off x="7897847" y="3321357"/>
                  <a:ext cx="461924" cy="80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" h="15053" extrusionOk="0">
                      <a:moveTo>
                        <a:pt x="1729" y="1"/>
                      </a:moveTo>
                      <a:cubicBezTo>
                        <a:pt x="411" y="1113"/>
                        <a:pt x="1" y="3343"/>
                        <a:pt x="1" y="3343"/>
                      </a:cubicBezTo>
                      <a:cubicBezTo>
                        <a:pt x="1" y="3343"/>
                        <a:pt x="7479" y="14888"/>
                        <a:pt x="7713" y="15029"/>
                      </a:cubicBezTo>
                      <a:cubicBezTo>
                        <a:pt x="7740" y="15045"/>
                        <a:pt x="7773" y="15052"/>
                        <a:pt x="7809" y="15052"/>
                      </a:cubicBezTo>
                      <a:cubicBezTo>
                        <a:pt x="8095" y="15052"/>
                        <a:pt x="8620" y="14611"/>
                        <a:pt x="8620" y="14611"/>
                      </a:cubicBezTo>
                      <a:cubicBezTo>
                        <a:pt x="8620" y="14611"/>
                        <a:pt x="4795" y="6106"/>
                        <a:pt x="4030" y="4179"/>
                      </a:cubicBezTo>
                      <a:cubicBezTo>
                        <a:pt x="3372" y="2522"/>
                        <a:pt x="2855" y="1785"/>
                        <a:pt x="172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4"/>
                <p:cNvSpPr/>
                <p:nvPr/>
              </p:nvSpPr>
              <p:spPr>
                <a:xfrm>
                  <a:off x="7771487" y="2907665"/>
                  <a:ext cx="319221" cy="59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7" h="11071" extrusionOk="0">
                      <a:moveTo>
                        <a:pt x="4497" y="1"/>
                      </a:moveTo>
                      <a:lnTo>
                        <a:pt x="3725" y="1538"/>
                      </a:lnTo>
                      <a:lnTo>
                        <a:pt x="2918" y="1155"/>
                      </a:lnTo>
                      <a:cubicBezTo>
                        <a:pt x="2918" y="1155"/>
                        <a:pt x="1346" y="2494"/>
                        <a:pt x="1197" y="4109"/>
                      </a:cubicBezTo>
                      <a:cubicBezTo>
                        <a:pt x="1197" y="4109"/>
                        <a:pt x="928" y="6793"/>
                        <a:pt x="276" y="8174"/>
                      </a:cubicBezTo>
                      <a:cubicBezTo>
                        <a:pt x="184" y="8365"/>
                        <a:pt x="92" y="8570"/>
                        <a:pt x="0" y="8783"/>
                      </a:cubicBezTo>
                      <a:cubicBezTo>
                        <a:pt x="723" y="9626"/>
                        <a:pt x="1558" y="10355"/>
                        <a:pt x="2401" y="11071"/>
                      </a:cubicBezTo>
                      <a:lnTo>
                        <a:pt x="5107" y="10242"/>
                      </a:lnTo>
                      <a:cubicBezTo>
                        <a:pt x="5107" y="10242"/>
                        <a:pt x="3917" y="8521"/>
                        <a:pt x="4115" y="7636"/>
                      </a:cubicBezTo>
                      <a:cubicBezTo>
                        <a:pt x="4306" y="6750"/>
                        <a:pt x="5036" y="5490"/>
                        <a:pt x="5036" y="5490"/>
                      </a:cubicBezTo>
                      <a:cubicBezTo>
                        <a:pt x="5036" y="5490"/>
                        <a:pt x="5956" y="3570"/>
                        <a:pt x="5956" y="3379"/>
                      </a:cubicBezTo>
                      <a:cubicBezTo>
                        <a:pt x="5956" y="3188"/>
                        <a:pt x="5184" y="2267"/>
                        <a:pt x="5184" y="2267"/>
                      </a:cubicBezTo>
                      <a:lnTo>
                        <a:pt x="5418" y="808"/>
                      </a:lnTo>
                      <a:lnTo>
                        <a:pt x="4497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4"/>
                <p:cNvSpPr/>
                <p:nvPr/>
              </p:nvSpPr>
              <p:spPr>
                <a:xfrm>
                  <a:off x="8240165" y="3151326"/>
                  <a:ext cx="93457" cy="3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631" extrusionOk="0">
                      <a:moveTo>
                        <a:pt x="577" y="1"/>
                      </a:moveTo>
                      <a:cubicBezTo>
                        <a:pt x="508" y="1"/>
                        <a:pt x="440" y="13"/>
                        <a:pt x="376" y="43"/>
                      </a:cubicBezTo>
                      <a:cubicBezTo>
                        <a:pt x="227" y="107"/>
                        <a:pt x="1" y="397"/>
                        <a:pt x="135" y="560"/>
                      </a:cubicBezTo>
                      <a:cubicBezTo>
                        <a:pt x="174" y="612"/>
                        <a:pt x="235" y="630"/>
                        <a:pt x="307" y="630"/>
                      </a:cubicBezTo>
                      <a:cubicBezTo>
                        <a:pt x="473" y="630"/>
                        <a:pt x="694" y="533"/>
                        <a:pt x="822" y="518"/>
                      </a:cubicBezTo>
                      <a:cubicBezTo>
                        <a:pt x="1106" y="489"/>
                        <a:pt x="1403" y="475"/>
                        <a:pt x="1658" y="355"/>
                      </a:cubicBezTo>
                      <a:cubicBezTo>
                        <a:pt x="1701" y="334"/>
                        <a:pt x="1743" y="298"/>
                        <a:pt x="1729" y="249"/>
                      </a:cubicBezTo>
                      <a:cubicBezTo>
                        <a:pt x="1715" y="206"/>
                        <a:pt x="1665" y="206"/>
                        <a:pt x="1630" y="199"/>
                      </a:cubicBezTo>
                      <a:cubicBezTo>
                        <a:pt x="1410" y="185"/>
                        <a:pt x="1205" y="149"/>
                        <a:pt x="992" y="86"/>
                      </a:cubicBezTo>
                      <a:cubicBezTo>
                        <a:pt x="860" y="48"/>
                        <a:pt x="715" y="1"/>
                        <a:pt x="577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4"/>
                <p:cNvSpPr/>
                <p:nvPr/>
              </p:nvSpPr>
              <p:spPr>
                <a:xfrm>
                  <a:off x="8151370" y="3051654"/>
                  <a:ext cx="279405" cy="16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2988" extrusionOk="0">
                      <a:moveTo>
                        <a:pt x="2226" y="1"/>
                      </a:moveTo>
                      <a:cubicBezTo>
                        <a:pt x="1938" y="1"/>
                        <a:pt x="1647" y="37"/>
                        <a:pt x="1360" y="111"/>
                      </a:cubicBezTo>
                      <a:cubicBezTo>
                        <a:pt x="971" y="204"/>
                        <a:pt x="610" y="395"/>
                        <a:pt x="319" y="664"/>
                      </a:cubicBezTo>
                      <a:cubicBezTo>
                        <a:pt x="149" y="834"/>
                        <a:pt x="1" y="1089"/>
                        <a:pt x="93" y="1315"/>
                      </a:cubicBezTo>
                      <a:cubicBezTo>
                        <a:pt x="156" y="1443"/>
                        <a:pt x="263" y="1556"/>
                        <a:pt x="404" y="1620"/>
                      </a:cubicBezTo>
                      <a:cubicBezTo>
                        <a:pt x="1141" y="2045"/>
                        <a:pt x="2040" y="1762"/>
                        <a:pt x="2685" y="2349"/>
                      </a:cubicBezTo>
                      <a:cubicBezTo>
                        <a:pt x="2897" y="2548"/>
                        <a:pt x="3103" y="2774"/>
                        <a:pt x="3365" y="2888"/>
                      </a:cubicBezTo>
                      <a:cubicBezTo>
                        <a:pt x="3544" y="2958"/>
                        <a:pt x="3740" y="2988"/>
                        <a:pt x="3932" y="2988"/>
                      </a:cubicBezTo>
                      <a:cubicBezTo>
                        <a:pt x="3953" y="2988"/>
                        <a:pt x="3974" y="2988"/>
                        <a:pt x="3995" y="2987"/>
                      </a:cubicBezTo>
                      <a:cubicBezTo>
                        <a:pt x="4314" y="2987"/>
                        <a:pt x="4647" y="2951"/>
                        <a:pt x="4894" y="2725"/>
                      </a:cubicBezTo>
                      <a:cubicBezTo>
                        <a:pt x="5142" y="2491"/>
                        <a:pt x="5213" y="2109"/>
                        <a:pt x="5128" y="1783"/>
                      </a:cubicBezTo>
                      <a:cubicBezTo>
                        <a:pt x="5029" y="1457"/>
                        <a:pt x="4845" y="1167"/>
                        <a:pt x="4590" y="940"/>
                      </a:cubicBezTo>
                      <a:cubicBezTo>
                        <a:pt x="3942" y="329"/>
                        <a:pt x="3094" y="1"/>
                        <a:pt x="2226" y="1"/>
                      </a:cubicBezTo>
                      <a:close/>
                    </a:path>
                  </a:pathLst>
                </a:custGeom>
                <a:solidFill>
                  <a:srgbClr val="BF6E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48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44"/>
                <p:cNvSpPr/>
                <p:nvPr/>
              </p:nvSpPr>
              <p:spPr>
                <a:xfrm>
                  <a:off x="7714148" y="3261769"/>
                  <a:ext cx="331010" cy="98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18431" extrusionOk="0">
                      <a:moveTo>
                        <a:pt x="1849" y="1"/>
                      </a:moveTo>
                      <a:cubicBezTo>
                        <a:pt x="1736" y="539"/>
                        <a:pt x="1566" y="1063"/>
                        <a:pt x="1346" y="1566"/>
                      </a:cubicBezTo>
                      <a:cubicBezTo>
                        <a:pt x="695" y="2947"/>
                        <a:pt x="1" y="4866"/>
                        <a:pt x="121" y="6934"/>
                      </a:cubicBezTo>
                      <a:cubicBezTo>
                        <a:pt x="234" y="9009"/>
                        <a:pt x="348" y="18330"/>
                        <a:pt x="348" y="18330"/>
                      </a:cubicBezTo>
                      <a:cubicBezTo>
                        <a:pt x="348" y="18330"/>
                        <a:pt x="722" y="18430"/>
                        <a:pt x="1018" y="18430"/>
                      </a:cubicBezTo>
                      <a:cubicBezTo>
                        <a:pt x="1166" y="18430"/>
                        <a:pt x="1294" y="18405"/>
                        <a:pt x="1346" y="18330"/>
                      </a:cubicBezTo>
                      <a:cubicBezTo>
                        <a:pt x="1495" y="18096"/>
                        <a:pt x="3414" y="4484"/>
                        <a:pt x="3414" y="4484"/>
                      </a:cubicBezTo>
                      <a:lnTo>
                        <a:pt x="6177" y="3641"/>
                      </a:lnTo>
                      <a:cubicBezTo>
                        <a:pt x="6177" y="3641"/>
                        <a:pt x="4987" y="1913"/>
                        <a:pt x="5185" y="1028"/>
                      </a:cubicBezTo>
                      <a:cubicBezTo>
                        <a:pt x="5199" y="943"/>
                        <a:pt x="5227" y="851"/>
                        <a:pt x="5249" y="766"/>
                      </a:cubicBezTo>
                      <a:lnTo>
                        <a:pt x="5249" y="766"/>
                      </a:lnTo>
                      <a:cubicBezTo>
                        <a:pt x="5028" y="790"/>
                        <a:pt x="4804" y="802"/>
                        <a:pt x="4579" y="802"/>
                      </a:cubicBezTo>
                      <a:cubicBezTo>
                        <a:pt x="3618" y="802"/>
                        <a:pt x="2647" y="569"/>
                        <a:pt x="1849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44"/>
                <p:cNvSpPr/>
                <p:nvPr/>
              </p:nvSpPr>
              <p:spPr>
                <a:xfrm>
                  <a:off x="7813232" y="2907665"/>
                  <a:ext cx="277476" cy="396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" h="7407" extrusionOk="0">
                      <a:moveTo>
                        <a:pt x="3718" y="1"/>
                      </a:moveTo>
                      <a:lnTo>
                        <a:pt x="2946" y="1538"/>
                      </a:lnTo>
                      <a:lnTo>
                        <a:pt x="2139" y="1155"/>
                      </a:lnTo>
                      <a:cubicBezTo>
                        <a:pt x="2139" y="1155"/>
                        <a:pt x="567" y="2494"/>
                        <a:pt x="418" y="4109"/>
                      </a:cubicBezTo>
                      <a:cubicBezTo>
                        <a:pt x="326" y="4951"/>
                        <a:pt x="184" y="5780"/>
                        <a:pt x="0" y="6609"/>
                      </a:cubicBezTo>
                      <a:cubicBezTo>
                        <a:pt x="795" y="7169"/>
                        <a:pt x="1760" y="7406"/>
                        <a:pt x="2717" y="7406"/>
                      </a:cubicBezTo>
                      <a:cubicBezTo>
                        <a:pt x="2946" y="7406"/>
                        <a:pt x="3174" y="7392"/>
                        <a:pt x="3400" y="7367"/>
                      </a:cubicBezTo>
                      <a:cubicBezTo>
                        <a:pt x="3662" y="6517"/>
                        <a:pt x="4257" y="5490"/>
                        <a:pt x="4257" y="5490"/>
                      </a:cubicBezTo>
                      <a:cubicBezTo>
                        <a:pt x="4257" y="5490"/>
                        <a:pt x="5177" y="3570"/>
                        <a:pt x="5177" y="3379"/>
                      </a:cubicBezTo>
                      <a:cubicBezTo>
                        <a:pt x="5177" y="3188"/>
                        <a:pt x="4405" y="2267"/>
                        <a:pt x="4405" y="2267"/>
                      </a:cubicBezTo>
                      <a:lnTo>
                        <a:pt x="4639" y="808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44"/>
                <p:cNvSpPr/>
                <p:nvPr/>
              </p:nvSpPr>
              <p:spPr>
                <a:xfrm>
                  <a:off x="7789332" y="2541826"/>
                  <a:ext cx="224692" cy="513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9591" extrusionOk="0">
                      <a:moveTo>
                        <a:pt x="3555" y="1"/>
                      </a:moveTo>
                      <a:cubicBezTo>
                        <a:pt x="3555" y="1"/>
                        <a:pt x="694" y="3003"/>
                        <a:pt x="347" y="3499"/>
                      </a:cubicBezTo>
                      <a:cubicBezTo>
                        <a:pt x="0" y="3988"/>
                        <a:pt x="496" y="6587"/>
                        <a:pt x="1388" y="9590"/>
                      </a:cubicBezTo>
                      <a:lnTo>
                        <a:pt x="2946" y="8174"/>
                      </a:lnTo>
                      <a:cubicBezTo>
                        <a:pt x="2946" y="8174"/>
                        <a:pt x="1643" y="5001"/>
                        <a:pt x="1735" y="4533"/>
                      </a:cubicBezTo>
                      <a:cubicBezTo>
                        <a:pt x="1820" y="4073"/>
                        <a:pt x="4193" y="433"/>
                        <a:pt x="4193" y="433"/>
                      </a:cubicBezTo>
                      <a:lnTo>
                        <a:pt x="3555" y="1"/>
                      </a:ln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44"/>
                <p:cNvSpPr/>
                <p:nvPr/>
              </p:nvSpPr>
              <p:spPr>
                <a:xfrm>
                  <a:off x="7804872" y="2892125"/>
                  <a:ext cx="166282" cy="21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066" extrusionOk="0">
                      <a:moveTo>
                        <a:pt x="2047" y="1"/>
                      </a:moveTo>
                      <a:cubicBezTo>
                        <a:pt x="2047" y="1"/>
                        <a:pt x="694" y="482"/>
                        <a:pt x="0" y="1353"/>
                      </a:cubicBezTo>
                      <a:cubicBezTo>
                        <a:pt x="0" y="1353"/>
                        <a:pt x="454" y="2394"/>
                        <a:pt x="609" y="3039"/>
                      </a:cubicBezTo>
                      <a:cubicBezTo>
                        <a:pt x="673" y="3372"/>
                        <a:pt x="687" y="3719"/>
                        <a:pt x="631" y="4066"/>
                      </a:cubicBezTo>
                      <a:lnTo>
                        <a:pt x="3102" y="1828"/>
                      </a:lnTo>
                      <a:lnTo>
                        <a:pt x="2047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44"/>
                <p:cNvSpPr/>
                <p:nvPr/>
              </p:nvSpPr>
              <p:spPr>
                <a:xfrm>
                  <a:off x="7979461" y="2482023"/>
                  <a:ext cx="82793" cy="83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1549" extrusionOk="0">
                      <a:moveTo>
                        <a:pt x="785" y="0"/>
                      </a:moveTo>
                      <a:cubicBezTo>
                        <a:pt x="690" y="0"/>
                        <a:pt x="614" y="8"/>
                        <a:pt x="581" y="26"/>
                      </a:cubicBezTo>
                      <a:cubicBezTo>
                        <a:pt x="454" y="97"/>
                        <a:pt x="0" y="1117"/>
                        <a:pt x="0" y="1117"/>
                      </a:cubicBezTo>
                      <a:lnTo>
                        <a:pt x="638" y="1549"/>
                      </a:lnTo>
                      <a:lnTo>
                        <a:pt x="1445" y="954"/>
                      </a:lnTo>
                      <a:cubicBezTo>
                        <a:pt x="1445" y="954"/>
                        <a:pt x="1544" y="153"/>
                        <a:pt x="1509" y="97"/>
                      </a:cubicBezTo>
                      <a:cubicBezTo>
                        <a:pt x="1477" y="60"/>
                        <a:pt x="1054" y="0"/>
                        <a:pt x="785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44"/>
                <p:cNvSpPr/>
                <p:nvPr/>
              </p:nvSpPr>
              <p:spPr>
                <a:xfrm>
                  <a:off x="8000306" y="2486417"/>
                  <a:ext cx="154921" cy="3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710" extrusionOk="0">
                      <a:moveTo>
                        <a:pt x="2862" y="1"/>
                      </a:moveTo>
                      <a:lnTo>
                        <a:pt x="79" y="546"/>
                      </a:lnTo>
                      <a:cubicBezTo>
                        <a:pt x="29" y="560"/>
                        <a:pt x="1" y="603"/>
                        <a:pt x="15" y="645"/>
                      </a:cubicBezTo>
                      <a:cubicBezTo>
                        <a:pt x="21" y="683"/>
                        <a:pt x="56" y="710"/>
                        <a:pt x="94" y="710"/>
                      </a:cubicBezTo>
                      <a:cubicBezTo>
                        <a:pt x="98" y="710"/>
                        <a:pt x="103" y="710"/>
                        <a:pt x="107" y="709"/>
                      </a:cubicBezTo>
                      <a:lnTo>
                        <a:pt x="2890" y="156"/>
                      </a:lnTo>
                      <a:lnTo>
                        <a:pt x="2862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44"/>
                <p:cNvSpPr/>
                <p:nvPr/>
              </p:nvSpPr>
              <p:spPr>
                <a:xfrm>
                  <a:off x="8170340" y="2470877"/>
                  <a:ext cx="36011" cy="2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482" extrusionOk="0">
                      <a:moveTo>
                        <a:pt x="1" y="0"/>
                      </a:moveTo>
                      <a:cubicBezTo>
                        <a:pt x="156" y="85"/>
                        <a:pt x="234" y="276"/>
                        <a:pt x="241" y="482"/>
                      </a:cubicBezTo>
                      <a:cubicBezTo>
                        <a:pt x="277" y="461"/>
                        <a:pt x="312" y="432"/>
                        <a:pt x="355" y="411"/>
                      </a:cubicBezTo>
                      <a:cubicBezTo>
                        <a:pt x="461" y="354"/>
                        <a:pt x="553" y="276"/>
                        <a:pt x="631" y="177"/>
                      </a:cubicBezTo>
                      <a:cubicBezTo>
                        <a:pt x="672" y="119"/>
                        <a:pt x="612" y="46"/>
                        <a:pt x="550" y="46"/>
                      </a:cubicBezTo>
                      <a:cubicBezTo>
                        <a:pt x="536" y="46"/>
                        <a:pt x="523" y="49"/>
                        <a:pt x="511" y="57"/>
                      </a:cubicBezTo>
                      <a:cubicBezTo>
                        <a:pt x="467" y="83"/>
                        <a:pt x="425" y="92"/>
                        <a:pt x="383" y="92"/>
                      </a:cubicBezTo>
                      <a:cubicBezTo>
                        <a:pt x="275" y="92"/>
                        <a:pt x="170" y="28"/>
                        <a:pt x="57" y="7"/>
                      </a:cubicBezTo>
                      <a:cubicBezTo>
                        <a:pt x="43" y="0"/>
                        <a:pt x="2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44"/>
                <p:cNvSpPr/>
                <p:nvPr/>
              </p:nvSpPr>
              <p:spPr>
                <a:xfrm>
                  <a:off x="8140384" y="2470824"/>
                  <a:ext cx="42924" cy="3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724" extrusionOk="0">
                      <a:moveTo>
                        <a:pt x="539" y="1"/>
                      </a:moveTo>
                      <a:cubicBezTo>
                        <a:pt x="356" y="1"/>
                        <a:pt x="188" y="92"/>
                        <a:pt x="92" y="242"/>
                      </a:cubicBezTo>
                      <a:cubicBezTo>
                        <a:pt x="0" y="369"/>
                        <a:pt x="57" y="575"/>
                        <a:pt x="177" y="660"/>
                      </a:cubicBezTo>
                      <a:cubicBezTo>
                        <a:pt x="235" y="702"/>
                        <a:pt x="304" y="723"/>
                        <a:pt x="372" y="723"/>
                      </a:cubicBezTo>
                      <a:cubicBezTo>
                        <a:pt x="453" y="723"/>
                        <a:pt x="534" y="693"/>
                        <a:pt x="595" y="632"/>
                      </a:cubicBezTo>
                      <a:cubicBezTo>
                        <a:pt x="666" y="582"/>
                        <a:pt x="730" y="532"/>
                        <a:pt x="800" y="483"/>
                      </a:cubicBezTo>
                      <a:cubicBezTo>
                        <a:pt x="793" y="277"/>
                        <a:pt x="715" y="86"/>
                        <a:pt x="560" y="1"/>
                      </a:cubicBezTo>
                      <a:cubicBezTo>
                        <a:pt x="553" y="1"/>
                        <a:pt x="546" y="1"/>
                        <a:pt x="539" y="1"/>
                      </a:cubicBezTo>
                      <a:close/>
                    </a:path>
                  </a:pathLst>
                </a:custGeom>
                <a:solidFill>
                  <a:srgbClr val="E5B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44"/>
                <p:cNvSpPr/>
                <p:nvPr/>
              </p:nvSpPr>
              <p:spPr>
                <a:xfrm>
                  <a:off x="8010595" y="2469109"/>
                  <a:ext cx="111248" cy="35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671" extrusionOk="0">
                      <a:moveTo>
                        <a:pt x="1135" y="1"/>
                      </a:moveTo>
                      <a:cubicBezTo>
                        <a:pt x="891" y="1"/>
                        <a:pt x="0" y="267"/>
                        <a:pt x="0" y="267"/>
                      </a:cubicBezTo>
                      <a:lnTo>
                        <a:pt x="850" y="671"/>
                      </a:lnTo>
                      <a:cubicBezTo>
                        <a:pt x="850" y="671"/>
                        <a:pt x="2075" y="550"/>
                        <a:pt x="2075" y="486"/>
                      </a:cubicBezTo>
                      <a:cubicBezTo>
                        <a:pt x="2075" y="423"/>
                        <a:pt x="1331" y="40"/>
                        <a:pt x="1176" y="5"/>
                      </a:cubicBezTo>
                      <a:cubicBezTo>
                        <a:pt x="1166" y="2"/>
                        <a:pt x="1152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4"/>
                <p:cNvSpPr/>
                <p:nvPr/>
              </p:nvSpPr>
              <p:spPr>
                <a:xfrm>
                  <a:off x="8042051" y="2491187"/>
                  <a:ext cx="42602" cy="50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939" extrusionOk="0">
                      <a:moveTo>
                        <a:pt x="740" y="0"/>
                      </a:moveTo>
                      <a:cubicBezTo>
                        <a:pt x="711" y="0"/>
                        <a:pt x="666" y="10"/>
                        <a:pt x="596" y="39"/>
                      </a:cubicBezTo>
                      <a:cubicBezTo>
                        <a:pt x="419" y="117"/>
                        <a:pt x="1" y="507"/>
                        <a:pt x="1" y="507"/>
                      </a:cubicBezTo>
                      <a:lnTo>
                        <a:pt x="8" y="939"/>
                      </a:lnTo>
                      <a:cubicBezTo>
                        <a:pt x="100" y="896"/>
                        <a:pt x="192" y="846"/>
                        <a:pt x="277" y="783"/>
                      </a:cubicBezTo>
                      <a:cubicBezTo>
                        <a:pt x="341" y="733"/>
                        <a:pt x="794" y="25"/>
                        <a:pt x="794" y="25"/>
                      </a:cubicBezTo>
                      <a:cubicBezTo>
                        <a:pt x="794" y="25"/>
                        <a:pt x="789" y="0"/>
                        <a:pt x="74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4"/>
                <p:cNvSpPr/>
                <p:nvPr/>
              </p:nvSpPr>
              <p:spPr>
                <a:xfrm>
                  <a:off x="8232234" y="3106420"/>
                  <a:ext cx="85043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745" extrusionOk="0">
                      <a:moveTo>
                        <a:pt x="669" y="1"/>
                      </a:moveTo>
                      <a:cubicBezTo>
                        <a:pt x="611" y="1"/>
                        <a:pt x="553" y="4"/>
                        <a:pt x="496" y="10"/>
                      </a:cubicBezTo>
                      <a:cubicBezTo>
                        <a:pt x="368" y="10"/>
                        <a:pt x="248" y="67"/>
                        <a:pt x="156" y="159"/>
                      </a:cubicBezTo>
                      <a:cubicBezTo>
                        <a:pt x="14" y="329"/>
                        <a:pt x="0" y="640"/>
                        <a:pt x="234" y="697"/>
                      </a:cubicBezTo>
                      <a:cubicBezTo>
                        <a:pt x="372" y="732"/>
                        <a:pt x="524" y="744"/>
                        <a:pt x="678" y="744"/>
                      </a:cubicBezTo>
                      <a:cubicBezTo>
                        <a:pt x="864" y="744"/>
                        <a:pt x="1052" y="727"/>
                        <a:pt x="1218" y="711"/>
                      </a:cubicBezTo>
                      <a:cubicBezTo>
                        <a:pt x="1296" y="704"/>
                        <a:pt x="1367" y="690"/>
                        <a:pt x="1438" y="662"/>
                      </a:cubicBezTo>
                      <a:cubicBezTo>
                        <a:pt x="1502" y="626"/>
                        <a:pt x="1551" y="570"/>
                        <a:pt x="1572" y="499"/>
                      </a:cubicBezTo>
                      <a:cubicBezTo>
                        <a:pt x="1587" y="442"/>
                        <a:pt x="1572" y="385"/>
                        <a:pt x="1551" y="336"/>
                      </a:cubicBezTo>
                      <a:cubicBezTo>
                        <a:pt x="1480" y="230"/>
                        <a:pt x="1374" y="145"/>
                        <a:pt x="1247" y="109"/>
                      </a:cubicBezTo>
                      <a:cubicBezTo>
                        <a:pt x="1065" y="38"/>
                        <a:pt x="867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4"/>
                <p:cNvSpPr/>
                <p:nvPr/>
              </p:nvSpPr>
              <p:spPr>
                <a:xfrm>
                  <a:off x="8036371" y="3061032"/>
                  <a:ext cx="267241" cy="31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" h="5862" extrusionOk="0">
                      <a:moveTo>
                        <a:pt x="730" y="0"/>
                      </a:moveTo>
                      <a:lnTo>
                        <a:pt x="1" y="2536"/>
                      </a:lnTo>
                      <a:cubicBezTo>
                        <a:pt x="1" y="2536"/>
                        <a:pt x="758" y="3789"/>
                        <a:pt x="1375" y="4724"/>
                      </a:cubicBezTo>
                      <a:cubicBezTo>
                        <a:pt x="1834" y="5424"/>
                        <a:pt x="2297" y="5861"/>
                        <a:pt x="2682" y="5861"/>
                      </a:cubicBezTo>
                      <a:cubicBezTo>
                        <a:pt x="2808" y="5861"/>
                        <a:pt x="2926" y="5815"/>
                        <a:pt x="3032" y="5716"/>
                      </a:cubicBezTo>
                      <a:cubicBezTo>
                        <a:pt x="3471" y="5305"/>
                        <a:pt x="4257" y="1657"/>
                        <a:pt x="4257" y="1657"/>
                      </a:cubicBezTo>
                      <a:cubicBezTo>
                        <a:pt x="4257" y="1657"/>
                        <a:pt x="4987" y="1077"/>
                        <a:pt x="4817" y="1048"/>
                      </a:cubicBezTo>
                      <a:cubicBezTo>
                        <a:pt x="4811" y="1047"/>
                        <a:pt x="4805" y="1047"/>
                        <a:pt x="4798" y="1047"/>
                      </a:cubicBezTo>
                      <a:cubicBezTo>
                        <a:pt x="4594" y="1047"/>
                        <a:pt x="3898" y="1458"/>
                        <a:pt x="3733" y="1629"/>
                      </a:cubicBezTo>
                      <a:cubicBezTo>
                        <a:pt x="3563" y="1806"/>
                        <a:pt x="2423" y="3527"/>
                        <a:pt x="2423" y="3527"/>
                      </a:cubicBezTo>
                      <a:cubicBezTo>
                        <a:pt x="2423" y="3527"/>
                        <a:pt x="1637" y="1516"/>
                        <a:pt x="1431" y="1105"/>
                      </a:cubicBezTo>
                      <a:cubicBezTo>
                        <a:pt x="1247" y="708"/>
                        <a:pt x="1013" y="333"/>
                        <a:pt x="730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4"/>
                <p:cNvSpPr/>
                <p:nvPr/>
              </p:nvSpPr>
              <p:spPr>
                <a:xfrm>
                  <a:off x="8020884" y="3061032"/>
                  <a:ext cx="138899" cy="22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4285" extrusionOk="0">
                      <a:moveTo>
                        <a:pt x="1019" y="0"/>
                      </a:moveTo>
                      <a:cubicBezTo>
                        <a:pt x="1019" y="0"/>
                        <a:pt x="729" y="461"/>
                        <a:pt x="318" y="1665"/>
                      </a:cubicBezTo>
                      <a:cubicBezTo>
                        <a:pt x="1" y="2588"/>
                        <a:pt x="139" y="2694"/>
                        <a:pt x="219" y="2694"/>
                      </a:cubicBezTo>
                      <a:cubicBezTo>
                        <a:pt x="243" y="2694"/>
                        <a:pt x="261" y="2684"/>
                        <a:pt x="261" y="2684"/>
                      </a:cubicBezTo>
                      <a:lnTo>
                        <a:pt x="962" y="4285"/>
                      </a:lnTo>
                      <a:cubicBezTo>
                        <a:pt x="1253" y="4080"/>
                        <a:pt x="2591" y="2946"/>
                        <a:pt x="2591" y="2946"/>
                      </a:cubicBezTo>
                      <a:cubicBezTo>
                        <a:pt x="2591" y="2946"/>
                        <a:pt x="1720" y="900"/>
                        <a:pt x="1572" y="673"/>
                      </a:cubicBezTo>
                      <a:cubicBezTo>
                        <a:pt x="1402" y="432"/>
                        <a:pt x="1217" y="213"/>
                        <a:pt x="1019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44"/>
                <p:cNvSpPr/>
                <p:nvPr/>
              </p:nvSpPr>
              <p:spPr>
                <a:xfrm>
                  <a:off x="8344071" y="3165098"/>
                  <a:ext cx="59857" cy="3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568" extrusionOk="0">
                      <a:moveTo>
                        <a:pt x="861" y="1"/>
                      </a:moveTo>
                      <a:cubicBezTo>
                        <a:pt x="829" y="1"/>
                        <a:pt x="793" y="7"/>
                        <a:pt x="753" y="20"/>
                      </a:cubicBezTo>
                      <a:cubicBezTo>
                        <a:pt x="672" y="56"/>
                        <a:pt x="583" y="75"/>
                        <a:pt x="494" y="75"/>
                      </a:cubicBezTo>
                      <a:cubicBezTo>
                        <a:pt x="443" y="75"/>
                        <a:pt x="392" y="68"/>
                        <a:pt x="342" y="55"/>
                      </a:cubicBezTo>
                      <a:cubicBezTo>
                        <a:pt x="304" y="46"/>
                        <a:pt x="262" y="40"/>
                        <a:pt x="222" y="40"/>
                      </a:cubicBezTo>
                      <a:cubicBezTo>
                        <a:pt x="106" y="40"/>
                        <a:pt x="1" y="89"/>
                        <a:pt x="17" y="247"/>
                      </a:cubicBezTo>
                      <a:cubicBezTo>
                        <a:pt x="31" y="353"/>
                        <a:pt x="94" y="452"/>
                        <a:pt x="194" y="494"/>
                      </a:cubicBezTo>
                      <a:cubicBezTo>
                        <a:pt x="293" y="537"/>
                        <a:pt x="399" y="565"/>
                        <a:pt x="505" y="565"/>
                      </a:cubicBezTo>
                      <a:cubicBezTo>
                        <a:pt x="524" y="566"/>
                        <a:pt x="542" y="567"/>
                        <a:pt x="560" y="567"/>
                      </a:cubicBezTo>
                      <a:cubicBezTo>
                        <a:pt x="653" y="567"/>
                        <a:pt x="742" y="551"/>
                        <a:pt x="831" y="516"/>
                      </a:cubicBezTo>
                      <a:cubicBezTo>
                        <a:pt x="1083" y="396"/>
                        <a:pt x="1117" y="1"/>
                        <a:pt x="8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44"/>
                <p:cNvSpPr/>
                <p:nvPr/>
              </p:nvSpPr>
              <p:spPr>
                <a:xfrm>
                  <a:off x="8348037" y="3108510"/>
                  <a:ext cx="61840" cy="3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680" extrusionOk="0">
                      <a:moveTo>
                        <a:pt x="410" y="1"/>
                      </a:moveTo>
                      <a:cubicBezTo>
                        <a:pt x="208" y="1"/>
                        <a:pt x="1" y="104"/>
                        <a:pt x="42" y="339"/>
                      </a:cubicBezTo>
                      <a:cubicBezTo>
                        <a:pt x="77" y="531"/>
                        <a:pt x="318" y="665"/>
                        <a:pt x="495" y="679"/>
                      </a:cubicBezTo>
                      <a:cubicBezTo>
                        <a:pt x="573" y="679"/>
                        <a:pt x="658" y="658"/>
                        <a:pt x="729" y="630"/>
                      </a:cubicBezTo>
                      <a:cubicBezTo>
                        <a:pt x="1154" y="474"/>
                        <a:pt x="835" y="84"/>
                        <a:pt x="530" y="14"/>
                      </a:cubicBezTo>
                      <a:cubicBezTo>
                        <a:pt x="492" y="5"/>
                        <a:pt x="451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44"/>
                <p:cNvSpPr/>
                <p:nvPr/>
              </p:nvSpPr>
              <p:spPr>
                <a:xfrm>
                  <a:off x="8300772" y="3074214"/>
                  <a:ext cx="37404" cy="26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1" extrusionOk="0">
                      <a:moveTo>
                        <a:pt x="384" y="0"/>
                      </a:moveTo>
                      <a:cubicBezTo>
                        <a:pt x="157" y="0"/>
                        <a:pt x="0" y="259"/>
                        <a:pt x="244" y="413"/>
                      </a:cubicBezTo>
                      <a:cubicBezTo>
                        <a:pt x="315" y="455"/>
                        <a:pt x="400" y="484"/>
                        <a:pt x="485" y="491"/>
                      </a:cubicBezTo>
                      <a:cubicBezTo>
                        <a:pt x="570" y="491"/>
                        <a:pt x="655" y="441"/>
                        <a:pt x="690" y="363"/>
                      </a:cubicBezTo>
                      <a:cubicBezTo>
                        <a:pt x="697" y="321"/>
                        <a:pt x="697" y="278"/>
                        <a:pt x="690" y="236"/>
                      </a:cubicBezTo>
                      <a:cubicBezTo>
                        <a:pt x="662" y="122"/>
                        <a:pt x="570" y="37"/>
                        <a:pt x="456" y="9"/>
                      </a:cubicBezTo>
                      <a:cubicBezTo>
                        <a:pt x="432" y="3"/>
                        <a:pt x="407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44"/>
                <p:cNvSpPr/>
                <p:nvPr/>
              </p:nvSpPr>
              <p:spPr>
                <a:xfrm>
                  <a:off x="8211334" y="3065211"/>
                  <a:ext cx="56964" cy="2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553" extrusionOk="0">
                      <a:moveTo>
                        <a:pt x="709" y="0"/>
                      </a:moveTo>
                      <a:cubicBezTo>
                        <a:pt x="546" y="0"/>
                        <a:pt x="277" y="50"/>
                        <a:pt x="128" y="163"/>
                      </a:cubicBezTo>
                      <a:cubicBezTo>
                        <a:pt x="93" y="191"/>
                        <a:pt x="57" y="227"/>
                        <a:pt x="36" y="262"/>
                      </a:cubicBezTo>
                      <a:cubicBezTo>
                        <a:pt x="1" y="326"/>
                        <a:pt x="1" y="411"/>
                        <a:pt x="43" y="475"/>
                      </a:cubicBezTo>
                      <a:cubicBezTo>
                        <a:pt x="78" y="517"/>
                        <a:pt x="135" y="545"/>
                        <a:pt x="192" y="552"/>
                      </a:cubicBezTo>
                      <a:cubicBezTo>
                        <a:pt x="256" y="552"/>
                        <a:pt x="312" y="545"/>
                        <a:pt x="369" y="538"/>
                      </a:cubicBezTo>
                      <a:cubicBezTo>
                        <a:pt x="503" y="517"/>
                        <a:pt x="631" y="503"/>
                        <a:pt x="765" y="496"/>
                      </a:cubicBezTo>
                      <a:cubicBezTo>
                        <a:pt x="865" y="496"/>
                        <a:pt x="964" y="446"/>
                        <a:pt x="1020" y="368"/>
                      </a:cubicBezTo>
                      <a:cubicBezTo>
                        <a:pt x="1063" y="276"/>
                        <a:pt x="1042" y="170"/>
                        <a:pt x="971" y="99"/>
                      </a:cubicBezTo>
                      <a:cubicBezTo>
                        <a:pt x="900" y="35"/>
                        <a:pt x="808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6228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44"/>
                <p:cNvSpPr/>
                <p:nvPr/>
              </p:nvSpPr>
              <p:spPr>
                <a:xfrm>
                  <a:off x="8185398" y="3111243"/>
                  <a:ext cx="34350" cy="24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459" extrusionOk="0">
                      <a:moveTo>
                        <a:pt x="387" y="1"/>
                      </a:moveTo>
                      <a:cubicBezTo>
                        <a:pt x="267" y="1"/>
                        <a:pt x="139" y="70"/>
                        <a:pt x="88" y="175"/>
                      </a:cubicBezTo>
                      <a:cubicBezTo>
                        <a:pt x="0" y="351"/>
                        <a:pt x="206" y="458"/>
                        <a:pt x="375" y="458"/>
                      </a:cubicBezTo>
                      <a:cubicBezTo>
                        <a:pt x="425" y="458"/>
                        <a:pt x="471" y="449"/>
                        <a:pt x="506" y="430"/>
                      </a:cubicBezTo>
                      <a:cubicBezTo>
                        <a:pt x="598" y="373"/>
                        <a:pt x="640" y="253"/>
                        <a:pt x="612" y="154"/>
                      </a:cubicBezTo>
                      <a:cubicBezTo>
                        <a:pt x="574" y="46"/>
                        <a:pt x="483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3EC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44"/>
                <p:cNvSpPr/>
                <p:nvPr/>
              </p:nvSpPr>
              <p:spPr>
                <a:xfrm>
                  <a:off x="7868642" y="2711108"/>
                  <a:ext cx="364020" cy="39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7463" extrusionOk="0">
                      <a:moveTo>
                        <a:pt x="2984" y="0"/>
                      </a:moveTo>
                      <a:cubicBezTo>
                        <a:pt x="2057" y="0"/>
                        <a:pt x="1194" y="626"/>
                        <a:pt x="963" y="1594"/>
                      </a:cubicBezTo>
                      <a:cubicBezTo>
                        <a:pt x="864" y="2012"/>
                        <a:pt x="878" y="2479"/>
                        <a:pt x="595" y="2798"/>
                      </a:cubicBezTo>
                      <a:cubicBezTo>
                        <a:pt x="489" y="2918"/>
                        <a:pt x="354" y="3003"/>
                        <a:pt x="234" y="3117"/>
                      </a:cubicBezTo>
                      <a:cubicBezTo>
                        <a:pt x="0" y="3343"/>
                        <a:pt x="21" y="3655"/>
                        <a:pt x="184" y="3931"/>
                      </a:cubicBezTo>
                      <a:cubicBezTo>
                        <a:pt x="305" y="4129"/>
                        <a:pt x="496" y="4278"/>
                        <a:pt x="616" y="4476"/>
                      </a:cubicBezTo>
                      <a:cubicBezTo>
                        <a:pt x="808" y="4795"/>
                        <a:pt x="772" y="5213"/>
                        <a:pt x="602" y="5546"/>
                      </a:cubicBezTo>
                      <a:cubicBezTo>
                        <a:pt x="517" y="5709"/>
                        <a:pt x="404" y="5872"/>
                        <a:pt x="404" y="6056"/>
                      </a:cubicBezTo>
                      <a:cubicBezTo>
                        <a:pt x="418" y="6233"/>
                        <a:pt x="517" y="6396"/>
                        <a:pt x="673" y="6488"/>
                      </a:cubicBezTo>
                      <a:cubicBezTo>
                        <a:pt x="822" y="6573"/>
                        <a:pt x="992" y="6629"/>
                        <a:pt x="1169" y="6651"/>
                      </a:cubicBezTo>
                      <a:cubicBezTo>
                        <a:pt x="1615" y="6728"/>
                        <a:pt x="2061" y="6693"/>
                        <a:pt x="2500" y="6813"/>
                      </a:cubicBezTo>
                      <a:cubicBezTo>
                        <a:pt x="3067" y="6969"/>
                        <a:pt x="3584" y="7309"/>
                        <a:pt x="4158" y="7423"/>
                      </a:cubicBezTo>
                      <a:cubicBezTo>
                        <a:pt x="4290" y="7449"/>
                        <a:pt x="4427" y="7462"/>
                        <a:pt x="4566" y="7462"/>
                      </a:cubicBezTo>
                      <a:cubicBezTo>
                        <a:pt x="5454" y="7462"/>
                        <a:pt x="6416" y="6928"/>
                        <a:pt x="6636" y="6034"/>
                      </a:cubicBezTo>
                      <a:cubicBezTo>
                        <a:pt x="6792" y="5383"/>
                        <a:pt x="6311" y="4802"/>
                        <a:pt x="6162" y="4200"/>
                      </a:cubicBezTo>
                      <a:cubicBezTo>
                        <a:pt x="6077" y="3846"/>
                        <a:pt x="6183" y="3612"/>
                        <a:pt x="6254" y="3265"/>
                      </a:cubicBezTo>
                      <a:cubicBezTo>
                        <a:pt x="6332" y="2883"/>
                        <a:pt x="6374" y="2493"/>
                        <a:pt x="6381" y="2097"/>
                      </a:cubicBezTo>
                      <a:cubicBezTo>
                        <a:pt x="6388" y="1891"/>
                        <a:pt x="6381" y="1672"/>
                        <a:pt x="6254" y="1509"/>
                      </a:cubicBezTo>
                      <a:cubicBezTo>
                        <a:pt x="6155" y="1403"/>
                        <a:pt x="6027" y="1318"/>
                        <a:pt x="5886" y="1261"/>
                      </a:cubicBezTo>
                      <a:cubicBezTo>
                        <a:pt x="5517" y="1084"/>
                        <a:pt x="5121" y="942"/>
                        <a:pt x="4767" y="737"/>
                      </a:cubicBezTo>
                      <a:cubicBezTo>
                        <a:pt x="4441" y="553"/>
                        <a:pt x="4143" y="312"/>
                        <a:pt x="3789" y="163"/>
                      </a:cubicBezTo>
                      <a:cubicBezTo>
                        <a:pt x="3525" y="52"/>
                        <a:pt x="3252" y="0"/>
                        <a:pt x="2984" y="0"/>
                      </a:cubicBez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44"/>
                <p:cNvSpPr/>
                <p:nvPr/>
              </p:nvSpPr>
              <p:spPr>
                <a:xfrm>
                  <a:off x="7793887" y="3284543"/>
                  <a:ext cx="216333" cy="6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1226" extrusionOk="0">
                      <a:moveTo>
                        <a:pt x="64" y="1"/>
                      </a:moveTo>
                      <a:lnTo>
                        <a:pt x="0" y="64"/>
                      </a:lnTo>
                      <a:cubicBezTo>
                        <a:pt x="482" y="511"/>
                        <a:pt x="1034" y="872"/>
                        <a:pt x="1636" y="1127"/>
                      </a:cubicBezTo>
                      <a:cubicBezTo>
                        <a:pt x="1792" y="1198"/>
                        <a:pt x="1962" y="1226"/>
                        <a:pt x="2132" y="1226"/>
                      </a:cubicBezTo>
                      <a:cubicBezTo>
                        <a:pt x="2769" y="1226"/>
                        <a:pt x="3520" y="843"/>
                        <a:pt x="4037" y="404"/>
                      </a:cubicBezTo>
                      <a:lnTo>
                        <a:pt x="3980" y="341"/>
                      </a:lnTo>
                      <a:cubicBezTo>
                        <a:pt x="3473" y="765"/>
                        <a:pt x="2745" y="1136"/>
                        <a:pt x="2134" y="1136"/>
                      </a:cubicBezTo>
                      <a:cubicBezTo>
                        <a:pt x="1969" y="1136"/>
                        <a:pt x="1813" y="1109"/>
                        <a:pt x="1671" y="1049"/>
                      </a:cubicBezTo>
                      <a:cubicBezTo>
                        <a:pt x="1077" y="794"/>
                        <a:pt x="531" y="440"/>
                        <a:pt x="64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44"/>
                <p:cNvSpPr/>
                <p:nvPr/>
              </p:nvSpPr>
              <p:spPr>
                <a:xfrm>
                  <a:off x="7864462" y="3300137"/>
                  <a:ext cx="95279" cy="5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8" h="950" extrusionOk="0">
                      <a:moveTo>
                        <a:pt x="1566" y="432"/>
                      </a:moveTo>
                      <a:cubicBezTo>
                        <a:pt x="1431" y="560"/>
                        <a:pt x="1211" y="630"/>
                        <a:pt x="978" y="680"/>
                      </a:cubicBezTo>
                      <a:cubicBezTo>
                        <a:pt x="1162" y="581"/>
                        <a:pt x="1360" y="496"/>
                        <a:pt x="1558" y="432"/>
                      </a:cubicBezTo>
                      <a:close/>
                      <a:moveTo>
                        <a:pt x="114" y="156"/>
                      </a:moveTo>
                      <a:cubicBezTo>
                        <a:pt x="333" y="283"/>
                        <a:pt x="489" y="496"/>
                        <a:pt x="553" y="744"/>
                      </a:cubicBezTo>
                      <a:cubicBezTo>
                        <a:pt x="333" y="609"/>
                        <a:pt x="177" y="397"/>
                        <a:pt x="114" y="156"/>
                      </a:cubicBezTo>
                      <a:close/>
                      <a:moveTo>
                        <a:pt x="0" y="0"/>
                      </a:moveTo>
                      <a:lnTo>
                        <a:pt x="7" y="78"/>
                      </a:lnTo>
                      <a:cubicBezTo>
                        <a:pt x="57" y="411"/>
                        <a:pt x="262" y="694"/>
                        <a:pt x="560" y="850"/>
                      </a:cubicBezTo>
                      <a:lnTo>
                        <a:pt x="567" y="857"/>
                      </a:lnTo>
                      <a:cubicBezTo>
                        <a:pt x="567" y="864"/>
                        <a:pt x="567" y="864"/>
                        <a:pt x="567" y="871"/>
                      </a:cubicBezTo>
                      <a:lnTo>
                        <a:pt x="574" y="949"/>
                      </a:lnTo>
                      <a:lnTo>
                        <a:pt x="638" y="892"/>
                      </a:lnTo>
                      <a:cubicBezTo>
                        <a:pt x="673" y="871"/>
                        <a:pt x="716" y="843"/>
                        <a:pt x="751" y="814"/>
                      </a:cubicBezTo>
                      <a:lnTo>
                        <a:pt x="765" y="814"/>
                      </a:lnTo>
                      <a:cubicBezTo>
                        <a:pt x="1141" y="744"/>
                        <a:pt x="1558" y="659"/>
                        <a:pt x="1721" y="375"/>
                      </a:cubicBezTo>
                      <a:lnTo>
                        <a:pt x="1778" y="283"/>
                      </a:lnTo>
                      <a:lnTo>
                        <a:pt x="1778" y="283"/>
                      </a:lnTo>
                      <a:lnTo>
                        <a:pt x="1672" y="312"/>
                      </a:lnTo>
                      <a:cubicBezTo>
                        <a:pt x="1332" y="404"/>
                        <a:pt x="1013" y="545"/>
                        <a:pt x="716" y="737"/>
                      </a:cubicBezTo>
                      <a:lnTo>
                        <a:pt x="645" y="751"/>
                      </a:lnTo>
                      <a:cubicBezTo>
                        <a:pt x="574" y="439"/>
                        <a:pt x="362" y="177"/>
                        <a:pt x="71" y="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44"/>
                <p:cNvSpPr/>
                <p:nvPr/>
              </p:nvSpPr>
              <p:spPr>
                <a:xfrm>
                  <a:off x="7653058" y="4194612"/>
                  <a:ext cx="160227" cy="1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2170" extrusionOk="0">
                      <a:moveTo>
                        <a:pt x="1481" y="1"/>
                      </a:moveTo>
                      <a:lnTo>
                        <a:pt x="1481" y="730"/>
                      </a:lnTo>
                      <a:cubicBezTo>
                        <a:pt x="1197" y="1304"/>
                        <a:pt x="220" y="1417"/>
                        <a:pt x="114" y="1552"/>
                      </a:cubicBezTo>
                      <a:cubicBezTo>
                        <a:pt x="0" y="1687"/>
                        <a:pt x="794" y="2062"/>
                        <a:pt x="1063" y="2083"/>
                      </a:cubicBezTo>
                      <a:cubicBezTo>
                        <a:pt x="1264" y="2099"/>
                        <a:pt x="2106" y="2170"/>
                        <a:pt x="2558" y="2170"/>
                      </a:cubicBezTo>
                      <a:cubicBezTo>
                        <a:pt x="2696" y="2170"/>
                        <a:pt x="2797" y="2163"/>
                        <a:pt x="2833" y="2147"/>
                      </a:cubicBezTo>
                      <a:cubicBezTo>
                        <a:pt x="2989" y="2083"/>
                        <a:pt x="2678" y="72"/>
                        <a:pt x="2678" y="1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44"/>
                <p:cNvSpPr/>
                <p:nvPr/>
              </p:nvSpPr>
              <p:spPr>
                <a:xfrm>
                  <a:off x="8290644" y="4067129"/>
                  <a:ext cx="125663" cy="199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728" extrusionOk="0">
                      <a:moveTo>
                        <a:pt x="964" y="0"/>
                      </a:moveTo>
                      <a:lnTo>
                        <a:pt x="1" y="595"/>
                      </a:lnTo>
                      <a:cubicBezTo>
                        <a:pt x="1" y="595"/>
                        <a:pt x="185" y="1027"/>
                        <a:pt x="1084" y="2373"/>
                      </a:cubicBezTo>
                      <a:cubicBezTo>
                        <a:pt x="1561" y="3075"/>
                        <a:pt x="1536" y="3728"/>
                        <a:pt x="1711" y="3728"/>
                      </a:cubicBezTo>
                      <a:cubicBezTo>
                        <a:pt x="1723" y="3728"/>
                        <a:pt x="1736" y="3725"/>
                        <a:pt x="1750" y="3719"/>
                      </a:cubicBezTo>
                      <a:cubicBezTo>
                        <a:pt x="2097" y="3563"/>
                        <a:pt x="2345" y="3095"/>
                        <a:pt x="2097" y="2345"/>
                      </a:cubicBezTo>
                      <a:cubicBezTo>
                        <a:pt x="1977" y="1990"/>
                        <a:pt x="1778" y="836"/>
                        <a:pt x="1531" y="595"/>
                      </a:cubicBezTo>
                      <a:cubicBezTo>
                        <a:pt x="1283" y="347"/>
                        <a:pt x="964" y="0"/>
                        <a:pt x="964" y="0"/>
                      </a:cubicBezTo>
                      <a:close/>
                    </a:path>
                  </a:pathLst>
                </a:custGeom>
                <a:solidFill>
                  <a:srgbClr val="FFAA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4"/>
                <p:cNvSpPr/>
                <p:nvPr/>
              </p:nvSpPr>
              <p:spPr>
                <a:xfrm>
                  <a:off x="7723258" y="4175643"/>
                  <a:ext cx="88848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014" extrusionOk="0">
                      <a:moveTo>
                        <a:pt x="1658" y="1"/>
                      </a:moveTo>
                      <a:lnTo>
                        <a:pt x="1" y="65"/>
                      </a:lnTo>
                      <a:lnTo>
                        <a:pt x="43" y="964"/>
                      </a:lnTo>
                      <a:lnTo>
                        <a:pt x="1566" y="1014"/>
                      </a:lnTo>
                      <a:lnTo>
                        <a:pt x="1658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4"/>
                <p:cNvSpPr/>
                <p:nvPr/>
              </p:nvSpPr>
              <p:spPr>
                <a:xfrm>
                  <a:off x="8264065" y="4042050"/>
                  <a:ext cx="93832" cy="8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524" extrusionOk="0">
                      <a:moveTo>
                        <a:pt x="1403" y="1"/>
                      </a:moveTo>
                      <a:lnTo>
                        <a:pt x="1" y="766"/>
                      </a:lnTo>
                      <a:lnTo>
                        <a:pt x="596" y="1524"/>
                      </a:lnTo>
                      <a:lnTo>
                        <a:pt x="1750" y="582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4"/>
                <p:cNvSpPr/>
                <p:nvPr/>
              </p:nvSpPr>
              <p:spPr>
                <a:xfrm>
                  <a:off x="7839383" y="3480779"/>
                  <a:ext cx="140882" cy="4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" h="858" extrusionOk="0">
                      <a:moveTo>
                        <a:pt x="2621" y="0"/>
                      </a:moveTo>
                      <a:cubicBezTo>
                        <a:pt x="1708" y="135"/>
                        <a:pt x="830" y="411"/>
                        <a:pt x="1" y="815"/>
                      </a:cubicBezTo>
                      <a:lnTo>
                        <a:pt x="22" y="857"/>
                      </a:lnTo>
                      <a:cubicBezTo>
                        <a:pt x="844" y="453"/>
                        <a:pt x="1722" y="177"/>
                        <a:pt x="2628" y="43"/>
                      </a:cubicBezTo>
                      <a:lnTo>
                        <a:pt x="2621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4"/>
                <p:cNvSpPr/>
                <p:nvPr/>
              </p:nvSpPr>
              <p:spPr>
                <a:xfrm>
                  <a:off x="7725187" y="3355546"/>
                  <a:ext cx="68324" cy="79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14774" extrusionOk="0">
                      <a:moveTo>
                        <a:pt x="1240" y="0"/>
                      </a:moveTo>
                      <a:cubicBezTo>
                        <a:pt x="602" y="1239"/>
                        <a:pt x="305" y="3130"/>
                        <a:pt x="156" y="4044"/>
                      </a:cubicBezTo>
                      <a:cubicBezTo>
                        <a:pt x="135" y="4214"/>
                        <a:pt x="113" y="4349"/>
                        <a:pt x="92" y="4419"/>
                      </a:cubicBezTo>
                      <a:cubicBezTo>
                        <a:pt x="0" y="4894"/>
                        <a:pt x="269" y="14370"/>
                        <a:pt x="283" y="14774"/>
                      </a:cubicBezTo>
                      <a:lnTo>
                        <a:pt x="326" y="14774"/>
                      </a:lnTo>
                      <a:cubicBezTo>
                        <a:pt x="326" y="14675"/>
                        <a:pt x="43" y="4901"/>
                        <a:pt x="142" y="4434"/>
                      </a:cubicBezTo>
                      <a:cubicBezTo>
                        <a:pt x="156" y="4356"/>
                        <a:pt x="177" y="4221"/>
                        <a:pt x="198" y="4051"/>
                      </a:cubicBezTo>
                      <a:cubicBezTo>
                        <a:pt x="347" y="3145"/>
                        <a:pt x="645" y="1254"/>
                        <a:pt x="1275" y="21"/>
                      </a:cubicBezTo>
                      <a:lnTo>
                        <a:pt x="1240" y="0"/>
                      </a:ln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44"/>
                <p:cNvSpPr/>
                <p:nvPr/>
              </p:nvSpPr>
              <p:spPr>
                <a:xfrm>
                  <a:off x="8035245" y="3179780"/>
                  <a:ext cx="20899" cy="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326" extrusionOk="0">
                      <a:moveTo>
                        <a:pt x="390" y="1"/>
                      </a:moveTo>
                      <a:lnTo>
                        <a:pt x="0" y="645"/>
                      </a:lnTo>
                      <a:lnTo>
                        <a:pt x="376" y="1325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rgbClr val="172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1" name="Google Shape;971;p44"/>
              <p:cNvGrpSpPr/>
              <p:nvPr/>
            </p:nvGrpSpPr>
            <p:grpSpPr>
              <a:xfrm rot="5400000" flipH="1">
                <a:off x="3234155" y="827044"/>
                <a:ext cx="2129756" cy="1931451"/>
                <a:chOff x="176911" y="1217850"/>
                <a:chExt cx="2129756" cy="1931451"/>
              </a:xfrm>
            </p:grpSpPr>
            <p:sp>
              <p:nvSpPr>
                <p:cNvPr id="972" name="Google Shape;972;p44"/>
                <p:cNvSpPr/>
                <p:nvPr/>
              </p:nvSpPr>
              <p:spPr>
                <a:xfrm>
                  <a:off x="847712" y="1476548"/>
                  <a:ext cx="1167546" cy="116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" h="13415" extrusionOk="0">
                      <a:moveTo>
                        <a:pt x="12445" y="1"/>
                      </a:moveTo>
                      <a:cubicBezTo>
                        <a:pt x="11906" y="1"/>
                        <a:pt x="11474" y="433"/>
                        <a:pt x="11474" y="971"/>
                      </a:cubicBezTo>
                      <a:cubicBezTo>
                        <a:pt x="11460" y="6764"/>
                        <a:pt x="6765" y="11460"/>
                        <a:pt x="971" y="11467"/>
                      </a:cubicBezTo>
                      <a:cubicBezTo>
                        <a:pt x="433" y="11467"/>
                        <a:pt x="1" y="11899"/>
                        <a:pt x="1" y="12437"/>
                      </a:cubicBezTo>
                      <a:cubicBezTo>
                        <a:pt x="1" y="12975"/>
                        <a:pt x="433" y="13415"/>
                        <a:pt x="971" y="13415"/>
                      </a:cubicBezTo>
                      <a:cubicBezTo>
                        <a:pt x="7834" y="13415"/>
                        <a:pt x="13415" y="7834"/>
                        <a:pt x="13422" y="971"/>
                      </a:cubicBezTo>
                      <a:cubicBezTo>
                        <a:pt x="13422" y="433"/>
                        <a:pt x="12983" y="1"/>
                        <a:pt x="1244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44"/>
                <p:cNvSpPr/>
                <p:nvPr/>
              </p:nvSpPr>
              <p:spPr>
                <a:xfrm>
                  <a:off x="818609" y="1419034"/>
                  <a:ext cx="1488059" cy="1492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2" h="16942" extrusionOk="0">
                      <a:moveTo>
                        <a:pt x="16120" y="1"/>
                      </a:moveTo>
                      <a:cubicBezTo>
                        <a:pt x="15688" y="1"/>
                        <a:pt x="15341" y="362"/>
                        <a:pt x="15362" y="787"/>
                      </a:cubicBezTo>
                      <a:cubicBezTo>
                        <a:pt x="15362" y="8868"/>
                        <a:pt x="8797" y="15433"/>
                        <a:pt x="716" y="15433"/>
                      </a:cubicBezTo>
                      <a:cubicBezTo>
                        <a:pt x="312" y="15454"/>
                        <a:pt x="1" y="15787"/>
                        <a:pt x="1" y="16191"/>
                      </a:cubicBezTo>
                      <a:cubicBezTo>
                        <a:pt x="1" y="16587"/>
                        <a:pt x="312" y="16920"/>
                        <a:pt x="716" y="16941"/>
                      </a:cubicBezTo>
                      <a:cubicBezTo>
                        <a:pt x="9625" y="16941"/>
                        <a:pt x="16871" y="9696"/>
                        <a:pt x="16871" y="787"/>
                      </a:cubicBezTo>
                      <a:cubicBezTo>
                        <a:pt x="16892" y="362"/>
                        <a:pt x="16545" y="1"/>
                        <a:pt x="16120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44"/>
                <p:cNvSpPr/>
                <p:nvPr/>
              </p:nvSpPr>
              <p:spPr>
                <a:xfrm>
                  <a:off x="648165" y="1291789"/>
                  <a:ext cx="1556902" cy="155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8" h="17884" extrusionOk="0">
                      <a:moveTo>
                        <a:pt x="16658" y="0"/>
                      </a:moveTo>
                      <a:cubicBezTo>
                        <a:pt x="15964" y="0"/>
                        <a:pt x="15411" y="567"/>
                        <a:pt x="15433" y="1261"/>
                      </a:cubicBezTo>
                      <a:cubicBezTo>
                        <a:pt x="15433" y="9072"/>
                        <a:pt x="9073" y="15432"/>
                        <a:pt x="1254" y="15432"/>
                      </a:cubicBezTo>
                      <a:cubicBezTo>
                        <a:pt x="1245" y="15432"/>
                        <a:pt x="1237" y="15432"/>
                        <a:pt x="1228" y="15432"/>
                      </a:cubicBezTo>
                      <a:cubicBezTo>
                        <a:pt x="553" y="15432"/>
                        <a:pt x="0" y="15979"/>
                        <a:pt x="0" y="16658"/>
                      </a:cubicBezTo>
                      <a:cubicBezTo>
                        <a:pt x="0" y="17336"/>
                        <a:pt x="553" y="17883"/>
                        <a:pt x="1228" y="17883"/>
                      </a:cubicBezTo>
                      <a:cubicBezTo>
                        <a:pt x="1237" y="17883"/>
                        <a:pt x="1245" y="17883"/>
                        <a:pt x="1254" y="17883"/>
                      </a:cubicBezTo>
                      <a:cubicBezTo>
                        <a:pt x="10425" y="17883"/>
                        <a:pt x="17876" y="10425"/>
                        <a:pt x="17876" y="1261"/>
                      </a:cubicBezTo>
                      <a:cubicBezTo>
                        <a:pt x="17897" y="567"/>
                        <a:pt x="17345" y="0"/>
                        <a:pt x="16658" y="0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44"/>
                <p:cNvSpPr/>
                <p:nvPr/>
              </p:nvSpPr>
              <p:spPr>
                <a:xfrm>
                  <a:off x="1840837" y="1298921"/>
                  <a:ext cx="119608" cy="102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1179" extrusionOk="0">
                      <a:moveTo>
                        <a:pt x="779" y="1"/>
                      </a:moveTo>
                      <a:cubicBezTo>
                        <a:pt x="634" y="1"/>
                        <a:pt x="488" y="54"/>
                        <a:pt x="369" y="173"/>
                      </a:cubicBezTo>
                      <a:cubicBezTo>
                        <a:pt x="1" y="541"/>
                        <a:pt x="263" y="1179"/>
                        <a:pt x="787" y="1179"/>
                      </a:cubicBezTo>
                      <a:cubicBezTo>
                        <a:pt x="1105" y="1179"/>
                        <a:pt x="1375" y="910"/>
                        <a:pt x="1375" y="591"/>
                      </a:cubicBezTo>
                      <a:cubicBezTo>
                        <a:pt x="1375" y="236"/>
                        <a:pt x="1082" y="1"/>
                        <a:pt x="779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44"/>
                <p:cNvSpPr/>
                <p:nvPr/>
              </p:nvSpPr>
              <p:spPr>
                <a:xfrm>
                  <a:off x="1769421" y="1217850"/>
                  <a:ext cx="78289" cy="67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73" extrusionOk="0">
                      <a:moveTo>
                        <a:pt x="515" y="1"/>
                      </a:moveTo>
                      <a:cubicBezTo>
                        <a:pt x="421" y="1"/>
                        <a:pt x="326" y="36"/>
                        <a:pt x="248" y="113"/>
                      </a:cubicBezTo>
                      <a:cubicBezTo>
                        <a:pt x="0" y="354"/>
                        <a:pt x="177" y="772"/>
                        <a:pt x="517" y="772"/>
                      </a:cubicBezTo>
                      <a:cubicBezTo>
                        <a:pt x="730" y="772"/>
                        <a:pt x="900" y="602"/>
                        <a:pt x="900" y="390"/>
                      </a:cubicBezTo>
                      <a:cubicBezTo>
                        <a:pt x="900" y="155"/>
                        <a:pt x="711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F51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44"/>
                <p:cNvSpPr/>
                <p:nvPr/>
              </p:nvSpPr>
              <p:spPr>
                <a:xfrm>
                  <a:off x="1121893" y="3045873"/>
                  <a:ext cx="121435" cy="10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1189" extrusionOk="0">
                      <a:moveTo>
                        <a:pt x="792" y="0"/>
                      </a:moveTo>
                      <a:cubicBezTo>
                        <a:pt x="646" y="0"/>
                        <a:pt x="497" y="54"/>
                        <a:pt x="376" y="175"/>
                      </a:cubicBezTo>
                      <a:cubicBezTo>
                        <a:pt x="1" y="551"/>
                        <a:pt x="270" y="1188"/>
                        <a:pt x="801" y="1188"/>
                      </a:cubicBezTo>
                      <a:cubicBezTo>
                        <a:pt x="1127" y="1188"/>
                        <a:pt x="1396" y="926"/>
                        <a:pt x="1396" y="600"/>
                      </a:cubicBezTo>
                      <a:cubicBezTo>
                        <a:pt x="1396" y="240"/>
                        <a:pt x="1099" y="0"/>
                        <a:pt x="792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44"/>
                <p:cNvSpPr/>
                <p:nvPr/>
              </p:nvSpPr>
              <p:spPr>
                <a:xfrm>
                  <a:off x="1910426" y="2640081"/>
                  <a:ext cx="181891" cy="15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" h="1788" extrusionOk="0">
                      <a:moveTo>
                        <a:pt x="1190" y="0"/>
                      </a:moveTo>
                      <a:cubicBezTo>
                        <a:pt x="971" y="0"/>
                        <a:pt x="748" y="82"/>
                        <a:pt x="567" y="265"/>
                      </a:cubicBezTo>
                      <a:cubicBezTo>
                        <a:pt x="1" y="825"/>
                        <a:pt x="405" y="1788"/>
                        <a:pt x="1198" y="1788"/>
                      </a:cubicBezTo>
                      <a:cubicBezTo>
                        <a:pt x="1694" y="1788"/>
                        <a:pt x="2090" y="1391"/>
                        <a:pt x="2090" y="896"/>
                      </a:cubicBezTo>
                      <a:cubicBezTo>
                        <a:pt x="2090" y="359"/>
                        <a:pt x="1649" y="0"/>
                        <a:pt x="1190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44"/>
                <p:cNvSpPr/>
                <p:nvPr/>
              </p:nvSpPr>
              <p:spPr>
                <a:xfrm>
                  <a:off x="1751502" y="2895038"/>
                  <a:ext cx="109778" cy="9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18" y="1"/>
                      </a:moveTo>
                      <a:cubicBezTo>
                        <a:pt x="586" y="1"/>
                        <a:pt x="451" y="50"/>
                        <a:pt x="341" y="160"/>
                      </a:cubicBezTo>
                      <a:cubicBezTo>
                        <a:pt x="1" y="500"/>
                        <a:pt x="241" y="1074"/>
                        <a:pt x="723" y="1074"/>
                      </a:cubicBezTo>
                      <a:cubicBezTo>
                        <a:pt x="1021" y="1074"/>
                        <a:pt x="1261" y="833"/>
                        <a:pt x="1261" y="542"/>
                      </a:cubicBezTo>
                      <a:cubicBezTo>
                        <a:pt x="1261" y="217"/>
                        <a:pt x="995" y="1"/>
                        <a:pt x="718" y="1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44"/>
                <p:cNvSpPr/>
                <p:nvPr/>
              </p:nvSpPr>
              <p:spPr>
                <a:xfrm>
                  <a:off x="1128678" y="2635383"/>
                  <a:ext cx="109778" cy="93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7" extrusionOk="0">
                      <a:moveTo>
                        <a:pt x="718" y="0"/>
                      </a:moveTo>
                      <a:cubicBezTo>
                        <a:pt x="585" y="0"/>
                        <a:pt x="450" y="49"/>
                        <a:pt x="340" y="156"/>
                      </a:cubicBezTo>
                      <a:cubicBezTo>
                        <a:pt x="0" y="496"/>
                        <a:pt x="241" y="1077"/>
                        <a:pt x="723" y="1077"/>
                      </a:cubicBezTo>
                      <a:cubicBezTo>
                        <a:pt x="1020" y="1077"/>
                        <a:pt x="1261" y="836"/>
                        <a:pt x="1261" y="539"/>
                      </a:cubicBezTo>
                      <a:cubicBezTo>
                        <a:pt x="1261" y="213"/>
                        <a:pt x="995" y="0"/>
                        <a:pt x="718" y="0"/>
                      </a:cubicBezTo>
                      <a:close/>
                    </a:path>
                  </a:pathLst>
                </a:custGeom>
                <a:solidFill>
                  <a:srgbClr val="FFD2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44"/>
                <p:cNvSpPr/>
                <p:nvPr/>
              </p:nvSpPr>
              <p:spPr>
                <a:xfrm>
                  <a:off x="341363" y="2682182"/>
                  <a:ext cx="136831" cy="11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1348" extrusionOk="0">
                      <a:moveTo>
                        <a:pt x="900" y="1"/>
                      </a:moveTo>
                      <a:cubicBezTo>
                        <a:pt x="305" y="1"/>
                        <a:pt x="0" y="723"/>
                        <a:pt x="425" y="1148"/>
                      </a:cubicBezTo>
                      <a:cubicBezTo>
                        <a:pt x="563" y="1286"/>
                        <a:pt x="732" y="1348"/>
                        <a:pt x="898" y="1348"/>
                      </a:cubicBezTo>
                      <a:cubicBezTo>
                        <a:pt x="1243" y="1348"/>
                        <a:pt x="1573" y="1080"/>
                        <a:pt x="1573" y="674"/>
                      </a:cubicBezTo>
                      <a:cubicBezTo>
                        <a:pt x="1573" y="305"/>
                        <a:pt x="1275" y="1"/>
                        <a:pt x="900" y="1"/>
                      </a:cubicBezTo>
                      <a:close/>
                    </a:path>
                  </a:pathLst>
                </a:custGeom>
                <a:solidFill>
                  <a:srgbClr val="09A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44"/>
                <p:cNvSpPr/>
                <p:nvPr/>
              </p:nvSpPr>
              <p:spPr>
                <a:xfrm>
                  <a:off x="176911" y="2511161"/>
                  <a:ext cx="70549" cy="60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1074" extrusionOk="0">
                      <a:moveTo>
                        <a:pt x="723" y="1"/>
                      </a:moveTo>
                      <a:cubicBezTo>
                        <a:pt x="242" y="1"/>
                        <a:pt x="1" y="575"/>
                        <a:pt x="341" y="914"/>
                      </a:cubicBezTo>
                      <a:cubicBezTo>
                        <a:pt x="451" y="1024"/>
                        <a:pt x="586" y="1074"/>
                        <a:pt x="718" y="1074"/>
                      </a:cubicBezTo>
                      <a:cubicBezTo>
                        <a:pt x="996" y="1074"/>
                        <a:pt x="1262" y="858"/>
                        <a:pt x="1262" y="532"/>
                      </a:cubicBezTo>
                      <a:cubicBezTo>
                        <a:pt x="1262" y="235"/>
                        <a:pt x="1021" y="1"/>
                        <a:pt x="723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83" name="Google Shape;983;p44"/>
            <p:cNvSpPr/>
            <p:nvPr/>
          </p:nvSpPr>
          <p:spPr>
            <a:xfrm rot="-5400000">
              <a:off x="4954513" y="2430223"/>
              <a:ext cx="116882" cy="99717"/>
            </a:xfrm>
            <a:custGeom>
              <a:avLst/>
              <a:gdLst/>
              <a:ahLst/>
              <a:cxnLst/>
              <a:rect l="l" t="t" r="r" b="b"/>
              <a:pathLst>
                <a:path w="3825" h="3263" extrusionOk="0">
                  <a:moveTo>
                    <a:pt x="1669" y="1"/>
                  </a:moveTo>
                  <a:cubicBezTo>
                    <a:pt x="814" y="1"/>
                    <a:pt x="0" y="682"/>
                    <a:pt x="25" y="1680"/>
                  </a:cubicBezTo>
                  <a:cubicBezTo>
                    <a:pt x="43" y="2560"/>
                    <a:pt x="770" y="3263"/>
                    <a:pt x="1663" y="3263"/>
                  </a:cubicBezTo>
                  <a:cubicBezTo>
                    <a:pt x="1675" y="3263"/>
                    <a:pt x="1686" y="3262"/>
                    <a:pt x="1698" y="3262"/>
                  </a:cubicBezTo>
                  <a:cubicBezTo>
                    <a:pt x="3134" y="3226"/>
                    <a:pt x="3825" y="1462"/>
                    <a:pt x="2788" y="462"/>
                  </a:cubicBezTo>
                  <a:cubicBezTo>
                    <a:pt x="2458" y="143"/>
                    <a:pt x="2059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5460584" y="1627614"/>
              <a:ext cx="138914" cy="129819"/>
            </a:xfrm>
            <a:custGeom>
              <a:avLst/>
              <a:gdLst/>
              <a:ahLst/>
              <a:cxnLst/>
              <a:rect l="l" t="t" r="r" b="b"/>
              <a:pathLst>
                <a:path w="4546" h="4248" extrusionOk="0">
                  <a:moveTo>
                    <a:pt x="2290" y="0"/>
                  </a:moveTo>
                  <a:cubicBezTo>
                    <a:pt x="2182" y="0"/>
                    <a:pt x="2073" y="9"/>
                    <a:pt x="1964" y="26"/>
                  </a:cubicBezTo>
                  <a:cubicBezTo>
                    <a:pt x="801" y="208"/>
                    <a:pt x="1" y="1281"/>
                    <a:pt x="182" y="2444"/>
                  </a:cubicBezTo>
                  <a:cubicBezTo>
                    <a:pt x="348" y="3489"/>
                    <a:pt x="1256" y="4247"/>
                    <a:pt x="2298" y="4247"/>
                  </a:cubicBezTo>
                  <a:cubicBezTo>
                    <a:pt x="2398" y="4247"/>
                    <a:pt x="2499" y="4240"/>
                    <a:pt x="2600" y="4226"/>
                  </a:cubicBezTo>
                  <a:cubicBezTo>
                    <a:pt x="3746" y="4044"/>
                    <a:pt x="4546" y="2971"/>
                    <a:pt x="4382" y="1808"/>
                  </a:cubicBezTo>
                  <a:cubicBezTo>
                    <a:pt x="4218" y="755"/>
                    <a:pt x="3309" y="0"/>
                    <a:pt x="2290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4268251">
              <a:off x="5204332" y="553406"/>
              <a:ext cx="92230" cy="367825"/>
            </a:xfrm>
            <a:custGeom>
              <a:avLst/>
              <a:gdLst/>
              <a:ahLst/>
              <a:cxnLst/>
              <a:rect l="l" t="t" r="r" b="b"/>
              <a:pathLst>
                <a:path w="10006" h="39905" extrusionOk="0">
                  <a:moveTo>
                    <a:pt x="0" y="0"/>
                  </a:moveTo>
                  <a:lnTo>
                    <a:pt x="6667" y="6668"/>
                  </a:lnTo>
                  <a:lnTo>
                    <a:pt x="1054" y="16390"/>
                  </a:lnTo>
                  <a:lnTo>
                    <a:pt x="8334" y="23670"/>
                  </a:lnTo>
                  <a:lnTo>
                    <a:pt x="3004" y="32902"/>
                  </a:lnTo>
                  <a:lnTo>
                    <a:pt x="10006" y="39905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6" name="Google Shape;986;p44"/>
            <p:cNvSpPr/>
            <p:nvPr/>
          </p:nvSpPr>
          <p:spPr>
            <a:xfrm rot="5400000" flipH="1">
              <a:off x="4843092" y="3044841"/>
              <a:ext cx="120000" cy="120000"/>
            </a:xfrm>
            <a:prstGeom prst="mathPlus">
              <a:avLst>
                <a:gd name="adj1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1794420" flipH="1">
              <a:off x="7148390" y="793264"/>
              <a:ext cx="92059" cy="92059"/>
            </a:xfrm>
            <a:prstGeom prst="mathPlus">
              <a:avLst>
                <a:gd name="adj1" fmla="val 0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4"/>
          <p:cNvSpPr/>
          <p:nvPr/>
        </p:nvSpPr>
        <p:spPr>
          <a:xfrm>
            <a:off x="7417332" y="3325286"/>
            <a:ext cx="1646264" cy="1646584"/>
          </a:xfrm>
          <a:custGeom>
            <a:avLst/>
            <a:gdLst/>
            <a:ahLst/>
            <a:cxnLst/>
            <a:rect l="l" t="t" r="r" b="b"/>
            <a:pathLst>
              <a:path w="15447" h="15450" extrusionOk="0">
                <a:moveTo>
                  <a:pt x="13101" y="1"/>
                </a:moveTo>
                <a:cubicBezTo>
                  <a:pt x="13043" y="1"/>
                  <a:pt x="12985" y="6"/>
                  <a:pt x="12926" y="17"/>
                </a:cubicBezTo>
                <a:cubicBezTo>
                  <a:pt x="12380" y="116"/>
                  <a:pt x="12026" y="647"/>
                  <a:pt x="12139" y="1192"/>
                </a:cubicBezTo>
                <a:cubicBezTo>
                  <a:pt x="12309" y="2156"/>
                  <a:pt x="12345" y="3133"/>
                  <a:pt x="12246" y="4110"/>
                </a:cubicBezTo>
                <a:cubicBezTo>
                  <a:pt x="11693" y="9464"/>
                  <a:pt x="7179" y="13476"/>
                  <a:pt x="1883" y="13476"/>
                </a:cubicBezTo>
                <a:cubicBezTo>
                  <a:pt x="1616" y="13476"/>
                  <a:pt x="1347" y="13466"/>
                  <a:pt x="1077" y="13445"/>
                </a:cubicBezTo>
                <a:cubicBezTo>
                  <a:pt x="1059" y="13444"/>
                  <a:pt x="1042" y="13443"/>
                  <a:pt x="1024" y="13443"/>
                </a:cubicBezTo>
                <a:cubicBezTo>
                  <a:pt x="516" y="13443"/>
                  <a:pt x="84" y="13838"/>
                  <a:pt x="43" y="14358"/>
                </a:cubicBezTo>
                <a:cubicBezTo>
                  <a:pt x="0" y="14890"/>
                  <a:pt x="397" y="15357"/>
                  <a:pt x="928" y="15414"/>
                </a:cubicBezTo>
                <a:cubicBezTo>
                  <a:pt x="1247" y="15435"/>
                  <a:pt x="1566" y="15449"/>
                  <a:pt x="1884" y="15449"/>
                </a:cubicBezTo>
                <a:cubicBezTo>
                  <a:pt x="9611" y="15435"/>
                  <a:pt x="15447" y="8445"/>
                  <a:pt x="14080" y="838"/>
                </a:cubicBezTo>
                <a:cubicBezTo>
                  <a:pt x="14004" y="352"/>
                  <a:pt x="13579" y="1"/>
                  <a:pt x="131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4"/>
          <p:cNvSpPr/>
          <p:nvPr/>
        </p:nvSpPr>
        <p:spPr>
          <a:xfrm>
            <a:off x="7827155" y="2912924"/>
            <a:ext cx="994238" cy="1824990"/>
          </a:xfrm>
          <a:custGeom>
            <a:avLst/>
            <a:gdLst/>
            <a:ahLst/>
            <a:cxnLst/>
            <a:rect l="l" t="t" r="r" b="b"/>
            <a:pathLst>
              <a:path w="9329" h="17124" extrusionOk="0">
                <a:moveTo>
                  <a:pt x="5917" y="1"/>
                </a:moveTo>
                <a:cubicBezTo>
                  <a:pt x="5715" y="1"/>
                  <a:pt x="5511" y="62"/>
                  <a:pt x="5334" y="189"/>
                </a:cubicBezTo>
                <a:cubicBezTo>
                  <a:pt x="4887" y="515"/>
                  <a:pt x="4795" y="1153"/>
                  <a:pt x="5135" y="1592"/>
                </a:cubicBezTo>
                <a:cubicBezTo>
                  <a:pt x="6793" y="3879"/>
                  <a:pt x="7260" y="6818"/>
                  <a:pt x="6396" y="9510"/>
                </a:cubicBezTo>
                <a:cubicBezTo>
                  <a:pt x="5525" y="12201"/>
                  <a:pt x="3421" y="14311"/>
                  <a:pt x="744" y="15197"/>
                </a:cubicBezTo>
                <a:cubicBezTo>
                  <a:pt x="284" y="15353"/>
                  <a:pt x="1" y="15813"/>
                  <a:pt x="79" y="16287"/>
                </a:cubicBezTo>
                <a:cubicBezTo>
                  <a:pt x="156" y="16769"/>
                  <a:pt x="567" y="17123"/>
                  <a:pt x="1049" y="17123"/>
                </a:cubicBezTo>
                <a:cubicBezTo>
                  <a:pt x="1155" y="17116"/>
                  <a:pt x="1261" y="17102"/>
                  <a:pt x="1360" y="17066"/>
                </a:cubicBezTo>
                <a:cubicBezTo>
                  <a:pt x="4640" y="15983"/>
                  <a:pt x="7203" y="13405"/>
                  <a:pt x="8266" y="10112"/>
                </a:cubicBezTo>
                <a:cubicBezTo>
                  <a:pt x="9328" y="6825"/>
                  <a:pt x="8754" y="3228"/>
                  <a:pt x="6729" y="430"/>
                </a:cubicBezTo>
                <a:cubicBezTo>
                  <a:pt x="6539" y="150"/>
                  <a:pt x="6231" y="1"/>
                  <a:pt x="5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EA9C180-50E2-42DC-84C3-F753299E7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6518" r="20666" b="31366"/>
          <a:stretch/>
        </p:blipFill>
        <p:spPr>
          <a:xfrm>
            <a:off x="2982686" y="204100"/>
            <a:ext cx="5745190" cy="2416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xmlns="" id="{1317A401-EB83-4D3D-935B-4ADA8849A3C5}"/>
              </a:ext>
            </a:extLst>
          </p:cNvPr>
          <p:cNvSpPr/>
          <p:nvPr/>
        </p:nvSpPr>
        <p:spPr>
          <a:xfrm>
            <a:off x="963096" y="2931982"/>
            <a:ext cx="6557844" cy="434340"/>
          </a:xfrm>
          <a:prstGeom prst="wedgeRoundRectCallout">
            <a:avLst>
              <a:gd name="adj1" fmla="val -64030"/>
              <a:gd name="adj2" fmla="val 11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b="1" dirty="0">
                <a:solidFill>
                  <a:schemeClr val="bg1"/>
                </a:solidFill>
              </a:rPr>
              <a:t>Complete each sentence with the correct conjunction(s)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197F2328-E8AE-455E-B1FB-54DC4C93736F}"/>
              </a:ext>
            </a:extLst>
          </p:cNvPr>
          <p:cNvSpPr txBox="1"/>
          <p:nvPr/>
        </p:nvSpPr>
        <p:spPr>
          <a:xfrm>
            <a:off x="418148" y="3474737"/>
            <a:ext cx="5804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1- It is raining hard, ______ there is a lot of lightning.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B10B199E-7BE4-4B0B-B8FB-F1D184C83B1E}"/>
              </a:ext>
            </a:extLst>
          </p:cNvPr>
          <p:cNvSpPr txBox="1"/>
          <p:nvPr/>
        </p:nvSpPr>
        <p:spPr>
          <a:xfrm>
            <a:off x="2272665" y="3417431"/>
            <a:ext cx="661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5A11D8C4-8832-4C4F-9D76-31D6B5818648}"/>
              </a:ext>
            </a:extLst>
          </p:cNvPr>
          <p:cNvSpPr txBox="1"/>
          <p:nvPr/>
        </p:nvSpPr>
        <p:spPr>
          <a:xfrm>
            <a:off x="402905" y="3864400"/>
            <a:ext cx="5751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2- He didn’t want to walk in the rain, ___ he took a taxi.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70BA8D67-C831-4020-833D-00D7895D2DEC}"/>
              </a:ext>
            </a:extLst>
          </p:cNvPr>
          <p:cNvSpPr txBox="1"/>
          <p:nvPr/>
        </p:nvSpPr>
        <p:spPr>
          <a:xfrm>
            <a:off x="3640035" y="3846469"/>
            <a:ext cx="569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so</a:t>
            </a: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412DF727-147A-41B8-ADE5-A4F2ADFD6259}"/>
              </a:ext>
            </a:extLst>
          </p:cNvPr>
          <p:cNvSpPr txBox="1"/>
          <p:nvPr/>
        </p:nvSpPr>
        <p:spPr>
          <a:xfrm>
            <a:off x="418148" y="4202954"/>
            <a:ext cx="459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3-He doesn’t live far away, ___ he always drives.</a:t>
            </a:r>
            <a:endParaRPr lang="ar-SA" sz="1600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6CE7B8B1-7EE7-4049-A49F-84A34C005360}"/>
              </a:ext>
            </a:extLst>
          </p:cNvPr>
          <p:cNvSpPr txBox="1"/>
          <p:nvPr/>
        </p:nvSpPr>
        <p:spPr>
          <a:xfrm>
            <a:off x="2766178" y="4202954"/>
            <a:ext cx="706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D60093"/>
                </a:solidFill>
              </a:rPr>
              <a:t>but</a:t>
            </a:r>
            <a:endParaRPr lang="ar-SA" b="1" dirty="0">
              <a:solidFill>
                <a:srgbClr val="D60093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B060B9F4-CFB5-46A1-B0D6-A49C39D43349}"/>
              </a:ext>
            </a:extLst>
          </p:cNvPr>
          <p:cNvSpPr txBox="1"/>
          <p:nvPr/>
        </p:nvSpPr>
        <p:spPr>
          <a:xfrm>
            <a:off x="437198" y="4541508"/>
            <a:ext cx="7449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4- We could go to a restaurant, ___ we could stay home and watch TV. </a:t>
            </a:r>
            <a:endParaRPr lang="ar-SA" sz="16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8673976D-EA20-4EFF-BB2C-CDF7AC6FCEA3}"/>
              </a:ext>
            </a:extLst>
          </p:cNvPr>
          <p:cNvSpPr txBox="1"/>
          <p:nvPr/>
        </p:nvSpPr>
        <p:spPr>
          <a:xfrm>
            <a:off x="3193197" y="4523577"/>
            <a:ext cx="706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or</a:t>
            </a:r>
            <a:endParaRPr lang="ar-SA" b="1" dirty="0">
              <a:solidFill>
                <a:srgbClr val="FF6600"/>
              </a:solidFill>
            </a:endParaRPr>
          </a:p>
        </p:txBody>
      </p:sp>
      <p:sp>
        <p:nvSpPr>
          <p:cNvPr id="12" name="Google Shape;882;p41">
            <a:extLst>
              <a:ext uri="{FF2B5EF4-FFF2-40B4-BE49-F238E27FC236}">
                <a16:creationId xmlns:a16="http://schemas.microsoft.com/office/drawing/2014/main" xmlns="" id="{BAC75297-7377-41E5-9592-9BE55BF21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0302" y="3531931"/>
            <a:ext cx="2788918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All these examples are independent clause</a:t>
            </a:r>
            <a:endParaRPr sz="18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B88F7925-276F-4915-8B41-752621C4183A}"/>
              </a:ext>
            </a:extLst>
          </p:cNvPr>
          <p:cNvSpPr/>
          <p:nvPr/>
        </p:nvSpPr>
        <p:spPr>
          <a:xfrm>
            <a:off x="3335222" y="1153886"/>
            <a:ext cx="2985750" cy="232228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E6ADF578-B7FB-4E49-9BED-99E1DE226726}"/>
              </a:ext>
            </a:extLst>
          </p:cNvPr>
          <p:cNvSpPr/>
          <p:nvPr/>
        </p:nvSpPr>
        <p:spPr>
          <a:xfrm>
            <a:off x="3378764" y="1407886"/>
            <a:ext cx="3900149" cy="159657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2F33653F-CC2F-42CC-BA90-4083979B03CB}"/>
              </a:ext>
            </a:extLst>
          </p:cNvPr>
          <p:cNvSpPr/>
          <p:nvPr/>
        </p:nvSpPr>
        <p:spPr>
          <a:xfrm>
            <a:off x="3400535" y="1843315"/>
            <a:ext cx="4734722" cy="428171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/>
      <p:bldP spid="37" grpId="0"/>
      <p:bldP spid="40" grpId="0"/>
      <p:bldP spid="43" grpId="0"/>
      <p:bldP spid="12" grpId="0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5"/>
          <p:cNvSpPr txBox="1">
            <a:spLocks noGrp="1"/>
          </p:cNvSpPr>
          <p:nvPr>
            <p:ph type="title"/>
          </p:nvPr>
        </p:nvSpPr>
        <p:spPr>
          <a:xfrm>
            <a:off x="789425" y="82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cs typeface="+mj-cs"/>
              </a:rPr>
              <a:t>What is a clause?</a:t>
            </a:r>
            <a:endParaRPr sz="3200" dirty="0"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F3FD2AE3-F15E-4CFB-922E-15F0125A26E0}"/>
              </a:ext>
            </a:extLst>
          </p:cNvPr>
          <p:cNvSpPr txBox="1"/>
          <p:nvPr/>
        </p:nvSpPr>
        <p:spPr>
          <a:xfrm>
            <a:off x="303609" y="792891"/>
            <a:ext cx="84724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u="sng" dirty="0"/>
              <a:t>A clause </a:t>
            </a:r>
            <a:r>
              <a:rPr lang="en-US" sz="1600" dirty="0"/>
              <a:t>is a group of words that includes a subject and a verb. </a:t>
            </a:r>
            <a:r>
              <a:rPr lang="en-US" sz="1600" b="1" dirty="0"/>
              <a:t>(A clause functions as an adjective, an adverb, or a noun.)</a:t>
            </a:r>
            <a:endParaRPr lang="ar-SA" sz="16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08F9E03A-F00E-4C53-8376-0D0CC541F1C7}"/>
              </a:ext>
            </a:extLst>
          </p:cNvPr>
          <p:cNvSpPr txBox="1"/>
          <p:nvPr/>
        </p:nvSpPr>
        <p:spPr>
          <a:xfrm>
            <a:off x="414338" y="2001451"/>
            <a:ext cx="45720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I graduated last year. </a:t>
            </a:r>
            <a:r>
              <a:rPr lang="en-US" sz="1600" b="1" dirty="0"/>
              <a:t>(One clause sentence)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4AA34CC-288C-4E4E-9D0E-86EBE11070D0}"/>
              </a:ext>
            </a:extLst>
          </p:cNvPr>
          <p:cNvSpPr txBox="1"/>
          <p:nvPr/>
        </p:nvSpPr>
        <p:spPr>
          <a:xfrm>
            <a:off x="414338" y="2432777"/>
            <a:ext cx="591026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When I came here, I saw him.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(Two clause sentence)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FE9A9E0E-9D86-4684-9751-E53571F9ECA4}"/>
              </a:ext>
            </a:extLst>
          </p:cNvPr>
          <p:cNvSpPr txBox="1"/>
          <p:nvPr/>
        </p:nvSpPr>
        <p:spPr>
          <a:xfrm>
            <a:off x="414338" y="2883352"/>
            <a:ext cx="7391929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When</a:t>
            </a:r>
            <a:r>
              <a:rPr lang="en-US" sz="1600" dirty="0"/>
              <a:t> I came here</a:t>
            </a:r>
            <a:r>
              <a:rPr lang="en-US" sz="1600" b="1" dirty="0"/>
              <a:t>,</a:t>
            </a:r>
            <a:r>
              <a:rPr lang="en-US" sz="1600" dirty="0"/>
              <a:t> I saw him</a:t>
            </a:r>
            <a:r>
              <a:rPr lang="en-US" sz="1600" b="1" dirty="0"/>
              <a:t>,</a:t>
            </a:r>
            <a:r>
              <a:rPr lang="en-US" sz="1600" dirty="0"/>
              <a:t> and he greeted me.   </a:t>
            </a:r>
            <a:r>
              <a:rPr lang="en-US" sz="1600" b="1" dirty="0"/>
              <a:t>(Three clause sentence)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5CE63D57-A133-4671-BB8F-E7C0D56C48A0}"/>
              </a:ext>
            </a:extLst>
          </p:cNvPr>
          <p:cNvSpPr txBox="1"/>
          <p:nvPr/>
        </p:nvSpPr>
        <p:spPr>
          <a:xfrm>
            <a:off x="303609" y="1502781"/>
            <a:ext cx="2311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Examples:</a:t>
            </a:r>
            <a:endParaRPr lang="ar-SA" sz="24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5D07C3DA-374F-4827-80FA-550A02631C6E}"/>
              </a:ext>
            </a:extLst>
          </p:cNvPr>
          <p:cNvSpPr txBox="1"/>
          <p:nvPr/>
        </p:nvSpPr>
        <p:spPr>
          <a:xfrm>
            <a:off x="209286" y="3353975"/>
            <a:ext cx="3398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Types of Clause: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7D5E8608-22A5-4191-BA13-A5342579D298}"/>
              </a:ext>
            </a:extLst>
          </p:cNvPr>
          <p:cNvSpPr txBox="1"/>
          <p:nvPr/>
        </p:nvSpPr>
        <p:spPr>
          <a:xfrm>
            <a:off x="209286" y="3834637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→</a:t>
            </a:r>
            <a:r>
              <a:rPr lang="en-US" sz="1600" b="1" dirty="0"/>
              <a:t>Clauses are mainly of two types:</a:t>
            </a:r>
          </a:p>
          <a:p>
            <a:endParaRPr lang="en-US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DADE4440-17BF-4EC8-94C5-FB995F2F0520}"/>
              </a:ext>
            </a:extLst>
          </p:cNvPr>
          <p:cNvSpPr txBox="1"/>
          <p:nvPr/>
        </p:nvSpPr>
        <p:spPr>
          <a:xfrm>
            <a:off x="303609" y="4247692"/>
            <a:ext cx="2600458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Independent Clause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5698B385-0EA7-4681-9F2A-F323B88E6EBE}"/>
              </a:ext>
            </a:extLst>
          </p:cNvPr>
          <p:cNvSpPr txBox="1"/>
          <p:nvPr/>
        </p:nvSpPr>
        <p:spPr>
          <a:xfrm>
            <a:off x="303609" y="4712239"/>
            <a:ext cx="2600458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Dependent clause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/>
      <p:bldP spid="15" grpId="0"/>
      <p:bldP spid="22" grpId="0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3"/>
          <p:cNvSpPr/>
          <p:nvPr/>
        </p:nvSpPr>
        <p:spPr>
          <a:xfrm>
            <a:off x="5444823" y="762844"/>
            <a:ext cx="1670100" cy="1568858"/>
          </a:xfrm>
          <a:prstGeom prst="donut">
            <a:avLst>
              <a:gd name="adj" fmla="val 13119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3"/>
          <p:cNvSpPr/>
          <p:nvPr/>
        </p:nvSpPr>
        <p:spPr>
          <a:xfrm>
            <a:off x="1833927" y="701652"/>
            <a:ext cx="1670100" cy="1568858"/>
          </a:xfrm>
          <a:prstGeom prst="donut">
            <a:avLst>
              <a:gd name="adj" fmla="val 13119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4" name="Google Shape;914;p43"/>
          <p:cNvSpPr txBox="1">
            <a:spLocks noGrp="1"/>
          </p:cNvSpPr>
          <p:nvPr>
            <p:ph type="title"/>
          </p:nvPr>
        </p:nvSpPr>
        <p:spPr>
          <a:xfrm>
            <a:off x="491769" y="54996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differences ?</a:t>
            </a:r>
            <a:endParaRPr dirty="0"/>
          </a:p>
        </p:txBody>
      </p:sp>
      <p:sp>
        <p:nvSpPr>
          <p:cNvPr id="915" name="Google Shape;915;p43"/>
          <p:cNvSpPr txBox="1"/>
          <p:nvPr/>
        </p:nvSpPr>
        <p:spPr>
          <a:xfrm>
            <a:off x="4887792" y="2629299"/>
            <a:ext cx="3818335" cy="16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A dependent clause 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cannot function on its own because it leaves an idea or thought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unfinished.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It is also called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subordinate clause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Dependent clauses help the independent clauses complete the sentence. A dependent clause alone cannot form a complete sentence.</a:t>
            </a:r>
          </a:p>
        </p:txBody>
      </p:sp>
      <p:sp>
        <p:nvSpPr>
          <p:cNvPr id="916" name="Google Shape;916;p43"/>
          <p:cNvSpPr txBox="1"/>
          <p:nvPr/>
        </p:nvSpPr>
        <p:spPr>
          <a:xfrm>
            <a:off x="5140042" y="2240650"/>
            <a:ext cx="2776115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Dependent Clause</a:t>
            </a:r>
            <a:endParaRPr sz="20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17" name="Google Shape;917;p43"/>
          <p:cNvSpPr txBox="1"/>
          <p:nvPr/>
        </p:nvSpPr>
        <p:spPr>
          <a:xfrm>
            <a:off x="437873" y="2648657"/>
            <a:ext cx="3818335" cy="1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An independent clause 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functions on its own to make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meaningful sentence 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 looks much like a regular sentence.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ingdings" panose="05000000000000000000" pitchFamily="2" charset="2"/>
              </a:rPr>
              <a:t>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a sentence two independent clauses can be connected by the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coordinators: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but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or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-US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yet</a:t>
            </a: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*.</a:t>
            </a:r>
          </a:p>
        </p:txBody>
      </p:sp>
      <p:sp>
        <p:nvSpPr>
          <p:cNvPr id="918" name="Google Shape;918;p43"/>
          <p:cNvSpPr txBox="1"/>
          <p:nvPr/>
        </p:nvSpPr>
        <p:spPr>
          <a:xfrm>
            <a:off x="1075023" y="2259357"/>
            <a:ext cx="2928937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Independent Clause</a:t>
            </a:r>
            <a:endParaRPr sz="2000" b="1" dirty="0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19" name="Google Shape;919;p43"/>
          <p:cNvSpPr txBox="1"/>
          <p:nvPr/>
        </p:nvSpPr>
        <p:spPr>
          <a:xfrm>
            <a:off x="1955952" y="1237831"/>
            <a:ext cx="142605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indepedent</a:t>
            </a:r>
            <a:endParaRPr sz="1800" b="1"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20" name="Google Shape;920;p43"/>
          <p:cNvSpPr/>
          <p:nvPr/>
        </p:nvSpPr>
        <p:spPr>
          <a:xfrm rot="5400000" flipH="1">
            <a:off x="1868927" y="670838"/>
            <a:ext cx="1590000" cy="1590000"/>
          </a:xfrm>
          <a:prstGeom prst="blockArc">
            <a:avLst>
              <a:gd name="adj1" fmla="val 10791710"/>
              <a:gd name="adj2" fmla="val 161709"/>
              <a:gd name="adj3" fmla="val 908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21" name="Google Shape;921;p43"/>
          <p:cNvSpPr txBox="1"/>
          <p:nvPr/>
        </p:nvSpPr>
        <p:spPr>
          <a:xfrm>
            <a:off x="5564989" y="1317185"/>
            <a:ext cx="1509867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ighteous"/>
                <a:ea typeface="Righteous"/>
                <a:cs typeface="Righteous"/>
                <a:sym typeface="Righteous"/>
              </a:rPr>
              <a:t>dependent</a:t>
            </a:r>
            <a:endParaRPr sz="1800" b="1" dirty="0">
              <a:solidFill>
                <a:schemeClr val="accen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22" name="Google Shape;922;p43"/>
          <p:cNvSpPr/>
          <p:nvPr/>
        </p:nvSpPr>
        <p:spPr>
          <a:xfrm rot="5400000" flipH="1">
            <a:off x="5484873" y="701652"/>
            <a:ext cx="1590000" cy="1590000"/>
          </a:xfrm>
          <a:prstGeom prst="blockArc">
            <a:avLst>
              <a:gd name="adj1" fmla="val 5052790"/>
              <a:gd name="adj2" fmla="val 161709"/>
              <a:gd name="adj3" fmla="val 908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081FB1C6-685B-438C-8BB0-9C8533C13E95}"/>
              </a:ext>
            </a:extLst>
          </p:cNvPr>
          <p:cNvSpPr txBox="1"/>
          <p:nvPr/>
        </p:nvSpPr>
        <p:spPr>
          <a:xfrm>
            <a:off x="189308" y="4412874"/>
            <a:ext cx="45862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I </a:t>
            </a:r>
            <a:r>
              <a:rPr lang="en-US" b="1" u="sng" dirty="0"/>
              <a:t>want</a:t>
            </a:r>
            <a:r>
              <a:rPr lang="en-US" dirty="0"/>
              <a:t> to buy a phone, </a:t>
            </a:r>
            <a:r>
              <a:rPr lang="en-US" b="1" u="sng" dirty="0"/>
              <a:t>but</a:t>
            </a:r>
            <a:r>
              <a:rPr lang="en-US" dirty="0"/>
              <a:t> </a:t>
            </a:r>
            <a:r>
              <a:rPr lang="en-US" b="1" u="sng" dirty="0"/>
              <a:t>I </a:t>
            </a:r>
            <a:r>
              <a:rPr lang="en-US" dirty="0"/>
              <a:t>don’t </a:t>
            </a:r>
            <a:r>
              <a:rPr lang="en-US" b="1" u="sng" dirty="0"/>
              <a:t>have</a:t>
            </a:r>
            <a:r>
              <a:rPr lang="en-US" dirty="0"/>
              <a:t> enough money. </a:t>
            </a:r>
            <a:r>
              <a:rPr lang="en-US" b="1" dirty="0"/>
              <a:t>(Two independent clauses)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2064C1F1-A08A-4F73-9F61-A209F22290BB}"/>
              </a:ext>
            </a:extLst>
          </p:cNvPr>
          <p:cNvSpPr txBox="1"/>
          <p:nvPr/>
        </p:nvSpPr>
        <p:spPr>
          <a:xfrm>
            <a:off x="5128297" y="4412874"/>
            <a:ext cx="36799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 bought a car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which was too expensive.</a:t>
            </a:r>
          </a:p>
          <a:p>
            <a:endParaRPr lang="en-US" sz="5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0" animBg="1"/>
      <p:bldP spid="913" grpId="0" animBg="1"/>
      <p:bldP spid="915" grpId="0"/>
      <p:bldP spid="916" grpId="0"/>
      <p:bldP spid="917" grpId="0"/>
      <p:bldP spid="918" grpId="0"/>
      <p:bldP spid="919" grpId="0"/>
      <p:bldP spid="921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0457BD4B-74A9-4BAC-B504-3856BF575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364331"/>
            <a:ext cx="7579518" cy="430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2"/>
          <p:cNvSpPr txBox="1">
            <a:spLocks noGrp="1"/>
          </p:cNvSpPr>
          <p:nvPr>
            <p:ph type="title"/>
          </p:nvPr>
        </p:nvSpPr>
        <p:spPr>
          <a:xfrm>
            <a:off x="598925" y="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Is a Coordinating Conjunction?</a:t>
            </a:r>
            <a:endParaRPr sz="3200" dirty="0"/>
          </a:p>
        </p:txBody>
      </p:sp>
      <p:sp>
        <p:nvSpPr>
          <p:cNvPr id="896" name="Google Shape;896;p42"/>
          <p:cNvSpPr/>
          <p:nvPr/>
        </p:nvSpPr>
        <p:spPr>
          <a:xfrm>
            <a:off x="241738" y="749316"/>
            <a:ext cx="656400" cy="8838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2"/>
          <p:cNvSpPr/>
          <p:nvPr/>
        </p:nvSpPr>
        <p:spPr>
          <a:xfrm>
            <a:off x="233032" y="1747857"/>
            <a:ext cx="656400" cy="8838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3D7F5435-BEC0-421E-A0E9-45A3168B47FD}"/>
              </a:ext>
            </a:extLst>
          </p:cNvPr>
          <p:cNvSpPr txBox="1"/>
          <p:nvPr/>
        </p:nvSpPr>
        <p:spPr>
          <a:xfrm>
            <a:off x="878682" y="775718"/>
            <a:ext cx="8000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coordinating conjunction</a:t>
            </a:r>
            <a:r>
              <a:rPr lang="en-US" sz="1600" dirty="0"/>
              <a:t> is a word that joins two verbs, two nouns, two adjectives, two phrases, or two independent clauses. The seven coordinating conjunctions are </a:t>
            </a:r>
            <a:r>
              <a:rPr lang="en-US" sz="1600" b="1" u="sng" dirty="0"/>
              <a:t>for, and</a:t>
            </a:r>
            <a:r>
              <a:rPr lang="en-US" sz="1600" dirty="0"/>
              <a:t>, </a:t>
            </a:r>
            <a:r>
              <a:rPr lang="en-US" sz="1600" b="1" u="sng" dirty="0"/>
              <a:t>nor</a:t>
            </a:r>
            <a:r>
              <a:rPr lang="en-US" sz="1600" dirty="0"/>
              <a:t>, </a:t>
            </a:r>
            <a:r>
              <a:rPr lang="en-US" sz="1600" b="1" u="sng" dirty="0"/>
              <a:t>but</a:t>
            </a:r>
            <a:r>
              <a:rPr lang="en-US" sz="1600" dirty="0"/>
              <a:t>, </a:t>
            </a:r>
            <a:r>
              <a:rPr lang="en-US" sz="1600" b="1" u="sng" dirty="0"/>
              <a:t>or</a:t>
            </a:r>
            <a:r>
              <a:rPr lang="en-US" sz="1600" dirty="0"/>
              <a:t>, </a:t>
            </a:r>
            <a:r>
              <a:rPr lang="en-US" sz="1600" b="1" u="sng" dirty="0"/>
              <a:t>yet</a:t>
            </a:r>
            <a:r>
              <a:rPr lang="en-US" sz="1600" dirty="0"/>
              <a:t>, and </a:t>
            </a:r>
            <a:r>
              <a:rPr lang="en-US" sz="1600" b="1" u="sng" dirty="0"/>
              <a:t>so</a:t>
            </a:r>
            <a:r>
              <a:rPr lang="en-US" sz="1600" dirty="0"/>
              <a:t>.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E3555748-B366-4744-8C86-8570D93A2BCF}"/>
              </a:ext>
            </a:extLst>
          </p:cNvPr>
          <p:cNvSpPr txBox="1"/>
          <p:nvPr/>
        </p:nvSpPr>
        <p:spPr>
          <a:xfrm>
            <a:off x="927125" y="1959691"/>
            <a:ext cx="5287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Meet the Key Players: </a:t>
            </a:r>
            <a:r>
              <a:rPr lang="en-US" sz="2400" b="1" dirty="0">
                <a:latin typeface="Arial Rounded MT Bold" panose="020F0704030504030204" pitchFamily="34" charset="0"/>
                <a:ea typeface="Gaza" panose="020B0800040000020004" pitchFamily="34" charset="-78"/>
                <a:cs typeface="Gaza" panose="020B0800040000020004" pitchFamily="34" charset="-78"/>
              </a:rPr>
              <a:t>FANBOYS</a:t>
            </a:r>
            <a:endParaRPr lang="ar-SA" sz="2400" b="1" dirty="0">
              <a:latin typeface="Arial Rounded MT Bold" panose="020F0704030504030204" pitchFamily="34" charset="0"/>
              <a:ea typeface="Gaza" panose="020B0800040000020004" pitchFamily="34" charset="-78"/>
              <a:cs typeface="Gaza" panose="020B0800040000020004" pitchFamily="34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9E57E99D-27D7-4EAD-81BE-E7810BF12B3A}"/>
              </a:ext>
            </a:extLst>
          </p:cNvPr>
          <p:cNvSpPr txBox="1"/>
          <p:nvPr/>
        </p:nvSpPr>
        <p:spPr>
          <a:xfrm>
            <a:off x="729400" y="2372889"/>
            <a:ext cx="8181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best way to remember the seven coordinating conjunctions is by using the acronym </a:t>
            </a:r>
            <a:r>
              <a:rPr lang="en-US" b="1" u="sng" dirty="0"/>
              <a:t>FANBOYS:</a:t>
            </a:r>
            <a:endParaRPr lang="ar-SA" b="1" u="sng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D36AFC10-5192-4F8F-A604-5034A6893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" b="12772"/>
          <a:stretch/>
        </p:blipFill>
        <p:spPr>
          <a:xfrm>
            <a:off x="241738" y="2984633"/>
            <a:ext cx="5193093" cy="1999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6E7DEAE-E95D-4E04-9FE3-3D28C38C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706" y="2993063"/>
            <a:ext cx="32289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Interactive Color Wheel Exercises by Slidesgo">
  <a:themeElements>
    <a:clrScheme name="Simple Light">
      <a:dk1>
        <a:srgbClr val="172849"/>
      </a:dk1>
      <a:lt1>
        <a:srgbClr val="FBFAF4"/>
      </a:lt1>
      <a:dk2>
        <a:srgbClr val="172849"/>
      </a:dk2>
      <a:lt2>
        <a:srgbClr val="FBFAF4"/>
      </a:lt2>
      <a:accent1>
        <a:srgbClr val="49B296"/>
      </a:accent1>
      <a:accent2>
        <a:srgbClr val="FFD23B"/>
      </a:accent2>
      <a:accent3>
        <a:srgbClr val="FF5178"/>
      </a:accent3>
      <a:accent4>
        <a:srgbClr val="962B7C"/>
      </a:accent4>
      <a:accent5>
        <a:srgbClr val="09A1E5"/>
      </a:accent5>
      <a:accent6>
        <a:srgbClr val="FF9259"/>
      </a:accent6>
      <a:hlink>
        <a:srgbClr val="172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699</Words>
  <Application>Microsoft Office PowerPoint</Application>
  <PresentationFormat>On-screen Show (16:9)</PresentationFormat>
  <Paragraphs>128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Ribeye</vt:lpstr>
      <vt:lpstr>Arial Rounded MT Bold</vt:lpstr>
      <vt:lpstr>Mongolian Baiti</vt:lpstr>
      <vt:lpstr>Work Sans</vt:lpstr>
      <vt:lpstr>Gaza</vt:lpstr>
      <vt:lpstr>Roboto Condensed Light</vt:lpstr>
      <vt:lpstr>Livvic</vt:lpstr>
      <vt:lpstr>Wingdings</vt:lpstr>
      <vt:lpstr>Calisto MT</vt:lpstr>
      <vt:lpstr>Arial Narrow</vt:lpstr>
      <vt:lpstr>Righteous</vt:lpstr>
      <vt:lpstr>Calibri</vt:lpstr>
      <vt:lpstr>Interactive Color Wheel Exercises by Slidesgo</vt:lpstr>
      <vt:lpstr>Unit 2  I Wonder What Happened  Form, Meaning &amp; Function</vt:lpstr>
      <vt:lpstr>Lesson Objectives</vt:lpstr>
      <vt:lpstr>Open</vt:lpstr>
      <vt:lpstr>Independent Clauses with  And, But, Or , So , Yet</vt:lpstr>
      <vt:lpstr>All these examples are independent clause</vt:lpstr>
      <vt:lpstr>What is a clause?</vt:lpstr>
      <vt:lpstr>What is the differences ?</vt:lpstr>
      <vt:lpstr>PowerPoint Presentation</vt:lpstr>
      <vt:lpstr>What Is a Coordinating Conjunction?</vt:lpstr>
      <vt:lpstr>The Past with Dependent Time Clause</vt:lpstr>
      <vt:lpstr>PowerPoint Presentation</vt:lpstr>
      <vt:lpstr>Expressing Enthusiasm with              intensifieres and adjectives</vt:lpstr>
      <vt:lpstr>PowerPoint Presentation</vt:lpstr>
      <vt:lpstr>This guide will help you remember:</vt:lpstr>
      <vt:lpstr>PowerPoint Presentation</vt:lpstr>
      <vt:lpstr>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workbook p. 97,       exercise (K)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Color Wheel Exercises</dc:title>
  <dc:creator>ام الوليد</dc:creator>
  <cp:lastModifiedBy>pc</cp:lastModifiedBy>
  <cp:revision>52</cp:revision>
  <dcterms:modified xsi:type="dcterms:W3CDTF">2023-03-19T12:16:36Z</dcterms:modified>
</cp:coreProperties>
</file>