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79" r:id="rId6"/>
    <p:sldId id="262" r:id="rId7"/>
    <p:sldId id="285" r:id="rId8"/>
    <p:sldId id="280" r:id="rId9"/>
    <p:sldId id="281" r:id="rId10"/>
    <p:sldId id="284" r:id="rId11"/>
    <p:sldId id="282" r:id="rId12"/>
    <p:sldId id="283" r:id="rId13"/>
    <p:sldId id="259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CBC6"/>
    <a:srgbClr val="A1A1CB"/>
    <a:srgbClr val="E1CE83"/>
    <a:srgbClr val="D2D2E6"/>
    <a:srgbClr val="FDEECB"/>
    <a:srgbClr val="FCE8BA"/>
    <a:srgbClr val="FCE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BD7009-1CE8-FC2A-F509-7730FE7B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D494B50-1678-713B-8A06-40F89AA0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69BC93-8524-053F-A4E9-668CAFEA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D35DC6-2F12-2D2D-6165-598A64F7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FF41450-3AA1-6A41-B9E7-60199340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056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EDF4A-30C5-89A8-0DBD-99B73B09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D8FBFB-AEA0-2AA4-FE18-AF3D16B54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4F098D-E613-58EB-5B6E-6A1D1ED7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FF7585-5E04-814F-0B1E-463D6E15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FF94F-D5C7-978D-6BA9-DF18ECEC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303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84F761A-5BB6-C780-318B-49EE6DFAE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A7B35C7-B82C-8289-C050-09C120399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846516-80E2-864E-3A97-D4E9765B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D6DE75-8DBF-E5BC-127B-F43461AC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E25C31-18A2-6F19-02D2-D91F947F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409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636392-8687-834C-35C3-963C3712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E10A82-6948-8D36-1C0F-05177F382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BD45A4-6F56-4500-8A79-3BADE489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D0A63F-E63B-7417-97C1-5BDA4125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2D726D-4A5E-4D21-622B-8CF3B55A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892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002C18-583F-FA20-4783-FD78AB5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215FCB-45A3-493E-2735-2AB9C9DA8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3AC09E-5240-DDE8-5A42-D075A405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7FDC47-4853-95A0-9386-1F100CC2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105D14-24B9-0409-9C58-CF4D834B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24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6F5D75-DE30-0D35-ED52-EA2974E4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400CE-7069-675A-CC88-D13F42D63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193137-D371-57FC-3FCF-467C21F25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525FE8F-38BB-1E65-E2CF-2A2F3FD6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5DE92C-8E0D-EA39-C670-11556B41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D3ED803-430E-B739-49D3-584E21ED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764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53B913-C49B-D69C-5F2B-093D51A0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136B272-99E4-085A-D0A0-454F859C0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0FAB25-22FD-3118-3904-9129CED4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F1DF67-F079-BD18-611D-E4A964B2D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91B40F4-3A97-752B-79F7-8342AEC61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B71864E-F331-EC3C-8DC0-B1E9A071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AE60BF1-00C1-EE4E-025B-0E785DE3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B79B1E-E518-5A59-B1D9-37E662D0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44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CDC029-A041-CBD8-59AB-6331E0B7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AE3FB71-7C29-FB99-0617-34E7519F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36A4A5-79EE-F2B5-08F2-028175C9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76B6AD-F167-C6EA-EA65-3EF6DA4E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47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91729A8-7D25-A9D5-3ED4-31C44CDF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3594084-649A-5CB6-C0AF-F98DD812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AE3FCE6-446A-D616-F8DB-FA7B230B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96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DC73CC-AD83-7FED-C8FD-71D072AC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5BA622-EFB2-9BC9-FE7E-9AF3DEF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BD0883-3E15-C93D-BCCE-F64FC842B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A690DED-05F1-CCDA-03D1-224FE616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6F1D70-0A22-6910-0484-D0C2E09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2F292E-7387-18B7-A1F1-9AF7F8FB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10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F5EB61-2131-1E39-01E6-983A65CF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056C98-F566-922C-B908-4F74261D1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EC0B7B-AA0B-8015-9F4D-324F0D53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B8ED3F-F122-AC0A-0ED8-0481AEE8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8109D5-0DE1-B80D-0A83-91D6AE20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B761A8-19A2-1478-0396-0A146FC1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79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43D2952-06F4-96E9-D668-91F3A54F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144CB8-1838-9BD5-DD9E-9B1296EA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5631AE-AEFA-7FD8-A9CD-85F62158E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8240F6-6C54-C2DA-8948-56E4EC1BD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2727FC-53A6-2D83-FA81-9DBCD049B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182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9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4.png"/><Relationship Id="rId26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3.svg"/><Relationship Id="rId25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29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10.svg"/><Relationship Id="rId5" Type="http://schemas.openxmlformats.org/officeDocument/2006/relationships/image" Target="../media/image15.png"/><Relationship Id="rId15" Type="http://schemas.openxmlformats.org/officeDocument/2006/relationships/image" Target="../media/image1.png"/><Relationship Id="rId23" Type="http://schemas.openxmlformats.org/officeDocument/2006/relationships/image" Target="../media/image9.png"/><Relationship Id="rId28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5.sv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8.svg"/><Relationship Id="rId27" Type="http://schemas.openxmlformats.org/officeDocument/2006/relationships/image" Target="../media/image14.png"/><Relationship Id="rId30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hyperlink" Target="https://t.me/fatimahalsubei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hyperlink" Target="https://refaheducation.com/ar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2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33" Type="http://schemas.openxmlformats.org/officeDocument/2006/relationships/image" Target="../media/image3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32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29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3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6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36376"/>
            <a:ext cx="5068495" cy="3908904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55" y="1728818"/>
            <a:ext cx="3502090" cy="201279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65" y="1728818"/>
            <a:ext cx="3606953" cy="1983103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54037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10513" y="375597"/>
            <a:ext cx="4180818" cy="1673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2</a:t>
            </a:r>
          </a:p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حل المسألة</a:t>
            </a:r>
          </a:p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إنشاء قائمة منظّمة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3666465" y="5596814"/>
            <a:ext cx="1793992" cy="862611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1496638" y="3469699"/>
            <a:ext cx="2810885" cy="1853681"/>
          </a:xfrm>
          <a:custGeom>
            <a:avLst/>
            <a:gdLst>
              <a:gd name="connsiteX0" fmla="*/ 0 w 2810885"/>
              <a:gd name="connsiteY0" fmla="*/ 926841 h 1853681"/>
              <a:gd name="connsiteX1" fmla="*/ 1405443 w 2810885"/>
              <a:gd name="connsiteY1" fmla="*/ 0 h 1853681"/>
              <a:gd name="connsiteX2" fmla="*/ 1845815 w 2810885"/>
              <a:gd name="connsiteY2" fmla="*/ 0 h 1853681"/>
              <a:gd name="connsiteX3" fmla="*/ 2272132 w 2810885"/>
              <a:gd name="connsiteY3" fmla="*/ 0 h 1853681"/>
              <a:gd name="connsiteX4" fmla="*/ 2810885 w 2810885"/>
              <a:gd name="connsiteY4" fmla="*/ 0 h 1853681"/>
              <a:gd name="connsiteX5" fmla="*/ 2810885 w 2810885"/>
              <a:gd name="connsiteY5" fmla="*/ 481957 h 1853681"/>
              <a:gd name="connsiteX6" fmla="*/ 2810885 w 2810885"/>
              <a:gd name="connsiteY6" fmla="*/ 926841 h 1853681"/>
              <a:gd name="connsiteX7" fmla="*/ 1405442 w 2810885"/>
              <a:gd name="connsiteY7" fmla="*/ 1853682 h 1853681"/>
              <a:gd name="connsiteX8" fmla="*/ -1 w 2810885"/>
              <a:gd name="connsiteY8" fmla="*/ 926841 h 1853681"/>
              <a:gd name="connsiteX9" fmla="*/ 0 w 2810885"/>
              <a:gd name="connsiteY9" fmla="*/ 926841 h 185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0885" h="1853681" fill="none" extrusionOk="0">
                <a:moveTo>
                  <a:pt x="0" y="926841"/>
                </a:moveTo>
                <a:cubicBezTo>
                  <a:pt x="182" y="448191"/>
                  <a:pt x="644740" y="-10132"/>
                  <a:pt x="1405443" y="0"/>
                </a:cubicBezTo>
                <a:cubicBezTo>
                  <a:pt x="1597049" y="-50510"/>
                  <a:pt x="1740981" y="47062"/>
                  <a:pt x="1845815" y="0"/>
                </a:cubicBezTo>
                <a:cubicBezTo>
                  <a:pt x="1950649" y="-47062"/>
                  <a:pt x="2142336" y="31449"/>
                  <a:pt x="2272132" y="0"/>
                </a:cubicBezTo>
                <a:cubicBezTo>
                  <a:pt x="2401928" y="-31449"/>
                  <a:pt x="2591409" y="58761"/>
                  <a:pt x="2810885" y="0"/>
                </a:cubicBezTo>
                <a:cubicBezTo>
                  <a:pt x="2821920" y="126591"/>
                  <a:pt x="2756360" y="264909"/>
                  <a:pt x="2810885" y="481957"/>
                </a:cubicBezTo>
                <a:cubicBezTo>
                  <a:pt x="2865410" y="699005"/>
                  <a:pt x="2794211" y="730439"/>
                  <a:pt x="2810885" y="926841"/>
                </a:cubicBezTo>
                <a:cubicBezTo>
                  <a:pt x="2715240" y="1243005"/>
                  <a:pt x="2248314" y="1680848"/>
                  <a:pt x="1405442" y="1853682"/>
                </a:cubicBezTo>
                <a:cubicBezTo>
                  <a:pt x="573620" y="1784974"/>
                  <a:pt x="-12690" y="1396420"/>
                  <a:pt x="-1" y="926841"/>
                </a:cubicBezTo>
                <a:lnTo>
                  <a:pt x="0" y="926841"/>
                </a:lnTo>
                <a:close/>
              </a:path>
              <a:path w="2810885" h="1853681" stroke="0" extrusionOk="0">
                <a:moveTo>
                  <a:pt x="0" y="926841"/>
                </a:moveTo>
                <a:cubicBezTo>
                  <a:pt x="-136501" y="313994"/>
                  <a:pt x="667623" y="-183448"/>
                  <a:pt x="1405443" y="0"/>
                </a:cubicBezTo>
                <a:cubicBezTo>
                  <a:pt x="1546786" y="-43670"/>
                  <a:pt x="1739553" y="8125"/>
                  <a:pt x="1902033" y="0"/>
                </a:cubicBezTo>
                <a:cubicBezTo>
                  <a:pt x="2064513" y="-8125"/>
                  <a:pt x="2146272" y="45921"/>
                  <a:pt x="2356459" y="0"/>
                </a:cubicBezTo>
                <a:cubicBezTo>
                  <a:pt x="2566646" y="-45921"/>
                  <a:pt x="2619939" y="8340"/>
                  <a:pt x="2810885" y="0"/>
                </a:cubicBezTo>
                <a:cubicBezTo>
                  <a:pt x="2846682" y="113136"/>
                  <a:pt x="2772445" y="357941"/>
                  <a:pt x="2810885" y="454152"/>
                </a:cubicBezTo>
                <a:cubicBezTo>
                  <a:pt x="2849325" y="550363"/>
                  <a:pt x="2779463" y="703221"/>
                  <a:pt x="2810885" y="926841"/>
                </a:cubicBezTo>
                <a:cubicBezTo>
                  <a:pt x="2957754" y="1312636"/>
                  <a:pt x="2205813" y="1907835"/>
                  <a:pt x="1405442" y="1853682"/>
                </a:cubicBezTo>
                <a:cubicBezTo>
                  <a:pt x="639547" y="1859430"/>
                  <a:pt x="63004" y="1417391"/>
                  <a:pt x="-1" y="926841"/>
                </a:cubicBezTo>
                <a:lnTo>
                  <a:pt x="0" y="926841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1675597" y="3822931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 / 8 / 1444هـ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 الاربعاء</a:t>
            </a:r>
          </a:p>
        </p:txBody>
      </p:sp>
    </p:spTree>
    <p:extLst>
      <p:ext uri="{BB962C8B-B14F-4D97-AF65-F5344CB8AC3E}">
        <p14:creationId xmlns:p14="http://schemas.microsoft.com/office/powerpoint/2010/main" val="4791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4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06" y="6890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44" y="6847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200369" y="-177630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8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944E0E8-5471-BD0B-C972-507F68062705}"/>
              </a:ext>
            </a:extLst>
          </p:cNvPr>
          <p:cNvSpPr/>
          <p:nvPr/>
        </p:nvSpPr>
        <p:spPr>
          <a:xfrm>
            <a:off x="4901237" y="892118"/>
            <a:ext cx="2184171" cy="438902"/>
          </a:xfrm>
          <a:custGeom>
            <a:avLst/>
            <a:gdLst>
              <a:gd name="connsiteX0" fmla="*/ 0 w 2184171"/>
              <a:gd name="connsiteY0" fmla="*/ 0 h 438902"/>
              <a:gd name="connsiteX1" fmla="*/ 567884 w 2184171"/>
              <a:gd name="connsiteY1" fmla="*/ 0 h 438902"/>
              <a:gd name="connsiteX2" fmla="*/ 1135769 w 2184171"/>
              <a:gd name="connsiteY2" fmla="*/ 0 h 438902"/>
              <a:gd name="connsiteX3" fmla="*/ 1659970 w 2184171"/>
              <a:gd name="connsiteY3" fmla="*/ 0 h 438902"/>
              <a:gd name="connsiteX4" fmla="*/ 2184171 w 2184171"/>
              <a:gd name="connsiteY4" fmla="*/ 0 h 438902"/>
              <a:gd name="connsiteX5" fmla="*/ 2184171 w 2184171"/>
              <a:gd name="connsiteY5" fmla="*/ 438902 h 438902"/>
              <a:gd name="connsiteX6" fmla="*/ 1703653 w 2184171"/>
              <a:gd name="connsiteY6" fmla="*/ 438902 h 438902"/>
              <a:gd name="connsiteX7" fmla="*/ 1223136 w 2184171"/>
              <a:gd name="connsiteY7" fmla="*/ 438902 h 438902"/>
              <a:gd name="connsiteX8" fmla="*/ 698935 w 2184171"/>
              <a:gd name="connsiteY8" fmla="*/ 438902 h 438902"/>
              <a:gd name="connsiteX9" fmla="*/ 0 w 2184171"/>
              <a:gd name="connsiteY9" fmla="*/ 438902 h 438902"/>
              <a:gd name="connsiteX10" fmla="*/ 0 w 2184171"/>
              <a:gd name="connsiteY10" fmla="*/ 0 h 43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4171" h="438902" fill="none" extrusionOk="0">
                <a:moveTo>
                  <a:pt x="0" y="0"/>
                </a:moveTo>
                <a:cubicBezTo>
                  <a:pt x="182802" y="-14453"/>
                  <a:pt x="376181" y="12294"/>
                  <a:pt x="567884" y="0"/>
                </a:cubicBezTo>
                <a:cubicBezTo>
                  <a:pt x="759587" y="-12294"/>
                  <a:pt x="877337" y="-20585"/>
                  <a:pt x="1135769" y="0"/>
                </a:cubicBezTo>
                <a:cubicBezTo>
                  <a:pt x="1394201" y="20585"/>
                  <a:pt x="1466315" y="-10883"/>
                  <a:pt x="1659970" y="0"/>
                </a:cubicBezTo>
                <a:cubicBezTo>
                  <a:pt x="1853625" y="10883"/>
                  <a:pt x="1964788" y="7095"/>
                  <a:pt x="2184171" y="0"/>
                </a:cubicBezTo>
                <a:cubicBezTo>
                  <a:pt x="2205920" y="211270"/>
                  <a:pt x="2164544" y="228444"/>
                  <a:pt x="2184171" y="438902"/>
                </a:cubicBezTo>
                <a:cubicBezTo>
                  <a:pt x="2024386" y="423524"/>
                  <a:pt x="1913660" y="460011"/>
                  <a:pt x="1703653" y="438902"/>
                </a:cubicBezTo>
                <a:cubicBezTo>
                  <a:pt x="1493646" y="417793"/>
                  <a:pt x="1444551" y="444938"/>
                  <a:pt x="1223136" y="438902"/>
                </a:cubicBezTo>
                <a:cubicBezTo>
                  <a:pt x="1001721" y="432866"/>
                  <a:pt x="912524" y="438650"/>
                  <a:pt x="698935" y="438902"/>
                </a:cubicBezTo>
                <a:cubicBezTo>
                  <a:pt x="485346" y="439154"/>
                  <a:pt x="194231" y="408912"/>
                  <a:pt x="0" y="438902"/>
                </a:cubicBezTo>
                <a:cubicBezTo>
                  <a:pt x="-17911" y="247509"/>
                  <a:pt x="-8942" y="182533"/>
                  <a:pt x="0" y="0"/>
                </a:cubicBezTo>
                <a:close/>
              </a:path>
              <a:path w="2184171" h="438902" stroke="0" extrusionOk="0">
                <a:moveTo>
                  <a:pt x="0" y="0"/>
                </a:moveTo>
                <a:cubicBezTo>
                  <a:pt x="106718" y="-3604"/>
                  <a:pt x="308375" y="22756"/>
                  <a:pt x="502359" y="0"/>
                </a:cubicBezTo>
                <a:cubicBezTo>
                  <a:pt x="696343" y="-22756"/>
                  <a:pt x="911311" y="-21823"/>
                  <a:pt x="1048402" y="0"/>
                </a:cubicBezTo>
                <a:cubicBezTo>
                  <a:pt x="1185493" y="21823"/>
                  <a:pt x="1402173" y="-1976"/>
                  <a:pt x="1528920" y="0"/>
                </a:cubicBezTo>
                <a:cubicBezTo>
                  <a:pt x="1655667" y="1976"/>
                  <a:pt x="2043795" y="30210"/>
                  <a:pt x="2184171" y="0"/>
                </a:cubicBezTo>
                <a:cubicBezTo>
                  <a:pt x="2205292" y="174355"/>
                  <a:pt x="2197877" y="335538"/>
                  <a:pt x="2184171" y="438902"/>
                </a:cubicBezTo>
                <a:cubicBezTo>
                  <a:pt x="2073283" y="441408"/>
                  <a:pt x="1831339" y="460373"/>
                  <a:pt x="1681812" y="438902"/>
                </a:cubicBezTo>
                <a:cubicBezTo>
                  <a:pt x="1532285" y="417431"/>
                  <a:pt x="1324910" y="436649"/>
                  <a:pt x="1113927" y="438902"/>
                </a:cubicBezTo>
                <a:cubicBezTo>
                  <a:pt x="902945" y="441155"/>
                  <a:pt x="760167" y="462108"/>
                  <a:pt x="633410" y="438902"/>
                </a:cubicBezTo>
                <a:cubicBezTo>
                  <a:pt x="506653" y="415696"/>
                  <a:pt x="133434" y="424233"/>
                  <a:pt x="0" y="438902"/>
                </a:cubicBezTo>
                <a:cubicBezTo>
                  <a:pt x="1995" y="251059"/>
                  <a:pt x="11695" y="176781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F48CEE4-EB15-300F-8679-539D7481889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9381" t="14818" r="50389" b="71885"/>
          <a:stretch/>
        </p:blipFill>
        <p:spPr>
          <a:xfrm>
            <a:off x="2895452" y="1970664"/>
            <a:ext cx="6457780" cy="1893689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C9D8B84-5D3F-6663-A9AB-6582297DE822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222998" y="3954974"/>
            <a:ext cx="2334579" cy="12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4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06" y="6890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44" y="6847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200369" y="-177630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9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944E0E8-5471-BD0B-C972-507F68062705}"/>
              </a:ext>
            </a:extLst>
          </p:cNvPr>
          <p:cNvSpPr/>
          <p:nvPr/>
        </p:nvSpPr>
        <p:spPr>
          <a:xfrm>
            <a:off x="4901237" y="892118"/>
            <a:ext cx="2184171" cy="438902"/>
          </a:xfrm>
          <a:custGeom>
            <a:avLst/>
            <a:gdLst>
              <a:gd name="connsiteX0" fmla="*/ 0 w 2184171"/>
              <a:gd name="connsiteY0" fmla="*/ 0 h 438902"/>
              <a:gd name="connsiteX1" fmla="*/ 567884 w 2184171"/>
              <a:gd name="connsiteY1" fmla="*/ 0 h 438902"/>
              <a:gd name="connsiteX2" fmla="*/ 1135769 w 2184171"/>
              <a:gd name="connsiteY2" fmla="*/ 0 h 438902"/>
              <a:gd name="connsiteX3" fmla="*/ 1659970 w 2184171"/>
              <a:gd name="connsiteY3" fmla="*/ 0 h 438902"/>
              <a:gd name="connsiteX4" fmla="*/ 2184171 w 2184171"/>
              <a:gd name="connsiteY4" fmla="*/ 0 h 438902"/>
              <a:gd name="connsiteX5" fmla="*/ 2184171 w 2184171"/>
              <a:gd name="connsiteY5" fmla="*/ 438902 h 438902"/>
              <a:gd name="connsiteX6" fmla="*/ 1703653 w 2184171"/>
              <a:gd name="connsiteY6" fmla="*/ 438902 h 438902"/>
              <a:gd name="connsiteX7" fmla="*/ 1223136 w 2184171"/>
              <a:gd name="connsiteY7" fmla="*/ 438902 h 438902"/>
              <a:gd name="connsiteX8" fmla="*/ 698935 w 2184171"/>
              <a:gd name="connsiteY8" fmla="*/ 438902 h 438902"/>
              <a:gd name="connsiteX9" fmla="*/ 0 w 2184171"/>
              <a:gd name="connsiteY9" fmla="*/ 438902 h 438902"/>
              <a:gd name="connsiteX10" fmla="*/ 0 w 2184171"/>
              <a:gd name="connsiteY10" fmla="*/ 0 h 43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4171" h="438902" fill="none" extrusionOk="0">
                <a:moveTo>
                  <a:pt x="0" y="0"/>
                </a:moveTo>
                <a:cubicBezTo>
                  <a:pt x="182802" y="-14453"/>
                  <a:pt x="376181" y="12294"/>
                  <a:pt x="567884" y="0"/>
                </a:cubicBezTo>
                <a:cubicBezTo>
                  <a:pt x="759587" y="-12294"/>
                  <a:pt x="877337" y="-20585"/>
                  <a:pt x="1135769" y="0"/>
                </a:cubicBezTo>
                <a:cubicBezTo>
                  <a:pt x="1394201" y="20585"/>
                  <a:pt x="1466315" y="-10883"/>
                  <a:pt x="1659970" y="0"/>
                </a:cubicBezTo>
                <a:cubicBezTo>
                  <a:pt x="1853625" y="10883"/>
                  <a:pt x="1964788" y="7095"/>
                  <a:pt x="2184171" y="0"/>
                </a:cubicBezTo>
                <a:cubicBezTo>
                  <a:pt x="2205920" y="211270"/>
                  <a:pt x="2164544" y="228444"/>
                  <a:pt x="2184171" y="438902"/>
                </a:cubicBezTo>
                <a:cubicBezTo>
                  <a:pt x="2024386" y="423524"/>
                  <a:pt x="1913660" y="460011"/>
                  <a:pt x="1703653" y="438902"/>
                </a:cubicBezTo>
                <a:cubicBezTo>
                  <a:pt x="1493646" y="417793"/>
                  <a:pt x="1444551" y="444938"/>
                  <a:pt x="1223136" y="438902"/>
                </a:cubicBezTo>
                <a:cubicBezTo>
                  <a:pt x="1001721" y="432866"/>
                  <a:pt x="912524" y="438650"/>
                  <a:pt x="698935" y="438902"/>
                </a:cubicBezTo>
                <a:cubicBezTo>
                  <a:pt x="485346" y="439154"/>
                  <a:pt x="194231" y="408912"/>
                  <a:pt x="0" y="438902"/>
                </a:cubicBezTo>
                <a:cubicBezTo>
                  <a:pt x="-17911" y="247509"/>
                  <a:pt x="-8942" y="182533"/>
                  <a:pt x="0" y="0"/>
                </a:cubicBezTo>
                <a:close/>
              </a:path>
              <a:path w="2184171" h="438902" stroke="0" extrusionOk="0">
                <a:moveTo>
                  <a:pt x="0" y="0"/>
                </a:moveTo>
                <a:cubicBezTo>
                  <a:pt x="106718" y="-3604"/>
                  <a:pt x="308375" y="22756"/>
                  <a:pt x="502359" y="0"/>
                </a:cubicBezTo>
                <a:cubicBezTo>
                  <a:pt x="696343" y="-22756"/>
                  <a:pt x="911311" y="-21823"/>
                  <a:pt x="1048402" y="0"/>
                </a:cubicBezTo>
                <a:cubicBezTo>
                  <a:pt x="1185493" y="21823"/>
                  <a:pt x="1402173" y="-1976"/>
                  <a:pt x="1528920" y="0"/>
                </a:cubicBezTo>
                <a:cubicBezTo>
                  <a:pt x="1655667" y="1976"/>
                  <a:pt x="2043795" y="30210"/>
                  <a:pt x="2184171" y="0"/>
                </a:cubicBezTo>
                <a:cubicBezTo>
                  <a:pt x="2205292" y="174355"/>
                  <a:pt x="2197877" y="335538"/>
                  <a:pt x="2184171" y="438902"/>
                </a:cubicBezTo>
                <a:cubicBezTo>
                  <a:pt x="2073283" y="441408"/>
                  <a:pt x="1831339" y="460373"/>
                  <a:pt x="1681812" y="438902"/>
                </a:cubicBezTo>
                <a:cubicBezTo>
                  <a:pt x="1532285" y="417431"/>
                  <a:pt x="1324910" y="436649"/>
                  <a:pt x="1113927" y="438902"/>
                </a:cubicBezTo>
                <a:cubicBezTo>
                  <a:pt x="902945" y="441155"/>
                  <a:pt x="760167" y="462108"/>
                  <a:pt x="633410" y="438902"/>
                </a:cubicBezTo>
                <a:cubicBezTo>
                  <a:pt x="506653" y="415696"/>
                  <a:pt x="133434" y="424233"/>
                  <a:pt x="0" y="438902"/>
                </a:cubicBezTo>
                <a:cubicBezTo>
                  <a:pt x="1995" y="251059"/>
                  <a:pt x="11695" y="176781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592795A-535D-1CFD-7180-DA897C93D8E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9686" t="21638" r="50230" b="53610"/>
          <a:stretch/>
        </p:blipFill>
        <p:spPr>
          <a:xfrm>
            <a:off x="3697791" y="2091986"/>
            <a:ext cx="5756495" cy="3170068"/>
          </a:xfrm>
          <a:prstGeom prst="rect">
            <a:avLst/>
          </a:prstGeom>
          <a:ln>
            <a:solidFill>
              <a:srgbClr val="A1A1CB"/>
            </a:solidFill>
          </a:ln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B2ED578-883E-884F-D852-AEC5B2759B49}"/>
              </a:ext>
            </a:extLst>
          </p:cNvPr>
          <p:cNvSpPr/>
          <p:nvPr/>
        </p:nvSpPr>
        <p:spPr>
          <a:xfrm>
            <a:off x="8172047" y="3879560"/>
            <a:ext cx="1210673" cy="440476"/>
          </a:xfrm>
          <a:prstGeom prst="roundRect">
            <a:avLst/>
          </a:prstGeom>
          <a:noFill/>
          <a:ln w="38100">
            <a:solidFill>
              <a:srgbClr val="E1CE83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210673"/>
                      <a:gd name="connsiteY0" fmla="*/ 93100 h 558586"/>
                      <a:gd name="connsiteX1" fmla="*/ 93100 w 1210673"/>
                      <a:gd name="connsiteY1" fmla="*/ 0 h 558586"/>
                      <a:gd name="connsiteX2" fmla="*/ 1117573 w 1210673"/>
                      <a:gd name="connsiteY2" fmla="*/ 0 h 558586"/>
                      <a:gd name="connsiteX3" fmla="*/ 1210673 w 1210673"/>
                      <a:gd name="connsiteY3" fmla="*/ 93100 h 558586"/>
                      <a:gd name="connsiteX4" fmla="*/ 1210673 w 1210673"/>
                      <a:gd name="connsiteY4" fmla="*/ 465486 h 558586"/>
                      <a:gd name="connsiteX5" fmla="*/ 1117573 w 1210673"/>
                      <a:gd name="connsiteY5" fmla="*/ 558586 h 558586"/>
                      <a:gd name="connsiteX6" fmla="*/ 93100 w 1210673"/>
                      <a:gd name="connsiteY6" fmla="*/ 558586 h 558586"/>
                      <a:gd name="connsiteX7" fmla="*/ 0 w 1210673"/>
                      <a:gd name="connsiteY7" fmla="*/ 465486 h 558586"/>
                      <a:gd name="connsiteX8" fmla="*/ 0 w 1210673"/>
                      <a:gd name="connsiteY8" fmla="*/ 93100 h 558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0673" h="558586" extrusionOk="0">
                        <a:moveTo>
                          <a:pt x="0" y="93100"/>
                        </a:moveTo>
                        <a:cubicBezTo>
                          <a:pt x="-4984" y="50427"/>
                          <a:pt x="35854" y="-2407"/>
                          <a:pt x="93100" y="0"/>
                        </a:cubicBezTo>
                        <a:cubicBezTo>
                          <a:pt x="474456" y="-87191"/>
                          <a:pt x="985792" y="-67849"/>
                          <a:pt x="1117573" y="0"/>
                        </a:cubicBezTo>
                        <a:cubicBezTo>
                          <a:pt x="1160978" y="2678"/>
                          <a:pt x="1210021" y="42452"/>
                          <a:pt x="1210673" y="93100"/>
                        </a:cubicBezTo>
                        <a:cubicBezTo>
                          <a:pt x="1242403" y="131408"/>
                          <a:pt x="1220539" y="376068"/>
                          <a:pt x="1210673" y="465486"/>
                        </a:cubicBezTo>
                        <a:cubicBezTo>
                          <a:pt x="1217883" y="510052"/>
                          <a:pt x="1170525" y="558687"/>
                          <a:pt x="1117573" y="558586"/>
                        </a:cubicBezTo>
                        <a:cubicBezTo>
                          <a:pt x="909474" y="520789"/>
                          <a:pt x="401417" y="534170"/>
                          <a:pt x="93100" y="558586"/>
                        </a:cubicBezTo>
                        <a:cubicBezTo>
                          <a:pt x="43837" y="558898"/>
                          <a:pt x="-6668" y="513861"/>
                          <a:pt x="0" y="465486"/>
                        </a:cubicBezTo>
                        <a:cubicBezTo>
                          <a:pt x="-23992" y="425710"/>
                          <a:pt x="-20167" y="161890"/>
                          <a:pt x="0" y="93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F2EDED3-AB58-6A2D-720A-1A5A8F0B90E9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229135" y="3774489"/>
            <a:ext cx="2747268" cy="15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4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06" y="6890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44" y="6847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200369" y="-177630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10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944E0E8-5471-BD0B-C972-507F68062705}"/>
              </a:ext>
            </a:extLst>
          </p:cNvPr>
          <p:cNvSpPr/>
          <p:nvPr/>
        </p:nvSpPr>
        <p:spPr>
          <a:xfrm>
            <a:off x="4901237" y="892118"/>
            <a:ext cx="2184171" cy="438902"/>
          </a:xfrm>
          <a:custGeom>
            <a:avLst/>
            <a:gdLst>
              <a:gd name="connsiteX0" fmla="*/ 0 w 2184171"/>
              <a:gd name="connsiteY0" fmla="*/ 0 h 438902"/>
              <a:gd name="connsiteX1" fmla="*/ 567884 w 2184171"/>
              <a:gd name="connsiteY1" fmla="*/ 0 h 438902"/>
              <a:gd name="connsiteX2" fmla="*/ 1135769 w 2184171"/>
              <a:gd name="connsiteY2" fmla="*/ 0 h 438902"/>
              <a:gd name="connsiteX3" fmla="*/ 1659970 w 2184171"/>
              <a:gd name="connsiteY3" fmla="*/ 0 h 438902"/>
              <a:gd name="connsiteX4" fmla="*/ 2184171 w 2184171"/>
              <a:gd name="connsiteY4" fmla="*/ 0 h 438902"/>
              <a:gd name="connsiteX5" fmla="*/ 2184171 w 2184171"/>
              <a:gd name="connsiteY5" fmla="*/ 438902 h 438902"/>
              <a:gd name="connsiteX6" fmla="*/ 1703653 w 2184171"/>
              <a:gd name="connsiteY6" fmla="*/ 438902 h 438902"/>
              <a:gd name="connsiteX7" fmla="*/ 1223136 w 2184171"/>
              <a:gd name="connsiteY7" fmla="*/ 438902 h 438902"/>
              <a:gd name="connsiteX8" fmla="*/ 698935 w 2184171"/>
              <a:gd name="connsiteY8" fmla="*/ 438902 h 438902"/>
              <a:gd name="connsiteX9" fmla="*/ 0 w 2184171"/>
              <a:gd name="connsiteY9" fmla="*/ 438902 h 438902"/>
              <a:gd name="connsiteX10" fmla="*/ 0 w 2184171"/>
              <a:gd name="connsiteY10" fmla="*/ 0 h 43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4171" h="438902" fill="none" extrusionOk="0">
                <a:moveTo>
                  <a:pt x="0" y="0"/>
                </a:moveTo>
                <a:cubicBezTo>
                  <a:pt x="182802" y="-14453"/>
                  <a:pt x="376181" y="12294"/>
                  <a:pt x="567884" y="0"/>
                </a:cubicBezTo>
                <a:cubicBezTo>
                  <a:pt x="759587" y="-12294"/>
                  <a:pt x="877337" y="-20585"/>
                  <a:pt x="1135769" y="0"/>
                </a:cubicBezTo>
                <a:cubicBezTo>
                  <a:pt x="1394201" y="20585"/>
                  <a:pt x="1466315" y="-10883"/>
                  <a:pt x="1659970" y="0"/>
                </a:cubicBezTo>
                <a:cubicBezTo>
                  <a:pt x="1853625" y="10883"/>
                  <a:pt x="1964788" y="7095"/>
                  <a:pt x="2184171" y="0"/>
                </a:cubicBezTo>
                <a:cubicBezTo>
                  <a:pt x="2205920" y="211270"/>
                  <a:pt x="2164544" y="228444"/>
                  <a:pt x="2184171" y="438902"/>
                </a:cubicBezTo>
                <a:cubicBezTo>
                  <a:pt x="2024386" y="423524"/>
                  <a:pt x="1913660" y="460011"/>
                  <a:pt x="1703653" y="438902"/>
                </a:cubicBezTo>
                <a:cubicBezTo>
                  <a:pt x="1493646" y="417793"/>
                  <a:pt x="1444551" y="444938"/>
                  <a:pt x="1223136" y="438902"/>
                </a:cubicBezTo>
                <a:cubicBezTo>
                  <a:pt x="1001721" y="432866"/>
                  <a:pt x="912524" y="438650"/>
                  <a:pt x="698935" y="438902"/>
                </a:cubicBezTo>
                <a:cubicBezTo>
                  <a:pt x="485346" y="439154"/>
                  <a:pt x="194231" y="408912"/>
                  <a:pt x="0" y="438902"/>
                </a:cubicBezTo>
                <a:cubicBezTo>
                  <a:pt x="-17911" y="247509"/>
                  <a:pt x="-8942" y="182533"/>
                  <a:pt x="0" y="0"/>
                </a:cubicBezTo>
                <a:close/>
              </a:path>
              <a:path w="2184171" h="438902" stroke="0" extrusionOk="0">
                <a:moveTo>
                  <a:pt x="0" y="0"/>
                </a:moveTo>
                <a:cubicBezTo>
                  <a:pt x="106718" y="-3604"/>
                  <a:pt x="308375" y="22756"/>
                  <a:pt x="502359" y="0"/>
                </a:cubicBezTo>
                <a:cubicBezTo>
                  <a:pt x="696343" y="-22756"/>
                  <a:pt x="911311" y="-21823"/>
                  <a:pt x="1048402" y="0"/>
                </a:cubicBezTo>
                <a:cubicBezTo>
                  <a:pt x="1185493" y="21823"/>
                  <a:pt x="1402173" y="-1976"/>
                  <a:pt x="1528920" y="0"/>
                </a:cubicBezTo>
                <a:cubicBezTo>
                  <a:pt x="1655667" y="1976"/>
                  <a:pt x="2043795" y="30210"/>
                  <a:pt x="2184171" y="0"/>
                </a:cubicBezTo>
                <a:cubicBezTo>
                  <a:pt x="2205292" y="174355"/>
                  <a:pt x="2197877" y="335538"/>
                  <a:pt x="2184171" y="438902"/>
                </a:cubicBezTo>
                <a:cubicBezTo>
                  <a:pt x="2073283" y="441408"/>
                  <a:pt x="1831339" y="460373"/>
                  <a:pt x="1681812" y="438902"/>
                </a:cubicBezTo>
                <a:cubicBezTo>
                  <a:pt x="1532285" y="417431"/>
                  <a:pt x="1324910" y="436649"/>
                  <a:pt x="1113927" y="438902"/>
                </a:cubicBezTo>
                <a:cubicBezTo>
                  <a:pt x="902945" y="441155"/>
                  <a:pt x="760167" y="462108"/>
                  <a:pt x="633410" y="438902"/>
                </a:cubicBezTo>
                <a:cubicBezTo>
                  <a:pt x="506653" y="415696"/>
                  <a:pt x="133434" y="424233"/>
                  <a:pt x="0" y="438902"/>
                </a:cubicBezTo>
                <a:cubicBezTo>
                  <a:pt x="1995" y="251059"/>
                  <a:pt x="11695" y="176781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F48CEE4-EB15-300F-8679-539D74818896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7059" t="61849" r="47276" b="14362"/>
          <a:stretch/>
        </p:blipFill>
        <p:spPr>
          <a:xfrm>
            <a:off x="2512009" y="2094874"/>
            <a:ext cx="6994726" cy="2942639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7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AEEE5D33-B30D-EC4C-55B6-D723A18F5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22469" y="3902682"/>
            <a:ext cx="1548548" cy="8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92360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78" y="1342140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9" y="133782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10513" y="375597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hlinkClick r:id="rId28"/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5985364" y="3158578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مخطط انسيابي: تخزين داخلي 28">
            <a:hlinkClick r:id="rId29"/>
            <a:extLst>
              <a:ext uri="{FF2B5EF4-FFF2-40B4-BE49-F238E27FC236}">
                <a16:creationId xmlns:a16="http://schemas.microsoft.com/office/drawing/2014/main" id="{4E5D34B8-BFA2-DC4B-A283-B4D8E89947B9}"/>
              </a:ext>
            </a:extLst>
          </p:cNvPr>
          <p:cNvSpPr/>
          <p:nvPr/>
        </p:nvSpPr>
        <p:spPr>
          <a:xfrm>
            <a:off x="2345550" y="4823881"/>
            <a:ext cx="4205632" cy="1445327"/>
          </a:xfrm>
          <a:custGeom>
            <a:avLst/>
            <a:gdLst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  <a:gd name="connsiteX0" fmla="*/ 525704 w 4205632"/>
              <a:gd name="connsiteY0" fmla="*/ 0 h 1445327"/>
              <a:gd name="connsiteX1" fmla="*/ 525704 w 4205632"/>
              <a:gd name="connsiteY1" fmla="*/ 1445327 h 1445327"/>
              <a:gd name="connsiteX2" fmla="*/ 0 w 4205632"/>
              <a:gd name="connsiteY2" fmla="*/ 180665 h 1445327"/>
              <a:gd name="connsiteX3" fmla="*/ 4205632 w 4205632"/>
              <a:gd name="connsiteY3" fmla="*/ 180665 h 1445327"/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445327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89196" y="573351"/>
                  <a:pt x="4327793" y="858728"/>
                  <a:pt x="4205632" y="1445327"/>
                </a:cubicBezTo>
                <a:cubicBezTo>
                  <a:pt x="2358687" y="1488216"/>
                  <a:pt x="466340" y="1340321"/>
                  <a:pt x="0" y="1445327"/>
                </a:cubicBezTo>
                <a:cubicBezTo>
                  <a:pt x="39581" y="751674"/>
                  <a:pt x="-1499" y="340233"/>
                  <a:pt x="0" y="0"/>
                </a:cubicBezTo>
                <a:close/>
              </a:path>
              <a:path w="4205632" h="1445327" fill="none" extrusionOk="0">
                <a:moveTo>
                  <a:pt x="525704" y="0"/>
                </a:moveTo>
                <a:cubicBezTo>
                  <a:pt x="615618" y="386570"/>
                  <a:pt x="539992" y="1215975"/>
                  <a:pt x="525704" y="1445327"/>
                </a:cubicBezTo>
                <a:moveTo>
                  <a:pt x="0" y="180665"/>
                </a:moveTo>
                <a:cubicBezTo>
                  <a:pt x="1849148" y="71377"/>
                  <a:pt x="3463523" y="128702"/>
                  <a:pt x="4205632" y="180665"/>
                </a:cubicBezTo>
              </a:path>
              <a:path w="4205632" h="1445327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27953" y="501533"/>
                  <a:pt x="4143484" y="1275526"/>
                  <a:pt x="4205632" y="1445327"/>
                </a:cubicBezTo>
                <a:cubicBezTo>
                  <a:pt x="2844007" y="1505207"/>
                  <a:pt x="1554393" y="1431732"/>
                  <a:pt x="0" y="1445327"/>
                </a:cubicBezTo>
                <a:cubicBezTo>
                  <a:pt x="-81913" y="793137"/>
                  <a:pt x="104549" y="277926"/>
                  <a:pt x="0" y="0"/>
                </a:cubicBezTo>
                <a:close/>
              </a:path>
              <a:path w="4205632" h="1445327" fill="none" stroke="0" extrusionOk="0">
                <a:moveTo>
                  <a:pt x="525704" y="0"/>
                </a:moveTo>
                <a:cubicBezTo>
                  <a:pt x="463152" y="542025"/>
                  <a:pt x="421329" y="1300638"/>
                  <a:pt x="525704" y="1445327"/>
                </a:cubicBezTo>
                <a:moveTo>
                  <a:pt x="0" y="180665"/>
                </a:moveTo>
                <a:cubicBezTo>
                  <a:pt x="2080532" y="65594"/>
                  <a:pt x="3343794" y="177574"/>
                  <a:pt x="4205632" y="180665"/>
                </a:cubicBezTo>
              </a:path>
              <a:path w="4205632" h="1445327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082252" y="540511"/>
                  <a:pt x="4186134" y="1292046"/>
                  <a:pt x="4205632" y="1445327"/>
                </a:cubicBezTo>
                <a:cubicBezTo>
                  <a:pt x="2713985" y="1366997"/>
                  <a:pt x="1663930" y="1289659"/>
                  <a:pt x="0" y="1445327"/>
                </a:cubicBezTo>
                <a:cubicBezTo>
                  <a:pt x="-85020" y="1053986"/>
                  <a:pt x="-106328" y="419925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04137" y="-190519"/>
            <a:ext cx="5068495" cy="346939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15" y="1587814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26" y="1583501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698163" y="5781662"/>
            <a:ext cx="2071298" cy="958437"/>
          </a:xfrm>
          <a:prstGeom prst="rect">
            <a:avLst/>
          </a:prstGeom>
        </p:spPr>
      </p:pic>
      <p:sp>
        <p:nvSpPr>
          <p:cNvPr id="2" name="دمعة 1">
            <a:extLst>
              <a:ext uri="{FF2B5EF4-FFF2-40B4-BE49-F238E27FC236}">
                <a16:creationId xmlns:a16="http://schemas.microsoft.com/office/drawing/2014/main" id="{44DEBA8D-BAFA-7DA7-922C-81FDD1E6FCCD}"/>
              </a:ext>
            </a:extLst>
          </p:cNvPr>
          <p:cNvSpPr/>
          <p:nvPr/>
        </p:nvSpPr>
        <p:spPr>
          <a:xfrm rot="6778076">
            <a:off x="1735016" y="2471107"/>
            <a:ext cx="2703804" cy="3032800"/>
          </a:xfrm>
          <a:custGeom>
            <a:avLst/>
            <a:gdLst>
              <a:gd name="connsiteX0" fmla="*/ 0 w 2703804"/>
              <a:gd name="connsiteY0" fmla="*/ 1516400 h 3032800"/>
              <a:gd name="connsiteX1" fmla="*/ 1351902 w 2703804"/>
              <a:gd name="connsiteY1" fmla="*/ 0 h 3032800"/>
              <a:gd name="connsiteX2" fmla="*/ 1775498 w 2703804"/>
              <a:gd name="connsiteY2" fmla="*/ 0 h 3032800"/>
              <a:gd name="connsiteX3" fmla="*/ 2185575 w 2703804"/>
              <a:gd name="connsiteY3" fmla="*/ 0 h 3032800"/>
              <a:gd name="connsiteX4" fmla="*/ 2703804 w 2703804"/>
              <a:gd name="connsiteY4" fmla="*/ 0 h 3032800"/>
              <a:gd name="connsiteX5" fmla="*/ 2703804 w 2703804"/>
              <a:gd name="connsiteY5" fmla="*/ 505467 h 3032800"/>
              <a:gd name="connsiteX6" fmla="*/ 2703804 w 2703804"/>
              <a:gd name="connsiteY6" fmla="*/ 980605 h 3032800"/>
              <a:gd name="connsiteX7" fmla="*/ 2703804 w 2703804"/>
              <a:gd name="connsiteY7" fmla="*/ 1516400 h 3032800"/>
              <a:gd name="connsiteX8" fmla="*/ 1351902 w 2703804"/>
              <a:gd name="connsiteY8" fmla="*/ 3032800 h 3032800"/>
              <a:gd name="connsiteX9" fmla="*/ 0 w 2703804"/>
              <a:gd name="connsiteY9" fmla="*/ 1516400 h 303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3804" h="3032800" fill="none" extrusionOk="0">
                <a:moveTo>
                  <a:pt x="0" y="1516400"/>
                </a:moveTo>
                <a:cubicBezTo>
                  <a:pt x="106797" y="665656"/>
                  <a:pt x="474759" y="21323"/>
                  <a:pt x="1351902" y="0"/>
                </a:cubicBezTo>
                <a:cubicBezTo>
                  <a:pt x="1484300" y="-2508"/>
                  <a:pt x="1600305" y="32455"/>
                  <a:pt x="1775498" y="0"/>
                </a:cubicBezTo>
                <a:cubicBezTo>
                  <a:pt x="1950691" y="-32455"/>
                  <a:pt x="2020767" y="37623"/>
                  <a:pt x="2185575" y="0"/>
                </a:cubicBezTo>
                <a:cubicBezTo>
                  <a:pt x="2350383" y="-37623"/>
                  <a:pt x="2454061" y="42749"/>
                  <a:pt x="2703804" y="0"/>
                </a:cubicBezTo>
                <a:cubicBezTo>
                  <a:pt x="2729068" y="182977"/>
                  <a:pt x="2644819" y="398839"/>
                  <a:pt x="2703804" y="505467"/>
                </a:cubicBezTo>
                <a:cubicBezTo>
                  <a:pt x="2762789" y="612095"/>
                  <a:pt x="2689541" y="794101"/>
                  <a:pt x="2703804" y="980605"/>
                </a:cubicBezTo>
                <a:cubicBezTo>
                  <a:pt x="2718067" y="1167109"/>
                  <a:pt x="2671407" y="1377281"/>
                  <a:pt x="2703804" y="1516400"/>
                </a:cubicBezTo>
                <a:cubicBezTo>
                  <a:pt x="2689669" y="2306762"/>
                  <a:pt x="2141645" y="2995349"/>
                  <a:pt x="1351902" y="3032800"/>
                </a:cubicBezTo>
                <a:cubicBezTo>
                  <a:pt x="548744" y="3096673"/>
                  <a:pt x="106013" y="2178786"/>
                  <a:pt x="0" y="1516400"/>
                </a:cubicBezTo>
                <a:close/>
              </a:path>
              <a:path w="2703804" h="3032800" stroke="0" extrusionOk="0">
                <a:moveTo>
                  <a:pt x="0" y="1516400"/>
                </a:moveTo>
                <a:cubicBezTo>
                  <a:pt x="-135271" y="578858"/>
                  <a:pt x="618539" y="-63431"/>
                  <a:pt x="1351902" y="0"/>
                </a:cubicBezTo>
                <a:cubicBezTo>
                  <a:pt x="1466557" y="-37331"/>
                  <a:pt x="1596345" y="45219"/>
                  <a:pt x="1829574" y="0"/>
                </a:cubicBezTo>
                <a:cubicBezTo>
                  <a:pt x="2062803" y="-45219"/>
                  <a:pt x="2055133" y="21779"/>
                  <a:pt x="2266689" y="0"/>
                </a:cubicBezTo>
                <a:cubicBezTo>
                  <a:pt x="2478246" y="-21779"/>
                  <a:pt x="2493977" y="50508"/>
                  <a:pt x="2703804" y="0"/>
                </a:cubicBezTo>
                <a:cubicBezTo>
                  <a:pt x="2737484" y="178830"/>
                  <a:pt x="2676143" y="353639"/>
                  <a:pt x="2703804" y="490303"/>
                </a:cubicBezTo>
                <a:cubicBezTo>
                  <a:pt x="2731465" y="626967"/>
                  <a:pt x="2679315" y="850894"/>
                  <a:pt x="2703804" y="965441"/>
                </a:cubicBezTo>
                <a:cubicBezTo>
                  <a:pt x="2728293" y="1079988"/>
                  <a:pt x="2683763" y="1375686"/>
                  <a:pt x="2703804" y="1516400"/>
                </a:cubicBezTo>
                <a:cubicBezTo>
                  <a:pt x="2836818" y="2370063"/>
                  <a:pt x="2049150" y="3069884"/>
                  <a:pt x="1351902" y="3032800"/>
                </a:cubicBezTo>
                <a:cubicBezTo>
                  <a:pt x="644651" y="3200322"/>
                  <a:pt x="-146993" y="2422436"/>
                  <a:pt x="0" y="151640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59F087-8D1C-286A-3A01-059C949FF439}"/>
              </a:ext>
            </a:extLst>
          </p:cNvPr>
          <p:cNvSpPr/>
          <p:nvPr/>
        </p:nvSpPr>
        <p:spPr>
          <a:xfrm>
            <a:off x="1613087" y="3369068"/>
            <a:ext cx="2993391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أحل المسائل باستعمال استراتيجية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إنشاء قائمة منظمة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6096000" y="3525612"/>
            <a:ext cx="3044968" cy="2823618"/>
          </a:xfrm>
          <a:custGeom>
            <a:avLst/>
            <a:gdLst>
              <a:gd name="connsiteX0" fmla="*/ 0 w 3044968"/>
              <a:gd name="connsiteY0" fmla="*/ 0 h 2823618"/>
              <a:gd name="connsiteX1" fmla="*/ 3044968 w 3044968"/>
              <a:gd name="connsiteY1" fmla="*/ 0 h 2823618"/>
              <a:gd name="connsiteX2" fmla="*/ 3044968 w 3044968"/>
              <a:gd name="connsiteY2" fmla="*/ 2823618 h 2823618"/>
              <a:gd name="connsiteX3" fmla="*/ 0 w 3044968"/>
              <a:gd name="connsiteY3" fmla="*/ 2823618 h 2823618"/>
              <a:gd name="connsiteX4" fmla="*/ 0 w 3044968"/>
              <a:gd name="connsiteY4" fmla="*/ 0 h 2823618"/>
              <a:gd name="connsiteX0" fmla="*/ 380621 w 3044968"/>
              <a:gd name="connsiteY0" fmla="*/ 0 h 2823618"/>
              <a:gd name="connsiteX1" fmla="*/ 380621 w 3044968"/>
              <a:gd name="connsiteY1" fmla="*/ 2823618 h 2823618"/>
              <a:gd name="connsiteX2" fmla="*/ 0 w 3044968"/>
              <a:gd name="connsiteY2" fmla="*/ 352952 h 2823618"/>
              <a:gd name="connsiteX3" fmla="*/ 3044968 w 3044968"/>
              <a:gd name="connsiteY3" fmla="*/ 352952 h 2823618"/>
              <a:gd name="connsiteX0" fmla="*/ 0 w 3044968"/>
              <a:gd name="connsiteY0" fmla="*/ 0 h 2823618"/>
              <a:gd name="connsiteX1" fmla="*/ 3044968 w 3044968"/>
              <a:gd name="connsiteY1" fmla="*/ 0 h 2823618"/>
              <a:gd name="connsiteX2" fmla="*/ 3044968 w 3044968"/>
              <a:gd name="connsiteY2" fmla="*/ 2823618 h 2823618"/>
              <a:gd name="connsiteX3" fmla="*/ 0 w 3044968"/>
              <a:gd name="connsiteY3" fmla="*/ 2823618 h 2823618"/>
              <a:gd name="connsiteX4" fmla="*/ 0 w 3044968"/>
              <a:gd name="connsiteY4" fmla="*/ 0 h 28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968" h="2823618" stroke="0" extrusionOk="0">
                <a:moveTo>
                  <a:pt x="0" y="0"/>
                </a:moveTo>
                <a:cubicBezTo>
                  <a:pt x="486326" y="131919"/>
                  <a:pt x="1678473" y="-79974"/>
                  <a:pt x="3044968" y="0"/>
                </a:cubicBezTo>
                <a:cubicBezTo>
                  <a:pt x="3157780" y="665362"/>
                  <a:pt x="2990992" y="1717606"/>
                  <a:pt x="3044968" y="2823618"/>
                </a:cubicBezTo>
                <a:cubicBezTo>
                  <a:pt x="1539108" y="2866507"/>
                  <a:pt x="445674" y="2718612"/>
                  <a:pt x="0" y="2823618"/>
                </a:cubicBezTo>
                <a:cubicBezTo>
                  <a:pt x="-49572" y="2157816"/>
                  <a:pt x="-52360" y="900089"/>
                  <a:pt x="0" y="0"/>
                </a:cubicBezTo>
                <a:close/>
              </a:path>
              <a:path w="3044968" h="2823618" fill="none" extrusionOk="0">
                <a:moveTo>
                  <a:pt x="380621" y="0"/>
                </a:moveTo>
                <a:cubicBezTo>
                  <a:pt x="396128" y="598061"/>
                  <a:pt x="362326" y="2485485"/>
                  <a:pt x="380621" y="2823618"/>
                </a:cubicBezTo>
                <a:moveTo>
                  <a:pt x="0" y="352952"/>
                </a:moveTo>
                <a:cubicBezTo>
                  <a:pt x="419693" y="243664"/>
                  <a:pt x="1574266" y="300989"/>
                  <a:pt x="3044968" y="352952"/>
                </a:cubicBezTo>
              </a:path>
              <a:path w="3044968" h="2823618" fill="none" extrusionOk="0">
                <a:moveTo>
                  <a:pt x="0" y="0"/>
                </a:moveTo>
                <a:cubicBezTo>
                  <a:pt x="1213069" y="4792"/>
                  <a:pt x="2509493" y="160209"/>
                  <a:pt x="3044968" y="0"/>
                </a:cubicBezTo>
                <a:cubicBezTo>
                  <a:pt x="2983462" y="616953"/>
                  <a:pt x="3110195" y="1666912"/>
                  <a:pt x="3044968" y="2823618"/>
                </a:cubicBezTo>
                <a:cubicBezTo>
                  <a:pt x="1889323" y="2883498"/>
                  <a:pt x="1095590" y="2810023"/>
                  <a:pt x="0" y="2823618"/>
                </a:cubicBezTo>
                <a:cubicBezTo>
                  <a:pt x="-11586" y="1470446"/>
                  <a:pt x="-136808" y="604637"/>
                  <a:pt x="0" y="0"/>
                </a:cubicBezTo>
                <a:close/>
              </a:path>
              <a:path w="3044968" h="2823618" fill="none" stroke="0" extrusionOk="0">
                <a:moveTo>
                  <a:pt x="380621" y="0"/>
                </a:moveTo>
                <a:cubicBezTo>
                  <a:pt x="300515" y="288667"/>
                  <a:pt x="276619" y="1571546"/>
                  <a:pt x="380621" y="2823618"/>
                </a:cubicBezTo>
                <a:moveTo>
                  <a:pt x="0" y="352952"/>
                </a:moveTo>
                <a:cubicBezTo>
                  <a:pt x="510115" y="237881"/>
                  <a:pt x="1875658" y="349861"/>
                  <a:pt x="3044968" y="352952"/>
                </a:cubicBezTo>
              </a:path>
              <a:path w="3044968" h="2823618" fill="none" stroke="0" extrusionOk="0">
                <a:moveTo>
                  <a:pt x="0" y="0"/>
                </a:moveTo>
                <a:cubicBezTo>
                  <a:pt x="1343528" y="-46870"/>
                  <a:pt x="1602428" y="8709"/>
                  <a:pt x="3044968" y="0"/>
                </a:cubicBezTo>
                <a:cubicBezTo>
                  <a:pt x="3099716" y="709973"/>
                  <a:pt x="2944065" y="1839713"/>
                  <a:pt x="3044968" y="2823618"/>
                </a:cubicBezTo>
                <a:cubicBezTo>
                  <a:pt x="2335984" y="2745288"/>
                  <a:pt x="1176951" y="2667950"/>
                  <a:pt x="0" y="2823618"/>
                </a:cubicBezTo>
                <a:cubicBezTo>
                  <a:pt x="167771" y="2182780"/>
                  <a:pt x="50624" y="1042193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التصفح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القراءة المبصرة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التعلم الفردي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الدقيقة الواحدة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التعلم التعاوني</a:t>
            </a:r>
          </a:p>
          <a:p>
            <a:pPr algn="ctr"/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8FD3EAC-7DB1-8903-D4A9-6F9BDEE58116}"/>
              </a:ext>
            </a:extLst>
          </p:cNvPr>
          <p:cNvSpPr txBox="1"/>
          <p:nvPr/>
        </p:nvSpPr>
        <p:spPr>
          <a:xfrm>
            <a:off x="6233127" y="3506154"/>
            <a:ext cx="2464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استراتيجات التعلم النشط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AA1D219-2B97-FD89-52DA-00803BF6DB6F}"/>
              </a:ext>
            </a:extLst>
          </p:cNvPr>
          <p:cNvSpPr/>
          <p:nvPr/>
        </p:nvSpPr>
        <p:spPr>
          <a:xfrm>
            <a:off x="4192102" y="56221"/>
            <a:ext cx="4180818" cy="1673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2</a:t>
            </a:r>
          </a:p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حل المسألة</a:t>
            </a:r>
          </a:p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إنشاء قائمة منظّمة</a:t>
            </a:r>
          </a:p>
        </p:txBody>
      </p:sp>
    </p:spTree>
    <p:extLst>
      <p:ext uri="{BB962C8B-B14F-4D97-AF65-F5344CB8AC3E}">
        <p14:creationId xmlns:p14="http://schemas.microsoft.com/office/powerpoint/2010/main" val="19637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 animBg="1"/>
      <p:bldP spid="30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2881" y="-774309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4" y="767802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5" y="756432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-124408"/>
            <a:ext cx="4180818" cy="119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أسئلة البناء</a:t>
            </a: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2734392" y="2665470"/>
            <a:ext cx="7222737" cy="1262396"/>
          </a:xfrm>
          <a:custGeom>
            <a:avLst/>
            <a:gdLst>
              <a:gd name="connsiteX0" fmla="*/ 0 w 7222737"/>
              <a:gd name="connsiteY0" fmla="*/ 0 h 1262396"/>
              <a:gd name="connsiteX1" fmla="*/ 7222737 w 7222737"/>
              <a:gd name="connsiteY1" fmla="*/ 0 h 1262396"/>
              <a:gd name="connsiteX2" fmla="*/ 7222737 w 7222737"/>
              <a:gd name="connsiteY2" fmla="*/ 1262396 h 1262396"/>
              <a:gd name="connsiteX3" fmla="*/ 0 w 7222737"/>
              <a:gd name="connsiteY3" fmla="*/ 1262396 h 1262396"/>
              <a:gd name="connsiteX4" fmla="*/ 0 w 7222737"/>
              <a:gd name="connsiteY4" fmla="*/ 0 h 1262396"/>
              <a:gd name="connsiteX0" fmla="*/ 902842 w 7222737"/>
              <a:gd name="connsiteY0" fmla="*/ 0 h 1262396"/>
              <a:gd name="connsiteX1" fmla="*/ 902842 w 7222737"/>
              <a:gd name="connsiteY1" fmla="*/ 1262396 h 1262396"/>
              <a:gd name="connsiteX2" fmla="*/ 0 w 7222737"/>
              <a:gd name="connsiteY2" fmla="*/ 157799 h 1262396"/>
              <a:gd name="connsiteX3" fmla="*/ 7222737 w 7222737"/>
              <a:gd name="connsiteY3" fmla="*/ 157799 h 1262396"/>
              <a:gd name="connsiteX0" fmla="*/ 0 w 7222737"/>
              <a:gd name="connsiteY0" fmla="*/ 0 h 1262396"/>
              <a:gd name="connsiteX1" fmla="*/ 7222737 w 7222737"/>
              <a:gd name="connsiteY1" fmla="*/ 0 h 1262396"/>
              <a:gd name="connsiteX2" fmla="*/ 7222737 w 7222737"/>
              <a:gd name="connsiteY2" fmla="*/ 1262396 h 1262396"/>
              <a:gd name="connsiteX3" fmla="*/ 0 w 7222737"/>
              <a:gd name="connsiteY3" fmla="*/ 1262396 h 1262396"/>
              <a:gd name="connsiteX4" fmla="*/ 0 w 7222737"/>
              <a:gd name="connsiteY4" fmla="*/ 0 h 12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2737" h="1262396" stroke="0" extrusionOk="0">
                <a:moveTo>
                  <a:pt x="0" y="0"/>
                </a:moveTo>
                <a:cubicBezTo>
                  <a:pt x="3148044" y="131919"/>
                  <a:pt x="4609037" y="-79974"/>
                  <a:pt x="7222737" y="0"/>
                </a:cubicBezTo>
                <a:cubicBezTo>
                  <a:pt x="7313089" y="217315"/>
                  <a:pt x="7199786" y="1063983"/>
                  <a:pt x="7222737" y="1262396"/>
                </a:cubicBezTo>
                <a:cubicBezTo>
                  <a:pt x="4203283" y="1305285"/>
                  <a:pt x="2378481" y="1157390"/>
                  <a:pt x="0" y="1262396"/>
                </a:cubicBezTo>
                <a:cubicBezTo>
                  <a:pt x="-81369" y="865574"/>
                  <a:pt x="-53515" y="432391"/>
                  <a:pt x="0" y="0"/>
                </a:cubicBezTo>
                <a:close/>
              </a:path>
              <a:path w="7222737" h="1262396" fill="none" extrusionOk="0">
                <a:moveTo>
                  <a:pt x="902842" y="0"/>
                </a:moveTo>
                <a:cubicBezTo>
                  <a:pt x="836146" y="316069"/>
                  <a:pt x="862090" y="998523"/>
                  <a:pt x="902842" y="1262396"/>
                </a:cubicBezTo>
                <a:moveTo>
                  <a:pt x="0" y="157799"/>
                </a:moveTo>
                <a:cubicBezTo>
                  <a:pt x="3429525" y="48511"/>
                  <a:pt x="5371028" y="105836"/>
                  <a:pt x="7222737" y="157799"/>
                </a:cubicBezTo>
              </a:path>
              <a:path w="7222737" h="1262396" fill="none" extrusionOk="0">
                <a:moveTo>
                  <a:pt x="0" y="0"/>
                </a:moveTo>
                <a:cubicBezTo>
                  <a:pt x="2592239" y="4792"/>
                  <a:pt x="6139146" y="160209"/>
                  <a:pt x="7222737" y="0"/>
                </a:cubicBezTo>
                <a:cubicBezTo>
                  <a:pt x="7228649" y="587062"/>
                  <a:pt x="7243127" y="759613"/>
                  <a:pt x="7222737" y="1262396"/>
                </a:cubicBezTo>
                <a:cubicBezTo>
                  <a:pt x="4249103" y="1322276"/>
                  <a:pt x="2625942" y="1248801"/>
                  <a:pt x="0" y="1262396"/>
                </a:cubicBezTo>
                <a:cubicBezTo>
                  <a:pt x="-24595" y="656778"/>
                  <a:pt x="-34587" y="178067"/>
                  <a:pt x="0" y="0"/>
                </a:cubicBezTo>
                <a:close/>
              </a:path>
              <a:path w="7222737" h="1262396" fill="none" stroke="0" extrusionOk="0">
                <a:moveTo>
                  <a:pt x="902842" y="0"/>
                </a:moveTo>
                <a:cubicBezTo>
                  <a:pt x="837493" y="144613"/>
                  <a:pt x="937603" y="963723"/>
                  <a:pt x="902842" y="1262396"/>
                </a:cubicBezTo>
                <a:moveTo>
                  <a:pt x="0" y="157799"/>
                </a:moveTo>
                <a:cubicBezTo>
                  <a:pt x="1936680" y="42728"/>
                  <a:pt x="4117350" y="154708"/>
                  <a:pt x="7222737" y="157799"/>
                </a:cubicBezTo>
              </a:path>
              <a:path w="7222737" h="1262396" fill="none" stroke="0" extrusionOk="0">
                <a:moveTo>
                  <a:pt x="0" y="0"/>
                </a:moveTo>
                <a:cubicBezTo>
                  <a:pt x="2447313" y="-46870"/>
                  <a:pt x="3666387" y="8709"/>
                  <a:pt x="7222737" y="0"/>
                </a:cubicBezTo>
                <a:cubicBezTo>
                  <a:pt x="7300759" y="502228"/>
                  <a:pt x="7202956" y="1107326"/>
                  <a:pt x="7222737" y="1262396"/>
                </a:cubicBezTo>
                <a:cubicBezTo>
                  <a:pt x="6497210" y="1184066"/>
                  <a:pt x="2960221" y="1106728"/>
                  <a:pt x="0" y="1262396"/>
                </a:cubicBezTo>
                <a:cubicBezTo>
                  <a:pt x="78077" y="1063720"/>
                  <a:pt x="8408" y="36695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يمكن تمثيل نواتج رمي قطعتي نقود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3FC44F58-54C7-6273-7F42-8CBD27C0DF15}"/>
              </a:ext>
            </a:extLst>
          </p:cNvPr>
          <p:cNvSpPr/>
          <p:nvPr/>
        </p:nvSpPr>
        <p:spPr>
          <a:xfrm>
            <a:off x="6574059" y="4520095"/>
            <a:ext cx="1504329" cy="1135924"/>
          </a:xfrm>
          <a:custGeom>
            <a:avLst/>
            <a:gdLst>
              <a:gd name="connsiteX0" fmla="*/ 0 w 1504329"/>
              <a:gd name="connsiteY0" fmla="*/ 567962 h 1135924"/>
              <a:gd name="connsiteX1" fmla="*/ 567962 w 1504329"/>
              <a:gd name="connsiteY1" fmla="*/ 0 h 1135924"/>
              <a:gd name="connsiteX2" fmla="*/ 936367 w 1504329"/>
              <a:gd name="connsiteY2" fmla="*/ 0 h 1135924"/>
              <a:gd name="connsiteX3" fmla="*/ 1504329 w 1504329"/>
              <a:gd name="connsiteY3" fmla="*/ 567962 h 1135924"/>
              <a:gd name="connsiteX4" fmla="*/ 1504329 w 1504329"/>
              <a:gd name="connsiteY4" fmla="*/ 567962 h 1135924"/>
              <a:gd name="connsiteX5" fmla="*/ 936367 w 1504329"/>
              <a:gd name="connsiteY5" fmla="*/ 1135924 h 1135924"/>
              <a:gd name="connsiteX6" fmla="*/ 567962 w 1504329"/>
              <a:gd name="connsiteY6" fmla="*/ 1135924 h 1135924"/>
              <a:gd name="connsiteX7" fmla="*/ 0 w 1504329"/>
              <a:gd name="connsiteY7" fmla="*/ 567962 h 1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29" h="1135924" fill="none" extrusionOk="0">
                <a:moveTo>
                  <a:pt x="0" y="567962"/>
                </a:moveTo>
                <a:cubicBezTo>
                  <a:pt x="31159" y="275843"/>
                  <a:pt x="271214" y="65816"/>
                  <a:pt x="567962" y="0"/>
                </a:cubicBezTo>
                <a:cubicBezTo>
                  <a:pt x="687299" y="-16488"/>
                  <a:pt x="767693" y="-13118"/>
                  <a:pt x="936367" y="0"/>
                </a:cubicBezTo>
                <a:cubicBezTo>
                  <a:pt x="1313149" y="38238"/>
                  <a:pt x="1576520" y="255912"/>
                  <a:pt x="1504329" y="567962"/>
                </a:cubicBezTo>
                <a:lnTo>
                  <a:pt x="1504329" y="567962"/>
                </a:lnTo>
                <a:cubicBezTo>
                  <a:pt x="1487892" y="919097"/>
                  <a:pt x="1186206" y="1095347"/>
                  <a:pt x="936367" y="1135924"/>
                </a:cubicBezTo>
                <a:cubicBezTo>
                  <a:pt x="793952" y="1134328"/>
                  <a:pt x="736913" y="1124895"/>
                  <a:pt x="567962" y="1135924"/>
                </a:cubicBezTo>
                <a:cubicBezTo>
                  <a:pt x="225833" y="1124252"/>
                  <a:pt x="-49252" y="891609"/>
                  <a:pt x="0" y="567962"/>
                </a:cubicBezTo>
                <a:close/>
              </a:path>
              <a:path w="1504329" h="1135924" stroke="0" extrusionOk="0">
                <a:moveTo>
                  <a:pt x="0" y="567962"/>
                </a:moveTo>
                <a:cubicBezTo>
                  <a:pt x="47919" y="260251"/>
                  <a:pt x="277171" y="-28840"/>
                  <a:pt x="567962" y="0"/>
                </a:cubicBezTo>
                <a:cubicBezTo>
                  <a:pt x="719547" y="4362"/>
                  <a:pt x="838746" y="-2422"/>
                  <a:pt x="936367" y="0"/>
                </a:cubicBezTo>
                <a:cubicBezTo>
                  <a:pt x="1271224" y="-48117"/>
                  <a:pt x="1550504" y="197473"/>
                  <a:pt x="1504329" y="567962"/>
                </a:cubicBezTo>
                <a:lnTo>
                  <a:pt x="1504329" y="567962"/>
                </a:lnTo>
                <a:cubicBezTo>
                  <a:pt x="1488846" y="865775"/>
                  <a:pt x="1258519" y="1130804"/>
                  <a:pt x="936367" y="1135924"/>
                </a:cubicBezTo>
                <a:cubicBezTo>
                  <a:pt x="834453" y="1143803"/>
                  <a:pt x="715386" y="1149007"/>
                  <a:pt x="567962" y="1135924"/>
                </a:cubicBezTo>
                <a:cubicBezTo>
                  <a:pt x="270661" y="1172765"/>
                  <a:pt x="38166" y="920368"/>
                  <a:pt x="0" y="567962"/>
                </a:cubicBezTo>
                <a:close/>
              </a:path>
            </a:pathLst>
          </a:custGeom>
          <a:solidFill>
            <a:srgbClr val="D2D2E6"/>
          </a:solidFill>
          <a:ln w="19050">
            <a:solidFill>
              <a:srgbClr val="FCE8BA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الرسم الشجري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45FF1174-73DA-C6ED-BE6A-35F935F3A20F}"/>
              </a:ext>
            </a:extLst>
          </p:cNvPr>
          <p:cNvSpPr/>
          <p:nvPr/>
        </p:nvSpPr>
        <p:spPr>
          <a:xfrm>
            <a:off x="3977489" y="4520095"/>
            <a:ext cx="1504329" cy="1135924"/>
          </a:xfrm>
          <a:custGeom>
            <a:avLst/>
            <a:gdLst>
              <a:gd name="connsiteX0" fmla="*/ 0 w 1504329"/>
              <a:gd name="connsiteY0" fmla="*/ 567962 h 1135924"/>
              <a:gd name="connsiteX1" fmla="*/ 567962 w 1504329"/>
              <a:gd name="connsiteY1" fmla="*/ 0 h 1135924"/>
              <a:gd name="connsiteX2" fmla="*/ 936367 w 1504329"/>
              <a:gd name="connsiteY2" fmla="*/ 0 h 1135924"/>
              <a:gd name="connsiteX3" fmla="*/ 1504329 w 1504329"/>
              <a:gd name="connsiteY3" fmla="*/ 567962 h 1135924"/>
              <a:gd name="connsiteX4" fmla="*/ 1504329 w 1504329"/>
              <a:gd name="connsiteY4" fmla="*/ 567962 h 1135924"/>
              <a:gd name="connsiteX5" fmla="*/ 936367 w 1504329"/>
              <a:gd name="connsiteY5" fmla="*/ 1135924 h 1135924"/>
              <a:gd name="connsiteX6" fmla="*/ 567962 w 1504329"/>
              <a:gd name="connsiteY6" fmla="*/ 1135924 h 1135924"/>
              <a:gd name="connsiteX7" fmla="*/ 0 w 1504329"/>
              <a:gd name="connsiteY7" fmla="*/ 567962 h 1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29" h="1135924" fill="none" extrusionOk="0">
                <a:moveTo>
                  <a:pt x="0" y="567962"/>
                </a:moveTo>
                <a:cubicBezTo>
                  <a:pt x="31159" y="275843"/>
                  <a:pt x="271214" y="65816"/>
                  <a:pt x="567962" y="0"/>
                </a:cubicBezTo>
                <a:cubicBezTo>
                  <a:pt x="687299" y="-16488"/>
                  <a:pt x="767693" y="-13118"/>
                  <a:pt x="936367" y="0"/>
                </a:cubicBezTo>
                <a:cubicBezTo>
                  <a:pt x="1313149" y="38238"/>
                  <a:pt x="1576520" y="255912"/>
                  <a:pt x="1504329" y="567962"/>
                </a:cubicBezTo>
                <a:lnTo>
                  <a:pt x="1504329" y="567962"/>
                </a:lnTo>
                <a:cubicBezTo>
                  <a:pt x="1487892" y="919097"/>
                  <a:pt x="1186206" y="1095347"/>
                  <a:pt x="936367" y="1135924"/>
                </a:cubicBezTo>
                <a:cubicBezTo>
                  <a:pt x="793952" y="1134328"/>
                  <a:pt x="736913" y="1124895"/>
                  <a:pt x="567962" y="1135924"/>
                </a:cubicBezTo>
                <a:cubicBezTo>
                  <a:pt x="225833" y="1124252"/>
                  <a:pt x="-49252" y="891609"/>
                  <a:pt x="0" y="567962"/>
                </a:cubicBezTo>
                <a:close/>
              </a:path>
              <a:path w="1504329" h="1135924" stroke="0" extrusionOk="0">
                <a:moveTo>
                  <a:pt x="0" y="567962"/>
                </a:moveTo>
                <a:cubicBezTo>
                  <a:pt x="47919" y="260251"/>
                  <a:pt x="277171" y="-28840"/>
                  <a:pt x="567962" y="0"/>
                </a:cubicBezTo>
                <a:cubicBezTo>
                  <a:pt x="719547" y="4362"/>
                  <a:pt x="838746" y="-2422"/>
                  <a:pt x="936367" y="0"/>
                </a:cubicBezTo>
                <a:cubicBezTo>
                  <a:pt x="1271224" y="-48117"/>
                  <a:pt x="1550504" y="197473"/>
                  <a:pt x="1504329" y="567962"/>
                </a:cubicBezTo>
                <a:lnTo>
                  <a:pt x="1504329" y="567962"/>
                </a:lnTo>
                <a:cubicBezTo>
                  <a:pt x="1488846" y="865775"/>
                  <a:pt x="1258519" y="1130804"/>
                  <a:pt x="936367" y="1135924"/>
                </a:cubicBezTo>
                <a:cubicBezTo>
                  <a:pt x="834453" y="1143803"/>
                  <a:pt x="715386" y="1149007"/>
                  <a:pt x="567962" y="1135924"/>
                </a:cubicBezTo>
                <a:cubicBezTo>
                  <a:pt x="270661" y="1172765"/>
                  <a:pt x="38166" y="920368"/>
                  <a:pt x="0" y="567962"/>
                </a:cubicBezTo>
                <a:close/>
              </a:path>
            </a:pathLst>
          </a:custGeom>
          <a:solidFill>
            <a:srgbClr val="D2D2E6"/>
          </a:solidFill>
          <a:ln w="19050">
            <a:solidFill>
              <a:srgbClr val="FCE8BA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الجداول</a:t>
            </a:r>
          </a:p>
        </p:txBody>
      </p:sp>
    </p:spTree>
    <p:extLst>
      <p:ext uri="{BB962C8B-B14F-4D97-AF65-F5344CB8AC3E}">
        <p14:creationId xmlns:p14="http://schemas.microsoft.com/office/powerpoint/2010/main" val="3897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37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686617" y="-169717"/>
            <a:ext cx="272331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المبصرة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17B3171-FE3F-A20C-C6B6-3B58061CD12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7609" t="24933" r="29200" b="10029"/>
          <a:stretch/>
        </p:blipFill>
        <p:spPr>
          <a:xfrm>
            <a:off x="2167585" y="78558"/>
            <a:ext cx="7293201" cy="67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2881" y="-774309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4" y="767802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5" y="756432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-124408"/>
            <a:ext cx="4180818" cy="119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حلل الاستراتيجية</a:t>
            </a: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2734392" y="2665470"/>
            <a:ext cx="8146354" cy="1262396"/>
          </a:xfrm>
          <a:custGeom>
            <a:avLst/>
            <a:gdLst>
              <a:gd name="connsiteX0" fmla="*/ 0 w 8146354"/>
              <a:gd name="connsiteY0" fmla="*/ 0 h 1262396"/>
              <a:gd name="connsiteX1" fmla="*/ 8146354 w 8146354"/>
              <a:gd name="connsiteY1" fmla="*/ 0 h 1262396"/>
              <a:gd name="connsiteX2" fmla="*/ 8146354 w 8146354"/>
              <a:gd name="connsiteY2" fmla="*/ 1262396 h 1262396"/>
              <a:gd name="connsiteX3" fmla="*/ 0 w 8146354"/>
              <a:gd name="connsiteY3" fmla="*/ 1262396 h 1262396"/>
              <a:gd name="connsiteX4" fmla="*/ 0 w 8146354"/>
              <a:gd name="connsiteY4" fmla="*/ 0 h 1262396"/>
              <a:gd name="connsiteX0" fmla="*/ 1018294 w 8146354"/>
              <a:gd name="connsiteY0" fmla="*/ 0 h 1262396"/>
              <a:gd name="connsiteX1" fmla="*/ 1018294 w 8146354"/>
              <a:gd name="connsiteY1" fmla="*/ 1262396 h 1262396"/>
              <a:gd name="connsiteX2" fmla="*/ 0 w 8146354"/>
              <a:gd name="connsiteY2" fmla="*/ 157799 h 1262396"/>
              <a:gd name="connsiteX3" fmla="*/ 8146354 w 8146354"/>
              <a:gd name="connsiteY3" fmla="*/ 157799 h 1262396"/>
              <a:gd name="connsiteX0" fmla="*/ 0 w 8146354"/>
              <a:gd name="connsiteY0" fmla="*/ 0 h 1262396"/>
              <a:gd name="connsiteX1" fmla="*/ 8146354 w 8146354"/>
              <a:gd name="connsiteY1" fmla="*/ 0 h 1262396"/>
              <a:gd name="connsiteX2" fmla="*/ 8146354 w 8146354"/>
              <a:gd name="connsiteY2" fmla="*/ 1262396 h 1262396"/>
              <a:gd name="connsiteX3" fmla="*/ 0 w 8146354"/>
              <a:gd name="connsiteY3" fmla="*/ 1262396 h 1262396"/>
              <a:gd name="connsiteX4" fmla="*/ 0 w 8146354"/>
              <a:gd name="connsiteY4" fmla="*/ 0 h 12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6354" h="1262396" stroke="0" extrusionOk="0">
                <a:moveTo>
                  <a:pt x="0" y="0"/>
                </a:moveTo>
                <a:cubicBezTo>
                  <a:pt x="2339130" y="131919"/>
                  <a:pt x="7030332" y="-79974"/>
                  <a:pt x="8146354" y="0"/>
                </a:cubicBezTo>
                <a:cubicBezTo>
                  <a:pt x="8236706" y="217315"/>
                  <a:pt x="8123403" y="1063983"/>
                  <a:pt x="8146354" y="1262396"/>
                </a:cubicBezTo>
                <a:cubicBezTo>
                  <a:pt x="4729388" y="1305285"/>
                  <a:pt x="3364489" y="1157390"/>
                  <a:pt x="0" y="1262396"/>
                </a:cubicBezTo>
                <a:cubicBezTo>
                  <a:pt x="-81369" y="865574"/>
                  <a:pt x="-53515" y="432391"/>
                  <a:pt x="0" y="0"/>
                </a:cubicBezTo>
                <a:close/>
              </a:path>
              <a:path w="8146354" h="1262396" fill="none" extrusionOk="0">
                <a:moveTo>
                  <a:pt x="1018294" y="0"/>
                </a:moveTo>
                <a:cubicBezTo>
                  <a:pt x="951598" y="316069"/>
                  <a:pt x="977542" y="998523"/>
                  <a:pt x="1018294" y="1262396"/>
                </a:cubicBezTo>
                <a:moveTo>
                  <a:pt x="0" y="157799"/>
                </a:moveTo>
                <a:cubicBezTo>
                  <a:pt x="2997686" y="48511"/>
                  <a:pt x="7008747" y="105836"/>
                  <a:pt x="8146354" y="157799"/>
                </a:cubicBezTo>
              </a:path>
              <a:path w="8146354" h="1262396" fill="none" extrusionOk="0">
                <a:moveTo>
                  <a:pt x="0" y="0"/>
                </a:moveTo>
                <a:cubicBezTo>
                  <a:pt x="3003918" y="4792"/>
                  <a:pt x="7081562" y="160209"/>
                  <a:pt x="8146354" y="0"/>
                </a:cubicBezTo>
                <a:cubicBezTo>
                  <a:pt x="8152266" y="587062"/>
                  <a:pt x="8166744" y="759613"/>
                  <a:pt x="8146354" y="1262396"/>
                </a:cubicBezTo>
                <a:cubicBezTo>
                  <a:pt x="6327103" y="1322276"/>
                  <a:pt x="3035439" y="1248801"/>
                  <a:pt x="0" y="1262396"/>
                </a:cubicBezTo>
                <a:cubicBezTo>
                  <a:pt x="-24595" y="656778"/>
                  <a:pt x="-34587" y="178067"/>
                  <a:pt x="0" y="0"/>
                </a:cubicBezTo>
                <a:close/>
              </a:path>
              <a:path w="8146354" h="1262396" fill="none" stroke="0" extrusionOk="0">
                <a:moveTo>
                  <a:pt x="1018294" y="0"/>
                </a:moveTo>
                <a:cubicBezTo>
                  <a:pt x="952945" y="144613"/>
                  <a:pt x="1053055" y="963723"/>
                  <a:pt x="1018294" y="1262396"/>
                </a:cubicBezTo>
                <a:moveTo>
                  <a:pt x="0" y="157799"/>
                </a:moveTo>
                <a:cubicBezTo>
                  <a:pt x="1425288" y="42728"/>
                  <a:pt x="6597495" y="154708"/>
                  <a:pt x="8146354" y="157799"/>
                </a:cubicBezTo>
              </a:path>
              <a:path w="8146354" h="1262396" fill="none" stroke="0" extrusionOk="0">
                <a:moveTo>
                  <a:pt x="0" y="0"/>
                </a:moveTo>
                <a:cubicBezTo>
                  <a:pt x="1455312" y="-46870"/>
                  <a:pt x="7180764" y="8709"/>
                  <a:pt x="8146354" y="0"/>
                </a:cubicBezTo>
                <a:cubicBezTo>
                  <a:pt x="8224376" y="502228"/>
                  <a:pt x="8126573" y="1107326"/>
                  <a:pt x="8146354" y="1262396"/>
                </a:cubicBezTo>
                <a:cubicBezTo>
                  <a:pt x="5574953" y="1184066"/>
                  <a:pt x="2643899" y="1106728"/>
                  <a:pt x="0" y="1262396"/>
                </a:cubicBezTo>
                <a:cubicBezTo>
                  <a:pt x="78077" y="1063720"/>
                  <a:pt x="8408" y="36695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 طريقة أخرى يمكن من خلالها إيجاد جميع الخيارات الممكنة لوجبات الإفطار التي يقدمها مقصف المدرسة.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3FC44F58-54C7-6273-7F42-8CBD27C0DF15}"/>
              </a:ext>
            </a:extLst>
          </p:cNvPr>
          <p:cNvSpPr/>
          <p:nvPr/>
        </p:nvSpPr>
        <p:spPr>
          <a:xfrm>
            <a:off x="1798262" y="2725483"/>
            <a:ext cx="1504329" cy="1135924"/>
          </a:xfrm>
          <a:custGeom>
            <a:avLst/>
            <a:gdLst>
              <a:gd name="connsiteX0" fmla="*/ 0 w 1504329"/>
              <a:gd name="connsiteY0" fmla="*/ 567962 h 1135924"/>
              <a:gd name="connsiteX1" fmla="*/ 567962 w 1504329"/>
              <a:gd name="connsiteY1" fmla="*/ 0 h 1135924"/>
              <a:gd name="connsiteX2" fmla="*/ 936367 w 1504329"/>
              <a:gd name="connsiteY2" fmla="*/ 0 h 1135924"/>
              <a:gd name="connsiteX3" fmla="*/ 1504329 w 1504329"/>
              <a:gd name="connsiteY3" fmla="*/ 567962 h 1135924"/>
              <a:gd name="connsiteX4" fmla="*/ 1504329 w 1504329"/>
              <a:gd name="connsiteY4" fmla="*/ 567962 h 1135924"/>
              <a:gd name="connsiteX5" fmla="*/ 936367 w 1504329"/>
              <a:gd name="connsiteY5" fmla="*/ 1135924 h 1135924"/>
              <a:gd name="connsiteX6" fmla="*/ 567962 w 1504329"/>
              <a:gd name="connsiteY6" fmla="*/ 1135924 h 1135924"/>
              <a:gd name="connsiteX7" fmla="*/ 0 w 1504329"/>
              <a:gd name="connsiteY7" fmla="*/ 567962 h 1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29" h="1135924" fill="none" extrusionOk="0">
                <a:moveTo>
                  <a:pt x="0" y="567962"/>
                </a:moveTo>
                <a:cubicBezTo>
                  <a:pt x="31159" y="275843"/>
                  <a:pt x="271214" y="65816"/>
                  <a:pt x="567962" y="0"/>
                </a:cubicBezTo>
                <a:cubicBezTo>
                  <a:pt x="687299" y="-16488"/>
                  <a:pt x="767693" y="-13118"/>
                  <a:pt x="936367" y="0"/>
                </a:cubicBezTo>
                <a:cubicBezTo>
                  <a:pt x="1313149" y="38238"/>
                  <a:pt x="1576520" y="255912"/>
                  <a:pt x="1504329" y="567962"/>
                </a:cubicBezTo>
                <a:lnTo>
                  <a:pt x="1504329" y="567962"/>
                </a:lnTo>
                <a:cubicBezTo>
                  <a:pt x="1487892" y="919097"/>
                  <a:pt x="1186206" y="1095347"/>
                  <a:pt x="936367" y="1135924"/>
                </a:cubicBezTo>
                <a:cubicBezTo>
                  <a:pt x="793952" y="1134328"/>
                  <a:pt x="736913" y="1124895"/>
                  <a:pt x="567962" y="1135924"/>
                </a:cubicBezTo>
                <a:cubicBezTo>
                  <a:pt x="225833" y="1124252"/>
                  <a:pt x="-49252" y="891609"/>
                  <a:pt x="0" y="567962"/>
                </a:cubicBezTo>
                <a:close/>
              </a:path>
              <a:path w="1504329" h="1135924" stroke="0" extrusionOk="0">
                <a:moveTo>
                  <a:pt x="0" y="567962"/>
                </a:moveTo>
                <a:cubicBezTo>
                  <a:pt x="47919" y="260251"/>
                  <a:pt x="277171" y="-28840"/>
                  <a:pt x="567962" y="0"/>
                </a:cubicBezTo>
                <a:cubicBezTo>
                  <a:pt x="719547" y="4362"/>
                  <a:pt x="838746" y="-2422"/>
                  <a:pt x="936367" y="0"/>
                </a:cubicBezTo>
                <a:cubicBezTo>
                  <a:pt x="1271224" y="-48117"/>
                  <a:pt x="1550504" y="197473"/>
                  <a:pt x="1504329" y="567962"/>
                </a:cubicBezTo>
                <a:lnTo>
                  <a:pt x="1504329" y="567962"/>
                </a:lnTo>
                <a:cubicBezTo>
                  <a:pt x="1488846" y="865775"/>
                  <a:pt x="1258519" y="1130804"/>
                  <a:pt x="936367" y="1135924"/>
                </a:cubicBezTo>
                <a:cubicBezTo>
                  <a:pt x="834453" y="1143803"/>
                  <a:pt x="715386" y="1149007"/>
                  <a:pt x="567962" y="1135924"/>
                </a:cubicBezTo>
                <a:cubicBezTo>
                  <a:pt x="270661" y="1172765"/>
                  <a:pt x="38166" y="920368"/>
                  <a:pt x="0" y="567962"/>
                </a:cubicBezTo>
                <a:close/>
              </a:path>
            </a:pathLst>
          </a:custGeom>
          <a:solidFill>
            <a:srgbClr val="D2D2E6"/>
          </a:solidFill>
          <a:ln w="19050">
            <a:solidFill>
              <a:srgbClr val="FCE8BA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الرسم الشجري</a:t>
            </a:r>
          </a:p>
        </p:txBody>
      </p:sp>
      <p:sp>
        <p:nvSpPr>
          <p:cNvPr id="2" name="مخطط انسيابي: تخزين داخلي 1">
            <a:extLst>
              <a:ext uri="{FF2B5EF4-FFF2-40B4-BE49-F238E27FC236}">
                <a16:creationId xmlns:a16="http://schemas.microsoft.com/office/drawing/2014/main" id="{30396513-DA79-34C3-FDC8-9D21F8608962}"/>
              </a:ext>
            </a:extLst>
          </p:cNvPr>
          <p:cNvSpPr/>
          <p:nvPr/>
        </p:nvSpPr>
        <p:spPr>
          <a:xfrm>
            <a:off x="2571365" y="4355756"/>
            <a:ext cx="7405013" cy="1262396"/>
          </a:xfrm>
          <a:custGeom>
            <a:avLst/>
            <a:gdLst>
              <a:gd name="connsiteX0" fmla="*/ 0 w 7405013"/>
              <a:gd name="connsiteY0" fmla="*/ 0 h 1262396"/>
              <a:gd name="connsiteX1" fmla="*/ 7405013 w 7405013"/>
              <a:gd name="connsiteY1" fmla="*/ 0 h 1262396"/>
              <a:gd name="connsiteX2" fmla="*/ 7405013 w 7405013"/>
              <a:gd name="connsiteY2" fmla="*/ 1262396 h 1262396"/>
              <a:gd name="connsiteX3" fmla="*/ 0 w 7405013"/>
              <a:gd name="connsiteY3" fmla="*/ 1262396 h 1262396"/>
              <a:gd name="connsiteX4" fmla="*/ 0 w 7405013"/>
              <a:gd name="connsiteY4" fmla="*/ 0 h 1262396"/>
              <a:gd name="connsiteX0" fmla="*/ 925626 w 7405013"/>
              <a:gd name="connsiteY0" fmla="*/ 0 h 1262396"/>
              <a:gd name="connsiteX1" fmla="*/ 925626 w 7405013"/>
              <a:gd name="connsiteY1" fmla="*/ 1262396 h 1262396"/>
              <a:gd name="connsiteX2" fmla="*/ 0 w 7405013"/>
              <a:gd name="connsiteY2" fmla="*/ 157799 h 1262396"/>
              <a:gd name="connsiteX3" fmla="*/ 7405013 w 7405013"/>
              <a:gd name="connsiteY3" fmla="*/ 157799 h 1262396"/>
              <a:gd name="connsiteX0" fmla="*/ 0 w 7405013"/>
              <a:gd name="connsiteY0" fmla="*/ 0 h 1262396"/>
              <a:gd name="connsiteX1" fmla="*/ 7405013 w 7405013"/>
              <a:gd name="connsiteY1" fmla="*/ 0 h 1262396"/>
              <a:gd name="connsiteX2" fmla="*/ 7405013 w 7405013"/>
              <a:gd name="connsiteY2" fmla="*/ 1262396 h 1262396"/>
              <a:gd name="connsiteX3" fmla="*/ 0 w 7405013"/>
              <a:gd name="connsiteY3" fmla="*/ 1262396 h 1262396"/>
              <a:gd name="connsiteX4" fmla="*/ 0 w 7405013"/>
              <a:gd name="connsiteY4" fmla="*/ 0 h 12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5013" h="1262396" stroke="0" extrusionOk="0">
                <a:moveTo>
                  <a:pt x="0" y="0"/>
                </a:moveTo>
                <a:cubicBezTo>
                  <a:pt x="805819" y="131919"/>
                  <a:pt x="4755155" y="-79974"/>
                  <a:pt x="7405013" y="0"/>
                </a:cubicBezTo>
                <a:cubicBezTo>
                  <a:pt x="7495365" y="217315"/>
                  <a:pt x="7382062" y="1063983"/>
                  <a:pt x="7405013" y="1262396"/>
                </a:cubicBezTo>
                <a:cubicBezTo>
                  <a:pt x="4093451" y="1305285"/>
                  <a:pt x="2943452" y="1157390"/>
                  <a:pt x="0" y="1262396"/>
                </a:cubicBezTo>
                <a:cubicBezTo>
                  <a:pt x="-81369" y="865574"/>
                  <a:pt x="-53515" y="432391"/>
                  <a:pt x="0" y="0"/>
                </a:cubicBezTo>
                <a:close/>
              </a:path>
              <a:path w="7405013" h="1262396" fill="none" extrusionOk="0">
                <a:moveTo>
                  <a:pt x="925626" y="0"/>
                </a:moveTo>
                <a:cubicBezTo>
                  <a:pt x="858930" y="316069"/>
                  <a:pt x="884874" y="998523"/>
                  <a:pt x="925626" y="1262396"/>
                </a:cubicBezTo>
                <a:moveTo>
                  <a:pt x="0" y="157799"/>
                </a:moveTo>
                <a:cubicBezTo>
                  <a:pt x="2973919" y="48511"/>
                  <a:pt x="3803667" y="105836"/>
                  <a:pt x="7405013" y="157799"/>
                </a:cubicBezTo>
              </a:path>
              <a:path w="7405013" h="1262396" fill="none" extrusionOk="0">
                <a:moveTo>
                  <a:pt x="0" y="0"/>
                </a:moveTo>
                <a:cubicBezTo>
                  <a:pt x="3121179" y="4792"/>
                  <a:pt x="5565040" y="160209"/>
                  <a:pt x="7405013" y="0"/>
                </a:cubicBezTo>
                <a:cubicBezTo>
                  <a:pt x="7410925" y="587062"/>
                  <a:pt x="7425403" y="759613"/>
                  <a:pt x="7405013" y="1262396"/>
                </a:cubicBezTo>
                <a:cubicBezTo>
                  <a:pt x="3938810" y="1322276"/>
                  <a:pt x="2297718" y="1248801"/>
                  <a:pt x="0" y="1262396"/>
                </a:cubicBezTo>
                <a:cubicBezTo>
                  <a:pt x="-24595" y="656778"/>
                  <a:pt x="-34587" y="178067"/>
                  <a:pt x="0" y="0"/>
                </a:cubicBezTo>
                <a:close/>
              </a:path>
              <a:path w="7405013" h="1262396" fill="none" stroke="0" extrusionOk="0">
                <a:moveTo>
                  <a:pt x="925626" y="0"/>
                </a:moveTo>
                <a:cubicBezTo>
                  <a:pt x="860277" y="144613"/>
                  <a:pt x="960387" y="963723"/>
                  <a:pt x="925626" y="1262396"/>
                </a:cubicBezTo>
                <a:moveTo>
                  <a:pt x="0" y="157799"/>
                </a:moveTo>
                <a:cubicBezTo>
                  <a:pt x="1016631" y="42728"/>
                  <a:pt x="6067957" y="154708"/>
                  <a:pt x="7405013" y="157799"/>
                </a:cubicBezTo>
              </a:path>
              <a:path w="7405013" h="1262396" fill="none" stroke="0" extrusionOk="0">
                <a:moveTo>
                  <a:pt x="0" y="0"/>
                </a:moveTo>
                <a:cubicBezTo>
                  <a:pt x="2192508" y="-46870"/>
                  <a:pt x="6327828" y="8709"/>
                  <a:pt x="7405013" y="0"/>
                </a:cubicBezTo>
                <a:cubicBezTo>
                  <a:pt x="7483035" y="502228"/>
                  <a:pt x="7385232" y="1107326"/>
                  <a:pt x="7405013" y="1262396"/>
                </a:cubicBezTo>
                <a:cubicBezTo>
                  <a:pt x="4035976" y="1184066"/>
                  <a:pt x="2294426" y="1106728"/>
                  <a:pt x="0" y="1262396"/>
                </a:cubicBezTo>
                <a:cubicBezTo>
                  <a:pt x="78077" y="1063720"/>
                  <a:pt x="8408" y="36695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نوع المسائل التي يساعدك " إنشاء قائمة منظمة "</a:t>
            </a:r>
          </a:p>
          <a:p>
            <a:pPr lvl="0" algn="ctr"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حلها ؟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0C7F59C-9EB9-5996-1036-9A8AFB69FE1F}"/>
              </a:ext>
            </a:extLst>
          </p:cNvPr>
          <p:cNvSpPr/>
          <p:nvPr/>
        </p:nvSpPr>
        <p:spPr>
          <a:xfrm>
            <a:off x="1632839" y="4418992"/>
            <a:ext cx="1504329" cy="1135924"/>
          </a:xfrm>
          <a:custGeom>
            <a:avLst/>
            <a:gdLst>
              <a:gd name="connsiteX0" fmla="*/ 0 w 1504329"/>
              <a:gd name="connsiteY0" fmla="*/ 567962 h 1135924"/>
              <a:gd name="connsiteX1" fmla="*/ 567962 w 1504329"/>
              <a:gd name="connsiteY1" fmla="*/ 0 h 1135924"/>
              <a:gd name="connsiteX2" fmla="*/ 936367 w 1504329"/>
              <a:gd name="connsiteY2" fmla="*/ 0 h 1135924"/>
              <a:gd name="connsiteX3" fmla="*/ 1504329 w 1504329"/>
              <a:gd name="connsiteY3" fmla="*/ 567962 h 1135924"/>
              <a:gd name="connsiteX4" fmla="*/ 1504329 w 1504329"/>
              <a:gd name="connsiteY4" fmla="*/ 567962 h 1135924"/>
              <a:gd name="connsiteX5" fmla="*/ 936367 w 1504329"/>
              <a:gd name="connsiteY5" fmla="*/ 1135924 h 1135924"/>
              <a:gd name="connsiteX6" fmla="*/ 567962 w 1504329"/>
              <a:gd name="connsiteY6" fmla="*/ 1135924 h 1135924"/>
              <a:gd name="connsiteX7" fmla="*/ 0 w 1504329"/>
              <a:gd name="connsiteY7" fmla="*/ 567962 h 1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29" h="1135924" fill="none" extrusionOk="0">
                <a:moveTo>
                  <a:pt x="0" y="567962"/>
                </a:moveTo>
                <a:cubicBezTo>
                  <a:pt x="31159" y="275843"/>
                  <a:pt x="271214" y="65816"/>
                  <a:pt x="567962" y="0"/>
                </a:cubicBezTo>
                <a:cubicBezTo>
                  <a:pt x="687299" y="-16488"/>
                  <a:pt x="767693" y="-13118"/>
                  <a:pt x="936367" y="0"/>
                </a:cubicBezTo>
                <a:cubicBezTo>
                  <a:pt x="1313149" y="38238"/>
                  <a:pt x="1576520" y="255912"/>
                  <a:pt x="1504329" y="567962"/>
                </a:cubicBezTo>
                <a:lnTo>
                  <a:pt x="1504329" y="567962"/>
                </a:lnTo>
                <a:cubicBezTo>
                  <a:pt x="1487892" y="919097"/>
                  <a:pt x="1186206" y="1095347"/>
                  <a:pt x="936367" y="1135924"/>
                </a:cubicBezTo>
                <a:cubicBezTo>
                  <a:pt x="793952" y="1134328"/>
                  <a:pt x="736913" y="1124895"/>
                  <a:pt x="567962" y="1135924"/>
                </a:cubicBezTo>
                <a:cubicBezTo>
                  <a:pt x="225833" y="1124252"/>
                  <a:pt x="-49252" y="891609"/>
                  <a:pt x="0" y="567962"/>
                </a:cubicBezTo>
                <a:close/>
              </a:path>
              <a:path w="1504329" h="1135924" stroke="0" extrusionOk="0">
                <a:moveTo>
                  <a:pt x="0" y="567962"/>
                </a:moveTo>
                <a:cubicBezTo>
                  <a:pt x="47919" y="260251"/>
                  <a:pt x="277171" y="-28840"/>
                  <a:pt x="567962" y="0"/>
                </a:cubicBezTo>
                <a:cubicBezTo>
                  <a:pt x="719547" y="4362"/>
                  <a:pt x="838746" y="-2422"/>
                  <a:pt x="936367" y="0"/>
                </a:cubicBezTo>
                <a:cubicBezTo>
                  <a:pt x="1271224" y="-48117"/>
                  <a:pt x="1550504" y="197473"/>
                  <a:pt x="1504329" y="567962"/>
                </a:cubicBezTo>
                <a:lnTo>
                  <a:pt x="1504329" y="567962"/>
                </a:lnTo>
                <a:cubicBezTo>
                  <a:pt x="1488846" y="865775"/>
                  <a:pt x="1258519" y="1130804"/>
                  <a:pt x="936367" y="1135924"/>
                </a:cubicBezTo>
                <a:cubicBezTo>
                  <a:pt x="834453" y="1143803"/>
                  <a:pt x="715386" y="1149007"/>
                  <a:pt x="567962" y="1135924"/>
                </a:cubicBezTo>
                <a:cubicBezTo>
                  <a:pt x="270661" y="1172765"/>
                  <a:pt x="38166" y="920368"/>
                  <a:pt x="0" y="567962"/>
                </a:cubicBezTo>
                <a:close/>
              </a:path>
            </a:pathLst>
          </a:custGeom>
          <a:solidFill>
            <a:srgbClr val="D2D2E6"/>
          </a:solidFill>
          <a:ln w="19050">
            <a:solidFill>
              <a:srgbClr val="FCE8BA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الاحتمالات</a:t>
            </a:r>
          </a:p>
        </p:txBody>
      </p:sp>
    </p:spTree>
    <p:extLst>
      <p:ext uri="{BB962C8B-B14F-4D97-AF65-F5344CB8AC3E}">
        <p14:creationId xmlns:p14="http://schemas.microsoft.com/office/powerpoint/2010/main" val="21832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37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4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06" y="6890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44" y="6847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200369" y="-177630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3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7E6BAA4-5AEC-D1B2-31BA-2015A666CE1C}"/>
              </a:ext>
            </a:extLst>
          </p:cNvPr>
          <p:cNvSpPr txBox="1"/>
          <p:nvPr/>
        </p:nvSpPr>
        <p:spPr>
          <a:xfrm>
            <a:off x="1991631" y="769620"/>
            <a:ext cx="7707144" cy="2308324"/>
          </a:xfrm>
          <a:custGeom>
            <a:avLst/>
            <a:gdLst>
              <a:gd name="connsiteX0" fmla="*/ 0 w 7707144"/>
              <a:gd name="connsiteY0" fmla="*/ 0 h 2308324"/>
              <a:gd name="connsiteX1" fmla="*/ 7707144 w 7707144"/>
              <a:gd name="connsiteY1" fmla="*/ 0 h 2308324"/>
              <a:gd name="connsiteX2" fmla="*/ 7707144 w 7707144"/>
              <a:gd name="connsiteY2" fmla="*/ 2308324 h 2308324"/>
              <a:gd name="connsiteX3" fmla="*/ 0 w 7707144"/>
              <a:gd name="connsiteY3" fmla="*/ 2308324 h 2308324"/>
              <a:gd name="connsiteX4" fmla="*/ 0 w 770714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7144" h="2308324" fill="none" extrusionOk="0">
                <a:moveTo>
                  <a:pt x="0" y="0"/>
                </a:moveTo>
                <a:cubicBezTo>
                  <a:pt x="2480829" y="48397"/>
                  <a:pt x="5490871" y="17474"/>
                  <a:pt x="7707144" y="0"/>
                </a:cubicBezTo>
                <a:cubicBezTo>
                  <a:pt x="7550203" y="314799"/>
                  <a:pt x="7590679" y="1302013"/>
                  <a:pt x="7707144" y="2308324"/>
                </a:cubicBezTo>
                <a:cubicBezTo>
                  <a:pt x="6174942" y="2270817"/>
                  <a:pt x="3291506" y="2290658"/>
                  <a:pt x="0" y="2308324"/>
                </a:cubicBezTo>
                <a:cubicBezTo>
                  <a:pt x="-32686" y="2022754"/>
                  <a:pt x="146748" y="459477"/>
                  <a:pt x="0" y="0"/>
                </a:cubicBezTo>
                <a:close/>
              </a:path>
              <a:path w="7707144" h="2308324" stroke="0" extrusionOk="0">
                <a:moveTo>
                  <a:pt x="0" y="0"/>
                </a:moveTo>
                <a:cubicBezTo>
                  <a:pt x="1245726" y="20777"/>
                  <a:pt x="5882987" y="-23839"/>
                  <a:pt x="7707144" y="0"/>
                </a:cubicBezTo>
                <a:cubicBezTo>
                  <a:pt x="7547493" y="839597"/>
                  <a:pt x="7778049" y="1416707"/>
                  <a:pt x="7707144" y="2308324"/>
                </a:cubicBezTo>
                <a:cubicBezTo>
                  <a:pt x="4231346" y="2417599"/>
                  <a:pt x="1465822" y="2351475"/>
                  <a:pt x="0" y="2308324"/>
                </a:cubicBezTo>
                <a:cubicBezTo>
                  <a:pt x="29392" y="2017444"/>
                  <a:pt x="-70314" y="301409"/>
                  <a:pt x="0" y="0"/>
                </a:cubicBezTo>
                <a:close/>
              </a:path>
            </a:pathLst>
          </a:custGeom>
          <a:solidFill>
            <a:srgbClr val="FDEECB"/>
          </a:solidFill>
          <a:ln w="28575"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54996606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ارادت سمية العمل على توزيع ملابس شتوية للفقراء ضمن </a:t>
            </a:r>
          </a:p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مشروع " كسوة الشتاء " الذي التحقت به من خلال المنصة الوطنية للتطوع ؛ وكان عليها الاختيار في التنسيق بين سترات : سوداء، رمادية، </a:t>
            </a:r>
          </a:p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وأوشحة من الصوف أو القطن ، وقمصان حمراء أو زرقاء أو بيضاء.</a:t>
            </a:r>
          </a:p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استعمل قائمة منظمة لإيجاد عدد الخيارات الممكنة كي تنسق سمية الملابس الشتوية.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944E0E8-5471-BD0B-C972-507F68062705}"/>
              </a:ext>
            </a:extLst>
          </p:cNvPr>
          <p:cNvSpPr/>
          <p:nvPr/>
        </p:nvSpPr>
        <p:spPr>
          <a:xfrm>
            <a:off x="4865827" y="135586"/>
            <a:ext cx="1958752" cy="438902"/>
          </a:xfrm>
          <a:custGeom>
            <a:avLst/>
            <a:gdLst>
              <a:gd name="connsiteX0" fmla="*/ 0 w 1958752"/>
              <a:gd name="connsiteY0" fmla="*/ 0 h 438902"/>
              <a:gd name="connsiteX1" fmla="*/ 633330 w 1958752"/>
              <a:gd name="connsiteY1" fmla="*/ 0 h 438902"/>
              <a:gd name="connsiteX2" fmla="*/ 1227485 w 1958752"/>
              <a:gd name="connsiteY2" fmla="*/ 0 h 438902"/>
              <a:gd name="connsiteX3" fmla="*/ 1958752 w 1958752"/>
              <a:gd name="connsiteY3" fmla="*/ 0 h 438902"/>
              <a:gd name="connsiteX4" fmla="*/ 1958752 w 1958752"/>
              <a:gd name="connsiteY4" fmla="*/ 438902 h 438902"/>
              <a:gd name="connsiteX5" fmla="*/ 1325422 w 1958752"/>
              <a:gd name="connsiteY5" fmla="*/ 438902 h 438902"/>
              <a:gd name="connsiteX6" fmla="*/ 633330 w 1958752"/>
              <a:gd name="connsiteY6" fmla="*/ 438902 h 438902"/>
              <a:gd name="connsiteX7" fmla="*/ 0 w 1958752"/>
              <a:gd name="connsiteY7" fmla="*/ 438902 h 438902"/>
              <a:gd name="connsiteX8" fmla="*/ 0 w 1958752"/>
              <a:gd name="connsiteY8" fmla="*/ 0 h 43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752" h="438902" fill="none" extrusionOk="0">
                <a:moveTo>
                  <a:pt x="0" y="0"/>
                </a:moveTo>
                <a:cubicBezTo>
                  <a:pt x="185624" y="19388"/>
                  <a:pt x="419220" y="-222"/>
                  <a:pt x="633330" y="0"/>
                </a:cubicBezTo>
                <a:cubicBezTo>
                  <a:pt x="847440" y="222"/>
                  <a:pt x="1033270" y="-2235"/>
                  <a:pt x="1227485" y="0"/>
                </a:cubicBezTo>
                <a:cubicBezTo>
                  <a:pt x="1421700" y="2235"/>
                  <a:pt x="1695985" y="22505"/>
                  <a:pt x="1958752" y="0"/>
                </a:cubicBezTo>
                <a:cubicBezTo>
                  <a:pt x="1956478" y="110149"/>
                  <a:pt x="1950354" y="281511"/>
                  <a:pt x="1958752" y="438902"/>
                </a:cubicBezTo>
                <a:cubicBezTo>
                  <a:pt x="1787474" y="452292"/>
                  <a:pt x="1589212" y="453355"/>
                  <a:pt x="1325422" y="438902"/>
                </a:cubicBezTo>
                <a:cubicBezTo>
                  <a:pt x="1061632" y="424450"/>
                  <a:pt x="947495" y="437087"/>
                  <a:pt x="633330" y="438902"/>
                </a:cubicBezTo>
                <a:cubicBezTo>
                  <a:pt x="319165" y="440717"/>
                  <a:pt x="257827" y="461378"/>
                  <a:pt x="0" y="438902"/>
                </a:cubicBezTo>
                <a:cubicBezTo>
                  <a:pt x="6464" y="246860"/>
                  <a:pt x="-14292" y="117714"/>
                  <a:pt x="0" y="0"/>
                </a:cubicBezTo>
                <a:close/>
              </a:path>
              <a:path w="1958752" h="438902" stroke="0" extrusionOk="0">
                <a:moveTo>
                  <a:pt x="0" y="0"/>
                </a:moveTo>
                <a:cubicBezTo>
                  <a:pt x="164110" y="24951"/>
                  <a:pt x="394198" y="-1391"/>
                  <a:pt x="613742" y="0"/>
                </a:cubicBezTo>
                <a:cubicBezTo>
                  <a:pt x="833286" y="1391"/>
                  <a:pt x="1107723" y="558"/>
                  <a:pt x="1266660" y="0"/>
                </a:cubicBezTo>
                <a:cubicBezTo>
                  <a:pt x="1425597" y="-558"/>
                  <a:pt x="1728146" y="32880"/>
                  <a:pt x="1958752" y="0"/>
                </a:cubicBezTo>
                <a:cubicBezTo>
                  <a:pt x="1939561" y="202106"/>
                  <a:pt x="1976653" y="263599"/>
                  <a:pt x="1958752" y="438902"/>
                </a:cubicBezTo>
                <a:cubicBezTo>
                  <a:pt x="1699521" y="468616"/>
                  <a:pt x="1529587" y="451510"/>
                  <a:pt x="1286247" y="438902"/>
                </a:cubicBezTo>
                <a:cubicBezTo>
                  <a:pt x="1042907" y="426294"/>
                  <a:pt x="815585" y="422191"/>
                  <a:pt x="633330" y="438902"/>
                </a:cubicBezTo>
                <a:cubicBezTo>
                  <a:pt x="451075" y="455613"/>
                  <a:pt x="237970" y="436731"/>
                  <a:pt x="0" y="438902"/>
                </a:cubicBezTo>
                <a:cubicBezTo>
                  <a:pt x="-15219" y="288643"/>
                  <a:pt x="-21054" y="121004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تعاوني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3269674F-CB31-9B84-F9FD-8A4566658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541712"/>
              </p:ext>
            </p:extLst>
          </p:nvPr>
        </p:nvGraphicFramePr>
        <p:xfrm>
          <a:off x="3886801" y="3383623"/>
          <a:ext cx="4346980" cy="32004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73490">
                  <a:extLst>
                    <a:ext uri="{9D8B030D-6E8A-4147-A177-3AD203B41FA5}">
                      <a16:colId xmlns:a16="http://schemas.microsoft.com/office/drawing/2014/main" val="1114886963"/>
                    </a:ext>
                  </a:extLst>
                </a:gridCol>
                <a:gridCol w="2173490">
                  <a:extLst>
                    <a:ext uri="{9D8B030D-6E8A-4147-A177-3AD203B41FA5}">
                      <a16:colId xmlns:a16="http://schemas.microsoft.com/office/drawing/2014/main" val="1058282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سترة سوداء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سترة رمادية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29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4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190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13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565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9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206438"/>
                  </a:ext>
                </a:extLst>
              </a:tr>
            </a:tbl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7A85C9A3-9F2B-B38E-1311-42181FF11A83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052441" y="4030720"/>
            <a:ext cx="2205884" cy="11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4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06" y="6890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44" y="6847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200369" y="-177630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3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C94EBD3-1ACA-C2BB-5DD0-E50B7CF77E2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2739" t="3633" r="22296" b="10709"/>
          <a:stretch/>
        </p:blipFill>
        <p:spPr>
          <a:xfrm>
            <a:off x="2211545" y="598082"/>
            <a:ext cx="3542444" cy="2145703"/>
          </a:xfrm>
          <a:prstGeom prst="rect">
            <a:avLst/>
          </a:prstGeom>
          <a:ln>
            <a:solidFill>
              <a:srgbClr val="E1CE83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36A8C7-28B6-805C-DE9F-D0624F9554F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45036" y="4739734"/>
            <a:ext cx="3318597" cy="183257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0931A9E-B389-54B7-673B-A26C99928938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15639"/>
          <a:stretch/>
        </p:blipFill>
        <p:spPr>
          <a:xfrm>
            <a:off x="1667524" y="3022899"/>
            <a:ext cx="4138395" cy="3491200"/>
          </a:xfrm>
          <a:prstGeom prst="rect">
            <a:avLst/>
          </a:prstGeom>
          <a:ln>
            <a:solidFill>
              <a:srgbClr val="E1CE83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06C9996-46AF-6338-BD44-65544234F13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97522" y="2801718"/>
            <a:ext cx="2226352" cy="1889984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C8051FF-93C8-A12C-3BA8-E84BF51EC5B3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0096" t="6539" r="8085"/>
          <a:stretch/>
        </p:blipFill>
        <p:spPr>
          <a:xfrm>
            <a:off x="6038076" y="684708"/>
            <a:ext cx="3623743" cy="1810254"/>
          </a:xfrm>
          <a:prstGeom prst="rect">
            <a:avLst/>
          </a:prstGeom>
          <a:ln>
            <a:solidFill>
              <a:srgbClr val="82CBC6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02DC4E5-DDE0-066B-1025-AD39A5D59BF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15478" y="2801717"/>
            <a:ext cx="1940988" cy="188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4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06" y="6890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44" y="6847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200369" y="-177630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4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944E0E8-5471-BD0B-C972-507F68062705}"/>
              </a:ext>
            </a:extLst>
          </p:cNvPr>
          <p:cNvSpPr/>
          <p:nvPr/>
        </p:nvSpPr>
        <p:spPr>
          <a:xfrm>
            <a:off x="4327094" y="330190"/>
            <a:ext cx="3036219" cy="438902"/>
          </a:xfrm>
          <a:custGeom>
            <a:avLst/>
            <a:gdLst>
              <a:gd name="connsiteX0" fmla="*/ 0 w 3036219"/>
              <a:gd name="connsiteY0" fmla="*/ 0 h 438902"/>
              <a:gd name="connsiteX1" fmla="*/ 607244 w 3036219"/>
              <a:gd name="connsiteY1" fmla="*/ 0 h 438902"/>
              <a:gd name="connsiteX2" fmla="*/ 1184125 w 3036219"/>
              <a:gd name="connsiteY2" fmla="*/ 0 h 438902"/>
              <a:gd name="connsiteX3" fmla="*/ 1791369 w 3036219"/>
              <a:gd name="connsiteY3" fmla="*/ 0 h 438902"/>
              <a:gd name="connsiteX4" fmla="*/ 2398613 w 3036219"/>
              <a:gd name="connsiteY4" fmla="*/ 0 h 438902"/>
              <a:gd name="connsiteX5" fmla="*/ 3036219 w 3036219"/>
              <a:gd name="connsiteY5" fmla="*/ 0 h 438902"/>
              <a:gd name="connsiteX6" fmla="*/ 3036219 w 3036219"/>
              <a:gd name="connsiteY6" fmla="*/ 438902 h 438902"/>
              <a:gd name="connsiteX7" fmla="*/ 2459337 w 3036219"/>
              <a:gd name="connsiteY7" fmla="*/ 438902 h 438902"/>
              <a:gd name="connsiteX8" fmla="*/ 1912818 w 3036219"/>
              <a:gd name="connsiteY8" fmla="*/ 438902 h 438902"/>
              <a:gd name="connsiteX9" fmla="*/ 1396661 w 3036219"/>
              <a:gd name="connsiteY9" fmla="*/ 438902 h 438902"/>
              <a:gd name="connsiteX10" fmla="*/ 759055 w 3036219"/>
              <a:gd name="connsiteY10" fmla="*/ 438902 h 438902"/>
              <a:gd name="connsiteX11" fmla="*/ 0 w 3036219"/>
              <a:gd name="connsiteY11" fmla="*/ 438902 h 438902"/>
              <a:gd name="connsiteX12" fmla="*/ 0 w 3036219"/>
              <a:gd name="connsiteY12" fmla="*/ 0 h 43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6219" h="438902" fill="none" extrusionOk="0">
                <a:moveTo>
                  <a:pt x="0" y="0"/>
                </a:moveTo>
                <a:cubicBezTo>
                  <a:pt x="261563" y="-5224"/>
                  <a:pt x="312851" y="3196"/>
                  <a:pt x="607244" y="0"/>
                </a:cubicBezTo>
                <a:cubicBezTo>
                  <a:pt x="901637" y="-3196"/>
                  <a:pt x="898544" y="23445"/>
                  <a:pt x="1184125" y="0"/>
                </a:cubicBezTo>
                <a:cubicBezTo>
                  <a:pt x="1469706" y="-23445"/>
                  <a:pt x="1630854" y="971"/>
                  <a:pt x="1791369" y="0"/>
                </a:cubicBezTo>
                <a:cubicBezTo>
                  <a:pt x="1951884" y="-971"/>
                  <a:pt x="2184584" y="11832"/>
                  <a:pt x="2398613" y="0"/>
                </a:cubicBezTo>
                <a:cubicBezTo>
                  <a:pt x="2612642" y="-11832"/>
                  <a:pt x="2817195" y="-23219"/>
                  <a:pt x="3036219" y="0"/>
                </a:cubicBezTo>
                <a:cubicBezTo>
                  <a:pt x="3050511" y="189518"/>
                  <a:pt x="3035290" y="268225"/>
                  <a:pt x="3036219" y="438902"/>
                </a:cubicBezTo>
                <a:cubicBezTo>
                  <a:pt x="2789925" y="414649"/>
                  <a:pt x="2663959" y="419963"/>
                  <a:pt x="2459337" y="438902"/>
                </a:cubicBezTo>
                <a:cubicBezTo>
                  <a:pt x="2254715" y="457841"/>
                  <a:pt x="2084955" y="427117"/>
                  <a:pt x="1912818" y="438902"/>
                </a:cubicBezTo>
                <a:cubicBezTo>
                  <a:pt x="1740681" y="450687"/>
                  <a:pt x="1526321" y="429906"/>
                  <a:pt x="1396661" y="438902"/>
                </a:cubicBezTo>
                <a:cubicBezTo>
                  <a:pt x="1267001" y="447898"/>
                  <a:pt x="900265" y="463880"/>
                  <a:pt x="759055" y="438902"/>
                </a:cubicBezTo>
                <a:cubicBezTo>
                  <a:pt x="617845" y="413924"/>
                  <a:pt x="154561" y="454401"/>
                  <a:pt x="0" y="438902"/>
                </a:cubicBezTo>
                <a:cubicBezTo>
                  <a:pt x="8167" y="323512"/>
                  <a:pt x="9198" y="161212"/>
                  <a:pt x="0" y="0"/>
                </a:cubicBezTo>
                <a:close/>
              </a:path>
              <a:path w="3036219" h="438902" stroke="0" extrusionOk="0">
                <a:moveTo>
                  <a:pt x="0" y="0"/>
                </a:moveTo>
                <a:cubicBezTo>
                  <a:pt x="138216" y="-14827"/>
                  <a:pt x="372909" y="-27310"/>
                  <a:pt x="546519" y="0"/>
                </a:cubicBezTo>
                <a:cubicBezTo>
                  <a:pt x="720129" y="27310"/>
                  <a:pt x="924743" y="15335"/>
                  <a:pt x="1153763" y="0"/>
                </a:cubicBezTo>
                <a:cubicBezTo>
                  <a:pt x="1382783" y="-15335"/>
                  <a:pt x="1414736" y="1615"/>
                  <a:pt x="1669920" y="0"/>
                </a:cubicBezTo>
                <a:cubicBezTo>
                  <a:pt x="1925104" y="-1615"/>
                  <a:pt x="2060135" y="-23641"/>
                  <a:pt x="2337889" y="0"/>
                </a:cubicBezTo>
                <a:cubicBezTo>
                  <a:pt x="2615643" y="23641"/>
                  <a:pt x="2699529" y="-22624"/>
                  <a:pt x="3036219" y="0"/>
                </a:cubicBezTo>
                <a:cubicBezTo>
                  <a:pt x="3043477" y="217140"/>
                  <a:pt x="3024810" y="262151"/>
                  <a:pt x="3036219" y="438902"/>
                </a:cubicBezTo>
                <a:cubicBezTo>
                  <a:pt x="2824394" y="416736"/>
                  <a:pt x="2602691" y="420009"/>
                  <a:pt x="2428975" y="438902"/>
                </a:cubicBezTo>
                <a:cubicBezTo>
                  <a:pt x="2255259" y="457795"/>
                  <a:pt x="2107938" y="462554"/>
                  <a:pt x="1912818" y="438902"/>
                </a:cubicBezTo>
                <a:cubicBezTo>
                  <a:pt x="1717698" y="415250"/>
                  <a:pt x="1454944" y="454488"/>
                  <a:pt x="1244850" y="438902"/>
                </a:cubicBezTo>
                <a:cubicBezTo>
                  <a:pt x="1034756" y="423316"/>
                  <a:pt x="908839" y="421132"/>
                  <a:pt x="607244" y="438902"/>
                </a:cubicBezTo>
                <a:cubicBezTo>
                  <a:pt x="305649" y="456672"/>
                  <a:pt x="135198" y="419700"/>
                  <a:pt x="0" y="438902"/>
                </a:cubicBezTo>
                <a:cubicBezTo>
                  <a:pt x="21569" y="305401"/>
                  <a:pt x="-21571" y="100453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D3DA3AB-682B-2564-EE45-89AD6445B8A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52426" t="25861" r="13709" b="18031"/>
          <a:stretch/>
        </p:blipFill>
        <p:spPr>
          <a:xfrm>
            <a:off x="2315420" y="1072509"/>
            <a:ext cx="7187099" cy="4424714"/>
          </a:xfrm>
          <a:prstGeom prst="rect">
            <a:avLst/>
          </a:prstGeom>
          <a:ln>
            <a:solidFill>
              <a:srgbClr val="A1A1CB"/>
            </a:solidFill>
          </a:ln>
        </p:spPr>
      </p:pic>
    </p:spTree>
    <p:extLst>
      <p:ext uri="{BB962C8B-B14F-4D97-AF65-F5344CB8AC3E}">
        <p14:creationId xmlns:p14="http://schemas.microsoft.com/office/powerpoint/2010/main" val="10672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4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06" y="6890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44" y="6847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200369" y="-177630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6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944E0E8-5471-BD0B-C972-507F68062705}"/>
              </a:ext>
            </a:extLst>
          </p:cNvPr>
          <p:cNvSpPr/>
          <p:nvPr/>
        </p:nvSpPr>
        <p:spPr>
          <a:xfrm>
            <a:off x="4901237" y="892118"/>
            <a:ext cx="2184171" cy="438902"/>
          </a:xfrm>
          <a:custGeom>
            <a:avLst/>
            <a:gdLst>
              <a:gd name="connsiteX0" fmla="*/ 0 w 2184171"/>
              <a:gd name="connsiteY0" fmla="*/ 0 h 438902"/>
              <a:gd name="connsiteX1" fmla="*/ 567884 w 2184171"/>
              <a:gd name="connsiteY1" fmla="*/ 0 h 438902"/>
              <a:gd name="connsiteX2" fmla="*/ 1135769 w 2184171"/>
              <a:gd name="connsiteY2" fmla="*/ 0 h 438902"/>
              <a:gd name="connsiteX3" fmla="*/ 1659970 w 2184171"/>
              <a:gd name="connsiteY3" fmla="*/ 0 h 438902"/>
              <a:gd name="connsiteX4" fmla="*/ 2184171 w 2184171"/>
              <a:gd name="connsiteY4" fmla="*/ 0 h 438902"/>
              <a:gd name="connsiteX5" fmla="*/ 2184171 w 2184171"/>
              <a:gd name="connsiteY5" fmla="*/ 438902 h 438902"/>
              <a:gd name="connsiteX6" fmla="*/ 1703653 w 2184171"/>
              <a:gd name="connsiteY6" fmla="*/ 438902 h 438902"/>
              <a:gd name="connsiteX7" fmla="*/ 1223136 w 2184171"/>
              <a:gd name="connsiteY7" fmla="*/ 438902 h 438902"/>
              <a:gd name="connsiteX8" fmla="*/ 698935 w 2184171"/>
              <a:gd name="connsiteY8" fmla="*/ 438902 h 438902"/>
              <a:gd name="connsiteX9" fmla="*/ 0 w 2184171"/>
              <a:gd name="connsiteY9" fmla="*/ 438902 h 438902"/>
              <a:gd name="connsiteX10" fmla="*/ 0 w 2184171"/>
              <a:gd name="connsiteY10" fmla="*/ 0 h 43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4171" h="438902" fill="none" extrusionOk="0">
                <a:moveTo>
                  <a:pt x="0" y="0"/>
                </a:moveTo>
                <a:cubicBezTo>
                  <a:pt x="182802" y="-14453"/>
                  <a:pt x="376181" y="12294"/>
                  <a:pt x="567884" y="0"/>
                </a:cubicBezTo>
                <a:cubicBezTo>
                  <a:pt x="759587" y="-12294"/>
                  <a:pt x="877337" y="-20585"/>
                  <a:pt x="1135769" y="0"/>
                </a:cubicBezTo>
                <a:cubicBezTo>
                  <a:pt x="1394201" y="20585"/>
                  <a:pt x="1466315" y="-10883"/>
                  <a:pt x="1659970" y="0"/>
                </a:cubicBezTo>
                <a:cubicBezTo>
                  <a:pt x="1853625" y="10883"/>
                  <a:pt x="1964788" y="7095"/>
                  <a:pt x="2184171" y="0"/>
                </a:cubicBezTo>
                <a:cubicBezTo>
                  <a:pt x="2205920" y="211270"/>
                  <a:pt x="2164544" y="228444"/>
                  <a:pt x="2184171" y="438902"/>
                </a:cubicBezTo>
                <a:cubicBezTo>
                  <a:pt x="2024386" y="423524"/>
                  <a:pt x="1913660" y="460011"/>
                  <a:pt x="1703653" y="438902"/>
                </a:cubicBezTo>
                <a:cubicBezTo>
                  <a:pt x="1493646" y="417793"/>
                  <a:pt x="1444551" y="444938"/>
                  <a:pt x="1223136" y="438902"/>
                </a:cubicBezTo>
                <a:cubicBezTo>
                  <a:pt x="1001721" y="432866"/>
                  <a:pt x="912524" y="438650"/>
                  <a:pt x="698935" y="438902"/>
                </a:cubicBezTo>
                <a:cubicBezTo>
                  <a:pt x="485346" y="439154"/>
                  <a:pt x="194231" y="408912"/>
                  <a:pt x="0" y="438902"/>
                </a:cubicBezTo>
                <a:cubicBezTo>
                  <a:pt x="-17911" y="247509"/>
                  <a:pt x="-8942" y="182533"/>
                  <a:pt x="0" y="0"/>
                </a:cubicBezTo>
                <a:close/>
              </a:path>
              <a:path w="2184171" h="438902" stroke="0" extrusionOk="0">
                <a:moveTo>
                  <a:pt x="0" y="0"/>
                </a:moveTo>
                <a:cubicBezTo>
                  <a:pt x="106718" y="-3604"/>
                  <a:pt x="308375" y="22756"/>
                  <a:pt x="502359" y="0"/>
                </a:cubicBezTo>
                <a:cubicBezTo>
                  <a:pt x="696343" y="-22756"/>
                  <a:pt x="911311" y="-21823"/>
                  <a:pt x="1048402" y="0"/>
                </a:cubicBezTo>
                <a:cubicBezTo>
                  <a:pt x="1185493" y="21823"/>
                  <a:pt x="1402173" y="-1976"/>
                  <a:pt x="1528920" y="0"/>
                </a:cubicBezTo>
                <a:cubicBezTo>
                  <a:pt x="1655667" y="1976"/>
                  <a:pt x="2043795" y="30210"/>
                  <a:pt x="2184171" y="0"/>
                </a:cubicBezTo>
                <a:cubicBezTo>
                  <a:pt x="2205292" y="174355"/>
                  <a:pt x="2197877" y="335538"/>
                  <a:pt x="2184171" y="438902"/>
                </a:cubicBezTo>
                <a:cubicBezTo>
                  <a:pt x="2073283" y="441408"/>
                  <a:pt x="1831339" y="460373"/>
                  <a:pt x="1681812" y="438902"/>
                </a:cubicBezTo>
                <a:cubicBezTo>
                  <a:pt x="1532285" y="417431"/>
                  <a:pt x="1324910" y="436649"/>
                  <a:pt x="1113927" y="438902"/>
                </a:cubicBezTo>
                <a:cubicBezTo>
                  <a:pt x="902945" y="441155"/>
                  <a:pt x="760167" y="462108"/>
                  <a:pt x="633410" y="438902"/>
                </a:cubicBezTo>
                <a:cubicBezTo>
                  <a:pt x="506653" y="415696"/>
                  <a:pt x="133434" y="424233"/>
                  <a:pt x="0" y="438902"/>
                </a:cubicBezTo>
                <a:cubicBezTo>
                  <a:pt x="1995" y="251059"/>
                  <a:pt x="11695" y="176781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35D95C0-1B71-D3C0-8ABE-2E59EFA1EBF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9756" y="3299244"/>
            <a:ext cx="1571296" cy="184259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0C85AE8-2D2C-4239-447C-9036BBCF960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53023" t="58015" r="21865" b="32593"/>
          <a:stretch/>
        </p:blipFill>
        <p:spPr>
          <a:xfrm>
            <a:off x="3007702" y="1977091"/>
            <a:ext cx="6081336" cy="1516247"/>
          </a:xfrm>
          <a:prstGeom prst="rect">
            <a:avLst/>
          </a:prstGeom>
          <a:ln>
            <a:solidFill>
              <a:srgbClr val="A1A1CB"/>
            </a:solidFill>
          </a:ln>
        </p:spPr>
      </p:pic>
    </p:spTree>
    <p:extLst>
      <p:ext uri="{BB962C8B-B14F-4D97-AF65-F5344CB8AC3E}">
        <p14:creationId xmlns:p14="http://schemas.microsoft.com/office/powerpoint/2010/main" val="13830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شاشة عريضة</PresentationFormat>
  <Paragraphs>56</Paragraphs>
  <Slides>13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8</cp:revision>
  <dcterms:created xsi:type="dcterms:W3CDTF">2023-03-12T17:15:03Z</dcterms:created>
  <dcterms:modified xsi:type="dcterms:W3CDTF">2023-03-15T06:23:05Z</dcterms:modified>
</cp:coreProperties>
</file>