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1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youtu.be/KmJz8xnz6Vs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2.png"/><Relationship Id="rId19" Type="http://schemas.openxmlformats.org/officeDocument/2006/relationships/hyperlink" Target="https://drive.google.com/file/d/1IEntupodT1LEb_gJjRvjTjn64HhbrLRs/view?usp=drivesd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apps.mathlearningcenter.org/geoboard/?2365-NRH3" TargetMode="External"/><Relationship Id="rId22" Type="http://schemas.openxmlformats.org/officeDocument/2006/relationships/image" Target="../media/image13.pn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4th-grade/maths" TargetMode="External"/><Relationship Id="rId26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youtu.be/KmJz8xnz6Vs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hyperlink" Target="https://drive.google.com/file/d/1IEntupodT1LEb_gJjRvjTjn64HhbrLRs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7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youtu.be/KmJz8xnz6Vs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IEntupodT1LEb_gJjRvjTjn64HhbrLRs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KmJz8xnz6Vs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7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youtu.be/KmJz8xnz6Vs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IEntupodT1LEb_gJjRvjTjn64HhbrLRs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2428688" y="1986161"/>
            <a:ext cx="13873645" cy="8828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4" descr="Picture 4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14990836" y="7010444"/>
            <a:ext cx="3297164" cy="3276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4">
            <a:alphaModFix amt="48000"/>
            <a:extLst/>
          </a:blip>
          <a:stretch>
            <a:fillRect/>
          </a:stretch>
        </p:blipFill>
        <p:spPr>
          <a:xfrm flipH="1">
            <a:off x="0" y="7173007"/>
            <a:ext cx="2775346" cy="311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137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6280" y="620338"/>
            <a:ext cx="1705655" cy="219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17900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7536670" y="-1"/>
            <a:ext cx="8835436" cy="1953666"/>
            <a:chOff x="0" y="0"/>
            <a:chExt cx="8835435" cy="1953664"/>
          </a:xfrm>
        </p:grpSpPr>
        <p:sp>
          <p:nvSpPr>
            <p:cNvPr id="100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104" name="القياس"/>
            <p:cNvSpPr txBox="1"/>
            <p:nvPr/>
          </p:nvSpPr>
          <p:spPr>
            <a:xfrm>
              <a:off x="0" y="611825"/>
              <a:ext cx="7016573" cy="1341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 </a:t>
              </a:r>
            </a:p>
          </p:txBody>
        </p:sp>
      </p:grpSp>
      <p:sp>
        <p:nvSpPr>
          <p:cNvPr id="106" name="الفصل التاسع  : القياس"/>
          <p:cNvSpPr txBox="1"/>
          <p:nvPr/>
        </p:nvSpPr>
        <p:spPr>
          <a:xfrm>
            <a:off x="442336" y="2292149"/>
            <a:ext cx="16901351" cy="643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  : القياس</a:t>
            </a: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rPr sz="10700"/>
              <a:t> </a:t>
            </a:r>
            <a:r>
              <a:t>      </a:t>
            </a:r>
          </a:p>
        </p:txBody>
      </p:sp>
      <p:pic>
        <p:nvPicPr>
          <p:cNvPr id="107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0" t="37213" r="0" b="37213"/>
          <a:stretch>
            <a:fillRect/>
          </a:stretch>
        </p:blipFill>
        <p:spPr>
          <a:xfrm>
            <a:off x="858475" y="3986066"/>
            <a:ext cx="16068891" cy="41093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110" name="تجميع"/>
          <p:cNvGrpSpPr/>
          <p:nvPr/>
        </p:nvGrpSpPr>
        <p:grpSpPr>
          <a:xfrm>
            <a:off x="14101" y="132780"/>
            <a:ext cx="2580670" cy="3747116"/>
            <a:chOff x="0" y="0"/>
            <a:chExt cx="2580668" cy="3747114"/>
          </a:xfrm>
        </p:grpSpPr>
        <p:pic>
          <p:nvPicPr>
            <p:cNvPr id="108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" grpId="2"/>
      <p:bldP build="whole" bldLvl="1" animBg="1" rev="0" advAuto="0" spid="10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alphaModFix amt="39954"/>
            <a:extLst/>
          </a:blip>
          <a:stretch>
            <a:fillRect/>
          </a:stretch>
        </p:blipFill>
        <p:spPr>
          <a:xfrm>
            <a:off x="13203998" y="6515100"/>
            <a:ext cx="5532505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4258" y="1431807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63563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>
            <a:alphaModFix amt="40867"/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G_5412.png" descr="IMG_5412.png"/>
          <p:cNvPicPr>
            <a:picLocks noChangeAspect="1"/>
          </p:cNvPicPr>
          <p:nvPr/>
        </p:nvPicPr>
        <p:blipFill>
          <a:blip r:embed="rId5">
            <a:extLst/>
          </a:blip>
          <a:srcRect l="38140" t="18668" r="19750" b="12971"/>
          <a:stretch>
            <a:fillRect/>
          </a:stretch>
        </p:blipFill>
        <p:spPr>
          <a:xfrm>
            <a:off x="7619171" y="1159286"/>
            <a:ext cx="6720958" cy="7621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" name="تجميع"/>
          <p:cNvGrpSpPr/>
          <p:nvPr/>
        </p:nvGrpSpPr>
        <p:grpSpPr>
          <a:xfrm>
            <a:off x="15707331" y="55006"/>
            <a:ext cx="2580669" cy="3747115"/>
            <a:chOff x="0" y="0"/>
            <a:chExt cx="2580668" cy="3747114"/>
          </a:xfrm>
        </p:grpSpPr>
        <p:pic>
          <p:nvPicPr>
            <p:cNvPr id="117" name="IMG_4024.png" descr="IMG_402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IMG_4024.png" descr="IMG_402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35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24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22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20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1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23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5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7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" name="IMG_2303.jpeg" descr="IMG_2303.jpe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" name="IMG_5259.png" descr="IMG_5259.pn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34" name="Picture 2" descr="Picture 2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36" name="IMG_4015.jpeg" descr="IMG_4015.jpeg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3302" y="8128813"/>
            <a:ext cx="3175198" cy="236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3">
            <a:alphaModFix amt="17351"/>
            <a:extLst/>
          </a:blip>
          <a:stretch>
            <a:fillRect/>
          </a:stretch>
        </p:blipFill>
        <p:spPr>
          <a:xfrm>
            <a:off x="2284258" y="7517907"/>
            <a:ext cx="6043653" cy="27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5411.png" descr="IMG_5411.png"/>
          <p:cNvPicPr>
            <a:picLocks noChangeAspect="1"/>
          </p:cNvPicPr>
          <p:nvPr/>
        </p:nvPicPr>
        <p:blipFill>
          <a:blip r:embed="rId5">
            <a:extLst/>
          </a:blip>
          <a:srcRect l="24156" t="24804" r="38425" b="62317"/>
          <a:stretch>
            <a:fillRect/>
          </a:stretch>
        </p:blipFill>
        <p:spPr>
          <a:xfrm>
            <a:off x="9534429" y="2353261"/>
            <a:ext cx="8320715" cy="200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5411.png" descr="IMG_5411.png"/>
          <p:cNvPicPr>
            <a:picLocks noChangeAspect="1"/>
          </p:cNvPicPr>
          <p:nvPr/>
        </p:nvPicPr>
        <p:blipFill>
          <a:blip r:embed="rId5">
            <a:extLst/>
          </a:blip>
          <a:srcRect l="32146" t="13856" r="33689" b="77492"/>
          <a:stretch>
            <a:fillRect/>
          </a:stretch>
        </p:blipFill>
        <p:spPr>
          <a:xfrm>
            <a:off x="8773750" y="869692"/>
            <a:ext cx="6364378" cy="1125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5411.png" descr="IMG_5411.png"/>
          <p:cNvPicPr>
            <a:picLocks noChangeAspect="1"/>
          </p:cNvPicPr>
          <p:nvPr/>
        </p:nvPicPr>
        <p:blipFill>
          <a:blip r:embed="rId5">
            <a:extLst/>
          </a:blip>
          <a:srcRect l="66268" t="11777" r="14716" b="78323"/>
          <a:stretch>
            <a:fillRect/>
          </a:stretch>
        </p:blipFill>
        <p:spPr>
          <a:xfrm>
            <a:off x="15138038" y="869692"/>
            <a:ext cx="2625748" cy="954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5411.png" descr="IMG_5411.png"/>
          <p:cNvPicPr>
            <a:picLocks noChangeAspect="1"/>
          </p:cNvPicPr>
          <p:nvPr/>
        </p:nvPicPr>
        <p:blipFill>
          <a:blip r:embed="rId5">
            <a:extLst/>
          </a:blip>
          <a:srcRect l="13077" t="27324" r="77006" b="55734"/>
          <a:stretch>
            <a:fillRect/>
          </a:stretch>
        </p:blipFill>
        <p:spPr>
          <a:xfrm>
            <a:off x="4497877" y="1805375"/>
            <a:ext cx="2594456" cy="3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5411.png" descr="IMG_5411.png"/>
          <p:cNvPicPr>
            <a:picLocks noChangeAspect="1"/>
          </p:cNvPicPr>
          <p:nvPr/>
        </p:nvPicPr>
        <p:blipFill>
          <a:blip r:embed="rId5">
            <a:extLst/>
          </a:blip>
          <a:srcRect l="12012" t="60278" r="50000" b="18123"/>
          <a:stretch>
            <a:fillRect/>
          </a:stretch>
        </p:blipFill>
        <p:spPr>
          <a:xfrm>
            <a:off x="2028293" y="5432965"/>
            <a:ext cx="10319942" cy="4098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5411.png" descr="IMG_5411.png"/>
          <p:cNvPicPr>
            <a:picLocks noChangeAspect="1"/>
          </p:cNvPicPr>
          <p:nvPr/>
        </p:nvPicPr>
        <p:blipFill>
          <a:blip r:embed="rId5">
            <a:extLst/>
          </a:blip>
          <a:srcRect l="43686" t="37879" r="35362" b="50000"/>
          <a:stretch>
            <a:fillRect/>
          </a:stretch>
        </p:blipFill>
        <p:spPr>
          <a:xfrm>
            <a:off x="12165090" y="4771101"/>
            <a:ext cx="5003455" cy="202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63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52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50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48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9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51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3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5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6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7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1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62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64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2076" y="73876"/>
            <a:ext cx="2166165" cy="18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0861" y="141841"/>
            <a:ext cx="2003374" cy="16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223178" y="7442530"/>
            <a:ext cx="1838313" cy="236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2076" y="8684014"/>
            <a:ext cx="1182203" cy="160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836" y="2955969"/>
            <a:ext cx="1117601" cy="16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5410.png" descr="IMG_5410.png"/>
          <p:cNvPicPr>
            <a:picLocks noChangeAspect="1"/>
          </p:cNvPicPr>
          <p:nvPr/>
        </p:nvPicPr>
        <p:blipFill>
          <a:blip r:embed="rId6">
            <a:extLst/>
          </a:blip>
          <a:srcRect l="2999" t="5171" r="7164" b="58373"/>
          <a:stretch>
            <a:fillRect/>
          </a:stretch>
        </p:blipFill>
        <p:spPr>
          <a:xfrm>
            <a:off x="2492697" y="2777961"/>
            <a:ext cx="14513421" cy="4113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35119" t="33337" r="35119" b="42039"/>
          <a:stretch>
            <a:fillRect/>
          </a:stretch>
        </p:blipFill>
        <p:spPr>
          <a:xfrm>
            <a:off x="11055398" y="0"/>
            <a:ext cx="3383616" cy="279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176" name="تجميع"/>
          <p:cNvGrpSpPr/>
          <p:nvPr/>
        </p:nvGrpSpPr>
        <p:grpSpPr>
          <a:xfrm>
            <a:off x="2010861" y="1882624"/>
            <a:ext cx="1862873" cy="2704878"/>
            <a:chOff x="0" y="0"/>
            <a:chExt cx="1862871" cy="2704877"/>
          </a:xfrm>
        </p:grpSpPr>
        <p:pic>
          <p:nvPicPr>
            <p:cNvPr id="174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20028" y="0"/>
              <a:ext cx="1742844" cy="1441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-1" y="1263135"/>
              <a:ext cx="1742845" cy="1441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92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81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79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77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78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80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82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4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7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8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0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91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93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2076" y="73876"/>
            <a:ext cx="2166165" cy="18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0861" y="141841"/>
            <a:ext cx="2003374" cy="16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223178" y="7442530"/>
            <a:ext cx="1838313" cy="236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2076" y="8684014"/>
            <a:ext cx="1182203" cy="160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836" y="2955969"/>
            <a:ext cx="1117601" cy="16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5410.png" descr="IMG_5410.png"/>
          <p:cNvPicPr>
            <a:picLocks noChangeAspect="1"/>
          </p:cNvPicPr>
          <p:nvPr/>
        </p:nvPicPr>
        <p:blipFill>
          <a:blip r:embed="rId6">
            <a:extLst/>
          </a:blip>
          <a:srcRect l="37155" t="4691" r="5936" b="85859"/>
          <a:stretch>
            <a:fillRect/>
          </a:stretch>
        </p:blipFill>
        <p:spPr>
          <a:xfrm>
            <a:off x="5459778" y="2289616"/>
            <a:ext cx="11492242" cy="1332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35119" t="33337" r="35119" b="42039"/>
          <a:stretch>
            <a:fillRect/>
          </a:stretch>
        </p:blipFill>
        <p:spPr>
          <a:xfrm>
            <a:off x="11055398" y="0"/>
            <a:ext cx="3383616" cy="279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03" name="IMG_5410.png" descr="IMG_5410.png"/>
          <p:cNvPicPr>
            <a:picLocks noChangeAspect="1"/>
          </p:cNvPicPr>
          <p:nvPr/>
        </p:nvPicPr>
        <p:blipFill>
          <a:blip r:embed="rId6">
            <a:extLst/>
          </a:blip>
          <a:srcRect l="11567" t="41893" r="9156" b="31254"/>
          <a:stretch>
            <a:fillRect/>
          </a:stretch>
        </p:blipFill>
        <p:spPr>
          <a:xfrm>
            <a:off x="2588174" y="4254434"/>
            <a:ext cx="13987168" cy="33092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19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08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06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04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05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07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09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1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4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5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6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7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18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20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2076" y="73876"/>
            <a:ext cx="2166165" cy="18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0861" y="141841"/>
            <a:ext cx="2003374" cy="16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223178" y="7442530"/>
            <a:ext cx="1838313" cy="236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2076" y="8684014"/>
            <a:ext cx="1182203" cy="160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836" y="2955969"/>
            <a:ext cx="1117601" cy="16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5410.png" descr="IMG_5410.png"/>
          <p:cNvPicPr>
            <a:picLocks noChangeAspect="1"/>
          </p:cNvPicPr>
          <p:nvPr/>
        </p:nvPicPr>
        <p:blipFill>
          <a:blip r:embed="rId6">
            <a:extLst/>
          </a:blip>
          <a:srcRect l="37155" t="4691" r="5936" b="85859"/>
          <a:stretch>
            <a:fillRect/>
          </a:stretch>
        </p:blipFill>
        <p:spPr>
          <a:xfrm>
            <a:off x="5459778" y="2289616"/>
            <a:ext cx="11492242" cy="1332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35119" t="33337" r="35119" b="42039"/>
          <a:stretch>
            <a:fillRect/>
          </a:stretch>
        </p:blipFill>
        <p:spPr>
          <a:xfrm>
            <a:off x="11055398" y="0"/>
            <a:ext cx="3383616" cy="279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30" name="IMG_5410.png" descr="IMG_5410.png"/>
          <p:cNvPicPr>
            <a:picLocks noChangeAspect="1"/>
          </p:cNvPicPr>
          <p:nvPr/>
        </p:nvPicPr>
        <p:blipFill>
          <a:blip r:embed="rId6">
            <a:extLst/>
          </a:blip>
          <a:srcRect l="23525" t="66914" r="8645" b="6233"/>
          <a:stretch>
            <a:fillRect/>
          </a:stretch>
        </p:blipFill>
        <p:spPr>
          <a:xfrm>
            <a:off x="4255809" y="4029315"/>
            <a:ext cx="11967510" cy="33092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تجميع"/>
          <p:cNvGrpSpPr/>
          <p:nvPr/>
        </p:nvGrpSpPr>
        <p:grpSpPr>
          <a:xfrm>
            <a:off x="16223178" y="1936772"/>
            <a:ext cx="2580670" cy="3747116"/>
            <a:chOff x="0" y="0"/>
            <a:chExt cx="2580668" cy="3747114"/>
          </a:xfrm>
        </p:grpSpPr>
        <p:pic>
          <p:nvPicPr>
            <p:cNvPr id="231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1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49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38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36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34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35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37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39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0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41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2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3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4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5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6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7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48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50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11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786512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3849" y="7198524"/>
            <a:ext cx="2719327" cy="349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4448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011347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1492" y="672033"/>
            <a:ext cx="1623667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272842" y="672033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23511" t="32521" r="15821" b="46264"/>
          <a:stretch>
            <a:fillRect/>
          </a:stretch>
        </p:blipFill>
        <p:spPr>
          <a:xfrm>
            <a:off x="3790729" y="2199662"/>
            <a:ext cx="11332882" cy="3962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