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2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3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embedTrueTypeFonts="1">
  <p:sldMasterIdLst>
    <p:sldMasterId id="2147483660" r:id="rId1"/>
    <p:sldMasterId id="2147483720" r:id="rId2"/>
    <p:sldMasterId id="2147483871" r:id="rId3"/>
    <p:sldMasterId id="2147483884" r:id="rId4"/>
  </p:sldMasterIdLst>
  <p:notesMasterIdLst>
    <p:notesMasterId r:id="rId28"/>
  </p:notesMasterIdLst>
  <p:sldIdLst>
    <p:sldId id="257" r:id="rId5"/>
    <p:sldId id="324" r:id="rId6"/>
    <p:sldId id="404" r:id="rId7"/>
    <p:sldId id="285" r:id="rId8"/>
    <p:sldId id="286" r:id="rId9"/>
    <p:sldId id="287" r:id="rId10"/>
    <p:sldId id="289" r:id="rId11"/>
    <p:sldId id="405" r:id="rId12"/>
    <p:sldId id="291" r:id="rId13"/>
    <p:sldId id="292" r:id="rId14"/>
    <p:sldId id="294" r:id="rId15"/>
    <p:sldId id="295" r:id="rId16"/>
    <p:sldId id="406" r:id="rId17"/>
    <p:sldId id="309" r:id="rId18"/>
    <p:sldId id="310" r:id="rId19"/>
    <p:sldId id="300" r:id="rId20"/>
    <p:sldId id="301" r:id="rId21"/>
    <p:sldId id="407" r:id="rId22"/>
    <p:sldId id="303" r:id="rId23"/>
    <p:sldId id="304" r:id="rId24"/>
    <p:sldId id="306" r:id="rId25"/>
    <p:sldId id="307" r:id="rId26"/>
    <p:sldId id="395" r:id="rId27"/>
  </p:sldIdLst>
  <p:sldSz cx="9144000" cy="6858000" type="screen4x3"/>
  <p:notesSz cx="6858000" cy="9144000"/>
  <p:embeddedFontLst>
    <p:embeddedFont>
      <p:font typeface="Aharoni" panose="02010803020104030203" pitchFamily="2" charset="-79"/>
      <p:bold r:id="rId29"/>
    </p:embeddedFont>
    <p:embeddedFont>
      <p:font typeface="Arial Black" panose="020B0A04020102020204" pitchFamily="34" charset="0"/>
      <p:bold r:id="rId30"/>
    </p:embeddedFont>
    <p:embeddedFont>
      <p:font typeface="Calibri" panose="020F0502020204030204" pitchFamily="34" charset="0"/>
      <p:regular r:id="rId31"/>
      <p:bold r:id="rId32"/>
    </p:embeddedFont>
    <p:embeddedFont>
      <p:font typeface="Calibri Light" panose="020F0302020204030204" pitchFamily="34" charset="0"/>
      <p:regular r:id="rId33"/>
    </p:embeddedFont>
    <p:embeddedFont>
      <p:font typeface="Chaparral Pro Light" panose="02060403030505020203" charset="0"/>
      <p:regular r:id="rId34"/>
    </p:embeddedFont>
    <p:embeddedFont>
      <p:font typeface="Comic Sans MS" panose="030F0702030302020204" pitchFamily="66" charset="0"/>
      <p:regular r:id="rId35"/>
      <p:bold r:id="rId36"/>
      <p:italic r:id="rId37"/>
      <p:boldItalic r:id="rId38"/>
    </p:embeddedFont>
    <p:embeddedFont>
      <p:font typeface="Concert One" pitchFamily="2" charset="0"/>
      <p:regular r:id="rId39"/>
    </p:embeddedFont>
    <p:embeddedFont>
      <p:font typeface="Kristen ITC" panose="03050502040202030202" pitchFamily="66" charset="0"/>
      <p:regular r:id="rId40"/>
    </p:embeddedFont>
    <p:embeddedFont>
      <p:font typeface="Roboto Mono Regular" panose="00000009000000000000" pitchFamily="49" charset="0"/>
      <p:regular r:id="rId41"/>
    </p:embeddedFont>
  </p:embeddedFontLst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6600"/>
    <a:srgbClr val="00FF0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4660"/>
  </p:normalViewPr>
  <p:slideViewPr>
    <p:cSldViewPr>
      <p:cViewPr varScale="1">
        <p:scale>
          <a:sx n="77" d="100"/>
          <a:sy n="77" d="100"/>
        </p:scale>
        <p:origin x="90" y="7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11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font" Target="fonts/font6.fntdata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1.fntdata"/><Relationship Id="rId41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3.fntdata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9D75B572-F853-4E46-9A66-AA4CD72F8317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1AAF140E-A50B-4CDD-8226-88E21602DCD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767783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853034354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853034354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381897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853034354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853034354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225735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853034354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853034354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574036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853034354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853034354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40015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7BD15B-B9FF-474D-ACC1-2941364EE175}" type="slidenum">
              <a:rPr lang="ar-SA" smtClean="0"/>
              <a:t>22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935855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853034354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853034354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639089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162089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274842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142117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1853552" y="53977"/>
            <a:ext cx="2068426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047888" y="698684"/>
            <a:ext cx="7048226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93925" y="3986035"/>
            <a:ext cx="1584774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1532100" y="2304564"/>
            <a:ext cx="60798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1672763" y="5025767"/>
            <a:ext cx="14271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653556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62504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775" y="248369"/>
            <a:ext cx="8632448" cy="6361265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3"/>
          <p:cNvSpPr txBox="1">
            <a:spLocks noGrp="1"/>
          </p:cNvSpPr>
          <p:nvPr>
            <p:ph type="title"/>
          </p:nvPr>
        </p:nvSpPr>
        <p:spPr>
          <a:xfrm>
            <a:off x="907470" y="2273644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1"/>
          </p:nvPr>
        </p:nvSpPr>
        <p:spPr>
          <a:xfrm>
            <a:off x="929350" y="28817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2"/>
          </p:nvPr>
        </p:nvSpPr>
        <p:spPr>
          <a:xfrm>
            <a:off x="5318730" y="2273644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3"/>
          </p:nvPr>
        </p:nvSpPr>
        <p:spPr>
          <a:xfrm>
            <a:off x="5340612" y="28817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4"/>
          </p:nvPr>
        </p:nvSpPr>
        <p:spPr>
          <a:xfrm>
            <a:off x="907470" y="4294797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5"/>
          </p:nvPr>
        </p:nvSpPr>
        <p:spPr>
          <a:xfrm>
            <a:off x="929350" y="49145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 idx="6"/>
          </p:nvPr>
        </p:nvSpPr>
        <p:spPr>
          <a:xfrm>
            <a:off x="5318730" y="4294797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7"/>
          </p:nvPr>
        </p:nvSpPr>
        <p:spPr>
          <a:xfrm>
            <a:off x="5340612" y="4914499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8"/>
          </p:nvPr>
        </p:nvSpPr>
        <p:spPr>
          <a:xfrm>
            <a:off x="1002325" y="948241"/>
            <a:ext cx="24039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695052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775" y="248369"/>
            <a:ext cx="8632448" cy="6361265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3"/>
          <p:cNvSpPr txBox="1">
            <a:spLocks noGrp="1"/>
          </p:cNvSpPr>
          <p:nvPr>
            <p:ph type="title"/>
          </p:nvPr>
        </p:nvSpPr>
        <p:spPr>
          <a:xfrm>
            <a:off x="907470" y="2273644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1"/>
          </p:nvPr>
        </p:nvSpPr>
        <p:spPr>
          <a:xfrm>
            <a:off x="929350" y="28817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2"/>
          </p:nvPr>
        </p:nvSpPr>
        <p:spPr>
          <a:xfrm>
            <a:off x="5318730" y="2273644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3"/>
          </p:nvPr>
        </p:nvSpPr>
        <p:spPr>
          <a:xfrm>
            <a:off x="5340612" y="28817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4"/>
          </p:nvPr>
        </p:nvSpPr>
        <p:spPr>
          <a:xfrm>
            <a:off x="907470" y="4294797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5"/>
          </p:nvPr>
        </p:nvSpPr>
        <p:spPr>
          <a:xfrm>
            <a:off x="929350" y="49145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 idx="6"/>
          </p:nvPr>
        </p:nvSpPr>
        <p:spPr>
          <a:xfrm>
            <a:off x="5318730" y="4294797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7"/>
          </p:nvPr>
        </p:nvSpPr>
        <p:spPr>
          <a:xfrm>
            <a:off x="5340612" y="4914499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8"/>
          </p:nvPr>
        </p:nvSpPr>
        <p:spPr>
          <a:xfrm>
            <a:off x="1002325" y="948241"/>
            <a:ext cx="24039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822386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775" y="248369"/>
            <a:ext cx="8632448" cy="6361265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3"/>
          <p:cNvSpPr txBox="1">
            <a:spLocks noGrp="1"/>
          </p:cNvSpPr>
          <p:nvPr>
            <p:ph type="title"/>
          </p:nvPr>
        </p:nvSpPr>
        <p:spPr>
          <a:xfrm>
            <a:off x="907470" y="2273644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1"/>
          </p:nvPr>
        </p:nvSpPr>
        <p:spPr>
          <a:xfrm>
            <a:off x="929350" y="28817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2"/>
          </p:nvPr>
        </p:nvSpPr>
        <p:spPr>
          <a:xfrm>
            <a:off x="5318730" y="2273644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3"/>
          </p:nvPr>
        </p:nvSpPr>
        <p:spPr>
          <a:xfrm>
            <a:off x="5340612" y="28817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4"/>
          </p:nvPr>
        </p:nvSpPr>
        <p:spPr>
          <a:xfrm>
            <a:off x="907470" y="4294797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5"/>
          </p:nvPr>
        </p:nvSpPr>
        <p:spPr>
          <a:xfrm>
            <a:off x="929350" y="49145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 idx="6"/>
          </p:nvPr>
        </p:nvSpPr>
        <p:spPr>
          <a:xfrm>
            <a:off x="5318730" y="4294797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7"/>
          </p:nvPr>
        </p:nvSpPr>
        <p:spPr>
          <a:xfrm>
            <a:off x="5340612" y="4914499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8"/>
          </p:nvPr>
        </p:nvSpPr>
        <p:spPr>
          <a:xfrm>
            <a:off x="1002325" y="948241"/>
            <a:ext cx="24039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667064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639767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077474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815360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063872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64092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196245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83689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946683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87971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50859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096965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584043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925964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726994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755443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582172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139896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109634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896427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81787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7554991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835515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4340422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4422449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122794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6169993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784009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0251591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6736909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89538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805191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5670025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478354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5409039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387436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688369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5584344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24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775" y="248369"/>
            <a:ext cx="8632448" cy="63612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128890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2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4426" y="268151"/>
            <a:ext cx="8635149" cy="6321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036283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3946696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61E43E7-5007-46F3-B5EE-C922501816E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82A00D4-23F0-4038-862C-15242D1C146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E5A27FD-EF4F-4703-822D-411095B43A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BB88406C-D322-430C-BF13-2972967FF9FA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147001485"/>
      </p:ext>
    </p:extLst>
  </p:cSld>
  <p:clrMapOvr>
    <a:masterClrMapping/>
  </p:clrMapOvr>
  <p:transition spd="slow">
    <p:push dir="u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Рисунок 61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062360204"/>
      </p:ext>
    </p:extLst>
  </p:cSld>
  <p:clrMapOvr>
    <a:masterClrMapping/>
  </p:clrMapOvr>
  <p:transition spd="med" advClick="0" advTm="2000">
    <p:push dir="d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63301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6238399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374252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31936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460642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210357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2524600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6636676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4928D1D2-A87B-4863-9374-648EF5E19DB3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3697967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9661935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2220806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6932257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49E6E16-1745-6518-20F7-9C9705675C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9248162D-3679-4398-684C-E30CC77F8E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B5AF248-2F28-25A5-B75B-6D8687B8D7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18CE1-2124-4F21-9733-C2F811039825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F8489B2-6C1E-C176-275F-97AF7CB72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25C7BA2-3176-D0AF-B7FE-032E72DBE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195-A291-4B91-87AC-D041DE149C6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97956320"/>
      </p:ext>
    </p:extLst>
  </p:cSld>
  <p:clrMapOvr>
    <a:masterClrMapping/>
  </p:clrMapOvr>
  <p:hf sldNum="0" hdr="0" ftr="0" dt="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BDABCB6-AFE1-B15B-4D46-858DB2F82A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69551381-5148-169B-6A05-B1FE44EBFF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70E41247-39AB-8491-1980-3463D8253C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18CE1-2124-4F21-9733-C2F811039825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A461C85-042B-FAA2-9CCC-6691965FC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10EAFC2-8E84-F687-300F-436A2C711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195-A291-4B91-87AC-D041DE149C6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06066410"/>
      </p:ext>
    </p:extLst>
  </p:cSld>
  <p:clrMapOvr>
    <a:masterClrMapping/>
  </p:clrMapOvr>
  <p:hf sldNum="0" hdr="0" ftr="0" dt="0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D8FE5B1-6C0B-2584-5A5B-D35F4289B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C56DF037-329E-A4BA-CAAE-21703610DE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7F03EE00-7A6B-BE46-EB0C-C330995F2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18CE1-2124-4F21-9733-C2F811039825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A38229C-AA13-6706-3716-06F2F7A2F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D9CEBA9-B508-D1ED-E0C4-A571D954C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195-A291-4B91-87AC-D041DE149C6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79957741"/>
      </p:ext>
    </p:extLst>
  </p:cSld>
  <p:clrMapOvr>
    <a:masterClrMapping/>
  </p:clrMapOvr>
  <p:hf sldNum="0" hdr="0" ftr="0" dt="0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9B26161-450D-0AB5-2C0E-D53ED8C00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A6BB0DB5-5B3C-C0EE-4262-51347016BA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14ED2D05-6F3E-83DB-4D67-F7D237DB1A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ABFFD909-EC2B-48D2-12D4-A55B1EA8E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18CE1-2124-4F21-9733-C2F811039825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070F2C28-1451-0798-E600-6D864BF51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74D999A8-DB21-726C-92E6-20BB033CC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195-A291-4B91-87AC-D041DE149C6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87590229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341367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7011225-F681-65A3-37C7-8CA1E3E5D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D224C09B-1D3F-09E3-B3F8-940D5B8575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5B509803-0AB7-1F80-CF27-09356C38AD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10FDFCEC-A6BB-F62B-7011-E3FC41ED0B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DF30C238-1936-F800-699B-B4D6175353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73816776-FA35-2640-415E-232995643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18CE1-2124-4F21-9733-C2F811039825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33055500-A02A-CECF-F93A-137A8F057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77A7DA63-29F8-F64D-BF3F-E30F23508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195-A291-4B91-87AC-D041DE149C6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81833053"/>
      </p:ext>
    </p:extLst>
  </p:cSld>
  <p:clrMapOvr>
    <a:masterClrMapping/>
  </p:clrMapOvr>
  <p:hf sldNum="0" hdr="0" ftr="0" dt="0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4DE1545-349F-3ACA-DBC1-4286CC36FC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2F7481C3-90AC-57C4-7390-3032B2747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18CE1-2124-4F21-9733-C2F811039825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A6354511-8FC2-EE90-2226-E4CCC8486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84DEE097-612C-BFBD-9AE3-502F4DBC1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195-A291-4B91-87AC-D041DE149C6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21220710"/>
      </p:ext>
    </p:extLst>
  </p:cSld>
  <p:clrMapOvr>
    <a:masterClrMapping/>
  </p:clrMapOvr>
  <p:hf sldNum="0" hdr="0" ftr="0" dt="0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2FC549F7-6B44-1171-DD15-5DD135385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18CE1-2124-4F21-9733-C2F811039825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E9AFA72B-1D98-39F7-F6A1-7C0BD64796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F5D2C5C5-7583-258F-180E-76F7DE930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195-A291-4B91-87AC-D041DE149C6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94882256"/>
      </p:ext>
    </p:extLst>
  </p:cSld>
  <p:clrMapOvr>
    <a:masterClrMapping/>
  </p:clrMapOvr>
  <p:hf sldNum="0" hdr="0" ftr="0" dt="0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1FE688C-6443-96F4-5F34-73CF9B2BF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0A7B11CA-33FC-9378-6220-5E1A7C6508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A913D420-D566-768D-ACB9-3C9D56D073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48C4FF4D-DF8A-A7B3-D835-4421A4B9AF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18CE1-2124-4F21-9733-C2F811039825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A34A981A-0BCE-B54C-1C67-4D54B44C2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1E0EB13E-888C-E0D1-2042-6EFCDF3255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195-A291-4B91-87AC-D041DE149C6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18903397"/>
      </p:ext>
    </p:extLst>
  </p:cSld>
  <p:clrMapOvr>
    <a:masterClrMapping/>
  </p:clrMapOvr>
  <p:hf sldNum="0" hdr="0" ftr="0" dt="0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FF2FA7A-75FB-339C-E3BA-6559A2624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7E0AAFD4-3CE1-FF93-D893-0352AA1889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3439EB89-DDCB-6CF0-C416-21DBA9F824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720329BA-B433-ABBF-AC6F-037F9338F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18CE1-2124-4F21-9733-C2F811039825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3E3200B3-5679-0D89-347A-606603CB5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A8DF676B-AD5F-243E-8A0C-36CCE884D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195-A291-4B91-87AC-D041DE149C6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74335787"/>
      </p:ext>
    </p:extLst>
  </p:cSld>
  <p:clrMapOvr>
    <a:masterClrMapping/>
  </p:clrMapOvr>
  <p:hf sldNum="0" hdr="0" ftr="0" dt="0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4E230F5-615B-EA56-6B85-99C2201866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BD5A8F59-F37D-DFFE-FABD-5A1281FFA5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A587989-BC1E-2720-9802-4CFEF7272A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18CE1-2124-4F21-9733-C2F811039825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D3D80D0-F873-D469-DFA9-485976B309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2C3F2D7-42BB-4673-390D-6AAB1DEDF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195-A291-4B91-87AC-D041DE149C6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81498402"/>
      </p:ext>
    </p:extLst>
  </p:cSld>
  <p:clrMapOvr>
    <a:masterClrMapping/>
  </p:clrMapOvr>
  <p:hf sldNum="0" hdr="0" ftr="0" dt="0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24A75CC7-37B9-A558-2DCE-166D710515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53ADDFE1-E936-EE0B-1A54-BD2429CD92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0746F0F-4335-2F91-53B1-54B8EB2D54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18CE1-2124-4F21-9733-C2F811039825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9B57189-3C3F-3A5B-CA4B-EB59515FD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0E1EEB8D-9486-17CF-FA89-DE7D2A5F2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195-A291-4B91-87AC-D041DE149C6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14239176"/>
      </p:ext>
    </p:extLst>
  </p:cSld>
  <p:clrMapOvr>
    <a:masterClrMapping/>
  </p:clrMapOvr>
  <p:hf sldNum="0" hdr="0" ftr="0" dt="0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Рисунок 61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380362030"/>
      </p:ext>
    </p:extLst>
  </p:cSld>
  <p:clrMapOvr>
    <a:masterClrMapping/>
  </p:clrMapOvr>
  <p:transition spd="med" advClick="0" advTm="2000">
    <p:push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690687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675973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9" Type="http://schemas.openxmlformats.org/officeDocument/2006/relationships/slideLayout" Target="../slideLayouts/slideLayout50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42" Type="http://schemas.openxmlformats.org/officeDocument/2006/relationships/slideLayout" Target="../slideLayouts/slideLayout53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41" Type="http://schemas.openxmlformats.org/officeDocument/2006/relationships/slideLayout" Target="../slideLayouts/slideLayout5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40" Type="http://schemas.openxmlformats.org/officeDocument/2006/relationships/slideLayout" Target="../slideLayouts/slideLayout51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4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43" Type="http://schemas.openxmlformats.org/officeDocument/2006/relationships/slideLayout" Target="../slideLayouts/slideLayout5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l="-1000" r="-2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28D1D2-A87B-4863-9374-648EF5E19DB3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2" y="-27384"/>
            <a:ext cx="9144000" cy="645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491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oncert One"/>
              <a:buNone/>
              <a:defRPr sz="2800" b="1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499867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Roboto Mono Regular"/>
              <a:buChar char="●"/>
              <a:defRPr sz="1800"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○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■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●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○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■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●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○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400"/>
              <a:buFont typeface="Roboto Mono Regular"/>
              <a:buChar char="■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669523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  <p:sldLayoutId id="2147483735" r:id="rId15"/>
    <p:sldLayoutId id="2147483736" r:id="rId16"/>
    <p:sldLayoutId id="2147483737" r:id="rId17"/>
    <p:sldLayoutId id="2147483738" r:id="rId18"/>
    <p:sldLayoutId id="2147483739" r:id="rId19"/>
    <p:sldLayoutId id="2147483740" r:id="rId20"/>
    <p:sldLayoutId id="2147483741" r:id="rId21"/>
    <p:sldLayoutId id="2147483742" r:id="rId22"/>
    <p:sldLayoutId id="2147483743" r:id="rId23"/>
    <p:sldLayoutId id="2147483744" r:id="rId24"/>
    <p:sldLayoutId id="2147483745" r:id="rId25"/>
    <p:sldLayoutId id="2147483746" r:id="rId26"/>
    <p:sldLayoutId id="2147483747" r:id="rId27"/>
    <p:sldLayoutId id="2147483748" r:id="rId28"/>
    <p:sldLayoutId id="2147483749" r:id="rId29"/>
    <p:sldLayoutId id="2147483750" r:id="rId30"/>
    <p:sldLayoutId id="2147483751" r:id="rId31"/>
    <p:sldLayoutId id="2147483752" r:id="rId32"/>
    <p:sldLayoutId id="2147483753" r:id="rId33"/>
    <p:sldLayoutId id="2147483754" r:id="rId34"/>
    <p:sldLayoutId id="2147483755" r:id="rId35"/>
    <p:sldLayoutId id="2147483756" r:id="rId36"/>
    <p:sldLayoutId id="2147483757" r:id="rId37"/>
    <p:sldLayoutId id="2147483758" r:id="rId38"/>
    <p:sldLayoutId id="2147483759" r:id="rId39"/>
    <p:sldLayoutId id="2147483760" r:id="rId40"/>
    <p:sldLayoutId id="2147483761" r:id="rId41"/>
    <p:sldLayoutId id="2147483762" r:id="rId42"/>
    <p:sldLayoutId id="2147483883" r:id="rId4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4928D1D2-A87B-4863-9374-648EF5E19DB3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5331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2" r:id="rId1"/>
    <p:sldLayoutId id="2147483873" r:id="rId2"/>
    <p:sldLayoutId id="2147483874" r:id="rId3"/>
    <p:sldLayoutId id="2147483875" r:id="rId4"/>
    <p:sldLayoutId id="2147483876" r:id="rId5"/>
    <p:sldLayoutId id="2147483877" r:id="rId6"/>
    <p:sldLayoutId id="2147483878" r:id="rId7"/>
    <p:sldLayoutId id="2147483879" r:id="rId8"/>
    <p:sldLayoutId id="2147483880" r:id="rId9"/>
    <p:sldLayoutId id="2147483881" r:id="rId10"/>
    <p:sldLayoutId id="2147483882" r:id="rId11"/>
  </p:sldLayoutIdLst>
  <p:txStyles>
    <p:titleStyle>
      <a:lvl1pPr algn="l" defTabSz="914400" rtl="1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r" defTabSz="914400" rtl="1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C3B9CD14-E874-270E-3F24-279A83DF9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B59868B5-C7E5-7A4E-A1ED-90AE9A8F52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35B320F-FE2F-6274-E316-E18A589EF5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28D1D2-A87B-4863-9374-648EF5E19DB3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C823490-1757-0AB6-6D59-299F6C397F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3835EBC-61BC-2B34-1568-AB25A46747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75657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5" r:id="rId1"/>
    <p:sldLayoutId id="2147483886" r:id="rId2"/>
    <p:sldLayoutId id="2147483887" r:id="rId3"/>
    <p:sldLayoutId id="2147483888" r:id="rId4"/>
    <p:sldLayoutId id="2147483889" r:id="rId5"/>
    <p:sldLayoutId id="2147483890" r:id="rId6"/>
    <p:sldLayoutId id="2147483891" r:id="rId7"/>
    <p:sldLayoutId id="2147483892" r:id="rId8"/>
    <p:sldLayoutId id="2147483893" r:id="rId9"/>
    <p:sldLayoutId id="2147483894" r:id="rId10"/>
    <p:sldLayoutId id="2147483895" r:id="rId11"/>
    <p:sldLayoutId id="2147483896" r:id="rId12"/>
  </p:sldLayoutIdLst>
  <p:txStyles>
    <p:titleStyle>
      <a:lvl1pPr algn="r" defTabSz="685800" rtl="1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r" defTabSz="685800" rtl="1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microsoft.com/office/2007/relationships/hdphoto" Target="../media/hdphoto2.wdp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6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5.gif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77.xml"/><Relationship Id="rId7" Type="http://schemas.openxmlformats.org/officeDocument/2006/relationships/image" Target="../media/image34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7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microsoft.com/office/2007/relationships/hdphoto" Target="../media/hdphoto2.wdp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6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5.gif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7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microsoft.com/office/2007/relationships/hdphoto" Target="../media/hdphoto2.wdp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13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7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microsoft.com/office/2007/relationships/hdphoto" Target="../media/hdphoto2.wdp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7.xml"/><Relationship Id="rId4" Type="http://schemas.openxmlformats.org/officeDocument/2006/relationships/image" Target="../media/image4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7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6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5.gif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2.wdp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2.wdp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6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5.gif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microsoft.com/office/2007/relationships/hdphoto" Target="../media/hdphoto2.wdp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9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W</a:t>
            </a:r>
            <a:r>
              <a:rPr lang="en" dirty="0">
                <a:solidFill>
                  <a:schemeClr val="accent2"/>
                </a:solidFill>
              </a:rPr>
              <a:t>elcome</a:t>
            </a:r>
            <a:br>
              <a:rPr lang="en" dirty="0">
                <a:solidFill>
                  <a:schemeClr val="accent2"/>
                </a:solidFill>
              </a:rPr>
            </a:br>
            <a:r>
              <a:rPr lang="en" dirty="0">
                <a:solidFill>
                  <a:schemeClr val="accent2"/>
                </a:solidFill>
              </a:rPr>
              <a:t>to</a:t>
            </a:r>
            <a:r>
              <a:rPr lang="en" dirty="0"/>
              <a:t> class</a:t>
            </a:r>
            <a:endParaRPr dirty="0">
              <a:solidFill>
                <a:schemeClr val="accent2"/>
              </a:solidFill>
            </a:endParaRPr>
          </a:p>
        </p:txBody>
      </p:sp>
      <p:sp>
        <p:nvSpPr>
          <p:cNvPr id="2" name="عنوان فرعي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T.</a:t>
            </a:r>
            <a:endParaRPr lang="en-US" sz="1800" b="1" dirty="0">
              <a:solidFill>
                <a:srgbClr val="FF0000"/>
              </a:solidFill>
              <a:latin typeface="Kristen ITC" panose="03050502040202030202" pitchFamily="66" charset="0"/>
              <a:ea typeface="Concert One"/>
              <a:cs typeface="Concert One"/>
              <a:sym typeface="Concert One"/>
            </a:endParaRPr>
          </a:p>
        </p:txBody>
      </p:sp>
      <p:sp>
        <p:nvSpPr>
          <p:cNvPr id="178" name="Google Shape;178;p29"/>
          <p:cNvSpPr/>
          <p:nvPr/>
        </p:nvSpPr>
        <p:spPr>
          <a:xfrm>
            <a:off x="2640701" y="3786516"/>
            <a:ext cx="617075" cy="15875"/>
          </a:xfrm>
          <a:custGeom>
            <a:avLst/>
            <a:gdLst/>
            <a:ahLst/>
            <a:cxnLst/>
            <a:rect l="l" t="t" r="r" b="b"/>
            <a:pathLst>
              <a:path w="24683" h="635" extrusionOk="0">
                <a:moveTo>
                  <a:pt x="0" y="635"/>
                </a:moveTo>
                <a:cubicBezTo>
                  <a:pt x="8115" y="-719"/>
                  <a:pt x="16455" y="635"/>
                  <a:pt x="24683" y="635"/>
                </a:cubicBezTo>
              </a:path>
            </a:pathLst>
          </a:custGeom>
          <a:noFill/>
          <a:ln w="762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9" name="Google Shape;179;p29"/>
          <p:cNvSpPr/>
          <p:nvPr/>
        </p:nvSpPr>
        <p:spPr>
          <a:xfrm>
            <a:off x="5822625" y="3743812"/>
            <a:ext cx="613650" cy="13775"/>
          </a:xfrm>
          <a:custGeom>
            <a:avLst/>
            <a:gdLst/>
            <a:ahLst/>
            <a:cxnLst/>
            <a:rect l="l" t="t" r="r" b="b"/>
            <a:pathLst>
              <a:path w="24546" h="551" extrusionOk="0">
                <a:moveTo>
                  <a:pt x="0" y="551"/>
                </a:moveTo>
                <a:cubicBezTo>
                  <a:pt x="8133" y="-353"/>
                  <a:pt x="16363" y="137"/>
                  <a:pt x="24546" y="137"/>
                </a:cubicBezTo>
              </a:path>
            </a:pathLst>
          </a:custGeom>
          <a:noFill/>
          <a:ln w="762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0" name="Google Shape;180;p29"/>
          <p:cNvSpPr/>
          <p:nvPr/>
        </p:nvSpPr>
        <p:spPr>
          <a:xfrm>
            <a:off x="1889900" y="5373354"/>
            <a:ext cx="992850" cy="102600"/>
          </a:xfrm>
          <a:custGeom>
            <a:avLst/>
            <a:gdLst/>
            <a:ahLst/>
            <a:cxnLst/>
            <a:rect l="l" t="t" r="r" b="b"/>
            <a:pathLst>
              <a:path w="39714" h="4104" extrusionOk="0">
                <a:moveTo>
                  <a:pt x="0" y="4104"/>
                </a:moveTo>
                <a:cubicBezTo>
                  <a:pt x="11382" y="-2730"/>
                  <a:pt x="26437" y="1070"/>
                  <a:pt x="39714" y="1070"/>
                </a:cubicBezTo>
              </a:path>
            </a:pathLst>
          </a:custGeom>
          <a:noFill/>
          <a:ln w="2857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181" name="Google Shape;181;p29"/>
          <p:cNvPicPr preferRelativeResize="0"/>
          <p:nvPr/>
        </p:nvPicPr>
        <p:blipFill rotWithShape="1">
          <a:blip r:embed="rId3">
            <a:alphaModFix/>
          </a:blip>
          <a:srcRect t="16970" r="8892" b="21025"/>
          <a:stretch/>
        </p:blipFill>
        <p:spPr>
          <a:xfrm>
            <a:off x="6539175" y="4460473"/>
            <a:ext cx="2036850" cy="810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9"/>
          <p:cNvPicPr preferRelativeResize="0"/>
          <p:nvPr/>
        </p:nvPicPr>
        <p:blipFill rotWithShape="1">
          <a:blip r:embed="rId4">
            <a:alphaModFix/>
          </a:blip>
          <a:srcRect t="16734" r="8892" b="18300"/>
          <a:stretch/>
        </p:blipFill>
        <p:spPr>
          <a:xfrm>
            <a:off x="6539175" y="3912350"/>
            <a:ext cx="2036850" cy="8460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74" y="1964217"/>
            <a:ext cx="8888353" cy="3732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مربع نص 2"/>
          <p:cNvSpPr txBox="1"/>
          <p:nvPr/>
        </p:nvSpPr>
        <p:spPr>
          <a:xfrm>
            <a:off x="5242801" y="3164951"/>
            <a:ext cx="282751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Yes , they can</a:t>
            </a:r>
            <a:endParaRPr lang="ar-SA" sz="28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مربع نص 3"/>
          <p:cNvSpPr txBox="1"/>
          <p:nvPr/>
        </p:nvSpPr>
        <p:spPr>
          <a:xfrm>
            <a:off x="961998" y="3897471"/>
            <a:ext cx="282751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No, they can’t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ربع نص 7"/>
          <p:cNvSpPr txBox="1"/>
          <p:nvPr/>
        </p:nvSpPr>
        <p:spPr>
          <a:xfrm>
            <a:off x="5303398" y="3897470"/>
            <a:ext cx="309998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No, they can’t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مربع نص 9"/>
          <p:cNvSpPr txBox="1"/>
          <p:nvPr/>
        </p:nvSpPr>
        <p:spPr>
          <a:xfrm>
            <a:off x="3122816" y="4448792"/>
            <a:ext cx="123420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swim</a:t>
            </a:r>
            <a:endParaRPr lang="ar-SA" sz="28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مربع نص 10"/>
          <p:cNvSpPr txBox="1"/>
          <p:nvPr/>
        </p:nvSpPr>
        <p:spPr>
          <a:xfrm>
            <a:off x="6812918" y="4460762"/>
            <a:ext cx="1090128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fly</a:t>
            </a:r>
            <a:endParaRPr lang="ar-SA" sz="28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مربع نص 11"/>
          <p:cNvSpPr txBox="1"/>
          <p:nvPr/>
        </p:nvSpPr>
        <p:spPr>
          <a:xfrm>
            <a:off x="2249798" y="4989782"/>
            <a:ext cx="178861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Can bite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مربع نص 12"/>
          <p:cNvSpPr txBox="1"/>
          <p:nvPr/>
        </p:nvSpPr>
        <p:spPr>
          <a:xfrm>
            <a:off x="5225388" y="4989781"/>
            <a:ext cx="317799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They can’t run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9013103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8" grpId="0"/>
      <p:bldP spid="10" grpId="0"/>
      <p:bldP spid="11" grpId="0"/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7049" y="887895"/>
            <a:ext cx="6681408" cy="544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مربع نص 2"/>
          <p:cNvSpPr txBox="1"/>
          <p:nvPr/>
        </p:nvSpPr>
        <p:spPr>
          <a:xfrm>
            <a:off x="4001372" y="2808107"/>
            <a:ext cx="1197323" cy="45761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cloudy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مربع نص 3"/>
          <p:cNvSpPr txBox="1"/>
          <p:nvPr/>
        </p:nvSpPr>
        <p:spPr>
          <a:xfrm>
            <a:off x="4117085" y="3646232"/>
            <a:ext cx="1197323" cy="45761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rainy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مربع نص 4"/>
          <p:cNvSpPr txBox="1"/>
          <p:nvPr/>
        </p:nvSpPr>
        <p:spPr>
          <a:xfrm>
            <a:off x="4036076" y="4469765"/>
            <a:ext cx="1197323" cy="45761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snowy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We Can 4 (2020) WB_CD 2_37">
            <a:hlinkClick r:id="" action="ppaction://media"/>
            <a:extLst>
              <a:ext uri="{FF2B5EF4-FFF2-40B4-BE49-F238E27FC236}">
                <a16:creationId xmlns:a16="http://schemas.microsoft.com/office/drawing/2014/main" id="{5D135714-1389-4AA8-8608-137DE49B95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encilSketch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6321" y="1692964"/>
            <a:ext cx="798443" cy="798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193537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03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02" y="1730082"/>
            <a:ext cx="8883904" cy="2659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مربع نص 2"/>
          <p:cNvSpPr txBox="1"/>
          <p:nvPr/>
        </p:nvSpPr>
        <p:spPr>
          <a:xfrm>
            <a:off x="1405054" y="2698593"/>
            <a:ext cx="468351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Bear  -  sheep 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مربع نص 3"/>
          <p:cNvSpPr txBox="1"/>
          <p:nvPr/>
        </p:nvSpPr>
        <p:spPr>
          <a:xfrm>
            <a:off x="1379036" y="3687332"/>
            <a:ext cx="468351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Camel  -  snake 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7047884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52EAC877-EE8B-46B9-A899-96B6902A9B8F}"/>
              </a:ext>
            </a:extLst>
          </p:cNvPr>
          <p:cNvSpPr txBox="1">
            <a:spLocks/>
          </p:cNvSpPr>
          <p:nvPr/>
        </p:nvSpPr>
        <p:spPr>
          <a:xfrm>
            <a:off x="1274204" y="946099"/>
            <a:ext cx="2952329" cy="1656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workbook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2</a:t>
            </a:r>
            <a:r>
              <a:rPr kumimoji="0" lang="en-US" sz="1800" b="1" i="0" u="none" strike="noStrike" kern="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nd &amp;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3</a:t>
            </a:r>
            <a:r>
              <a:rPr kumimoji="0" lang="en-US" sz="1800" b="1" i="0" u="none" strike="noStrike" kern="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rd  Grade</a:t>
            </a:r>
            <a:r>
              <a:rPr kumimoji="0" lang="en-US" sz="1800" b="1" i="0" u="none" strike="noStrike" kern="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 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Pages 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59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,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60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</p:txBody>
      </p:sp>
      <p:pic>
        <p:nvPicPr>
          <p:cNvPr id="102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801" y="2597406"/>
            <a:ext cx="447083" cy="49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119" y="2597406"/>
            <a:ext cx="447083" cy="49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Are you ready? Go! by Ailing Tay on Dribbble">
            <a:extLst>
              <a:ext uri="{FF2B5EF4-FFF2-40B4-BE49-F238E27FC236}">
                <a16:creationId xmlns:a16="http://schemas.microsoft.com/office/drawing/2014/main" id="{5430EADB-40C2-423C-8515-99CD59960E6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268012"/>
            <a:ext cx="1821520" cy="29598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ady GIFs - Get the best GIF on GIPHY">
            <a:extLst>
              <a:ext uri="{FF2B5EF4-FFF2-40B4-BE49-F238E27FC236}">
                <a16:creationId xmlns:a16="http://schemas.microsoft.com/office/drawing/2014/main" id="{8846CE2B-6847-42DE-B08D-4F1A145911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7164" y="2296491"/>
            <a:ext cx="3325793" cy="2781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المهن-باللغة-الانجليزية-Jobs-in-English.mp3">
            <a:hlinkClick r:id="" action="ppaction://media"/>
            <a:extLst>
              <a:ext uri="{FF2B5EF4-FFF2-40B4-BE49-F238E27FC236}">
                <a16:creationId xmlns:a16="http://schemas.microsoft.com/office/drawing/2014/main" id="{48AF0E08-CE36-4F39-AC12-276727CC170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39579.367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53122" y="1615029"/>
            <a:ext cx="457200" cy="433524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47384612-EF2F-4209-A94D-6EACAA83864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817035" y="4091617"/>
            <a:ext cx="2329373" cy="1973315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2D802A70-21E2-BBAD-F881-1B32C0DF2E3D}"/>
              </a:ext>
            </a:extLst>
          </p:cNvPr>
          <p:cNvSpPr txBox="1">
            <a:spLocks/>
          </p:cNvSpPr>
          <p:nvPr/>
        </p:nvSpPr>
        <p:spPr>
          <a:xfrm>
            <a:off x="5928459" y="941222"/>
            <a:ext cx="2329373" cy="1656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workbook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800" b="1" i="0" u="none" strike="noStrike" kern="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4th &amp; 5th  Grade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050" b="1" i="0" u="none" strike="noStrike" kern="0" cap="none" spc="0" normalizeH="0" baseline="3000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Pages 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199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 ,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200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</p:txBody>
      </p:sp>
      <p:pic>
        <p:nvPicPr>
          <p:cNvPr id="5" name="Picture 2" descr="Page Free Icon of Icomoon free 1 Icons">
            <a:extLst>
              <a:ext uri="{FF2B5EF4-FFF2-40B4-BE49-F238E27FC236}">
                <a16:creationId xmlns:a16="http://schemas.microsoft.com/office/drawing/2014/main" id="{37E43CEC-E8A2-FA95-BA21-65E04FFC3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9305" y="2572571"/>
            <a:ext cx="447083" cy="49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Page Free Icon of Icomoon free 1 Icons">
            <a:extLst>
              <a:ext uri="{FF2B5EF4-FFF2-40B4-BE49-F238E27FC236}">
                <a16:creationId xmlns:a16="http://schemas.microsoft.com/office/drawing/2014/main" id="{17B8AEB3-2EA1-246A-25C5-ECAEA532EA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6985" y="2572571"/>
            <a:ext cx="447083" cy="49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Are you ready? Go! by Ailing Tay on Dribbble">
            <a:extLst>
              <a:ext uri="{FF2B5EF4-FFF2-40B4-BE49-F238E27FC236}">
                <a16:creationId xmlns:a16="http://schemas.microsoft.com/office/drawing/2014/main" id="{0BB9E8FC-53B2-7629-41B5-5A4E2E1E04D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6312" y="3116494"/>
            <a:ext cx="1821520" cy="29598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51341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6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59D8B7C3-E3DF-4E54-B333-0F3BA3BAE0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6804" y="2053440"/>
            <a:ext cx="7004587" cy="44577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790" y="766561"/>
            <a:ext cx="4130303" cy="529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25"/>
          <a:stretch/>
        </p:blipFill>
        <p:spPr bwMode="auto">
          <a:xfrm>
            <a:off x="1243845" y="1215020"/>
            <a:ext cx="7414405" cy="838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مربع نص 5"/>
          <p:cNvSpPr txBox="1"/>
          <p:nvPr/>
        </p:nvSpPr>
        <p:spPr>
          <a:xfrm>
            <a:off x="4062282" y="3161317"/>
            <a:ext cx="180593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Firefighter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مربع نص 6"/>
          <p:cNvSpPr txBox="1"/>
          <p:nvPr/>
        </p:nvSpPr>
        <p:spPr>
          <a:xfrm>
            <a:off x="6705886" y="3163418"/>
            <a:ext cx="180593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teacher</a:t>
            </a:r>
            <a:endParaRPr lang="ar-SA" sz="24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ربع نص 7"/>
          <p:cNvSpPr txBox="1"/>
          <p:nvPr/>
        </p:nvSpPr>
        <p:spPr>
          <a:xfrm>
            <a:off x="4518387" y="4556607"/>
            <a:ext cx="125874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cook</a:t>
            </a:r>
            <a:endParaRPr lang="ar-SA" sz="2400" dirty="0">
              <a:solidFill>
                <a:schemeClr val="accent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ربع نص 8"/>
          <p:cNvSpPr txBox="1"/>
          <p:nvPr/>
        </p:nvSpPr>
        <p:spPr>
          <a:xfrm>
            <a:off x="6864306" y="4556605"/>
            <a:ext cx="135171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dirty="0">
                <a:solidFill>
                  <a:srgbClr val="00B050"/>
                </a:solidFill>
                <a:latin typeface="Comic Sans MS" panose="030F0702030302020204" pitchFamily="66" charset="0"/>
              </a:rPr>
              <a:t>farmer</a:t>
            </a:r>
            <a:endParaRPr lang="ar-SA" sz="2400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مربع نص 9"/>
          <p:cNvSpPr txBox="1"/>
          <p:nvPr/>
        </p:nvSpPr>
        <p:spPr>
          <a:xfrm>
            <a:off x="4206627" y="6114580"/>
            <a:ext cx="180593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</a:rPr>
              <a:t>astronaut</a:t>
            </a:r>
            <a:endParaRPr lang="ar-SA" sz="2400" dirty="0">
              <a:solidFill>
                <a:schemeClr val="tx1">
                  <a:lumMod val="50000"/>
                  <a:lumOff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مربع نص 10"/>
          <p:cNvSpPr txBox="1"/>
          <p:nvPr/>
        </p:nvSpPr>
        <p:spPr>
          <a:xfrm>
            <a:off x="6875932" y="6098383"/>
            <a:ext cx="145225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dirty="0">
                <a:latin typeface="Comic Sans MS" panose="030F0702030302020204" pitchFamily="66" charset="0"/>
              </a:rPr>
              <a:t>doctor</a:t>
            </a:r>
            <a:endParaRPr lang="ar-SA" sz="2400" dirty="0">
              <a:latin typeface="Comic Sans MS" panose="030F0702030302020204" pitchFamily="66" charset="0"/>
            </a:endParaRPr>
          </a:p>
        </p:txBody>
      </p:sp>
      <p:sp>
        <p:nvSpPr>
          <p:cNvPr id="12" name="مربع نص 11"/>
          <p:cNvSpPr txBox="1"/>
          <p:nvPr/>
        </p:nvSpPr>
        <p:spPr>
          <a:xfrm>
            <a:off x="867790" y="6109174"/>
            <a:ext cx="312434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dirty="0">
                <a:latin typeface="Comic Sans MS" panose="030F0702030302020204" pitchFamily="66" charset="0"/>
              </a:rPr>
              <a:t>Computer technician</a:t>
            </a:r>
            <a:endParaRPr lang="ar-SA" sz="2400" dirty="0">
              <a:latin typeface="Comic Sans MS" panose="030F0702030302020204" pitchFamily="66" charset="0"/>
            </a:endParaRPr>
          </a:p>
        </p:txBody>
      </p:sp>
      <p:sp>
        <p:nvSpPr>
          <p:cNvPr id="13" name="مربع نص 12"/>
          <p:cNvSpPr txBox="1"/>
          <p:nvPr/>
        </p:nvSpPr>
        <p:spPr>
          <a:xfrm>
            <a:off x="2130809" y="4571383"/>
            <a:ext cx="102320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dirty="0">
                <a:solidFill>
                  <a:srgbClr val="00B0F0"/>
                </a:solidFill>
                <a:latin typeface="Comic Sans MS" panose="030F0702030302020204" pitchFamily="66" charset="0"/>
              </a:rPr>
              <a:t>pilot</a:t>
            </a:r>
            <a:endParaRPr lang="ar-SA" sz="2400" dirty="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We Can 4 (2020) WB_CD 2_38">
            <a:hlinkClick r:id="" action="ppaction://media"/>
            <a:extLst>
              <a:ext uri="{FF2B5EF4-FFF2-40B4-BE49-F238E27FC236}">
                <a16:creationId xmlns:a16="http://schemas.microsoft.com/office/drawing/2014/main" id="{E3661511-F2B2-46AD-9334-1867C500F0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LineDraw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5545" y="215355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305925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016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399" y="2133387"/>
            <a:ext cx="4230732" cy="685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" y="2980030"/>
            <a:ext cx="9041203" cy="1593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مربع نص 3"/>
          <p:cNvSpPr txBox="1"/>
          <p:nvPr/>
        </p:nvSpPr>
        <p:spPr>
          <a:xfrm>
            <a:off x="5787484" y="3035785"/>
            <a:ext cx="293277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Yes , he does .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مربع نص 4"/>
          <p:cNvSpPr txBox="1"/>
          <p:nvPr/>
        </p:nvSpPr>
        <p:spPr>
          <a:xfrm>
            <a:off x="5148148" y="3489263"/>
            <a:ext cx="357210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No , he doesn’t .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مربع نص 5"/>
          <p:cNvSpPr txBox="1"/>
          <p:nvPr/>
        </p:nvSpPr>
        <p:spPr>
          <a:xfrm>
            <a:off x="3320173" y="3923384"/>
            <a:ext cx="451913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He is a businessman .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8906556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457" y="1060173"/>
            <a:ext cx="7785355" cy="5280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مربع نص 2"/>
          <p:cNvSpPr txBox="1"/>
          <p:nvPr/>
        </p:nvSpPr>
        <p:spPr>
          <a:xfrm>
            <a:off x="3533914" y="2652191"/>
            <a:ext cx="42013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b="1" dirty="0">
                <a:solidFill>
                  <a:srgbClr val="FF0000"/>
                </a:solidFill>
                <a:latin typeface="Chaparral Pro Light"/>
              </a:rPr>
              <a:t>1</a:t>
            </a:r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4" name="مربع نص 3"/>
          <p:cNvSpPr txBox="1"/>
          <p:nvPr/>
        </p:nvSpPr>
        <p:spPr>
          <a:xfrm>
            <a:off x="1537588" y="2683287"/>
            <a:ext cx="42013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b="1" dirty="0">
                <a:solidFill>
                  <a:srgbClr val="0070C0"/>
                </a:solidFill>
                <a:latin typeface="Chaparral Pro Light"/>
              </a:rPr>
              <a:t>2</a:t>
            </a:r>
            <a:endParaRPr lang="ar-SA" sz="2800" b="1" dirty="0">
              <a:solidFill>
                <a:srgbClr val="0070C0"/>
              </a:solidFill>
            </a:endParaRPr>
          </a:p>
        </p:txBody>
      </p:sp>
      <p:sp>
        <p:nvSpPr>
          <p:cNvPr id="5" name="مربع نص 4"/>
          <p:cNvSpPr txBox="1"/>
          <p:nvPr/>
        </p:nvSpPr>
        <p:spPr>
          <a:xfrm>
            <a:off x="7074763" y="2652190"/>
            <a:ext cx="42013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b="1" dirty="0">
                <a:solidFill>
                  <a:srgbClr val="7030A0"/>
                </a:solidFill>
                <a:latin typeface="Chaparral Pro Light"/>
              </a:rPr>
              <a:t>3</a:t>
            </a:r>
            <a:endParaRPr lang="ar-SA" sz="2800" b="1" dirty="0">
              <a:solidFill>
                <a:srgbClr val="7030A0"/>
              </a:solidFill>
            </a:endParaRPr>
          </a:p>
        </p:txBody>
      </p:sp>
      <p:sp>
        <p:nvSpPr>
          <p:cNvPr id="6" name="مربع نص 5"/>
          <p:cNvSpPr txBox="1"/>
          <p:nvPr/>
        </p:nvSpPr>
        <p:spPr>
          <a:xfrm>
            <a:off x="4680343" y="2686695"/>
            <a:ext cx="42013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b="1" dirty="0">
                <a:solidFill>
                  <a:srgbClr val="00B050"/>
                </a:solidFill>
                <a:latin typeface="Chaparral Pro Light"/>
              </a:rPr>
              <a:t>4</a:t>
            </a:r>
            <a:endParaRPr lang="ar-SA" sz="2800" b="1" dirty="0">
              <a:solidFill>
                <a:srgbClr val="00B050"/>
              </a:solidFill>
            </a:endParaRPr>
          </a:p>
        </p:txBody>
      </p:sp>
      <p:sp>
        <p:nvSpPr>
          <p:cNvPr id="7" name="مربع نص 6"/>
          <p:cNvSpPr txBox="1"/>
          <p:nvPr/>
        </p:nvSpPr>
        <p:spPr>
          <a:xfrm>
            <a:off x="1691058" y="3141877"/>
            <a:ext cx="42013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b="1" dirty="0">
                <a:solidFill>
                  <a:srgbClr val="FF0000"/>
                </a:solidFill>
                <a:latin typeface="Chaparral Pro Light"/>
              </a:rPr>
              <a:t>1</a:t>
            </a:r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8" name="مربع نص 7"/>
          <p:cNvSpPr txBox="1"/>
          <p:nvPr/>
        </p:nvSpPr>
        <p:spPr>
          <a:xfrm>
            <a:off x="1701783" y="3874046"/>
            <a:ext cx="42013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b="1" dirty="0">
                <a:solidFill>
                  <a:srgbClr val="0070C0"/>
                </a:solidFill>
                <a:latin typeface="Chaparral Pro Light"/>
              </a:rPr>
              <a:t>2</a:t>
            </a:r>
            <a:endParaRPr lang="ar-SA" sz="2800" b="1" dirty="0">
              <a:solidFill>
                <a:srgbClr val="0070C0"/>
              </a:solidFill>
            </a:endParaRPr>
          </a:p>
        </p:txBody>
      </p:sp>
      <p:sp>
        <p:nvSpPr>
          <p:cNvPr id="9" name="مربع نص 8"/>
          <p:cNvSpPr txBox="1"/>
          <p:nvPr/>
        </p:nvSpPr>
        <p:spPr>
          <a:xfrm>
            <a:off x="1738882" y="4600016"/>
            <a:ext cx="42013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b="1" dirty="0">
                <a:solidFill>
                  <a:srgbClr val="7030A0"/>
                </a:solidFill>
                <a:latin typeface="Chaparral Pro Light"/>
              </a:rPr>
              <a:t>3</a:t>
            </a:r>
            <a:endParaRPr lang="ar-SA" sz="2800" b="1" dirty="0">
              <a:solidFill>
                <a:srgbClr val="7030A0"/>
              </a:solidFill>
            </a:endParaRPr>
          </a:p>
        </p:txBody>
      </p:sp>
      <p:sp>
        <p:nvSpPr>
          <p:cNvPr id="10" name="مربع نص 9"/>
          <p:cNvSpPr txBox="1"/>
          <p:nvPr/>
        </p:nvSpPr>
        <p:spPr>
          <a:xfrm>
            <a:off x="1687548" y="5305681"/>
            <a:ext cx="42013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b="1" dirty="0">
                <a:solidFill>
                  <a:srgbClr val="00B050"/>
                </a:solidFill>
                <a:latin typeface="Chaparral Pro Light"/>
              </a:rPr>
              <a:t>4</a:t>
            </a:r>
            <a:endParaRPr lang="ar-SA" sz="2800" b="1" dirty="0">
              <a:solidFill>
                <a:srgbClr val="00B050"/>
              </a:solidFill>
            </a:endParaRPr>
          </a:p>
        </p:txBody>
      </p:sp>
      <p:pic>
        <p:nvPicPr>
          <p:cNvPr id="2" name="We Can 4 (2020) WB_CD 2_39">
            <a:hlinkClick r:id="" action="ppaction://media"/>
            <a:extLst>
              <a:ext uri="{FF2B5EF4-FFF2-40B4-BE49-F238E27FC236}">
                <a16:creationId xmlns:a16="http://schemas.microsoft.com/office/drawing/2014/main" id="{335E294A-A309-4203-80D9-13ADFD9875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ChalkSketch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0318" y="2246571"/>
            <a:ext cx="811237" cy="811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47839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40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9" y="1981131"/>
            <a:ext cx="8954218" cy="3451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ربع نص 1"/>
          <p:cNvSpPr txBox="1"/>
          <p:nvPr/>
        </p:nvSpPr>
        <p:spPr>
          <a:xfrm>
            <a:off x="5263374" y="2628294"/>
            <a:ext cx="258708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Fahad 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مربع نص 4"/>
          <p:cNvSpPr txBox="1"/>
          <p:nvPr/>
        </p:nvSpPr>
        <p:spPr>
          <a:xfrm>
            <a:off x="5259659" y="3092925"/>
            <a:ext cx="258708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Tall  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مربع نص 5"/>
          <p:cNvSpPr txBox="1"/>
          <p:nvPr/>
        </p:nvSpPr>
        <p:spPr>
          <a:xfrm>
            <a:off x="5326564" y="3906967"/>
            <a:ext cx="258708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Short hair  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مربع نص 6"/>
          <p:cNvSpPr txBox="1"/>
          <p:nvPr/>
        </p:nvSpPr>
        <p:spPr>
          <a:xfrm>
            <a:off x="5326566" y="4375317"/>
            <a:ext cx="282497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a blue t-shirt  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ربع نص 7"/>
          <p:cNvSpPr txBox="1"/>
          <p:nvPr/>
        </p:nvSpPr>
        <p:spPr>
          <a:xfrm>
            <a:off x="4839629" y="4843667"/>
            <a:ext cx="407019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He’s playing football  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3332513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52EAC877-EE8B-46B9-A899-96B6902A9B8F}"/>
              </a:ext>
            </a:extLst>
          </p:cNvPr>
          <p:cNvSpPr txBox="1">
            <a:spLocks/>
          </p:cNvSpPr>
          <p:nvPr/>
        </p:nvSpPr>
        <p:spPr>
          <a:xfrm>
            <a:off x="1274204" y="946099"/>
            <a:ext cx="2952329" cy="1656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workbook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2</a:t>
            </a:r>
            <a:r>
              <a:rPr kumimoji="0" lang="en-US" sz="1800" b="1" i="0" u="none" strike="noStrike" kern="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nd &amp;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3</a:t>
            </a:r>
            <a:r>
              <a:rPr kumimoji="0" lang="en-US" sz="1800" b="1" i="0" u="none" strike="noStrike" kern="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rd  Grade</a:t>
            </a:r>
            <a:r>
              <a:rPr kumimoji="0" lang="en-US" sz="1800" b="1" i="0" u="none" strike="noStrike" kern="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 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Pages 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61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 ,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62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</p:txBody>
      </p:sp>
      <p:pic>
        <p:nvPicPr>
          <p:cNvPr id="102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801" y="2597406"/>
            <a:ext cx="447083" cy="49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119" y="2597406"/>
            <a:ext cx="447083" cy="49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Are you ready? Go! by Ailing Tay on Dribbble">
            <a:extLst>
              <a:ext uri="{FF2B5EF4-FFF2-40B4-BE49-F238E27FC236}">
                <a16:creationId xmlns:a16="http://schemas.microsoft.com/office/drawing/2014/main" id="{5430EADB-40C2-423C-8515-99CD59960E6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268012"/>
            <a:ext cx="1821520" cy="29598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ady GIFs - Get the best GIF on GIPHY">
            <a:extLst>
              <a:ext uri="{FF2B5EF4-FFF2-40B4-BE49-F238E27FC236}">
                <a16:creationId xmlns:a16="http://schemas.microsoft.com/office/drawing/2014/main" id="{8846CE2B-6847-42DE-B08D-4F1A145911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7164" y="2296491"/>
            <a:ext cx="3325793" cy="2781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المهن-باللغة-الانجليزية-Jobs-in-English.mp3">
            <a:hlinkClick r:id="" action="ppaction://media"/>
            <a:extLst>
              <a:ext uri="{FF2B5EF4-FFF2-40B4-BE49-F238E27FC236}">
                <a16:creationId xmlns:a16="http://schemas.microsoft.com/office/drawing/2014/main" id="{48AF0E08-CE36-4F39-AC12-276727CC170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39579.367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53122" y="1615029"/>
            <a:ext cx="457200" cy="433524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47384612-EF2F-4209-A94D-6EACAA83864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817035" y="4091617"/>
            <a:ext cx="2329373" cy="1973315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2D802A70-21E2-BBAD-F881-1B32C0DF2E3D}"/>
              </a:ext>
            </a:extLst>
          </p:cNvPr>
          <p:cNvSpPr txBox="1">
            <a:spLocks/>
          </p:cNvSpPr>
          <p:nvPr/>
        </p:nvSpPr>
        <p:spPr>
          <a:xfrm>
            <a:off x="5928459" y="941222"/>
            <a:ext cx="2329373" cy="1656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workbook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800" b="1" i="0" u="none" strike="noStrike" kern="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4th &amp; 5th  Grade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050" b="1" i="0" u="none" strike="noStrike" kern="0" cap="none" spc="0" normalizeH="0" baseline="3000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Pages 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201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 ,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202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</p:txBody>
      </p:sp>
      <p:pic>
        <p:nvPicPr>
          <p:cNvPr id="5" name="Picture 2" descr="Page Free Icon of Icomoon free 1 Icons">
            <a:extLst>
              <a:ext uri="{FF2B5EF4-FFF2-40B4-BE49-F238E27FC236}">
                <a16:creationId xmlns:a16="http://schemas.microsoft.com/office/drawing/2014/main" id="{37E43CEC-E8A2-FA95-BA21-65E04FFC3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9305" y="2572571"/>
            <a:ext cx="447083" cy="49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Page Free Icon of Icomoon free 1 Icons">
            <a:extLst>
              <a:ext uri="{FF2B5EF4-FFF2-40B4-BE49-F238E27FC236}">
                <a16:creationId xmlns:a16="http://schemas.microsoft.com/office/drawing/2014/main" id="{17B8AEB3-2EA1-246A-25C5-ECAEA532EA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6985" y="2572571"/>
            <a:ext cx="447083" cy="49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Are you ready? Go! by Ailing Tay on Dribbble">
            <a:extLst>
              <a:ext uri="{FF2B5EF4-FFF2-40B4-BE49-F238E27FC236}">
                <a16:creationId xmlns:a16="http://schemas.microsoft.com/office/drawing/2014/main" id="{0BB9E8FC-53B2-7629-41B5-5A4E2E1E04D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6312" y="3116494"/>
            <a:ext cx="1821520" cy="29598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76236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6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365" y="1073426"/>
            <a:ext cx="8028946" cy="5148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مربع نص 2"/>
          <p:cNvSpPr txBox="1"/>
          <p:nvPr/>
        </p:nvSpPr>
        <p:spPr>
          <a:xfrm>
            <a:off x="2295438" y="2645085"/>
            <a:ext cx="103085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e   a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مربع نص 3"/>
          <p:cNvSpPr txBox="1"/>
          <p:nvPr/>
        </p:nvSpPr>
        <p:spPr>
          <a:xfrm>
            <a:off x="4041769" y="2675327"/>
            <a:ext cx="90600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e   </a:t>
            </a:r>
            <a:r>
              <a:rPr lang="en-US" sz="24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مربع نص 5"/>
          <p:cNvSpPr txBox="1"/>
          <p:nvPr/>
        </p:nvSpPr>
        <p:spPr>
          <a:xfrm>
            <a:off x="5838376" y="2645083"/>
            <a:ext cx="90600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e   a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مربع نص 6"/>
          <p:cNvSpPr txBox="1"/>
          <p:nvPr/>
        </p:nvSpPr>
        <p:spPr>
          <a:xfrm>
            <a:off x="7553371" y="2632750"/>
            <a:ext cx="86745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e   a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ربع نص 7"/>
          <p:cNvSpPr txBox="1"/>
          <p:nvPr/>
        </p:nvSpPr>
        <p:spPr>
          <a:xfrm>
            <a:off x="2476566" y="5314482"/>
            <a:ext cx="222573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is a woman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ربع نص 8"/>
          <p:cNvSpPr txBox="1"/>
          <p:nvPr/>
        </p:nvSpPr>
        <p:spPr>
          <a:xfrm>
            <a:off x="2510908" y="5720750"/>
            <a:ext cx="188224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is a child</a:t>
            </a:r>
            <a:endParaRPr lang="ar-SA" sz="24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مربع نص 9"/>
          <p:cNvSpPr txBox="1"/>
          <p:nvPr/>
        </p:nvSpPr>
        <p:spPr>
          <a:xfrm>
            <a:off x="6302493" y="4884588"/>
            <a:ext cx="231139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are three men 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مربع نص 10"/>
          <p:cNvSpPr txBox="1"/>
          <p:nvPr/>
        </p:nvSpPr>
        <p:spPr>
          <a:xfrm>
            <a:off x="6203430" y="5288677"/>
            <a:ext cx="256490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are three women</a:t>
            </a:r>
            <a:endParaRPr lang="ar-SA" sz="24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مربع نص 11"/>
          <p:cNvSpPr txBox="1"/>
          <p:nvPr/>
        </p:nvSpPr>
        <p:spPr>
          <a:xfrm>
            <a:off x="6190178" y="5709985"/>
            <a:ext cx="256490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are five children 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We Can 4 (2020) WB_CD 2_40">
            <a:hlinkClick r:id="" action="ppaction://media"/>
            <a:extLst>
              <a:ext uri="{FF2B5EF4-FFF2-40B4-BE49-F238E27FC236}">
                <a16:creationId xmlns:a16="http://schemas.microsoft.com/office/drawing/2014/main" id="{918494F4-E1AE-4069-95D8-616F69722D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aintStrok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5362" y="620423"/>
            <a:ext cx="906006" cy="906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320007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963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4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 5"/>
          <p:cNvSpPr/>
          <p:nvPr/>
        </p:nvSpPr>
        <p:spPr>
          <a:xfrm>
            <a:off x="107504" y="4272677"/>
            <a:ext cx="3191253" cy="320087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12700">
                  <a:solidFill>
                    <a:srgbClr val="000099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rgbClr val="37A76F">
                      <a:lumMod val="50000"/>
                    </a:srgbClr>
                  </a:inn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Unit 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600" b="1" noProof="0" dirty="0">
                <a:ln w="12700">
                  <a:solidFill>
                    <a:srgbClr val="000099"/>
                  </a:solidFill>
                  <a:prstDash val="solid"/>
                </a:ln>
                <a:effectLst>
                  <a:innerShdw blurRad="177800">
                    <a:srgbClr val="37A76F">
                      <a:lumMod val="50000"/>
                    </a:srgbClr>
                  </a:inn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كتاب ثاني وثالث </a:t>
            </a:r>
            <a:endParaRPr kumimoji="0" lang="en-US" sz="3600" b="1" i="0" u="none" strike="noStrike" kern="1200" cap="none" spc="0" normalizeH="0" baseline="0" noProof="0" dirty="0">
              <a:ln w="12700">
                <a:solidFill>
                  <a:srgbClr val="000099"/>
                </a:solidFill>
                <a:prstDash val="solid"/>
              </a:ln>
              <a:effectLst>
                <a:innerShdw blurRad="177800">
                  <a:srgbClr val="37A76F">
                    <a:lumMod val="50000"/>
                  </a:srgbClr>
                </a:innerShdw>
              </a:effectLst>
              <a:uLnTx/>
              <a:uFillTx/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9600" b="1" i="0" u="none" strike="noStrike" kern="1200" cap="none" spc="0" normalizeH="0" baseline="0" noProof="0" dirty="0">
              <a:ln w="12700">
                <a:solidFill>
                  <a:srgbClr val="000099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rgbClr val="37A76F">
                    <a:lumMod val="50000"/>
                  </a:srgbClr>
                </a:innerShdw>
              </a:effectLst>
              <a:uLnTx/>
              <a:uFillTx/>
              <a:latin typeface="Aharoni" panose="02010803020104030203" pitchFamily="2" charset="-79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AutoShape 2" descr="we can 1 - أول ابتدائي - المنهج السعودي">
            <a:extLst>
              <a:ext uri="{FF2B5EF4-FFF2-40B4-BE49-F238E27FC236}">
                <a16:creationId xmlns:a16="http://schemas.microsoft.com/office/drawing/2014/main" id="{7DD7F989-1A28-5A30-4DBC-2811F2E51EC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2052" name="Picture 4" descr="WE CAN！">
            <a:extLst>
              <a:ext uri="{FF2B5EF4-FFF2-40B4-BE49-F238E27FC236}">
                <a16:creationId xmlns:a16="http://schemas.microsoft.com/office/drawing/2014/main" id="{4C20617E-1339-AF6E-5B49-AE45EA934D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8137" y="670531"/>
            <a:ext cx="5082902" cy="25286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umbers from 1 - 20 | Baamboozle">
            <a:extLst>
              <a:ext uri="{FF2B5EF4-FFF2-40B4-BE49-F238E27FC236}">
                <a16:creationId xmlns:a16="http://schemas.microsoft.com/office/drawing/2014/main" id="{063B6A9C-DA0D-BE9D-EE7F-50E6EAB72A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569812"/>
            <a:ext cx="2212337" cy="2212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0130CB71-4570-8E35-C5DE-753594C8BC43}"/>
              </a:ext>
            </a:extLst>
          </p:cNvPr>
          <p:cNvSpPr txBox="1"/>
          <p:nvPr/>
        </p:nvSpPr>
        <p:spPr>
          <a:xfrm>
            <a:off x="4572000" y="4272677"/>
            <a:ext cx="3951195" cy="1723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12700">
                  <a:solidFill>
                    <a:srgbClr val="000099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rgbClr val="37A76F">
                      <a:lumMod val="50000"/>
                    </a:srgbClr>
                  </a:inn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Unit</a:t>
            </a: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000099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rgbClr val="37A76F">
                      <a:lumMod val="50000"/>
                    </a:srgbClr>
                  </a:inn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</a:t>
            </a:r>
            <a:r>
              <a:rPr kumimoji="0" lang="en-US" sz="6600" b="1" i="0" u="none" strike="noStrike" kern="1200" cap="none" spc="0" normalizeH="0" baseline="0" noProof="0" dirty="0">
                <a:ln w="12700">
                  <a:solidFill>
                    <a:srgbClr val="000099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rgbClr val="37A76F">
                      <a:lumMod val="50000"/>
                    </a:srgbClr>
                  </a:inn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10</a:t>
            </a:r>
            <a:endParaRPr kumimoji="0" lang="en-US" sz="5400" b="1" i="0" u="none" strike="noStrike" kern="1200" cap="none" spc="0" normalizeH="0" baseline="0" noProof="0" dirty="0">
              <a:ln w="12700">
                <a:solidFill>
                  <a:srgbClr val="000099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rgbClr val="37A76F">
                    <a:lumMod val="50000"/>
                  </a:srgbClr>
                </a:innerShdw>
              </a:effectLst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4000" b="1" noProof="0" dirty="0">
                <a:ln w="12700">
                  <a:solidFill>
                    <a:srgbClr val="000099"/>
                  </a:solidFill>
                  <a:prstDash val="solid"/>
                </a:ln>
                <a:effectLst>
                  <a:innerShdw blurRad="177800">
                    <a:srgbClr val="37A76F">
                      <a:lumMod val="50000"/>
                    </a:srgbClr>
                  </a:inn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كتاب </a:t>
            </a:r>
            <a:r>
              <a:rPr lang="ar-SA" sz="4000" b="1" dirty="0">
                <a:ln w="12700">
                  <a:solidFill>
                    <a:srgbClr val="000099"/>
                  </a:solidFill>
                  <a:prstDash val="solid"/>
                </a:ln>
                <a:effectLst>
                  <a:innerShdw blurRad="177800">
                    <a:srgbClr val="37A76F">
                      <a:lumMod val="50000"/>
                    </a:srgbClr>
                  </a:inn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رابع وخامس</a:t>
            </a:r>
            <a:r>
              <a:rPr lang="ar-SA" sz="4000" b="1" noProof="0" dirty="0">
                <a:ln w="12700">
                  <a:solidFill>
                    <a:srgbClr val="000099"/>
                  </a:solidFill>
                  <a:prstDash val="solid"/>
                </a:ln>
                <a:effectLst>
                  <a:innerShdw blurRad="177800">
                    <a:srgbClr val="37A76F">
                      <a:lumMod val="50000"/>
                    </a:srgbClr>
                  </a:inn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endParaRPr kumimoji="0" lang="en-US" sz="4000" b="1" i="0" u="none" strike="noStrike" kern="1200" cap="none" spc="0" normalizeH="0" baseline="0" noProof="0" dirty="0">
              <a:ln w="12700">
                <a:solidFill>
                  <a:srgbClr val="000099"/>
                </a:solidFill>
                <a:prstDash val="solid"/>
              </a:ln>
              <a:effectLst>
                <a:innerShdw blurRad="177800">
                  <a:srgbClr val="37A76F">
                    <a:lumMod val="50000"/>
                  </a:srgbClr>
                </a:innerShdw>
              </a:effectLst>
              <a:uLnTx/>
              <a:uFillTx/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369431127"/>
      </p:ext>
    </p:extLst>
  </p:cSld>
  <p:clrMapOvr>
    <a:masterClrMapping/>
  </p:clrMapOvr>
  <p:transition spd="slow">
    <p:circl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565" y="1506451"/>
            <a:ext cx="8269358" cy="3822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مربع نص 2"/>
          <p:cNvSpPr txBox="1"/>
          <p:nvPr/>
        </p:nvSpPr>
        <p:spPr>
          <a:xfrm>
            <a:off x="2484036" y="2782222"/>
            <a:ext cx="321335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These are feet 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مربع نص 3"/>
          <p:cNvSpPr txBox="1"/>
          <p:nvPr/>
        </p:nvSpPr>
        <p:spPr>
          <a:xfrm>
            <a:off x="2472885" y="3257358"/>
            <a:ext cx="321335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That’s a mouse</a:t>
            </a:r>
            <a:endParaRPr lang="ar-SA" sz="28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مربع نص 4"/>
          <p:cNvSpPr txBox="1"/>
          <p:nvPr/>
        </p:nvSpPr>
        <p:spPr>
          <a:xfrm>
            <a:off x="2460682" y="3746538"/>
            <a:ext cx="321335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These are mice 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مربع نص 5"/>
          <p:cNvSpPr txBox="1"/>
          <p:nvPr/>
        </p:nvSpPr>
        <p:spPr>
          <a:xfrm>
            <a:off x="2449531" y="4214003"/>
            <a:ext cx="321335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That’s a tooth</a:t>
            </a:r>
            <a:endParaRPr lang="ar-SA" sz="28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مربع نص 6"/>
          <p:cNvSpPr txBox="1"/>
          <p:nvPr/>
        </p:nvSpPr>
        <p:spPr>
          <a:xfrm>
            <a:off x="2458577" y="4700026"/>
            <a:ext cx="321335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These are teeth 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2547882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5"/>
          <a:stretch/>
        </p:blipFill>
        <p:spPr bwMode="auto">
          <a:xfrm>
            <a:off x="1336247" y="887897"/>
            <a:ext cx="7203154" cy="5532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شكل بيضاوي 1"/>
          <p:cNvSpPr/>
          <p:nvPr/>
        </p:nvSpPr>
        <p:spPr>
          <a:xfrm>
            <a:off x="7803114" y="4551933"/>
            <a:ext cx="279460" cy="26940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3" name="unit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5661" y="778730"/>
            <a:ext cx="851287" cy="851287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0" name="شكل بيضاوي 9">
            <a:extLst>
              <a:ext uri="{FF2B5EF4-FFF2-40B4-BE49-F238E27FC236}">
                <a16:creationId xmlns:a16="http://schemas.microsoft.com/office/drawing/2014/main" id="{615DCA58-3F97-43C1-8EA2-DA04B3C8BBCF}"/>
              </a:ext>
            </a:extLst>
          </p:cNvPr>
          <p:cNvSpPr/>
          <p:nvPr/>
        </p:nvSpPr>
        <p:spPr>
          <a:xfrm>
            <a:off x="8194052" y="4889862"/>
            <a:ext cx="279460" cy="26940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شكل بيضاوي 10">
            <a:extLst>
              <a:ext uri="{FF2B5EF4-FFF2-40B4-BE49-F238E27FC236}">
                <a16:creationId xmlns:a16="http://schemas.microsoft.com/office/drawing/2014/main" id="{08797004-7F25-4C2F-A554-26E9EAB2E11B}"/>
              </a:ext>
            </a:extLst>
          </p:cNvPr>
          <p:cNvSpPr/>
          <p:nvPr/>
        </p:nvSpPr>
        <p:spPr>
          <a:xfrm>
            <a:off x="8194053" y="5260926"/>
            <a:ext cx="279460" cy="26940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شكل بيضاوي 11">
            <a:extLst>
              <a:ext uri="{FF2B5EF4-FFF2-40B4-BE49-F238E27FC236}">
                <a16:creationId xmlns:a16="http://schemas.microsoft.com/office/drawing/2014/main" id="{406EAAB0-E6BA-49DB-B93B-AC30F6CE96C3}"/>
              </a:ext>
            </a:extLst>
          </p:cNvPr>
          <p:cNvSpPr/>
          <p:nvPr/>
        </p:nvSpPr>
        <p:spPr>
          <a:xfrm>
            <a:off x="7809742" y="5910281"/>
            <a:ext cx="279460" cy="26940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19126943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85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  <p:bldP spid="10" grpId="0" animBg="1"/>
      <p:bldP spid="11" grpId="0" animBg="1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72" y="1739346"/>
            <a:ext cx="8885100" cy="3341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4323" y="2561547"/>
            <a:ext cx="2027354" cy="220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ربع نص 1"/>
          <p:cNvSpPr txBox="1"/>
          <p:nvPr/>
        </p:nvSpPr>
        <p:spPr>
          <a:xfrm>
            <a:off x="323394" y="3509403"/>
            <a:ext cx="4493938" cy="138499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Faisaliah Tower </a:t>
            </a:r>
          </a:p>
          <a:p>
            <a:pPr algn="l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Faisaliah Tower  in Riyadh </a:t>
            </a:r>
          </a:p>
          <a:p>
            <a:pPr algn="l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           very tall 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9067665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964116" y="1589942"/>
            <a:ext cx="1931377" cy="3182816"/>
          </a:xfrm>
          <a:prstGeom prst="rect">
            <a:avLst/>
          </a:prstGeom>
        </p:spPr>
      </p:pic>
      <p:pic>
        <p:nvPicPr>
          <p:cNvPr id="16386" name="Picture 2" descr="Bye Bye Bye GIF - Bye ByeBye Chao - Discover &amp;amp; Share GIFs in 2021 | Bye bye,  Bye gif,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577" y="1589942"/>
            <a:ext cx="3557588" cy="35575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98488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52EAC877-EE8B-46B9-A899-96B6902A9B8F}"/>
              </a:ext>
            </a:extLst>
          </p:cNvPr>
          <p:cNvSpPr txBox="1">
            <a:spLocks/>
          </p:cNvSpPr>
          <p:nvPr/>
        </p:nvSpPr>
        <p:spPr>
          <a:xfrm>
            <a:off x="1274204" y="946099"/>
            <a:ext cx="2952329" cy="1656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workbook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2</a:t>
            </a:r>
            <a:r>
              <a:rPr kumimoji="0" lang="en-US" sz="1800" b="1" i="0" u="none" strike="noStrike" kern="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nd &amp;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3</a:t>
            </a:r>
            <a:r>
              <a:rPr kumimoji="0" lang="en-US" sz="1800" b="1" i="0" u="none" strike="noStrike" kern="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rd  Grade</a:t>
            </a:r>
            <a:r>
              <a:rPr kumimoji="0" lang="en-US" sz="1800" b="1" i="0" u="none" strike="noStrike" kern="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 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Pages 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55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 ,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56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</p:txBody>
      </p:sp>
      <p:pic>
        <p:nvPicPr>
          <p:cNvPr id="102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801" y="2597406"/>
            <a:ext cx="447083" cy="49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119" y="2597406"/>
            <a:ext cx="447083" cy="49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Are you ready? Go! by Ailing Tay on Dribbble">
            <a:extLst>
              <a:ext uri="{FF2B5EF4-FFF2-40B4-BE49-F238E27FC236}">
                <a16:creationId xmlns:a16="http://schemas.microsoft.com/office/drawing/2014/main" id="{5430EADB-40C2-423C-8515-99CD59960E6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268012"/>
            <a:ext cx="1821520" cy="29598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ady GIFs - Get the best GIF on GIPHY">
            <a:extLst>
              <a:ext uri="{FF2B5EF4-FFF2-40B4-BE49-F238E27FC236}">
                <a16:creationId xmlns:a16="http://schemas.microsoft.com/office/drawing/2014/main" id="{8846CE2B-6847-42DE-B08D-4F1A145911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7164" y="2296491"/>
            <a:ext cx="3325793" cy="2781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المهن-باللغة-الانجليزية-Jobs-in-English.mp3">
            <a:hlinkClick r:id="" action="ppaction://media"/>
            <a:extLst>
              <a:ext uri="{FF2B5EF4-FFF2-40B4-BE49-F238E27FC236}">
                <a16:creationId xmlns:a16="http://schemas.microsoft.com/office/drawing/2014/main" id="{48AF0E08-CE36-4F39-AC12-276727CC170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39579.367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53122" y="1615029"/>
            <a:ext cx="457200" cy="433524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47384612-EF2F-4209-A94D-6EACAA83864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817035" y="4091617"/>
            <a:ext cx="2329373" cy="1973315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2D802A70-21E2-BBAD-F881-1B32C0DF2E3D}"/>
              </a:ext>
            </a:extLst>
          </p:cNvPr>
          <p:cNvSpPr txBox="1">
            <a:spLocks/>
          </p:cNvSpPr>
          <p:nvPr/>
        </p:nvSpPr>
        <p:spPr>
          <a:xfrm>
            <a:off x="5928459" y="941222"/>
            <a:ext cx="2329373" cy="1656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workbook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lang="en-US" sz="1800" kern="0" baseline="30000" dirty="0">
                <a:solidFill>
                  <a:srgbClr val="0000FF"/>
                </a:solidFill>
                <a:latin typeface="Arial Black" panose="020B0A04020102020204" pitchFamily="34" charset="0"/>
                <a:ea typeface="+mn-ea"/>
                <a:cs typeface="+mn-cs"/>
              </a:rPr>
              <a:t>4th &amp; 5th  Grade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lang="en-US" sz="1050" kern="0" baseline="30000" dirty="0">
              <a:solidFill>
                <a:srgbClr val="595959">
                  <a:lumMod val="50000"/>
                </a:srgbClr>
              </a:solidFill>
              <a:latin typeface="Arial Black" panose="020B0A04020102020204" pitchFamily="34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Pages 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195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 ,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196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</p:txBody>
      </p:sp>
      <p:pic>
        <p:nvPicPr>
          <p:cNvPr id="5" name="Picture 2" descr="Page Free Icon of Icomoon free 1 Icons">
            <a:extLst>
              <a:ext uri="{FF2B5EF4-FFF2-40B4-BE49-F238E27FC236}">
                <a16:creationId xmlns:a16="http://schemas.microsoft.com/office/drawing/2014/main" id="{37E43CEC-E8A2-FA95-BA21-65E04FFC3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9305" y="2572571"/>
            <a:ext cx="447083" cy="49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Page Free Icon of Icomoon free 1 Icons">
            <a:extLst>
              <a:ext uri="{FF2B5EF4-FFF2-40B4-BE49-F238E27FC236}">
                <a16:creationId xmlns:a16="http://schemas.microsoft.com/office/drawing/2014/main" id="{17B8AEB3-2EA1-246A-25C5-ECAEA532EA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6985" y="2572571"/>
            <a:ext cx="447083" cy="49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Are you ready? Go! by Ailing Tay on Dribbble">
            <a:extLst>
              <a:ext uri="{FF2B5EF4-FFF2-40B4-BE49-F238E27FC236}">
                <a16:creationId xmlns:a16="http://schemas.microsoft.com/office/drawing/2014/main" id="{0BB9E8FC-53B2-7629-41B5-5A4E2E1E04D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6312" y="3116494"/>
            <a:ext cx="1821520" cy="29598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40172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6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93913"/>
            <a:ext cx="6449330" cy="5355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ربع نص 1"/>
          <p:cNvSpPr txBox="1"/>
          <p:nvPr/>
        </p:nvSpPr>
        <p:spPr>
          <a:xfrm>
            <a:off x="5571893" y="1488897"/>
            <a:ext cx="2296338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I get up at</a:t>
            </a:r>
          </a:p>
          <a:p>
            <a:pPr algn="l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6 o’clock 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مربع نص 3"/>
          <p:cNvSpPr txBox="1"/>
          <p:nvPr/>
        </p:nvSpPr>
        <p:spPr>
          <a:xfrm>
            <a:off x="1687505" y="2094294"/>
            <a:ext cx="2828089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What time do</a:t>
            </a:r>
          </a:p>
          <a:p>
            <a:pPr algn="l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you eat lunch ?</a:t>
            </a:r>
          </a:p>
        </p:txBody>
      </p:sp>
      <p:sp>
        <p:nvSpPr>
          <p:cNvPr id="5" name="مربع نص 4"/>
          <p:cNvSpPr txBox="1"/>
          <p:nvPr/>
        </p:nvSpPr>
        <p:spPr>
          <a:xfrm>
            <a:off x="1749095" y="4148439"/>
            <a:ext cx="3153233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Do you watch TV</a:t>
            </a:r>
          </a:p>
          <a:p>
            <a:pPr algn="l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in the evening ?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مربع نص 5"/>
          <p:cNvSpPr txBox="1"/>
          <p:nvPr/>
        </p:nvSpPr>
        <p:spPr>
          <a:xfrm>
            <a:off x="1847790" y="5134899"/>
            <a:ext cx="3285323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What do you do </a:t>
            </a:r>
          </a:p>
          <a:p>
            <a:pPr algn="l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on Saturday ?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We Can 4 (2020) WB_CD 2_34">
            <a:hlinkClick r:id="" action="ppaction://media"/>
            <a:extLst>
              <a:ext uri="{FF2B5EF4-FFF2-40B4-BE49-F238E27FC236}">
                <a16:creationId xmlns:a16="http://schemas.microsoft.com/office/drawing/2014/main" id="{A6A57B84-163C-46FA-B1A6-3B233BE62A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GlowEdg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9856" y="1488897"/>
            <a:ext cx="865913" cy="865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636372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73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4" grpId="0"/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26" y="2415441"/>
            <a:ext cx="8867846" cy="2276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مربع نص 2"/>
          <p:cNvSpPr txBox="1"/>
          <p:nvPr/>
        </p:nvSpPr>
        <p:spPr>
          <a:xfrm>
            <a:off x="1226636" y="3272316"/>
            <a:ext cx="468351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Yes , I do .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مربع نص 3"/>
          <p:cNvSpPr txBox="1"/>
          <p:nvPr/>
        </p:nvSpPr>
        <p:spPr>
          <a:xfrm>
            <a:off x="1256375" y="4049182"/>
            <a:ext cx="468351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No , I don’t .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6695594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630" y="1139687"/>
            <a:ext cx="8304861" cy="5114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مربع نص 7"/>
          <p:cNvSpPr txBox="1"/>
          <p:nvPr/>
        </p:nvSpPr>
        <p:spPr>
          <a:xfrm>
            <a:off x="5721338" y="3445356"/>
            <a:ext cx="122280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eight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مربع نص 7"/>
          <p:cNvSpPr txBox="1"/>
          <p:nvPr/>
        </p:nvSpPr>
        <p:spPr>
          <a:xfrm>
            <a:off x="1920618" y="5471993"/>
            <a:ext cx="99262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two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مربع نص 7"/>
          <p:cNvSpPr txBox="1"/>
          <p:nvPr/>
        </p:nvSpPr>
        <p:spPr>
          <a:xfrm>
            <a:off x="5721338" y="5475995"/>
            <a:ext cx="116005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nine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We Can 4 (2020) WB_CD 2_35">
            <a:hlinkClick r:id="" action="ppaction://media"/>
            <a:extLst>
              <a:ext uri="{FF2B5EF4-FFF2-40B4-BE49-F238E27FC236}">
                <a16:creationId xmlns:a16="http://schemas.microsoft.com/office/drawing/2014/main" id="{D60CB1AD-2066-4318-AEF9-6EAB553F4A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Marke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6944139" y="831573"/>
            <a:ext cx="861391" cy="861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482536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54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76" y="1684984"/>
            <a:ext cx="8966854" cy="4115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مربع نص 7"/>
          <p:cNvSpPr txBox="1"/>
          <p:nvPr/>
        </p:nvSpPr>
        <p:spPr>
          <a:xfrm>
            <a:off x="2009082" y="4082347"/>
            <a:ext cx="1660719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Monday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مربع نص 7"/>
          <p:cNvSpPr txBox="1"/>
          <p:nvPr/>
        </p:nvSpPr>
        <p:spPr>
          <a:xfrm>
            <a:off x="1953327" y="4512616"/>
            <a:ext cx="2126548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Tuesday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مربع نص 7"/>
          <p:cNvSpPr txBox="1"/>
          <p:nvPr/>
        </p:nvSpPr>
        <p:spPr>
          <a:xfrm>
            <a:off x="1761893" y="4958032"/>
            <a:ext cx="2396039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Wednesday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مربع نص 7"/>
          <p:cNvSpPr txBox="1"/>
          <p:nvPr/>
        </p:nvSpPr>
        <p:spPr>
          <a:xfrm>
            <a:off x="6038490" y="3649406"/>
            <a:ext cx="2126549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Thursday 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ربع نص 7"/>
          <p:cNvSpPr txBox="1"/>
          <p:nvPr/>
        </p:nvSpPr>
        <p:spPr>
          <a:xfrm>
            <a:off x="6038489" y="4093497"/>
            <a:ext cx="2126549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Friday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مربع نص 7"/>
          <p:cNvSpPr txBox="1"/>
          <p:nvPr/>
        </p:nvSpPr>
        <p:spPr>
          <a:xfrm>
            <a:off x="6038490" y="4511136"/>
            <a:ext cx="2126549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Saturday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5351005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52EAC877-EE8B-46B9-A899-96B6902A9B8F}"/>
              </a:ext>
            </a:extLst>
          </p:cNvPr>
          <p:cNvSpPr txBox="1">
            <a:spLocks/>
          </p:cNvSpPr>
          <p:nvPr/>
        </p:nvSpPr>
        <p:spPr>
          <a:xfrm>
            <a:off x="1274204" y="946099"/>
            <a:ext cx="2952329" cy="1656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workbook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2</a:t>
            </a:r>
            <a:r>
              <a:rPr kumimoji="0" lang="en-US" sz="1800" b="1" i="0" u="none" strike="noStrike" kern="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nd &amp;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3</a:t>
            </a:r>
            <a:r>
              <a:rPr kumimoji="0" lang="en-US" sz="1800" b="1" i="0" u="none" strike="noStrike" kern="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rd  Grade</a:t>
            </a:r>
            <a:r>
              <a:rPr kumimoji="0" lang="en-US" sz="1800" b="1" i="0" u="none" strike="noStrike" kern="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 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Pages 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57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 ,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58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</p:txBody>
      </p:sp>
      <p:pic>
        <p:nvPicPr>
          <p:cNvPr id="102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801" y="2597406"/>
            <a:ext cx="447083" cy="49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119" y="2597406"/>
            <a:ext cx="447083" cy="49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Are you ready? Go! by Ailing Tay on Dribbble">
            <a:extLst>
              <a:ext uri="{FF2B5EF4-FFF2-40B4-BE49-F238E27FC236}">
                <a16:creationId xmlns:a16="http://schemas.microsoft.com/office/drawing/2014/main" id="{5430EADB-40C2-423C-8515-99CD59960E6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268012"/>
            <a:ext cx="1821520" cy="29598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ady GIFs - Get the best GIF on GIPHY">
            <a:extLst>
              <a:ext uri="{FF2B5EF4-FFF2-40B4-BE49-F238E27FC236}">
                <a16:creationId xmlns:a16="http://schemas.microsoft.com/office/drawing/2014/main" id="{8846CE2B-6847-42DE-B08D-4F1A145911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7164" y="2296491"/>
            <a:ext cx="3325793" cy="2781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المهن-باللغة-الانجليزية-Jobs-in-English.mp3">
            <a:hlinkClick r:id="" action="ppaction://media"/>
            <a:extLst>
              <a:ext uri="{FF2B5EF4-FFF2-40B4-BE49-F238E27FC236}">
                <a16:creationId xmlns:a16="http://schemas.microsoft.com/office/drawing/2014/main" id="{48AF0E08-CE36-4F39-AC12-276727CC170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39579.367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53122" y="1615029"/>
            <a:ext cx="457200" cy="433524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47384612-EF2F-4209-A94D-6EACAA83864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817035" y="4091617"/>
            <a:ext cx="2329373" cy="1973315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2D802A70-21E2-BBAD-F881-1B32C0DF2E3D}"/>
              </a:ext>
            </a:extLst>
          </p:cNvPr>
          <p:cNvSpPr txBox="1">
            <a:spLocks/>
          </p:cNvSpPr>
          <p:nvPr/>
        </p:nvSpPr>
        <p:spPr>
          <a:xfrm>
            <a:off x="5928459" y="941222"/>
            <a:ext cx="2329373" cy="1656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workbook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800" b="1" i="0" u="none" strike="noStrike" kern="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4th &amp; 5th  Grade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050" b="1" i="0" u="none" strike="noStrike" kern="0" cap="none" spc="0" normalizeH="0" baseline="3000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Pages 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197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, </a:t>
            </a:r>
            <a:r>
              <a:rPr lang="en-US" sz="1500" kern="0" dirty="0">
                <a:solidFill>
                  <a:srgbClr val="FF0000"/>
                </a:solidFill>
                <a:latin typeface="Arial Black" panose="020B0A04020102020204" pitchFamily="34" charset="0"/>
              </a:rPr>
              <a:t>198</a:t>
            </a: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</p:txBody>
      </p:sp>
      <p:pic>
        <p:nvPicPr>
          <p:cNvPr id="5" name="Picture 2" descr="Page Free Icon of Icomoon free 1 Icons">
            <a:extLst>
              <a:ext uri="{FF2B5EF4-FFF2-40B4-BE49-F238E27FC236}">
                <a16:creationId xmlns:a16="http://schemas.microsoft.com/office/drawing/2014/main" id="{37E43CEC-E8A2-FA95-BA21-65E04FFC3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9305" y="2572571"/>
            <a:ext cx="447083" cy="49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Page Free Icon of Icomoon free 1 Icons">
            <a:extLst>
              <a:ext uri="{FF2B5EF4-FFF2-40B4-BE49-F238E27FC236}">
                <a16:creationId xmlns:a16="http://schemas.microsoft.com/office/drawing/2014/main" id="{17B8AEB3-2EA1-246A-25C5-ECAEA532EA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6985" y="2572571"/>
            <a:ext cx="447083" cy="49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Are you ready? Go! by Ailing Tay on Dribbble">
            <a:extLst>
              <a:ext uri="{FF2B5EF4-FFF2-40B4-BE49-F238E27FC236}">
                <a16:creationId xmlns:a16="http://schemas.microsoft.com/office/drawing/2014/main" id="{0BB9E8FC-53B2-7629-41B5-5A4E2E1E04D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6312" y="3116494"/>
            <a:ext cx="1821520" cy="29598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87829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6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800" y="1020416"/>
            <a:ext cx="7664623" cy="5424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مربع نص 7"/>
          <p:cNvSpPr txBox="1"/>
          <p:nvPr/>
        </p:nvSpPr>
        <p:spPr>
          <a:xfrm>
            <a:off x="3888286" y="2516079"/>
            <a:ext cx="126356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huge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مربع نص 7"/>
          <p:cNvSpPr txBox="1"/>
          <p:nvPr/>
        </p:nvSpPr>
        <p:spPr>
          <a:xfrm>
            <a:off x="2914523" y="3412038"/>
            <a:ext cx="1188799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walk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مربع نص 7"/>
          <p:cNvSpPr txBox="1"/>
          <p:nvPr/>
        </p:nvSpPr>
        <p:spPr>
          <a:xfrm>
            <a:off x="5454481" y="3392668"/>
            <a:ext cx="127406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swim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مربع نص 7"/>
          <p:cNvSpPr txBox="1"/>
          <p:nvPr/>
        </p:nvSpPr>
        <p:spPr>
          <a:xfrm>
            <a:off x="3775880" y="4431640"/>
            <a:ext cx="126995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green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مربع نص 7"/>
          <p:cNvSpPr txBox="1"/>
          <p:nvPr/>
        </p:nvSpPr>
        <p:spPr>
          <a:xfrm>
            <a:off x="3339749" y="5303779"/>
            <a:ext cx="119379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jump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ربع نص 7"/>
          <p:cNvSpPr txBox="1"/>
          <p:nvPr/>
        </p:nvSpPr>
        <p:spPr>
          <a:xfrm>
            <a:off x="6001518" y="5293575"/>
            <a:ext cx="109501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dive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We Can 4 (2020) WB_CD 2_36">
            <a:hlinkClick r:id="" action="ppaction://media"/>
            <a:extLst>
              <a:ext uri="{FF2B5EF4-FFF2-40B4-BE49-F238E27FC236}">
                <a16:creationId xmlns:a16="http://schemas.microsoft.com/office/drawing/2014/main" id="{81FAF5CC-E05C-4F1C-9B35-E4126BC61A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encilGrayscale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1791" y="1621249"/>
            <a:ext cx="884649" cy="884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499986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71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</p:bldLst>
  </p:timing>
</p:sld>
</file>

<file path=ppt/theme/theme1.xml><?xml version="1.0" encoding="utf-8"?>
<a:theme xmlns:a="http://schemas.openxmlformats.org/drawingml/2006/main" name="خلفية ورد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Notebook Lesson by Slidesgo">
  <a:themeElements>
    <a:clrScheme name="Simple Light">
      <a:dk1>
        <a:srgbClr val="595959"/>
      </a:dk1>
      <a:lt1>
        <a:srgbClr val="F1C232"/>
      </a:lt1>
      <a:dk2>
        <a:srgbClr val="595959"/>
      </a:dk2>
      <a:lt2>
        <a:srgbClr val="A8D68C"/>
      </a:lt2>
      <a:accent1>
        <a:srgbClr val="F1C232"/>
      </a:accent1>
      <a:accent2>
        <a:srgbClr val="B44141"/>
      </a:accent2>
      <a:accent3>
        <a:srgbClr val="F1C232"/>
      </a:accent3>
      <a:accent4>
        <a:srgbClr val="DF7070"/>
      </a:accent4>
      <a:accent5>
        <a:srgbClr val="7A9E64"/>
      </a:accent5>
      <a:accent6>
        <a:srgbClr val="595959"/>
      </a:accent6>
      <a:hlink>
        <a:srgbClr val="59595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أثر رجعي">
  <a:themeElements>
    <a:clrScheme name="أثر رجعي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أثر رجعي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أثر رجعي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4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خلفية ورد</Template>
  <TotalTime>1846</TotalTime>
  <Words>260</Words>
  <Application>Microsoft Office PowerPoint</Application>
  <PresentationFormat>عرض على الشاشة (4:3)</PresentationFormat>
  <Paragraphs>161</Paragraphs>
  <Slides>23</Slides>
  <Notes>7</Notes>
  <HiddenSlides>0</HiddenSlides>
  <MMClips>12</MMClips>
  <ScaleCrop>false</ScaleCrop>
  <HeadingPairs>
    <vt:vector size="6" baseType="variant">
      <vt:variant>
        <vt:lpstr>الخطوط المستخدمة</vt:lpstr>
      </vt:variant>
      <vt:variant>
        <vt:i4>12</vt:i4>
      </vt:variant>
      <vt:variant>
        <vt:lpstr>نسق</vt:lpstr>
      </vt:variant>
      <vt:variant>
        <vt:i4>4</vt:i4>
      </vt:variant>
      <vt:variant>
        <vt:lpstr>عناوين الشرائح</vt:lpstr>
      </vt:variant>
      <vt:variant>
        <vt:i4>23</vt:i4>
      </vt:variant>
    </vt:vector>
  </HeadingPairs>
  <TitlesOfParts>
    <vt:vector size="39" baseType="lpstr">
      <vt:lpstr>Anonymous Pro</vt:lpstr>
      <vt:lpstr>Coming Soon</vt:lpstr>
      <vt:lpstr>Calibri</vt:lpstr>
      <vt:lpstr>Kristen ITC</vt:lpstr>
      <vt:lpstr>Arial Black</vt:lpstr>
      <vt:lpstr>Chaparral Pro Light</vt:lpstr>
      <vt:lpstr>Roboto Mono Regular</vt:lpstr>
      <vt:lpstr>Concert One</vt:lpstr>
      <vt:lpstr>Aharoni</vt:lpstr>
      <vt:lpstr>Comic Sans MS</vt:lpstr>
      <vt:lpstr>Arial</vt:lpstr>
      <vt:lpstr>Calibri Light</vt:lpstr>
      <vt:lpstr>خلفية ورد</vt:lpstr>
      <vt:lpstr>1_Notebook Lesson by Slidesgo</vt:lpstr>
      <vt:lpstr>أثر رجعي</vt:lpstr>
      <vt:lpstr>نسق Office</vt:lpstr>
      <vt:lpstr>Welcome to class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ahmed</dc:creator>
  <cp:lastModifiedBy>محمد الاسمري</cp:lastModifiedBy>
  <cp:revision>93</cp:revision>
  <dcterms:created xsi:type="dcterms:W3CDTF">2016-02-09T18:07:58Z</dcterms:created>
  <dcterms:modified xsi:type="dcterms:W3CDTF">2023-03-18T17:49:13Z</dcterms:modified>
</cp:coreProperties>
</file>