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٨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٨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التربيعية </a:t>
            </a:r>
          </a:p>
        </p:txBody>
      </p:sp>
      <p:sp>
        <p:nvSpPr>
          <p:cNvPr id="48" name="موضوع الدرس : حل المعادلات التربيعية بإكمال المربع"/>
          <p:cNvSpPr txBox="1"/>
          <p:nvPr/>
        </p:nvSpPr>
        <p:spPr>
          <a:xfrm>
            <a:off x="4948912" y="441308"/>
            <a:ext cx="13268570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حل المعادلات التربيعية بإكمال المربع </a:t>
            </a:r>
          </a:p>
        </p:txBody>
      </p:sp>
      <p:sp>
        <p:nvSpPr>
          <p:cNvPr id="49" name="🎯 اكتب العبارة التربيعية على صورة مربع كامل…"/>
          <p:cNvSpPr txBox="1"/>
          <p:nvPr/>
        </p:nvSpPr>
        <p:spPr>
          <a:xfrm>
            <a:off x="20639326" y="3987539"/>
            <a:ext cx="3197783" cy="265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اكتب العبارة التربيعية على صورة مربع كامل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أحل معادلات تربيعية بإكمال المربع</a:t>
            </a:r>
          </a:p>
        </p:txBody>
      </p:sp>
      <p:sp>
        <p:nvSpPr>
          <p:cNvPr id="50" name="Google Shape;13567;p109"/>
          <p:cNvSpPr/>
          <p:nvPr/>
        </p:nvSpPr>
        <p:spPr>
          <a:xfrm>
            <a:off x="20307723" y="6979966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6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9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2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0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5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153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4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8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6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7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1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9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0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70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9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4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71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8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5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7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8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3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80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1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2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7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4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5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6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7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2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9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0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1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6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3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4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5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59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موضوع الدرس : حل المعادلات التربيعية بإكمال المربع"/>
          <p:cNvSpPr txBox="1"/>
          <p:nvPr/>
        </p:nvSpPr>
        <p:spPr>
          <a:xfrm>
            <a:off x="6490492" y="417877"/>
            <a:ext cx="13268569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حل المعادلات التربيعية بإكمال المربع </a:t>
            </a:r>
          </a:p>
        </p:txBody>
      </p:sp>
      <p:sp>
        <p:nvSpPr>
          <p:cNvPr id="68" name="🎯 اكتب العبارة التربيعية على صورة مربع كامل…"/>
          <p:cNvSpPr txBox="1"/>
          <p:nvPr/>
        </p:nvSpPr>
        <p:spPr>
          <a:xfrm>
            <a:off x="17730911" y="4089860"/>
            <a:ext cx="5753560" cy="163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اكتب العبارة التربيعية على صورة مربع كامل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أحل معادلات تربيعية بإكمال المربع</a:t>
            </a:r>
          </a:p>
        </p:txBody>
      </p:sp>
      <p:sp>
        <p:nvSpPr>
          <p:cNvPr id="69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٢٨</a:t>
            </a:r>
          </a:p>
        </p:txBody>
      </p:sp>
      <p:sp>
        <p:nvSpPr>
          <p:cNvPr id="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19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3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2.png"/><Relationship Id="rId4" Type="http://schemas.openxmlformats.org/officeDocument/2006/relationships/image" Target="../media/image1.gif"/><Relationship Id="rId5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2.png"/><Relationship Id="rId4" Type="http://schemas.openxmlformats.org/officeDocument/2006/relationships/image" Target="../media/image1.gif"/><Relationship Id="rId5" Type="http://schemas.openxmlformats.org/officeDocument/2006/relationships/image" Target="../media/image4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19.png"/><Relationship Id="rId4" Type="http://schemas.openxmlformats.org/officeDocument/2006/relationships/image" Target="../media/image1.gif"/><Relationship Id="rId5" Type="http://schemas.openxmlformats.org/officeDocument/2006/relationships/image" Target="../media/image3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9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2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45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24.jpeg"/><Relationship Id="rId13" Type="http://schemas.openxmlformats.org/officeDocument/2006/relationships/image" Target="../media/image56.png"/><Relationship Id="rId14" Type="http://schemas.openxmlformats.org/officeDocument/2006/relationships/image" Target="../media/image5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5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3.jpeg"/><Relationship Id="rId4" Type="http://schemas.openxmlformats.org/officeDocument/2006/relationships/image" Target="../media/image1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5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9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0.jpeg"/><Relationship Id="rId5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8" name="٨- ٣…"/>
          <p:cNvSpPr txBox="1"/>
          <p:nvPr/>
        </p:nvSpPr>
        <p:spPr>
          <a:xfrm>
            <a:off x="10319512" y="5204995"/>
            <a:ext cx="11229787" cy="213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٨- ٣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حل المعادلات التربيعية بإكمال المربع </a:t>
            </a:r>
          </a:p>
        </p:txBody>
      </p:sp>
      <p:sp>
        <p:nvSpPr>
          <p:cNvPr id="209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تجميع"/>
          <p:cNvGrpSpPr/>
          <p:nvPr/>
        </p:nvGrpSpPr>
        <p:grpSpPr>
          <a:xfrm>
            <a:off x="6354705" y="2536330"/>
            <a:ext cx="11612514" cy="9104769"/>
            <a:chOff x="0" y="0"/>
            <a:chExt cx="11612513" cy="9104768"/>
          </a:xfrm>
        </p:grpSpPr>
        <p:grpSp>
          <p:nvGrpSpPr>
            <p:cNvPr id="559" name="Google Shape;3367;p59"/>
            <p:cNvGrpSpPr/>
            <p:nvPr/>
          </p:nvGrpSpPr>
          <p:grpSpPr>
            <a:xfrm>
              <a:off x="8111250" y="7239488"/>
              <a:ext cx="1613627" cy="1865281"/>
              <a:chOff x="0" y="0"/>
              <a:chExt cx="1613625" cy="1865279"/>
            </a:xfrm>
          </p:grpSpPr>
          <p:sp>
            <p:nvSpPr>
              <p:cNvPr id="556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63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560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67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564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577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569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0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1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2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3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4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5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6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78" name="IMG_9184.png" descr="IMG_9184.png"/>
          <p:cNvPicPr>
            <a:picLocks noChangeAspect="1"/>
          </p:cNvPicPr>
          <p:nvPr/>
        </p:nvPicPr>
        <p:blipFill>
          <a:blip r:embed="rId2">
            <a:extLst/>
          </a:blip>
          <a:srcRect l="56313" t="34210" r="27358" b="59745"/>
          <a:stretch>
            <a:fillRect/>
          </a:stretch>
        </p:blipFill>
        <p:spPr>
          <a:xfrm>
            <a:off x="8280317" y="5368414"/>
            <a:ext cx="7761410" cy="2154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81" name="٢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٢٨</a:t>
            </a:r>
          </a:p>
        </p:txBody>
      </p:sp>
      <p:grpSp>
        <p:nvGrpSpPr>
          <p:cNvPr id="589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586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582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7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88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90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27432" t="40323" r="14418" b="52351"/>
          <a:stretch>
            <a:fillRect/>
          </a:stretch>
        </p:blipFill>
        <p:spPr>
          <a:xfrm>
            <a:off x="4251513" y="3653157"/>
            <a:ext cx="13851650" cy="130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51478" t="47619" r="13679" b="46928"/>
          <a:stretch>
            <a:fillRect/>
          </a:stretch>
        </p:blipFill>
        <p:spPr>
          <a:xfrm>
            <a:off x="11386697" y="5894146"/>
            <a:ext cx="7447618" cy="874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G_9186.png" descr="IMG_9186.png"/>
          <p:cNvPicPr>
            <a:picLocks noChangeAspect="1"/>
          </p:cNvPicPr>
          <p:nvPr/>
        </p:nvPicPr>
        <p:blipFill>
          <a:blip r:embed="rId5">
            <a:extLst/>
          </a:blip>
          <a:srcRect l="37045" t="19225" r="28837" b="75618"/>
          <a:stretch>
            <a:fillRect/>
          </a:stretch>
        </p:blipFill>
        <p:spPr>
          <a:xfrm>
            <a:off x="1829276" y="5894146"/>
            <a:ext cx="8900209" cy="100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55246" t="53818" r="37118" b="36000"/>
          <a:stretch>
            <a:fillRect/>
          </a:stretch>
        </p:blipFill>
        <p:spPr>
          <a:xfrm>
            <a:off x="16904053" y="6787115"/>
            <a:ext cx="1930315" cy="193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55246" t="63940" r="36982" b="32795"/>
          <a:stretch>
            <a:fillRect/>
          </a:stretch>
        </p:blipFill>
        <p:spPr>
          <a:xfrm>
            <a:off x="16904054" y="8717514"/>
            <a:ext cx="1930667" cy="60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55246" t="63940" r="36982" b="32795"/>
          <a:stretch>
            <a:fillRect/>
          </a:stretch>
        </p:blipFill>
        <p:spPr>
          <a:xfrm>
            <a:off x="16889332" y="9325527"/>
            <a:ext cx="1930555" cy="608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52786" t="53460" r="44395" b="35905"/>
          <a:stretch>
            <a:fillRect/>
          </a:stretch>
        </p:blipFill>
        <p:spPr>
          <a:xfrm>
            <a:off x="16262397" y="6740365"/>
            <a:ext cx="691870" cy="1958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37404" t="63881" r="59853" b="32461"/>
          <a:stretch>
            <a:fillRect/>
          </a:stretch>
        </p:blipFill>
        <p:spPr>
          <a:xfrm>
            <a:off x="16246838" y="8666010"/>
            <a:ext cx="692108" cy="692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37404" t="63881" r="59853" b="32461"/>
          <a:stretch>
            <a:fillRect/>
          </a:stretch>
        </p:blipFill>
        <p:spPr>
          <a:xfrm>
            <a:off x="16246838" y="9300746"/>
            <a:ext cx="642447" cy="642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37404" t="63881" r="59853" b="32461"/>
          <a:stretch>
            <a:fillRect/>
          </a:stretch>
        </p:blipFill>
        <p:spPr>
          <a:xfrm>
            <a:off x="15636795" y="8698465"/>
            <a:ext cx="627119" cy="62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37404" t="63881" r="59853" b="32461"/>
          <a:stretch>
            <a:fillRect/>
          </a:stretch>
        </p:blipFill>
        <p:spPr>
          <a:xfrm>
            <a:off x="15632557" y="9314613"/>
            <a:ext cx="630003" cy="6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52786" t="53460" r="44395" b="35905"/>
          <a:stretch>
            <a:fillRect/>
          </a:stretch>
        </p:blipFill>
        <p:spPr>
          <a:xfrm>
            <a:off x="15604251" y="6740365"/>
            <a:ext cx="691997" cy="1958377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لاكمال الشكل على صورة مربع…"/>
          <p:cNvSpPr txBox="1"/>
          <p:nvPr/>
        </p:nvSpPr>
        <p:spPr>
          <a:xfrm>
            <a:off x="11386697" y="6641858"/>
            <a:ext cx="3779570" cy="43950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 rtl="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لاكمال الشكل على صورة مربع</a:t>
            </a:r>
          </a:p>
          <a:p>
            <a:pPr defTabSz="914400" rtl="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نضيف بطاقات من العدد ١</a:t>
            </a:r>
          </a:p>
        </p:txBody>
      </p:sp>
      <p:pic>
        <p:nvPicPr>
          <p:cNvPr id="603" name="Google Shape;14548;p118" descr="Google Shape;14548;p11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63701" y="8859491"/>
            <a:ext cx="1473095" cy="650474"/>
          </a:xfrm>
          <a:prstGeom prst="rect">
            <a:avLst/>
          </a:prstGeom>
        </p:spPr>
      </p:pic>
      <p:pic>
        <p:nvPicPr>
          <p:cNvPr id="605" name="IMG_9185.png" descr="IMG_9185.png"/>
          <p:cNvPicPr>
            <a:picLocks noChangeAspect="1"/>
          </p:cNvPicPr>
          <p:nvPr/>
        </p:nvPicPr>
        <p:blipFill>
          <a:blip r:embed="rId4">
            <a:extLst/>
          </a:blip>
          <a:srcRect l="73776" t="78968" r="12826" b="16796"/>
          <a:stretch>
            <a:fillRect/>
          </a:stretch>
        </p:blipFill>
        <p:spPr>
          <a:xfrm>
            <a:off x="13988784" y="11104754"/>
            <a:ext cx="4017200" cy="952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06" name="IMG_9186.png" descr="IMG_9186.png"/>
          <p:cNvPicPr>
            <a:picLocks noChangeAspect="1"/>
          </p:cNvPicPr>
          <p:nvPr/>
        </p:nvPicPr>
        <p:blipFill>
          <a:blip r:embed="rId5">
            <a:extLst/>
          </a:blip>
          <a:srcRect l="24744" t="24609" r="28086" b="71288"/>
          <a:stretch>
            <a:fillRect/>
          </a:stretch>
        </p:blipFill>
        <p:spPr>
          <a:xfrm>
            <a:off x="1552309" y="7311231"/>
            <a:ext cx="9177107" cy="598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G_9186.png" descr="IMG_9186.png"/>
          <p:cNvPicPr>
            <a:picLocks noChangeAspect="1"/>
          </p:cNvPicPr>
          <p:nvPr/>
        </p:nvPicPr>
        <p:blipFill>
          <a:blip r:embed="rId5">
            <a:extLst/>
          </a:blip>
          <a:srcRect l="24280" t="28632" r="28550" b="67265"/>
          <a:stretch>
            <a:fillRect/>
          </a:stretch>
        </p:blipFill>
        <p:spPr>
          <a:xfrm>
            <a:off x="1690965" y="8240914"/>
            <a:ext cx="9177108" cy="598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G_9186.png" descr="IMG_9186.png"/>
          <p:cNvPicPr>
            <a:picLocks noChangeAspect="1"/>
          </p:cNvPicPr>
          <p:nvPr/>
        </p:nvPicPr>
        <p:blipFill>
          <a:blip r:embed="rId5">
            <a:extLst/>
          </a:blip>
          <a:srcRect l="22074" t="33273" r="28202" b="62401"/>
          <a:stretch>
            <a:fillRect/>
          </a:stretch>
        </p:blipFill>
        <p:spPr>
          <a:xfrm>
            <a:off x="1690965" y="9509964"/>
            <a:ext cx="9038451" cy="589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G_9186.png" descr="IMG_9186.png"/>
          <p:cNvPicPr>
            <a:picLocks noChangeAspect="1"/>
          </p:cNvPicPr>
          <p:nvPr/>
        </p:nvPicPr>
        <p:blipFill>
          <a:blip r:embed="rId5">
            <a:extLst/>
          </a:blip>
          <a:srcRect l="36639" t="37296" r="28170" b="57946"/>
          <a:stretch>
            <a:fillRect/>
          </a:stretch>
        </p:blipFill>
        <p:spPr>
          <a:xfrm>
            <a:off x="2079954" y="11233739"/>
            <a:ext cx="8121791" cy="823318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خط"/>
          <p:cNvSpPr/>
          <p:nvPr/>
        </p:nvSpPr>
        <p:spPr>
          <a:xfrm flipV="1">
            <a:off x="11177379" y="5806564"/>
            <a:ext cx="1" cy="6250691"/>
          </a:xfrm>
          <a:prstGeom prst="line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0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32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ntr" nodeType="after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2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Subtype="2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9" grpId="10"/>
      <p:bldP build="whole" bldLvl="1" animBg="1" rev="0" advAuto="0" spid="593" grpId="2"/>
      <p:bldP build="whole" bldLvl="1" animBg="1" rev="0" advAuto="0" spid="600" grpId="12"/>
      <p:bldP build="whole" bldLvl="1" animBg="1" rev="0" advAuto="0" spid="594" grpId="3"/>
      <p:bldP build="whole" bldLvl="1" animBg="1" rev="0" advAuto="0" spid="602" grpId="7"/>
      <p:bldP build="whole" bldLvl="1" animBg="1" rev="0" advAuto="0" spid="607" grpId="16"/>
      <p:bldP build="whole" bldLvl="1" animBg="1" rev="0" advAuto="0" spid="609" grpId="18"/>
      <p:bldP build="whole" bldLvl="1" animBg="1" rev="0" advAuto="0" spid="591" grpId="1"/>
      <p:bldP build="whole" bldLvl="1" animBg="1" rev="0" advAuto="0" spid="592" grpId="14"/>
      <p:bldP build="whole" bldLvl="1" animBg="1" rev="0" advAuto="0" spid="605" grpId="13"/>
      <p:bldP build="whole" bldLvl="1" animBg="1" rev="0" advAuto="0" spid="597" grpId="9"/>
      <p:bldP build="whole" bldLvl="1" animBg="1" rev="0" advAuto="0" spid="595" grpId="4"/>
      <p:bldP build="whole" bldLvl="1" animBg="1" rev="0" advAuto="0" spid="596" grpId="5"/>
      <p:bldP build="whole" bldLvl="1" animBg="1" rev="0" advAuto="0" spid="606" grpId="15"/>
      <p:bldP build="whole" bldLvl="1" animBg="1" rev="0" advAuto="0" spid="608" grpId="17"/>
      <p:bldP build="whole" bldLvl="1" animBg="1" rev="0" advAuto="0" spid="598" grpId="11"/>
      <p:bldP build="whole" bldLvl="1" animBg="1" rev="0" advAuto="0" spid="601" grpId="6"/>
      <p:bldP build="whole" bldLvl="1" animBg="1" rev="0" advAuto="0" spid="603" grpId="8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G_9186.png" descr="IMG_9186.png"/>
          <p:cNvPicPr>
            <a:picLocks noChangeAspect="1"/>
          </p:cNvPicPr>
          <p:nvPr/>
        </p:nvPicPr>
        <p:blipFill>
          <a:blip r:embed="rId2">
            <a:extLst/>
          </a:blip>
          <a:srcRect l="33100" t="47585" r="57914" b="49554"/>
          <a:stretch>
            <a:fillRect/>
          </a:stretch>
        </p:blipFill>
        <p:spPr>
          <a:xfrm>
            <a:off x="8251780" y="4967823"/>
            <a:ext cx="7112981" cy="1697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0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17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13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5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6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18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19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21" name="٢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grpSp>
        <p:nvGrpSpPr>
          <p:cNvPr id="624" name="تجميع"/>
          <p:cNvGrpSpPr/>
          <p:nvPr/>
        </p:nvGrpSpPr>
        <p:grpSpPr>
          <a:xfrm>
            <a:off x="17730911" y="3589656"/>
            <a:ext cx="1590041" cy="1325852"/>
            <a:chOff x="0" y="-63500"/>
            <a:chExt cx="1590039" cy="1325850"/>
          </a:xfrm>
        </p:grpSpPr>
        <p:pic>
          <p:nvPicPr>
            <p:cNvPr id="622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2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636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25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35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26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7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28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34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29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0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1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2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3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637" name="IMG_9186.png" descr="IMG_9186.png"/>
          <p:cNvPicPr>
            <a:picLocks noChangeAspect="1"/>
          </p:cNvPicPr>
          <p:nvPr/>
        </p:nvPicPr>
        <p:blipFill>
          <a:blip r:embed="rId2">
            <a:extLst/>
          </a:blip>
          <a:srcRect l="24327" t="47224" r="33780" b="48296"/>
          <a:stretch>
            <a:fillRect/>
          </a:stretch>
        </p:blipFill>
        <p:spPr>
          <a:xfrm>
            <a:off x="2287065" y="3683607"/>
            <a:ext cx="15362981" cy="12319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0" name="تجميع"/>
          <p:cNvGrpSpPr/>
          <p:nvPr/>
        </p:nvGrpSpPr>
        <p:grpSpPr>
          <a:xfrm>
            <a:off x="11305729" y="8442618"/>
            <a:ext cx="1810453" cy="1453205"/>
            <a:chOff x="0" y="0"/>
            <a:chExt cx="1810452" cy="1453204"/>
          </a:xfrm>
        </p:grpSpPr>
        <p:sp>
          <p:nvSpPr>
            <p:cNvPr id="638" name="Google Shape;2952;p55"/>
            <p:cNvSpPr txBox="1"/>
            <p:nvPr/>
          </p:nvSpPr>
          <p:spPr>
            <a:xfrm>
              <a:off x="-1" y="-1"/>
              <a:ext cx="1810454" cy="1453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639" name="Google Shape;2989;p55"/>
            <p:cNvSpPr/>
            <p:nvPr/>
          </p:nvSpPr>
          <p:spPr>
            <a:xfrm>
              <a:off x="385680" y="-1"/>
              <a:ext cx="1039093" cy="1192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43" name="تجميع"/>
          <p:cNvGrpSpPr/>
          <p:nvPr/>
        </p:nvGrpSpPr>
        <p:grpSpPr>
          <a:xfrm>
            <a:off x="7950056" y="8615350"/>
            <a:ext cx="2277326" cy="1584642"/>
            <a:chOff x="0" y="0"/>
            <a:chExt cx="2277325" cy="1584641"/>
          </a:xfrm>
        </p:grpSpPr>
        <p:sp>
          <p:nvSpPr>
            <p:cNvPr id="641" name="Google Shape;2952;p55"/>
            <p:cNvSpPr txBox="1"/>
            <p:nvPr/>
          </p:nvSpPr>
          <p:spPr>
            <a:xfrm>
              <a:off x="-1" y="-1"/>
              <a:ext cx="2277327" cy="1584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642" name="Google Shape;2989;p55"/>
            <p:cNvSpPr/>
            <p:nvPr/>
          </p:nvSpPr>
          <p:spPr>
            <a:xfrm>
              <a:off x="485138" y="-1"/>
              <a:ext cx="1307049" cy="130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44" name="Google Shape;6447;p66"/>
          <p:cNvSpPr/>
          <p:nvPr/>
        </p:nvSpPr>
        <p:spPr>
          <a:xfrm rot="10800000">
            <a:off x="11638779" y="5146072"/>
            <a:ext cx="1254149" cy="1650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E22400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5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1415566" y="7407358"/>
            <a:ext cx="1702388" cy="476900"/>
          </a:xfrm>
          <a:prstGeom prst="rect">
            <a:avLst/>
          </a:prstGeom>
        </p:spPr>
      </p:pic>
      <p:sp>
        <p:nvSpPr>
          <p:cNvPr id="647" name="➗٢"/>
          <p:cNvSpPr txBox="1"/>
          <p:nvPr/>
        </p:nvSpPr>
        <p:spPr>
          <a:xfrm>
            <a:off x="9903917" y="6966597"/>
            <a:ext cx="1992748" cy="111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60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➗٢</a:t>
            </a:r>
          </a:p>
        </p:txBody>
      </p:sp>
      <p:pic>
        <p:nvPicPr>
          <p:cNvPr id="648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99451" y="8930770"/>
            <a:ext cx="1683746" cy="476901"/>
          </a:xfrm>
          <a:prstGeom prst="rect">
            <a:avLst/>
          </a:prstGeom>
        </p:spPr>
      </p:pic>
      <p:sp>
        <p:nvSpPr>
          <p:cNvPr id="650" name="تربيع"/>
          <p:cNvSpPr txBox="1"/>
          <p:nvPr/>
        </p:nvSpPr>
        <p:spPr>
          <a:xfrm>
            <a:off x="9088718" y="9274836"/>
            <a:ext cx="3460199" cy="1039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60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تربيع</a:t>
            </a:r>
          </a:p>
        </p:txBody>
      </p:sp>
      <p:pic>
        <p:nvPicPr>
          <p:cNvPr id="651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>
            <a:off x="8232300" y="7253051"/>
            <a:ext cx="1913287" cy="476900"/>
          </a:xfrm>
          <a:prstGeom prst="rect">
            <a:avLst/>
          </a:prstGeom>
        </p:spPr>
      </p:pic>
      <p:pic>
        <p:nvPicPr>
          <p:cNvPr id="653" name="IMG_9185.png" descr="IMG_9185.png"/>
          <p:cNvPicPr>
            <a:picLocks noChangeAspect="1"/>
          </p:cNvPicPr>
          <p:nvPr/>
        </p:nvPicPr>
        <p:blipFill>
          <a:blip r:embed="rId10">
            <a:extLst/>
          </a:blip>
          <a:srcRect l="78021" t="78968" r="12826" b="16796"/>
          <a:stretch>
            <a:fillRect/>
          </a:stretch>
        </p:blipFill>
        <p:spPr>
          <a:xfrm>
            <a:off x="10620223" y="10522758"/>
            <a:ext cx="4554841" cy="15810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54" name="١٦"/>
          <p:cNvSpPr txBox="1"/>
          <p:nvPr/>
        </p:nvSpPr>
        <p:spPr>
          <a:xfrm>
            <a:off x="7950056" y="10522758"/>
            <a:ext cx="2351138" cy="14740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/>
            </a:lvl1pPr>
          </a:lstStyle>
          <a:p>
            <a:pPr rtl="0">
              <a:defRPr/>
            </a:pPr>
            <a:r>
              <a:t>١٦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0" grpId="4"/>
      <p:bldP build="whole" bldLvl="1" animBg="1" rev="0" advAuto="0" spid="651" grpId="8"/>
      <p:bldP build="whole" bldLvl="1" animBg="1" rev="0" advAuto="0" spid="644" grpId="1"/>
      <p:bldP build="whole" bldLvl="1" animBg="1" rev="0" advAuto="0" spid="653" grpId="9"/>
      <p:bldP build="whole" bldLvl="1" animBg="1" rev="0" advAuto="0" spid="647" grpId="3"/>
      <p:bldP build="whole" bldLvl="1" animBg="1" rev="0" advAuto="0" spid="650" grpId="6"/>
      <p:bldP build="whole" bldLvl="1" animBg="1" rev="0" advAuto="0" spid="648" grpId="5"/>
      <p:bldP build="whole" bldLvl="1" animBg="1" rev="0" advAuto="0" spid="643" grpId="7"/>
      <p:bldP build="whole" bldLvl="1" animBg="1" rev="0" advAuto="0" spid="645" grpId="2"/>
      <p:bldP build="whole" bldLvl="1" animBg="1" rev="0" advAuto="0" spid="654" grpId="1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5144;p62"/>
          <p:cNvSpPr/>
          <p:nvPr/>
        </p:nvSpPr>
        <p:spPr>
          <a:xfrm flipH="1">
            <a:off x="13875708" y="6301822"/>
            <a:ext cx="4634898" cy="5099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64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6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5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6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6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67" name="تجميع"/>
          <p:cNvGrpSpPr/>
          <p:nvPr/>
        </p:nvGrpSpPr>
        <p:grpSpPr>
          <a:xfrm>
            <a:off x="17844458" y="4969622"/>
            <a:ext cx="1590041" cy="1325851"/>
            <a:chOff x="0" y="-63500"/>
            <a:chExt cx="1590039" cy="1325850"/>
          </a:xfrm>
        </p:grpSpPr>
        <p:pic>
          <p:nvPicPr>
            <p:cNvPr id="66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6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68" name="٣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٣٠</a:t>
            </a:r>
          </a:p>
        </p:txBody>
      </p:sp>
      <p:pic>
        <p:nvPicPr>
          <p:cNvPr id="66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70" name="IMG_9188.png" descr="IMG_9188.png"/>
          <p:cNvPicPr>
            <a:picLocks noChangeAspect="1"/>
          </p:cNvPicPr>
          <p:nvPr/>
        </p:nvPicPr>
        <p:blipFill>
          <a:blip r:embed="rId5">
            <a:extLst/>
          </a:blip>
          <a:srcRect l="35714" t="41112" r="20851" b="53830"/>
          <a:stretch>
            <a:fillRect/>
          </a:stretch>
        </p:blipFill>
        <p:spPr>
          <a:xfrm>
            <a:off x="3762905" y="3653157"/>
            <a:ext cx="12407452" cy="1083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IMG_9188.png" descr="IMG_9188.png"/>
          <p:cNvPicPr>
            <a:picLocks noChangeAspect="1"/>
          </p:cNvPicPr>
          <p:nvPr/>
        </p:nvPicPr>
        <p:blipFill>
          <a:blip r:embed="rId5">
            <a:extLst/>
          </a:blip>
          <a:srcRect l="63217" t="46665" r="24260" b="48150"/>
          <a:stretch>
            <a:fillRect/>
          </a:stretch>
        </p:blipFill>
        <p:spPr>
          <a:xfrm>
            <a:off x="13869358" y="5033122"/>
            <a:ext cx="3975238" cy="1234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4" name="تجميع"/>
          <p:cNvGrpSpPr/>
          <p:nvPr/>
        </p:nvGrpSpPr>
        <p:grpSpPr>
          <a:xfrm>
            <a:off x="11567735" y="5032986"/>
            <a:ext cx="1590041" cy="1325851"/>
            <a:chOff x="0" y="-63500"/>
            <a:chExt cx="1590039" cy="1325850"/>
          </a:xfrm>
        </p:grpSpPr>
        <p:pic>
          <p:nvPicPr>
            <p:cNvPr id="67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7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675" name="IMG_9188.png" descr="IMG_9188.png"/>
          <p:cNvPicPr>
            <a:picLocks noChangeAspect="1"/>
          </p:cNvPicPr>
          <p:nvPr/>
        </p:nvPicPr>
        <p:blipFill>
          <a:blip r:embed="rId5">
            <a:extLst/>
          </a:blip>
          <a:srcRect l="29906" t="46438" r="57571" b="48377"/>
          <a:stretch>
            <a:fillRect/>
          </a:stretch>
        </p:blipFill>
        <p:spPr>
          <a:xfrm>
            <a:off x="7608096" y="5124555"/>
            <a:ext cx="3975238" cy="1234228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Google Shape;5144;p62"/>
          <p:cNvSpPr/>
          <p:nvPr/>
        </p:nvSpPr>
        <p:spPr>
          <a:xfrm flipH="1">
            <a:off x="7589175" y="6365186"/>
            <a:ext cx="4812602" cy="5036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79" name="تجميع"/>
          <p:cNvGrpSpPr/>
          <p:nvPr/>
        </p:nvGrpSpPr>
        <p:grpSpPr>
          <a:xfrm>
            <a:off x="5652089" y="5061055"/>
            <a:ext cx="1590041" cy="1325851"/>
            <a:chOff x="0" y="-63500"/>
            <a:chExt cx="1590039" cy="1325850"/>
          </a:xfrm>
        </p:grpSpPr>
        <p:pic>
          <p:nvPicPr>
            <p:cNvPr id="67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7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680" name="IMG_9188.png" descr="IMG_9188.png"/>
          <p:cNvPicPr>
            <a:picLocks noChangeAspect="1"/>
          </p:cNvPicPr>
          <p:nvPr/>
        </p:nvPicPr>
        <p:blipFill>
          <a:blip r:embed="rId5">
            <a:extLst/>
          </a:blip>
          <a:srcRect l="64069" t="52799" r="24442" b="42444"/>
          <a:stretch>
            <a:fillRect/>
          </a:stretch>
        </p:blipFill>
        <p:spPr>
          <a:xfrm>
            <a:off x="2005323" y="5096486"/>
            <a:ext cx="3646904" cy="1132287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Google Shape;5144;p62"/>
          <p:cNvSpPr/>
          <p:nvPr/>
        </p:nvSpPr>
        <p:spPr>
          <a:xfrm flipH="1">
            <a:off x="1452068" y="6393255"/>
            <a:ext cx="5011893" cy="5008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1" grpId="3"/>
      <p:bldP build="whole" bldLvl="1" animBg="1" rev="0" advAuto="0" spid="656" grpId="1"/>
      <p:bldP build="whole" bldLvl="1" animBg="1" rev="0" advAuto="0" spid="67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مستطيل"/>
          <p:cNvSpPr/>
          <p:nvPr/>
        </p:nvSpPr>
        <p:spPr>
          <a:xfrm>
            <a:off x="6063102" y="5090133"/>
            <a:ext cx="12385037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96" name="تجميع"/>
          <p:cNvGrpSpPr/>
          <p:nvPr/>
        </p:nvGrpSpPr>
        <p:grpSpPr>
          <a:xfrm>
            <a:off x="6354705" y="2386552"/>
            <a:ext cx="11612514" cy="8942896"/>
            <a:chOff x="0" y="0"/>
            <a:chExt cx="11612513" cy="8942895"/>
          </a:xfrm>
        </p:grpSpPr>
        <p:grpSp>
          <p:nvGrpSpPr>
            <p:cNvPr id="687" name="Google Shape;3367;p59"/>
            <p:cNvGrpSpPr/>
            <p:nvPr/>
          </p:nvGrpSpPr>
          <p:grpSpPr>
            <a:xfrm>
              <a:off x="5084572" y="7077615"/>
              <a:ext cx="1613627" cy="1865281"/>
              <a:chOff x="0" y="0"/>
              <a:chExt cx="1613625" cy="1865279"/>
            </a:xfrm>
          </p:grpSpPr>
          <p:sp>
            <p:nvSpPr>
              <p:cNvPr id="684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5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6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691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688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9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0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695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692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4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697" name="IMG_9186.png" descr="IMG_9186.png"/>
          <p:cNvPicPr>
            <a:picLocks noChangeAspect="1"/>
          </p:cNvPicPr>
          <p:nvPr/>
        </p:nvPicPr>
        <p:blipFill>
          <a:blip r:embed="rId2">
            <a:extLst/>
          </a:blip>
          <a:srcRect l="37932" t="62308" r="42295" b="32534"/>
          <a:stretch>
            <a:fillRect/>
          </a:stretch>
        </p:blipFill>
        <p:spPr>
          <a:xfrm>
            <a:off x="6701360" y="5226416"/>
            <a:ext cx="10351375" cy="2024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703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699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0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1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2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04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05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07" name="٢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pic>
        <p:nvPicPr>
          <p:cNvPr id="708" name="IMG_9189.png" descr="IMG_9189.png"/>
          <p:cNvPicPr>
            <a:picLocks noChangeAspect="1"/>
          </p:cNvPicPr>
          <p:nvPr/>
        </p:nvPicPr>
        <p:blipFill>
          <a:blip r:embed="rId3">
            <a:extLst/>
          </a:blip>
          <a:srcRect l="37562" t="24548" r="22700" b="70685"/>
          <a:stretch>
            <a:fillRect/>
          </a:stretch>
        </p:blipFill>
        <p:spPr>
          <a:xfrm>
            <a:off x="2556084" y="2879900"/>
            <a:ext cx="9729911" cy="87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G_9189.png" descr="IMG_9189.png"/>
          <p:cNvPicPr>
            <a:picLocks noChangeAspect="1"/>
          </p:cNvPicPr>
          <p:nvPr/>
        </p:nvPicPr>
        <p:blipFill>
          <a:blip r:embed="rId3">
            <a:extLst/>
          </a:blip>
          <a:srcRect l="22921" t="29335" r="22921" b="33352"/>
          <a:stretch>
            <a:fillRect/>
          </a:stretch>
        </p:blipFill>
        <p:spPr>
          <a:xfrm>
            <a:off x="2556084" y="4240630"/>
            <a:ext cx="14897179" cy="7697651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خط"/>
          <p:cNvSpPr/>
          <p:nvPr/>
        </p:nvSpPr>
        <p:spPr>
          <a:xfrm flipV="1">
            <a:off x="11177379" y="4463209"/>
            <a:ext cx="1" cy="7856198"/>
          </a:xfrm>
          <a:prstGeom prst="line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1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1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1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1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20" name="٢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grpSp>
        <p:nvGrpSpPr>
          <p:cNvPr id="723" name="تجميع"/>
          <p:cNvGrpSpPr/>
          <p:nvPr/>
        </p:nvGrpSpPr>
        <p:grpSpPr>
          <a:xfrm>
            <a:off x="17882644" y="3859165"/>
            <a:ext cx="1590041" cy="1325852"/>
            <a:chOff x="0" y="-63500"/>
            <a:chExt cx="1590039" cy="1325850"/>
          </a:xfrm>
        </p:grpSpPr>
        <p:pic>
          <p:nvPicPr>
            <p:cNvPr id="72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2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72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725" name="IMG_9189.png" descr="IMG_9189.png"/>
          <p:cNvPicPr>
            <a:picLocks noChangeAspect="1"/>
          </p:cNvPicPr>
          <p:nvPr/>
        </p:nvPicPr>
        <p:blipFill>
          <a:blip r:embed="rId5">
            <a:extLst/>
          </a:blip>
          <a:srcRect l="32978" t="70886" r="28545" b="23717"/>
          <a:stretch>
            <a:fillRect/>
          </a:stretch>
        </p:blipFill>
        <p:spPr>
          <a:xfrm>
            <a:off x="4948912" y="3922665"/>
            <a:ext cx="12612699" cy="1326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تجميع"/>
          <p:cNvGrpSpPr/>
          <p:nvPr/>
        </p:nvGrpSpPr>
        <p:grpSpPr>
          <a:xfrm>
            <a:off x="12852928" y="448186"/>
            <a:ext cx="7386133" cy="2151994"/>
            <a:chOff x="0" y="0"/>
            <a:chExt cx="7386132" cy="2151992"/>
          </a:xfrm>
        </p:grpSpPr>
        <p:grpSp>
          <p:nvGrpSpPr>
            <p:cNvPr id="731" name="Google Shape;4333;p67"/>
            <p:cNvGrpSpPr/>
            <p:nvPr/>
          </p:nvGrpSpPr>
          <p:grpSpPr>
            <a:xfrm>
              <a:off x="1082649" y="321975"/>
              <a:ext cx="6303484" cy="1169517"/>
              <a:chOff x="0" y="0"/>
              <a:chExt cx="6303482" cy="1169515"/>
            </a:xfrm>
          </p:grpSpPr>
          <p:sp>
            <p:nvSpPr>
              <p:cNvPr id="727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8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9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0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32" name="مربع نص 7"/>
            <p:cNvSpPr txBox="1"/>
            <p:nvPr/>
          </p:nvSpPr>
          <p:spPr>
            <a:xfrm>
              <a:off x="1536871" y="421834"/>
              <a:ext cx="5395040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733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266719" y="27427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7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735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6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٣٢</a:t>
              </a:r>
            </a:p>
          </p:txBody>
        </p:sp>
      </p:grpSp>
      <p:pic>
        <p:nvPicPr>
          <p:cNvPr id="738" name="IMG_9193.png" descr="IMG_9193.png"/>
          <p:cNvPicPr>
            <a:picLocks noChangeAspect="1"/>
          </p:cNvPicPr>
          <p:nvPr/>
        </p:nvPicPr>
        <p:blipFill>
          <a:blip r:embed="rId3">
            <a:extLst/>
          </a:blip>
          <a:srcRect l="12814" t="45118" r="22900" b="46119"/>
          <a:stretch>
            <a:fillRect/>
          </a:stretch>
        </p:blipFill>
        <p:spPr>
          <a:xfrm>
            <a:off x="2454131" y="3182796"/>
            <a:ext cx="19730472" cy="2016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تجميع"/>
          <p:cNvGrpSpPr/>
          <p:nvPr/>
        </p:nvGrpSpPr>
        <p:grpSpPr>
          <a:xfrm>
            <a:off x="12191999" y="1725764"/>
            <a:ext cx="10592341" cy="10728293"/>
            <a:chOff x="0" y="0"/>
            <a:chExt cx="10592339" cy="10728291"/>
          </a:xfrm>
        </p:grpSpPr>
        <p:grpSp>
          <p:nvGrpSpPr>
            <p:cNvPr id="743" name="Google Shape;8313;p78"/>
            <p:cNvGrpSpPr/>
            <p:nvPr/>
          </p:nvGrpSpPr>
          <p:grpSpPr>
            <a:xfrm>
              <a:off x="-1" y="368330"/>
              <a:ext cx="10174151" cy="10359962"/>
              <a:chOff x="0" y="0"/>
              <a:chExt cx="10174149" cy="10359960"/>
            </a:xfrm>
          </p:grpSpPr>
          <p:sp>
            <p:nvSpPr>
              <p:cNvPr id="740" name="Google Shape;8314;p78"/>
              <p:cNvSpPr/>
              <p:nvPr/>
            </p:nvSpPr>
            <p:spPr>
              <a:xfrm flipH="1" rot="21408768">
                <a:off x="262831" y="382781"/>
                <a:ext cx="9529062" cy="9719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7"/>
                    </a:lnTo>
                    <a:lnTo>
                      <a:pt x="629" y="1937"/>
                    </a:lnTo>
                    <a:cubicBezTo>
                      <a:pt x="663" y="1771"/>
                      <a:pt x="794" y="1693"/>
                      <a:pt x="925" y="1693"/>
                    </a:cubicBezTo>
                    <a:cubicBezTo>
                      <a:pt x="1079" y="1693"/>
                      <a:pt x="1233" y="1799"/>
                      <a:pt x="1233" y="1993"/>
                    </a:cubicBezTo>
                    <a:cubicBezTo>
                      <a:pt x="1233" y="2188"/>
                      <a:pt x="1077" y="2294"/>
                      <a:pt x="922" y="2294"/>
                    </a:cubicBezTo>
                    <a:cubicBezTo>
                      <a:pt x="792" y="2294"/>
                      <a:pt x="662" y="2218"/>
                      <a:pt x="629" y="2057"/>
                    </a:cubicBezTo>
                    <a:lnTo>
                      <a:pt x="0" y="2057"/>
                    </a:lnTo>
                    <a:lnTo>
                      <a:pt x="0" y="3922"/>
                    </a:lnTo>
                    <a:lnTo>
                      <a:pt x="629" y="3922"/>
                    </a:lnTo>
                    <a:cubicBezTo>
                      <a:pt x="662" y="3759"/>
                      <a:pt x="794" y="3682"/>
                      <a:pt x="925" y="3682"/>
                    </a:cubicBezTo>
                    <a:cubicBezTo>
                      <a:pt x="1079" y="3682"/>
                      <a:pt x="1233" y="3787"/>
                      <a:pt x="1233" y="3986"/>
                    </a:cubicBezTo>
                    <a:cubicBezTo>
                      <a:pt x="1233" y="4179"/>
                      <a:pt x="1080" y="4282"/>
                      <a:pt x="927" y="4282"/>
                    </a:cubicBezTo>
                    <a:cubicBezTo>
                      <a:pt x="795" y="4282"/>
                      <a:pt x="663" y="4205"/>
                      <a:pt x="629" y="4041"/>
                    </a:cubicBezTo>
                    <a:lnTo>
                      <a:pt x="0" y="4041"/>
                    </a:lnTo>
                    <a:lnTo>
                      <a:pt x="0" y="5914"/>
                    </a:lnTo>
                    <a:lnTo>
                      <a:pt x="629" y="5914"/>
                    </a:lnTo>
                    <a:cubicBezTo>
                      <a:pt x="663" y="5748"/>
                      <a:pt x="794" y="5670"/>
                      <a:pt x="925" y="5670"/>
                    </a:cubicBezTo>
                    <a:cubicBezTo>
                      <a:pt x="1079" y="5670"/>
                      <a:pt x="1233" y="5776"/>
                      <a:pt x="1233" y="5970"/>
                    </a:cubicBezTo>
                    <a:cubicBezTo>
                      <a:pt x="1233" y="6165"/>
                      <a:pt x="1077" y="6271"/>
                      <a:pt x="922" y="6271"/>
                    </a:cubicBezTo>
                    <a:cubicBezTo>
                      <a:pt x="792" y="6271"/>
                      <a:pt x="662" y="6196"/>
                      <a:pt x="629" y="6034"/>
                    </a:cubicBezTo>
                    <a:lnTo>
                      <a:pt x="0" y="6034"/>
                    </a:lnTo>
                    <a:lnTo>
                      <a:pt x="0" y="7907"/>
                    </a:lnTo>
                    <a:lnTo>
                      <a:pt x="629" y="7907"/>
                    </a:lnTo>
                    <a:cubicBezTo>
                      <a:pt x="656" y="7745"/>
                      <a:pt x="782" y="7668"/>
                      <a:pt x="908" y="7668"/>
                    </a:cubicBezTo>
                    <a:cubicBezTo>
                      <a:pt x="1050" y="7668"/>
                      <a:pt x="1192" y="7765"/>
                      <a:pt x="1192" y="7947"/>
                    </a:cubicBezTo>
                    <a:cubicBezTo>
                      <a:pt x="1192" y="8131"/>
                      <a:pt x="1047" y="8230"/>
                      <a:pt x="904" y="8230"/>
                    </a:cubicBezTo>
                    <a:cubicBezTo>
                      <a:pt x="779" y="8230"/>
                      <a:pt x="655" y="8155"/>
                      <a:pt x="629" y="7995"/>
                    </a:cubicBezTo>
                    <a:lnTo>
                      <a:pt x="0" y="7995"/>
                    </a:lnTo>
                    <a:lnTo>
                      <a:pt x="0" y="9892"/>
                    </a:lnTo>
                    <a:lnTo>
                      <a:pt x="629" y="9892"/>
                    </a:lnTo>
                    <a:cubicBezTo>
                      <a:pt x="656" y="9730"/>
                      <a:pt x="782" y="9653"/>
                      <a:pt x="908" y="9653"/>
                    </a:cubicBezTo>
                    <a:cubicBezTo>
                      <a:pt x="1050" y="9653"/>
                      <a:pt x="1192" y="9750"/>
                      <a:pt x="1192" y="9932"/>
                    </a:cubicBezTo>
                    <a:cubicBezTo>
                      <a:pt x="1192" y="10116"/>
                      <a:pt x="1047" y="10215"/>
                      <a:pt x="904" y="10215"/>
                    </a:cubicBezTo>
                    <a:cubicBezTo>
                      <a:pt x="779" y="10215"/>
                      <a:pt x="655" y="10140"/>
                      <a:pt x="629" y="9980"/>
                    </a:cubicBezTo>
                    <a:lnTo>
                      <a:pt x="0" y="9980"/>
                    </a:lnTo>
                    <a:lnTo>
                      <a:pt x="0" y="11876"/>
                    </a:lnTo>
                    <a:lnTo>
                      <a:pt x="629" y="11876"/>
                    </a:lnTo>
                    <a:cubicBezTo>
                      <a:pt x="655" y="11716"/>
                      <a:pt x="779" y="11641"/>
                      <a:pt x="904" y="11641"/>
                    </a:cubicBezTo>
                    <a:cubicBezTo>
                      <a:pt x="1047" y="11641"/>
                      <a:pt x="1192" y="11740"/>
                      <a:pt x="1192" y="11925"/>
                    </a:cubicBezTo>
                    <a:cubicBezTo>
                      <a:pt x="1192" y="12108"/>
                      <a:pt x="1049" y="12205"/>
                      <a:pt x="906" y="12205"/>
                    </a:cubicBezTo>
                    <a:cubicBezTo>
                      <a:pt x="780" y="12205"/>
                      <a:pt x="655" y="12130"/>
                      <a:pt x="629" y="11972"/>
                    </a:cubicBezTo>
                    <a:lnTo>
                      <a:pt x="0" y="11972"/>
                    </a:lnTo>
                    <a:lnTo>
                      <a:pt x="0" y="13869"/>
                    </a:lnTo>
                    <a:lnTo>
                      <a:pt x="629" y="13869"/>
                    </a:lnTo>
                    <a:cubicBezTo>
                      <a:pt x="656" y="13707"/>
                      <a:pt x="782" y="13630"/>
                      <a:pt x="908" y="13630"/>
                    </a:cubicBezTo>
                    <a:cubicBezTo>
                      <a:pt x="1050" y="13630"/>
                      <a:pt x="1192" y="13727"/>
                      <a:pt x="1192" y="13909"/>
                    </a:cubicBezTo>
                    <a:cubicBezTo>
                      <a:pt x="1192" y="14093"/>
                      <a:pt x="1047" y="14193"/>
                      <a:pt x="904" y="14193"/>
                    </a:cubicBezTo>
                    <a:cubicBezTo>
                      <a:pt x="779" y="14193"/>
                      <a:pt x="655" y="14117"/>
                      <a:pt x="629" y="13957"/>
                    </a:cubicBezTo>
                    <a:lnTo>
                      <a:pt x="0" y="13957"/>
                    </a:lnTo>
                    <a:lnTo>
                      <a:pt x="0" y="15830"/>
                    </a:lnTo>
                    <a:lnTo>
                      <a:pt x="629" y="15830"/>
                    </a:lnTo>
                    <a:cubicBezTo>
                      <a:pt x="662" y="15668"/>
                      <a:pt x="790" y="15592"/>
                      <a:pt x="917" y="15592"/>
                    </a:cubicBezTo>
                    <a:cubicBezTo>
                      <a:pt x="1067" y="15592"/>
                      <a:pt x="1216" y="15696"/>
                      <a:pt x="1216" y="15886"/>
                    </a:cubicBezTo>
                    <a:cubicBezTo>
                      <a:pt x="1216" y="16077"/>
                      <a:pt x="1065" y="16181"/>
                      <a:pt x="914" y="16181"/>
                    </a:cubicBezTo>
                    <a:cubicBezTo>
                      <a:pt x="788" y="16181"/>
                      <a:pt x="662" y="16107"/>
                      <a:pt x="629" y="15950"/>
                    </a:cubicBezTo>
                    <a:lnTo>
                      <a:pt x="0" y="15950"/>
                    </a:lnTo>
                    <a:lnTo>
                      <a:pt x="0" y="17815"/>
                    </a:lnTo>
                    <a:lnTo>
                      <a:pt x="629" y="17815"/>
                    </a:lnTo>
                    <a:cubicBezTo>
                      <a:pt x="662" y="17657"/>
                      <a:pt x="788" y="17584"/>
                      <a:pt x="914" y="17584"/>
                    </a:cubicBezTo>
                    <a:cubicBezTo>
                      <a:pt x="1065" y="17584"/>
                      <a:pt x="1216" y="17688"/>
                      <a:pt x="1216" y="17879"/>
                    </a:cubicBezTo>
                    <a:cubicBezTo>
                      <a:pt x="1216" y="18069"/>
                      <a:pt x="1067" y="18172"/>
                      <a:pt x="917" y="18172"/>
                    </a:cubicBezTo>
                    <a:cubicBezTo>
                      <a:pt x="790" y="18172"/>
                      <a:pt x="662" y="18097"/>
                      <a:pt x="629" y="17935"/>
                    </a:cubicBezTo>
                    <a:lnTo>
                      <a:pt x="0" y="17935"/>
                    </a:lnTo>
                    <a:lnTo>
                      <a:pt x="0" y="19807"/>
                    </a:lnTo>
                    <a:lnTo>
                      <a:pt x="629" y="19807"/>
                    </a:lnTo>
                    <a:cubicBezTo>
                      <a:pt x="662" y="19650"/>
                      <a:pt x="788" y="19576"/>
                      <a:pt x="914" y="19576"/>
                    </a:cubicBezTo>
                    <a:cubicBezTo>
                      <a:pt x="1065" y="19576"/>
                      <a:pt x="1216" y="19680"/>
                      <a:pt x="1216" y="19871"/>
                    </a:cubicBezTo>
                    <a:cubicBezTo>
                      <a:pt x="1216" y="19935"/>
                      <a:pt x="1200" y="19999"/>
                      <a:pt x="1159" y="20048"/>
                    </a:cubicBezTo>
                    <a:lnTo>
                      <a:pt x="1396" y="20143"/>
                    </a:lnTo>
                    <a:lnTo>
                      <a:pt x="1796" y="20248"/>
                    </a:lnTo>
                    <a:lnTo>
                      <a:pt x="2163" y="20560"/>
                    </a:lnTo>
                    <a:lnTo>
                      <a:pt x="2425" y="20696"/>
                    </a:lnTo>
                    <a:lnTo>
                      <a:pt x="2629" y="20808"/>
                    </a:lnTo>
                    <a:lnTo>
                      <a:pt x="2825" y="20720"/>
                    </a:lnTo>
                    <a:lnTo>
                      <a:pt x="2947" y="20672"/>
                    </a:lnTo>
                    <a:lnTo>
                      <a:pt x="3159" y="20608"/>
                    </a:lnTo>
                    <a:lnTo>
                      <a:pt x="3184" y="20712"/>
                    </a:lnTo>
                    <a:lnTo>
                      <a:pt x="3437" y="20704"/>
                    </a:lnTo>
                    <a:lnTo>
                      <a:pt x="3723" y="20880"/>
                    </a:lnTo>
                    <a:lnTo>
                      <a:pt x="3992" y="20840"/>
                    </a:lnTo>
                    <a:lnTo>
                      <a:pt x="4033" y="21008"/>
                    </a:lnTo>
                    <a:lnTo>
                      <a:pt x="4188" y="21088"/>
                    </a:lnTo>
                    <a:lnTo>
                      <a:pt x="4384" y="21000"/>
                    </a:lnTo>
                    <a:lnTo>
                      <a:pt x="4522" y="21048"/>
                    </a:lnTo>
                    <a:lnTo>
                      <a:pt x="4669" y="21144"/>
                    </a:lnTo>
                    <a:lnTo>
                      <a:pt x="4865" y="21112"/>
                    </a:lnTo>
                    <a:lnTo>
                      <a:pt x="5086" y="21168"/>
                    </a:lnTo>
                    <a:lnTo>
                      <a:pt x="5306" y="21224"/>
                    </a:lnTo>
                    <a:lnTo>
                      <a:pt x="5380" y="21376"/>
                    </a:lnTo>
                    <a:lnTo>
                      <a:pt x="5486" y="21304"/>
                    </a:lnTo>
                    <a:lnTo>
                      <a:pt x="5747" y="21416"/>
                    </a:lnTo>
                    <a:lnTo>
                      <a:pt x="5951" y="21328"/>
                    </a:lnTo>
                    <a:lnTo>
                      <a:pt x="6041" y="21280"/>
                    </a:lnTo>
                    <a:lnTo>
                      <a:pt x="6171" y="21336"/>
                    </a:lnTo>
                    <a:lnTo>
                      <a:pt x="6376" y="21200"/>
                    </a:lnTo>
                    <a:lnTo>
                      <a:pt x="6571" y="21072"/>
                    </a:lnTo>
                    <a:lnTo>
                      <a:pt x="6776" y="21120"/>
                    </a:lnTo>
                    <a:lnTo>
                      <a:pt x="6922" y="20960"/>
                    </a:lnTo>
                    <a:lnTo>
                      <a:pt x="7061" y="20824"/>
                    </a:lnTo>
                    <a:lnTo>
                      <a:pt x="7233" y="20936"/>
                    </a:lnTo>
                    <a:lnTo>
                      <a:pt x="7355" y="21008"/>
                    </a:lnTo>
                    <a:lnTo>
                      <a:pt x="7559" y="20928"/>
                    </a:lnTo>
                    <a:lnTo>
                      <a:pt x="7714" y="20968"/>
                    </a:lnTo>
                    <a:lnTo>
                      <a:pt x="7935" y="20888"/>
                    </a:lnTo>
                    <a:lnTo>
                      <a:pt x="8049" y="20816"/>
                    </a:lnTo>
                    <a:lnTo>
                      <a:pt x="8261" y="20672"/>
                    </a:lnTo>
                    <a:lnTo>
                      <a:pt x="8384" y="20696"/>
                    </a:lnTo>
                    <a:lnTo>
                      <a:pt x="8678" y="20584"/>
                    </a:lnTo>
                    <a:lnTo>
                      <a:pt x="8767" y="20496"/>
                    </a:lnTo>
                    <a:lnTo>
                      <a:pt x="9020" y="20456"/>
                    </a:lnTo>
                    <a:lnTo>
                      <a:pt x="9086" y="20352"/>
                    </a:lnTo>
                    <a:lnTo>
                      <a:pt x="9314" y="20432"/>
                    </a:lnTo>
                    <a:lnTo>
                      <a:pt x="9714" y="20472"/>
                    </a:lnTo>
                    <a:lnTo>
                      <a:pt x="9878" y="20584"/>
                    </a:lnTo>
                    <a:lnTo>
                      <a:pt x="9967" y="20536"/>
                    </a:lnTo>
                    <a:lnTo>
                      <a:pt x="10114" y="20536"/>
                    </a:lnTo>
                    <a:lnTo>
                      <a:pt x="10155" y="20424"/>
                    </a:lnTo>
                    <a:lnTo>
                      <a:pt x="10278" y="20504"/>
                    </a:lnTo>
                    <a:lnTo>
                      <a:pt x="10612" y="20528"/>
                    </a:lnTo>
                    <a:lnTo>
                      <a:pt x="10857" y="20264"/>
                    </a:lnTo>
                    <a:lnTo>
                      <a:pt x="11012" y="20320"/>
                    </a:lnTo>
                    <a:lnTo>
                      <a:pt x="11110" y="20280"/>
                    </a:lnTo>
                    <a:lnTo>
                      <a:pt x="11274" y="20480"/>
                    </a:lnTo>
                    <a:lnTo>
                      <a:pt x="11420" y="20352"/>
                    </a:lnTo>
                    <a:lnTo>
                      <a:pt x="11747" y="20312"/>
                    </a:lnTo>
                    <a:lnTo>
                      <a:pt x="11861" y="20320"/>
                    </a:lnTo>
                    <a:lnTo>
                      <a:pt x="12041" y="20464"/>
                    </a:lnTo>
                    <a:lnTo>
                      <a:pt x="12196" y="20520"/>
                    </a:lnTo>
                    <a:lnTo>
                      <a:pt x="12253" y="20688"/>
                    </a:lnTo>
                    <a:lnTo>
                      <a:pt x="12416" y="20688"/>
                    </a:lnTo>
                    <a:lnTo>
                      <a:pt x="12539" y="20632"/>
                    </a:lnTo>
                    <a:lnTo>
                      <a:pt x="12726" y="20736"/>
                    </a:lnTo>
                    <a:lnTo>
                      <a:pt x="12841" y="20800"/>
                    </a:lnTo>
                    <a:lnTo>
                      <a:pt x="12955" y="20752"/>
                    </a:lnTo>
                    <a:lnTo>
                      <a:pt x="12955" y="20792"/>
                    </a:lnTo>
                    <a:lnTo>
                      <a:pt x="13200" y="20760"/>
                    </a:lnTo>
                    <a:lnTo>
                      <a:pt x="13453" y="20896"/>
                    </a:lnTo>
                    <a:lnTo>
                      <a:pt x="13624" y="21008"/>
                    </a:lnTo>
                    <a:lnTo>
                      <a:pt x="13755" y="20856"/>
                    </a:lnTo>
                    <a:lnTo>
                      <a:pt x="14228" y="20992"/>
                    </a:lnTo>
                    <a:lnTo>
                      <a:pt x="14286" y="20928"/>
                    </a:lnTo>
                    <a:lnTo>
                      <a:pt x="14441" y="21088"/>
                    </a:lnTo>
                    <a:lnTo>
                      <a:pt x="14596" y="21064"/>
                    </a:lnTo>
                    <a:lnTo>
                      <a:pt x="14890" y="21088"/>
                    </a:lnTo>
                    <a:lnTo>
                      <a:pt x="15004" y="21072"/>
                    </a:lnTo>
                    <a:lnTo>
                      <a:pt x="15151" y="21192"/>
                    </a:lnTo>
                    <a:lnTo>
                      <a:pt x="15429" y="21128"/>
                    </a:lnTo>
                    <a:lnTo>
                      <a:pt x="15657" y="21240"/>
                    </a:lnTo>
                    <a:lnTo>
                      <a:pt x="16016" y="21208"/>
                    </a:lnTo>
                    <a:lnTo>
                      <a:pt x="16286" y="21336"/>
                    </a:lnTo>
                    <a:lnTo>
                      <a:pt x="16425" y="21344"/>
                    </a:lnTo>
                    <a:lnTo>
                      <a:pt x="16539" y="21448"/>
                    </a:lnTo>
                    <a:lnTo>
                      <a:pt x="16661" y="21424"/>
                    </a:lnTo>
                    <a:lnTo>
                      <a:pt x="16890" y="21536"/>
                    </a:lnTo>
                    <a:lnTo>
                      <a:pt x="16955" y="21464"/>
                    </a:lnTo>
                    <a:lnTo>
                      <a:pt x="17037" y="21544"/>
                    </a:lnTo>
                    <a:lnTo>
                      <a:pt x="17412" y="21552"/>
                    </a:lnTo>
                    <a:lnTo>
                      <a:pt x="17486" y="21600"/>
                    </a:lnTo>
                    <a:lnTo>
                      <a:pt x="17600" y="21520"/>
                    </a:lnTo>
                    <a:lnTo>
                      <a:pt x="17812" y="21456"/>
                    </a:lnTo>
                    <a:lnTo>
                      <a:pt x="18000" y="21512"/>
                    </a:lnTo>
                    <a:lnTo>
                      <a:pt x="18163" y="21464"/>
                    </a:lnTo>
                    <a:lnTo>
                      <a:pt x="18261" y="21528"/>
                    </a:lnTo>
                    <a:lnTo>
                      <a:pt x="18318" y="21448"/>
                    </a:lnTo>
                    <a:lnTo>
                      <a:pt x="18718" y="21456"/>
                    </a:lnTo>
                    <a:lnTo>
                      <a:pt x="18955" y="21448"/>
                    </a:lnTo>
                    <a:lnTo>
                      <a:pt x="18988" y="21360"/>
                    </a:lnTo>
                    <a:lnTo>
                      <a:pt x="19175" y="21400"/>
                    </a:lnTo>
                    <a:lnTo>
                      <a:pt x="19445" y="21240"/>
                    </a:lnTo>
                    <a:lnTo>
                      <a:pt x="19437" y="21336"/>
                    </a:lnTo>
                    <a:lnTo>
                      <a:pt x="19641" y="21160"/>
                    </a:lnTo>
                    <a:lnTo>
                      <a:pt x="19869" y="21184"/>
                    </a:lnTo>
                    <a:lnTo>
                      <a:pt x="19992" y="21312"/>
                    </a:lnTo>
                    <a:lnTo>
                      <a:pt x="20220" y="21224"/>
                    </a:lnTo>
                    <a:lnTo>
                      <a:pt x="20367" y="21360"/>
                    </a:lnTo>
                    <a:lnTo>
                      <a:pt x="20482" y="21200"/>
                    </a:lnTo>
                    <a:lnTo>
                      <a:pt x="20588" y="21096"/>
                    </a:lnTo>
                    <a:lnTo>
                      <a:pt x="20849" y="21160"/>
                    </a:lnTo>
                    <a:lnTo>
                      <a:pt x="20939" y="21096"/>
                    </a:lnTo>
                    <a:lnTo>
                      <a:pt x="21078" y="21136"/>
                    </a:lnTo>
                    <a:lnTo>
                      <a:pt x="21306" y="20920"/>
                    </a:lnTo>
                    <a:lnTo>
                      <a:pt x="21486" y="20968"/>
                    </a:lnTo>
                    <a:lnTo>
                      <a:pt x="21592" y="20920"/>
                    </a:lnTo>
                    <a:lnTo>
                      <a:pt x="21592" y="20056"/>
                    </a:lnTo>
                    <a:lnTo>
                      <a:pt x="21600" y="200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1" name="Google Shape;8315;p78"/>
              <p:cNvSpPr/>
              <p:nvPr/>
            </p:nvSpPr>
            <p:spPr>
              <a:xfrm flipH="1" rot="21408768">
                <a:off x="616158" y="8534872"/>
                <a:ext cx="9525414" cy="1436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309"/>
                    </a:lnTo>
                    <a:cubicBezTo>
                      <a:pt x="0" y="7309"/>
                      <a:pt x="1537" y="6811"/>
                      <a:pt x="1681" y="6726"/>
                    </a:cubicBezTo>
                    <a:lnTo>
                      <a:pt x="1160" y="11099"/>
                    </a:lnTo>
                    <a:lnTo>
                      <a:pt x="1396" y="11748"/>
                    </a:lnTo>
                    <a:lnTo>
                      <a:pt x="1797" y="12451"/>
                    </a:lnTo>
                    <a:lnTo>
                      <a:pt x="2164" y="14617"/>
                    </a:lnTo>
                    <a:lnTo>
                      <a:pt x="2425" y="15483"/>
                    </a:lnTo>
                    <a:lnTo>
                      <a:pt x="2630" y="16241"/>
                    </a:lnTo>
                    <a:lnTo>
                      <a:pt x="2817" y="15645"/>
                    </a:lnTo>
                    <a:lnTo>
                      <a:pt x="2948" y="15321"/>
                    </a:lnTo>
                    <a:lnTo>
                      <a:pt x="3160" y="14941"/>
                    </a:lnTo>
                    <a:lnTo>
                      <a:pt x="3185" y="15591"/>
                    </a:lnTo>
                    <a:lnTo>
                      <a:pt x="3438" y="15538"/>
                    </a:lnTo>
                    <a:lnTo>
                      <a:pt x="3724" y="16728"/>
                    </a:lnTo>
                    <a:lnTo>
                      <a:pt x="3993" y="16457"/>
                    </a:lnTo>
                    <a:lnTo>
                      <a:pt x="4034" y="17594"/>
                    </a:lnTo>
                    <a:lnTo>
                      <a:pt x="4189" y="18135"/>
                    </a:lnTo>
                    <a:lnTo>
                      <a:pt x="4385" y="17540"/>
                    </a:lnTo>
                    <a:lnTo>
                      <a:pt x="4524" y="17865"/>
                    </a:lnTo>
                    <a:lnTo>
                      <a:pt x="4671" y="18515"/>
                    </a:lnTo>
                    <a:lnTo>
                      <a:pt x="4867" y="18299"/>
                    </a:lnTo>
                    <a:lnTo>
                      <a:pt x="5088" y="18677"/>
                    </a:lnTo>
                    <a:lnTo>
                      <a:pt x="5300" y="19056"/>
                    </a:lnTo>
                    <a:lnTo>
                      <a:pt x="5382" y="20139"/>
                    </a:lnTo>
                    <a:lnTo>
                      <a:pt x="5488" y="19598"/>
                    </a:lnTo>
                    <a:lnTo>
                      <a:pt x="5741" y="20301"/>
                    </a:lnTo>
                    <a:lnTo>
                      <a:pt x="5945" y="19706"/>
                    </a:lnTo>
                    <a:lnTo>
                      <a:pt x="6043" y="19380"/>
                    </a:lnTo>
                    <a:lnTo>
                      <a:pt x="6174" y="19760"/>
                    </a:lnTo>
                    <a:lnTo>
                      <a:pt x="6378" y="18894"/>
                    </a:lnTo>
                    <a:lnTo>
                      <a:pt x="6574" y="18028"/>
                    </a:lnTo>
                    <a:lnTo>
                      <a:pt x="6778" y="18299"/>
                    </a:lnTo>
                    <a:lnTo>
                      <a:pt x="6925" y="17216"/>
                    </a:lnTo>
                    <a:lnTo>
                      <a:pt x="7064" y="16349"/>
                    </a:lnTo>
                    <a:lnTo>
                      <a:pt x="7235" y="17054"/>
                    </a:lnTo>
                    <a:lnTo>
                      <a:pt x="7358" y="17594"/>
                    </a:lnTo>
                    <a:lnTo>
                      <a:pt x="7562" y="17054"/>
                    </a:lnTo>
                    <a:lnTo>
                      <a:pt x="7717" y="17323"/>
                    </a:lnTo>
                    <a:lnTo>
                      <a:pt x="7938" y="16783"/>
                    </a:lnTo>
                    <a:lnTo>
                      <a:pt x="8052" y="16295"/>
                    </a:lnTo>
                    <a:lnTo>
                      <a:pt x="8264" y="15321"/>
                    </a:lnTo>
                    <a:lnTo>
                      <a:pt x="8387" y="15429"/>
                    </a:lnTo>
                    <a:lnTo>
                      <a:pt x="8681" y="14726"/>
                    </a:lnTo>
                    <a:lnTo>
                      <a:pt x="8771" y="14129"/>
                    </a:lnTo>
                    <a:lnTo>
                      <a:pt x="9024" y="13859"/>
                    </a:lnTo>
                    <a:lnTo>
                      <a:pt x="9089" y="13155"/>
                    </a:lnTo>
                    <a:lnTo>
                      <a:pt x="9318" y="13696"/>
                    </a:lnTo>
                    <a:lnTo>
                      <a:pt x="9726" y="13967"/>
                    </a:lnTo>
                    <a:lnTo>
                      <a:pt x="9889" y="14726"/>
                    </a:lnTo>
                    <a:lnTo>
                      <a:pt x="9979" y="14400"/>
                    </a:lnTo>
                    <a:lnTo>
                      <a:pt x="10126" y="14400"/>
                    </a:lnTo>
                    <a:lnTo>
                      <a:pt x="10167" y="13643"/>
                    </a:lnTo>
                    <a:lnTo>
                      <a:pt x="10290" y="14184"/>
                    </a:lnTo>
                    <a:lnTo>
                      <a:pt x="10624" y="14346"/>
                    </a:lnTo>
                    <a:lnTo>
                      <a:pt x="10861" y="12560"/>
                    </a:lnTo>
                    <a:lnTo>
                      <a:pt x="11016" y="12939"/>
                    </a:lnTo>
                    <a:lnTo>
                      <a:pt x="11123" y="12668"/>
                    </a:lnTo>
                    <a:lnTo>
                      <a:pt x="11286" y="14022"/>
                    </a:lnTo>
                    <a:lnTo>
                      <a:pt x="11425" y="13155"/>
                    </a:lnTo>
                    <a:lnTo>
                      <a:pt x="11751" y="12884"/>
                    </a:lnTo>
                    <a:lnTo>
                      <a:pt x="11866" y="12939"/>
                    </a:lnTo>
                    <a:lnTo>
                      <a:pt x="12053" y="13913"/>
                    </a:lnTo>
                    <a:lnTo>
                      <a:pt x="12200" y="14293"/>
                    </a:lnTo>
                    <a:lnTo>
                      <a:pt x="12258" y="15429"/>
                    </a:lnTo>
                    <a:lnTo>
                      <a:pt x="12429" y="15429"/>
                    </a:lnTo>
                    <a:lnTo>
                      <a:pt x="12552" y="15050"/>
                    </a:lnTo>
                    <a:lnTo>
                      <a:pt x="12739" y="15754"/>
                    </a:lnTo>
                    <a:lnTo>
                      <a:pt x="12846" y="16187"/>
                    </a:lnTo>
                    <a:lnTo>
                      <a:pt x="12968" y="15862"/>
                    </a:lnTo>
                    <a:lnTo>
                      <a:pt x="12968" y="16133"/>
                    </a:lnTo>
                    <a:lnTo>
                      <a:pt x="13205" y="15916"/>
                    </a:lnTo>
                    <a:lnTo>
                      <a:pt x="13458" y="16837"/>
                    </a:lnTo>
                    <a:lnTo>
                      <a:pt x="13630" y="17594"/>
                    </a:lnTo>
                    <a:lnTo>
                      <a:pt x="13769" y="16566"/>
                    </a:lnTo>
                    <a:lnTo>
                      <a:pt x="14242" y="17487"/>
                    </a:lnTo>
                    <a:lnTo>
                      <a:pt x="14307" y="17054"/>
                    </a:lnTo>
                    <a:lnTo>
                      <a:pt x="14454" y="18135"/>
                    </a:lnTo>
                    <a:lnTo>
                      <a:pt x="14610" y="17973"/>
                    </a:lnTo>
                    <a:lnTo>
                      <a:pt x="14904" y="18082"/>
                    </a:lnTo>
                    <a:lnTo>
                      <a:pt x="15018" y="18028"/>
                    </a:lnTo>
                    <a:lnTo>
                      <a:pt x="15165" y="18839"/>
                    </a:lnTo>
                    <a:lnTo>
                      <a:pt x="15443" y="18406"/>
                    </a:lnTo>
                    <a:lnTo>
                      <a:pt x="15671" y="19165"/>
                    </a:lnTo>
                    <a:lnTo>
                      <a:pt x="16031" y="18948"/>
                    </a:lnTo>
                    <a:lnTo>
                      <a:pt x="16292" y="19813"/>
                    </a:lnTo>
                    <a:lnTo>
                      <a:pt x="16439" y="19813"/>
                    </a:lnTo>
                    <a:lnTo>
                      <a:pt x="16553" y="20572"/>
                    </a:lnTo>
                    <a:lnTo>
                      <a:pt x="16667" y="20410"/>
                    </a:lnTo>
                    <a:lnTo>
                      <a:pt x="16896" y="21167"/>
                    </a:lnTo>
                    <a:lnTo>
                      <a:pt x="16970" y="20680"/>
                    </a:lnTo>
                    <a:lnTo>
                      <a:pt x="17043" y="21167"/>
                    </a:lnTo>
                    <a:lnTo>
                      <a:pt x="17419" y="21276"/>
                    </a:lnTo>
                    <a:lnTo>
                      <a:pt x="17492" y="21600"/>
                    </a:lnTo>
                    <a:lnTo>
                      <a:pt x="17607" y="21059"/>
                    </a:lnTo>
                    <a:lnTo>
                      <a:pt x="17819" y="20626"/>
                    </a:lnTo>
                    <a:lnTo>
                      <a:pt x="18007" y="21005"/>
                    </a:lnTo>
                    <a:lnTo>
                      <a:pt x="18178" y="20680"/>
                    </a:lnTo>
                    <a:lnTo>
                      <a:pt x="18268" y="21113"/>
                    </a:lnTo>
                    <a:lnTo>
                      <a:pt x="18333" y="20572"/>
                    </a:lnTo>
                    <a:lnTo>
                      <a:pt x="18725" y="20626"/>
                    </a:lnTo>
                    <a:lnTo>
                      <a:pt x="18970" y="20572"/>
                    </a:lnTo>
                    <a:lnTo>
                      <a:pt x="18995" y="19977"/>
                    </a:lnTo>
                    <a:lnTo>
                      <a:pt x="19183" y="20247"/>
                    </a:lnTo>
                    <a:lnTo>
                      <a:pt x="19460" y="19165"/>
                    </a:lnTo>
                    <a:lnTo>
                      <a:pt x="19452" y="19813"/>
                    </a:lnTo>
                    <a:lnTo>
                      <a:pt x="19656" y="18623"/>
                    </a:lnTo>
                    <a:lnTo>
                      <a:pt x="19885" y="18785"/>
                    </a:lnTo>
                    <a:lnTo>
                      <a:pt x="20007" y="19651"/>
                    </a:lnTo>
                    <a:lnTo>
                      <a:pt x="20236" y="19056"/>
                    </a:lnTo>
                    <a:lnTo>
                      <a:pt x="20383" y="19977"/>
                    </a:lnTo>
                    <a:lnTo>
                      <a:pt x="20489" y="18894"/>
                    </a:lnTo>
                    <a:lnTo>
                      <a:pt x="20596" y="18190"/>
                    </a:lnTo>
                    <a:lnTo>
                      <a:pt x="20865" y="18623"/>
                    </a:lnTo>
                    <a:lnTo>
                      <a:pt x="20955" y="18190"/>
                    </a:lnTo>
                    <a:lnTo>
                      <a:pt x="21094" y="18461"/>
                    </a:lnTo>
                    <a:lnTo>
                      <a:pt x="21314" y="16999"/>
                    </a:lnTo>
                    <a:lnTo>
                      <a:pt x="21502" y="17323"/>
                    </a:lnTo>
                    <a:lnTo>
                      <a:pt x="21600" y="16999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2" name="Google Shape;8316;p78"/>
              <p:cNvSpPr/>
              <p:nvPr/>
            </p:nvSpPr>
            <p:spPr>
              <a:xfrm flipH="1" rot="21408768">
                <a:off x="371257" y="257686"/>
                <a:ext cx="9528988" cy="932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019"/>
                    </a:lnTo>
                    <a:lnTo>
                      <a:pt x="629" y="2019"/>
                    </a:lnTo>
                    <a:cubicBezTo>
                      <a:pt x="662" y="1846"/>
                      <a:pt x="794" y="1765"/>
                      <a:pt x="925" y="1765"/>
                    </a:cubicBezTo>
                    <a:cubicBezTo>
                      <a:pt x="1079" y="1765"/>
                      <a:pt x="1233" y="1875"/>
                      <a:pt x="1233" y="2077"/>
                    </a:cubicBezTo>
                    <a:cubicBezTo>
                      <a:pt x="1233" y="2281"/>
                      <a:pt x="1077" y="2391"/>
                      <a:pt x="922" y="2391"/>
                    </a:cubicBezTo>
                    <a:cubicBezTo>
                      <a:pt x="792" y="2391"/>
                      <a:pt x="662" y="2312"/>
                      <a:pt x="629" y="2144"/>
                    </a:cubicBezTo>
                    <a:lnTo>
                      <a:pt x="0" y="2144"/>
                    </a:lnTo>
                    <a:lnTo>
                      <a:pt x="0" y="4088"/>
                    </a:lnTo>
                    <a:lnTo>
                      <a:pt x="629" y="4088"/>
                    </a:lnTo>
                    <a:cubicBezTo>
                      <a:pt x="662" y="3919"/>
                      <a:pt x="794" y="3838"/>
                      <a:pt x="925" y="3838"/>
                    </a:cubicBezTo>
                    <a:cubicBezTo>
                      <a:pt x="1079" y="3838"/>
                      <a:pt x="1233" y="3948"/>
                      <a:pt x="1233" y="4155"/>
                    </a:cubicBezTo>
                    <a:cubicBezTo>
                      <a:pt x="1233" y="4356"/>
                      <a:pt x="1080" y="4464"/>
                      <a:pt x="927" y="4464"/>
                    </a:cubicBezTo>
                    <a:cubicBezTo>
                      <a:pt x="795" y="4464"/>
                      <a:pt x="663" y="4383"/>
                      <a:pt x="629" y="4213"/>
                    </a:cubicBezTo>
                    <a:lnTo>
                      <a:pt x="0" y="4213"/>
                    </a:lnTo>
                    <a:lnTo>
                      <a:pt x="0" y="6165"/>
                    </a:lnTo>
                    <a:lnTo>
                      <a:pt x="629" y="6165"/>
                    </a:lnTo>
                    <a:cubicBezTo>
                      <a:pt x="662" y="5992"/>
                      <a:pt x="794" y="5911"/>
                      <a:pt x="925" y="5911"/>
                    </a:cubicBezTo>
                    <a:cubicBezTo>
                      <a:pt x="1079" y="5911"/>
                      <a:pt x="1233" y="6022"/>
                      <a:pt x="1233" y="6224"/>
                    </a:cubicBezTo>
                    <a:cubicBezTo>
                      <a:pt x="1233" y="6427"/>
                      <a:pt x="1077" y="6538"/>
                      <a:pt x="922" y="6538"/>
                    </a:cubicBezTo>
                    <a:cubicBezTo>
                      <a:pt x="792" y="6538"/>
                      <a:pt x="662" y="6459"/>
                      <a:pt x="629" y="6291"/>
                    </a:cubicBezTo>
                    <a:lnTo>
                      <a:pt x="0" y="6291"/>
                    </a:lnTo>
                    <a:lnTo>
                      <a:pt x="0" y="8243"/>
                    </a:lnTo>
                    <a:lnTo>
                      <a:pt x="629" y="8243"/>
                    </a:lnTo>
                    <a:cubicBezTo>
                      <a:pt x="656" y="8074"/>
                      <a:pt x="782" y="7994"/>
                      <a:pt x="908" y="7994"/>
                    </a:cubicBezTo>
                    <a:cubicBezTo>
                      <a:pt x="1050" y="7994"/>
                      <a:pt x="1192" y="8095"/>
                      <a:pt x="1192" y="8285"/>
                    </a:cubicBezTo>
                    <a:cubicBezTo>
                      <a:pt x="1192" y="8476"/>
                      <a:pt x="1047" y="8580"/>
                      <a:pt x="904" y="8580"/>
                    </a:cubicBezTo>
                    <a:cubicBezTo>
                      <a:pt x="779" y="8580"/>
                      <a:pt x="655" y="8502"/>
                      <a:pt x="629" y="8335"/>
                    </a:cubicBezTo>
                    <a:lnTo>
                      <a:pt x="0" y="8335"/>
                    </a:lnTo>
                    <a:lnTo>
                      <a:pt x="0" y="10312"/>
                    </a:lnTo>
                    <a:lnTo>
                      <a:pt x="629" y="10312"/>
                    </a:lnTo>
                    <a:cubicBezTo>
                      <a:pt x="656" y="10143"/>
                      <a:pt x="782" y="10063"/>
                      <a:pt x="908" y="10063"/>
                    </a:cubicBezTo>
                    <a:cubicBezTo>
                      <a:pt x="1050" y="10063"/>
                      <a:pt x="1192" y="10164"/>
                      <a:pt x="1192" y="10354"/>
                    </a:cubicBezTo>
                    <a:cubicBezTo>
                      <a:pt x="1192" y="10546"/>
                      <a:pt x="1047" y="10649"/>
                      <a:pt x="904" y="10649"/>
                    </a:cubicBezTo>
                    <a:cubicBezTo>
                      <a:pt x="779" y="10649"/>
                      <a:pt x="655" y="10571"/>
                      <a:pt x="629" y="10404"/>
                    </a:cubicBezTo>
                    <a:lnTo>
                      <a:pt x="0" y="10404"/>
                    </a:lnTo>
                    <a:lnTo>
                      <a:pt x="0" y="12381"/>
                    </a:lnTo>
                    <a:lnTo>
                      <a:pt x="629" y="12381"/>
                    </a:lnTo>
                    <a:cubicBezTo>
                      <a:pt x="655" y="12214"/>
                      <a:pt x="779" y="12136"/>
                      <a:pt x="904" y="12136"/>
                    </a:cubicBezTo>
                    <a:cubicBezTo>
                      <a:pt x="1047" y="12136"/>
                      <a:pt x="1192" y="12239"/>
                      <a:pt x="1192" y="12431"/>
                    </a:cubicBezTo>
                    <a:cubicBezTo>
                      <a:pt x="1192" y="12622"/>
                      <a:pt x="1048" y="12723"/>
                      <a:pt x="906" y="12723"/>
                    </a:cubicBezTo>
                    <a:cubicBezTo>
                      <a:pt x="780" y="12723"/>
                      <a:pt x="655" y="12645"/>
                      <a:pt x="629" y="12481"/>
                    </a:cubicBezTo>
                    <a:lnTo>
                      <a:pt x="0" y="12481"/>
                    </a:lnTo>
                    <a:lnTo>
                      <a:pt x="0" y="14459"/>
                    </a:lnTo>
                    <a:lnTo>
                      <a:pt x="629" y="14459"/>
                    </a:lnTo>
                    <a:cubicBezTo>
                      <a:pt x="656" y="14290"/>
                      <a:pt x="782" y="14209"/>
                      <a:pt x="908" y="14209"/>
                    </a:cubicBezTo>
                    <a:cubicBezTo>
                      <a:pt x="1050" y="14209"/>
                      <a:pt x="1192" y="14310"/>
                      <a:pt x="1192" y="14500"/>
                    </a:cubicBezTo>
                    <a:cubicBezTo>
                      <a:pt x="1192" y="14692"/>
                      <a:pt x="1047" y="14796"/>
                      <a:pt x="904" y="14796"/>
                    </a:cubicBezTo>
                    <a:cubicBezTo>
                      <a:pt x="779" y="14796"/>
                      <a:pt x="655" y="14717"/>
                      <a:pt x="629" y="14550"/>
                    </a:cubicBezTo>
                    <a:lnTo>
                      <a:pt x="0" y="14550"/>
                    </a:lnTo>
                    <a:lnTo>
                      <a:pt x="0" y="16502"/>
                    </a:lnTo>
                    <a:lnTo>
                      <a:pt x="629" y="16502"/>
                    </a:lnTo>
                    <a:cubicBezTo>
                      <a:pt x="662" y="16333"/>
                      <a:pt x="790" y="16255"/>
                      <a:pt x="917" y="16255"/>
                    </a:cubicBezTo>
                    <a:cubicBezTo>
                      <a:pt x="1067" y="16255"/>
                      <a:pt x="1216" y="16363"/>
                      <a:pt x="1216" y="16561"/>
                    </a:cubicBezTo>
                    <a:cubicBezTo>
                      <a:pt x="1216" y="16760"/>
                      <a:pt x="1065" y="16868"/>
                      <a:pt x="914" y="16868"/>
                    </a:cubicBezTo>
                    <a:cubicBezTo>
                      <a:pt x="788" y="16868"/>
                      <a:pt x="662" y="16792"/>
                      <a:pt x="629" y="16628"/>
                    </a:cubicBezTo>
                    <a:lnTo>
                      <a:pt x="0" y="16628"/>
                    </a:lnTo>
                    <a:lnTo>
                      <a:pt x="0" y="18571"/>
                    </a:lnTo>
                    <a:lnTo>
                      <a:pt x="629" y="18571"/>
                    </a:lnTo>
                    <a:cubicBezTo>
                      <a:pt x="662" y="18408"/>
                      <a:pt x="788" y="18331"/>
                      <a:pt x="914" y="18331"/>
                    </a:cubicBezTo>
                    <a:cubicBezTo>
                      <a:pt x="1065" y="18331"/>
                      <a:pt x="1216" y="18439"/>
                      <a:pt x="1216" y="18638"/>
                    </a:cubicBezTo>
                    <a:cubicBezTo>
                      <a:pt x="1216" y="18836"/>
                      <a:pt x="1067" y="18945"/>
                      <a:pt x="917" y="18945"/>
                    </a:cubicBezTo>
                    <a:cubicBezTo>
                      <a:pt x="790" y="18945"/>
                      <a:pt x="662" y="18866"/>
                      <a:pt x="629" y="18697"/>
                    </a:cubicBezTo>
                    <a:lnTo>
                      <a:pt x="0" y="18697"/>
                    </a:lnTo>
                    <a:lnTo>
                      <a:pt x="0" y="20649"/>
                    </a:lnTo>
                    <a:lnTo>
                      <a:pt x="629" y="20649"/>
                    </a:lnTo>
                    <a:cubicBezTo>
                      <a:pt x="654" y="20502"/>
                      <a:pt x="784" y="20404"/>
                      <a:pt x="921" y="20404"/>
                    </a:cubicBezTo>
                    <a:cubicBezTo>
                      <a:pt x="963" y="20404"/>
                      <a:pt x="1005" y="20413"/>
                      <a:pt x="1045" y="20432"/>
                    </a:cubicBezTo>
                    <a:cubicBezTo>
                      <a:pt x="1216" y="20516"/>
                      <a:pt x="1273" y="20741"/>
                      <a:pt x="1159" y="20899"/>
                    </a:cubicBezTo>
                    <a:cubicBezTo>
                      <a:pt x="1321" y="20908"/>
                      <a:pt x="1484" y="20912"/>
                      <a:pt x="1648" y="20912"/>
                    </a:cubicBezTo>
                    <a:cubicBezTo>
                      <a:pt x="1930" y="20912"/>
                      <a:pt x="2214" y="20901"/>
                      <a:pt x="2498" y="20891"/>
                    </a:cubicBezTo>
                    <a:cubicBezTo>
                      <a:pt x="2607" y="20888"/>
                      <a:pt x="2715" y="20886"/>
                      <a:pt x="2824" y="20886"/>
                    </a:cubicBezTo>
                    <a:cubicBezTo>
                      <a:pt x="3588" y="20886"/>
                      <a:pt x="4351" y="20964"/>
                      <a:pt x="5102" y="21124"/>
                    </a:cubicBezTo>
                    <a:cubicBezTo>
                      <a:pt x="5630" y="21232"/>
                      <a:pt x="6158" y="21270"/>
                      <a:pt x="6687" y="21270"/>
                    </a:cubicBezTo>
                    <a:cubicBezTo>
                      <a:pt x="7884" y="21270"/>
                      <a:pt x="9083" y="21073"/>
                      <a:pt x="10278" y="21033"/>
                    </a:cubicBezTo>
                    <a:cubicBezTo>
                      <a:pt x="10422" y="21027"/>
                      <a:pt x="10565" y="21025"/>
                      <a:pt x="10709" y="21025"/>
                    </a:cubicBezTo>
                    <a:cubicBezTo>
                      <a:pt x="12359" y="21025"/>
                      <a:pt x="13995" y="21356"/>
                      <a:pt x="15625" y="21517"/>
                    </a:cubicBezTo>
                    <a:cubicBezTo>
                      <a:pt x="16123" y="21573"/>
                      <a:pt x="16623" y="21600"/>
                      <a:pt x="17123" y="21600"/>
                    </a:cubicBezTo>
                    <a:cubicBezTo>
                      <a:pt x="17517" y="21600"/>
                      <a:pt x="17910" y="21583"/>
                      <a:pt x="18302" y="21550"/>
                    </a:cubicBezTo>
                    <a:cubicBezTo>
                      <a:pt x="19224" y="21442"/>
                      <a:pt x="20122" y="21174"/>
                      <a:pt x="21029" y="20991"/>
                    </a:cubicBezTo>
                    <a:cubicBezTo>
                      <a:pt x="21216" y="20949"/>
                      <a:pt x="21412" y="20924"/>
                      <a:pt x="21600" y="20899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4FF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44" name="Google Shape;8317;p78"/>
            <p:cNvSpPr/>
            <p:nvPr/>
          </p:nvSpPr>
          <p:spPr>
            <a:xfrm flipH="1" rot="4739246">
              <a:off x="9175196" y="-443739"/>
              <a:ext cx="737790" cy="199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9933" y="0"/>
                  </a:moveTo>
                  <a:cubicBezTo>
                    <a:pt x="9628" y="0"/>
                    <a:pt x="9315" y="4"/>
                    <a:pt x="8994" y="12"/>
                  </a:cubicBezTo>
                  <a:cubicBezTo>
                    <a:pt x="8885" y="12"/>
                    <a:pt x="8815" y="26"/>
                    <a:pt x="8742" y="39"/>
                  </a:cubicBezTo>
                  <a:lnTo>
                    <a:pt x="8488" y="39"/>
                  </a:lnTo>
                  <a:cubicBezTo>
                    <a:pt x="1699" y="400"/>
                    <a:pt x="-36" y="2317"/>
                    <a:pt x="0" y="3295"/>
                  </a:cubicBezTo>
                  <a:lnTo>
                    <a:pt x="0" y="3348"/>
                  </a:lnTo>
                  <a:lnTo>
                    <a:pt x="2384" y="11414"/>
                  </a:lnTo>
                  <a:lnTo>
                    <a:pt x="4732" y="19278"/>
                  </a:lnTo>
                  <a:lnTo>
                    <a:pt x="4732" y="19332"/>
                  </a:lnTo>
                  <a:cubicBezTo>
                    <a:pt x="5140" y="20152"/>
                    <a:pt x="7149" y="21600"/>
                    <a:pt x="11478" y="21600"/>
                  </a:cubicBezTo>
                  <a:cubicBezTo>
                    <a:pt x="11749" y="21600"/>
                    <a:pt x="12029" y="21595"/>
                    <a:pt x="12316" y="21582"/>
                  </a:cubicBezTo>
                  <a:cubicBezTo>
                    <a:pt x="17229" y="21381"/>
                    <a:pt x="18456" y="19667"/>
                    <a:pt x="18420" y="18782"/>
                  </a:cubicBezTo>
                  <a:lnTo>
                    <a:pt x="18420" y="18729"/>
                  </a:lnTo>
                  <a:lnTo>
                    <a:pt x="14991" y="7193"/>
                  </a:lnTo>
                  <a:lnTo>
                    <a:pt x="11847" y="7327"/>
                  </a:lnTo>
                  <a:lnTo>
                    <a:pt x="15242" y="18823"/>
                  </a:lnTo>
                  <a:cubicBezTo>
                    <a:pt x="15242" y="19051"/>
                    <a:pt x="15061" y="20283"/>
                    <a:pt x="11992" y="20404"/>
                  </a:cubicBezTo>
                  <a:cubicBezTo>
                    <a:pt x="11844" y="20410"/>
                    <a:pt x="11699" y="20412"/>
                    <a:pt x="11562" y="20412"/>
                  </a:cubicBezTo>
                  <a:cubicBezTo>
                    <a:pt x="8840" y="20412"/>
                    <a:pt x="8049" y="19334"/>
                    <a:pt x="7909" y="19117"/>
                  </a:cubicBezTo>
                  <a:lnTo>
                    <a:pt x="5562" y="11280"/>
                  </a:lnTo>
                  <a:lnTo>
                    <a:pt x="3214" y="3254"/>
                  </a:lnTo>
                  <a:cubicBezTo>
                    <a:pt x="3214" y="2987"/>
                    <a:pt x="3578" y="1459"/>
                    <a:pt x="9066" y="1191"/>
                  </a:cubicBezTo>
                  <a:cubicBezTo>
                    <a:pt x="9376" y="1182"/>
                    <a:pt x="9673" y="1177"/>
                    <a:pt x="9955" y="1177"/>
                  </a:cubicBezTo>
                  <a:cubicBezTo>
                    <a:pt x="14731" y="1177"/>
                    <a:pt x="15866" y="2491"/>
                    <a:pt x="16000" y="2732"/>
                  </a:cubicBezTo>
                  <a:lnTo>
                    <a:pt x="18456" y="10972"/>
                  </a:lnTo>
                  <a:lnTo>
                    <a:pt x="21564" y="10972"/>
                  </a:lnTo>
                  <a:lnTo>
                    <a:pt x="19180" y="2571"/>
                  </a:lnTo>
                  <a:lnTo>
                    <a:pt x="19144" y="2531"/>
                  </a:lnTo>
                  <a:cubicBezTo>
                    <a:pt x="18627" y="1612"/>
                    <a:pt x="16047" y="0"/>
                    <a:pt x="9933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46" name="Google Shape;8329;p78"/>
          <p:cNvSpPr/>
          <p:nvPr/>
        </p:nvSpPr>
        <p:spPr>
          <a:xfrm flipH="1" rot="21322405">
            <a:off x="12661943" y="4011129"/>
            <a:ext cx="8306335" cy="15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7" name="ملاحظة هامة"/>
          <p:cNvSpPr txBox="1"/>
          <p:nvPr/>
        </p:nvSpPr>
        <p:spPr>
          <a:xfrm>
            <a:off x="13934871" y="2956468"/>
            <a:ext cx="6424459" cy="868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ملاحظة هامة </a:t>
            </a:r>
          </a:p>
        </p:txBody>
      </p:sp>
      <p:pic>
        <p:nvPicPr>
          <p:cNvPr id="748" name="IMG_9190.png" descr="IMG_9190.png"/>
          <p:cNvPicPr>
            <a:picLocks noChangeAspect="1"/>
          </p:cNvPicPr>
          <p:nvPr/>
        </p:nvPicPr>
        <p:blipFill>
          <a:blip r:embed="rId3">
            <a:extLst/>
          </a:blip>
          <a:srcRect l="74814" t="51653" r="5492" b="23238"/>
          <a:stretch>
            <a:fillRect/>
          </a:stretch>
        </p:blipFill>
        <p:spPr>
          <a:xfrm>
            <a:off x="14337413" y="4723170"/>
            <a:ext cx="5619376" cy="5373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6" fill="norm" stroke="1" extrusionOk="0">
                <a:moveTo>
                  <a:pt x="17047" y="1"/>
                </a:moveTo>
                <a:cubicBezTo>
                  <a:pt x="15636" y="-3"/>
                  <a:pt x="13728" y="5"/>
                  <a:pt x="11140" y="13"/>
                </a:cubicBezTo>
                <a:lnTo>
                  <a:pt x="1814" y="44"/>
                </a:lnTo>
                <a:lnTo>
                  <a:pt x="1399" y="278"/>
                </a:lnTo>
                <a:cubicBezTo>
                  <a:pt x="855" y="585"/>
                  <a:pt x="473" y="1015"/>
                  <a:pt x="212" y="1617"/>
                </a:cubicBezTo>
                <a:cubicBezTo>
                  <a:pt x="5" y="2095"/>
                  <a:pt x="0" y="2285"/>
                  <a:pt x="0" y="10731"/>
                </a:cubicBezTo>
                <a:cubicBezTo>
                  <a:pt x="0" y="18848"/>
                  <a:pt x="12" y="19382"/>
                  <a:pt x="191" y="19791"/>
                </a:cubicBezTo>
                <a:cubicBezTo>
                  <a:pt x="570" y="20659"/>
                  <a:pt x="1083" y="21121"/>
                  <a:pt x="2021" y="21431"/>
                </a:cubicBezTo>
                <a:cubicBezTo>
                  <a:pt x="2341" y="21536"/>
                  <a:pt x="4372" y="21569"/>
                  <a:pt x="10857" y="21574"/>
                </a:cubicBezTo>
                <a:cubicBezTo>
                  <a:pt x="20131" y="21582"/>
                  <a:pt x="19913" y="21597"/>
                  <a:pt x="20704" y="20914"/>
                </a:cubicBezTo>
                <a:cubicBezTo>
                  <a:pt x="20925" y="20723"/>
                  <a:pt x="21217" y="20318"/>
                  <a:pt x="21352" y="20016"/>
                </a:cubicBezTo>
                <a:lnTo>
                  <a:pt x="21597" y="19466"/>
                </a:lnTo>
                <a:lnTo>
                  <a:pt x="21599" y="10256"/>
                </a:lnTo>
                <a:cubicBezTo>
                  <a:pt x="21600" y="1210"/>
                  <a:pt x="21596" y="1040"/>
                  <a:pt x="21390" y="692"/>
                </a:cubicBezTo>
                <a:cubicBezTo>
                  <a:pt x="21059" y="133"/>
                  <a:pt x="21282" y="12"/>
                  <a:pt x="17047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754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750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1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2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3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55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56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58" name="٢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pic>
        <p:nvPicPr>
          <p:cNvPr id="759" name="IMG_9190.png" descr="IMG_9190.png"/>
          <p:cNvPicPr>
            <a:picLocks noChangeAspect="1"/>
          </p:cNvPicPr>
          <p:nvPr/>
        </p:nvPicPr>
        <p:blipFill>
          <a:blip r:embed="rId3">
            <a:extLst/>
          </a:blip>
          <a:srcRect l="27284" t="58168" r="30760" b="36872"/>
          <a:stretch>
            <a:fillRect/>
          </a:stretch>
        </p:blipFill>
        <p:spPr>
          <a:xfrm>
            <a:off x="2475556" y="2839815"/>
            <a:ext cx="10079225" cy="893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G_9191.png" descr="IMG_9191.png"/>
          <p:cNvPicPr>
            <a:picLocks noChangeAspect="1"/>
          </p:cNvPicPr>
          <p:nvPr/>
        </p:nvPicPr>
        <p:blipFill>
          <a:blip r:embed="rId4">
            <a:extLst/>
          </a:blip>
          <a:srcRect l="10425" t="34802" r="30612" b="29675"/>
          <a:stretch>
            <a:fillRect/>
          </a:stretch>
        </p:blipFill>
        <p:spPr>
          <a:xfrm>
            <a:off x="2287065" y="4401297"/>
            <a:ext cx="16141572" cy="729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1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6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6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6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6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70" name="٢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grpSp>
        <p:nvGrpSpPr>
          <p:cNvPr id="773" name="تجميع"/>
          <p:cNvGrpSpPr/>
          <p:nvPr/>
        </p:nvGrpSpPr>
        <p:grpSpPr>
          <a:xfrm>
            <a:off x="17882644" y="3859165"/>
            <a:ext cx="1590041" cy="1325852"/>
            <a:chOff x="0" y="-63500"/>
            <a:chExt cx="1590039" cy="1325850"/>
          </a:xfrm>
        </p:grpSpPr>
        <p:pic>
          <p:nvPicPr>
            <p:cNvPr id="77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7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77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775" name="IMG_9191.png" descr="IMG_9191.png"/>
          <p:cNvPicPr>
            <a:picLocks noChangeAspect="1"/>
          </p:cNvPicPr>
          <p:nvPr/>
        </p:nvPicPr>
        <p:blipFill>
          <a:blip r:embed="rId5">
            <a:extLst/>
          </a:blip>
          <a:srcRect l="24552" t="76278" r="36934" b="17573"/>
          <a:stretch>
            <a:fillRect/>
          </a:stretch>
        </p:blipFill>
        <p:spPr>
          <a:xfrm>
            <a:off x="4287930" y="3746200"/>
            <a:ext cx="13492186" cy="1615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5144;p62"/>
          <p:cNvSpPr/>
          <p:nvPr/>
        </p:nvSpPr>
        <p:spPr>
          <a:xfrm flipH="1">
            <a:off x="10522096" y="6301822"/>
            <a:ext cx="7988510" cy="5099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8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8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7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8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8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88" name="تجميع"/>
          <p:cNvGrpSpPr/>
          <p:nvPr/>
        </p:nvGrpSpPr>
        <p:grpSpPr>
          <a:xfrm>
            <a:off x="17844458" y="4969622"/>
            <a:ext cx="1590041" cy="1325851"/>
            <a:chOff x="0" y="-63500"/>
            <a:chExt cx="1590039" cy="1325850"/>
          </a:xfrm>
        </p:grpSpPr>
        <p:pic>
          <p:nvPicPr>
            <p:cNvPr id="78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8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789" name="٣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٣٠</a:t>
            </a:r>
          </a:p>
        </p:txBody>
      </p:sp>
      <p:pic>
        <p:nvPicPr>
          <p:cNvPr id="79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91" name="IMG_9188.png" descr="IMG_9188.png"/>
          <p:cNvPicPr>
            <a:picLocks noChangeAspect="1"/>
          </p:cNvPicPr>
          <p:nvPr/>
        </p:nvPicPr>
        <p:blipFill>
          <a:blip r:embed="rId5">
            <a:extLst/>
          </a:blip>
          <a:srcRect l="35714" t="41112" r="20851" b="53830"/>
          <a:stretch>
            <a:fillRect/>
          </a:stretch>
        </p:blipFill>
        <p:spPr>
          <a:xfrm>
            <a:off x="3762905" y="3653156"/>
            <a:ext cx="12407452" cy="1083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9188.png" descr="IMG_9188.png"/>
          <p:cNvPicPr>
            <a:picLocks noChangeAspect="1"/>
          </p:cNvPicPr>
          <p:nvPr/>
        </p:nvPicPr>
        <p:blipFill>
          <a:blip r:embed="rId5">
            <a:extLst/>
          </a:blip>
          <a:srcRect l="63473" t="63530" r="24004" b="33020"/>
          <a:stretch>
            <a:fillRect/>
          </a:stretch>
        </p:blipFill>
        <p:spPr>
          <a:xfrm>
            <a:off x="12119266" y="5033122"/>
            <a:ext cx="5725330" cy="11825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تجميع"/>
          <p:cNvGrpSpPr/>
          <p:nvPr/>
        </p:nvGrpSpPr>
        <p:grpSpPr>
          <a:xfrm>
            <a:off x="8690976" y="5061055"/>
            <a:ext cx="1590041" cy="1325851"/>
            <a:chOff x="0" y="-63500"/>
            <a:chExt cx="1590039" cy="1325850"/>
          </a:xfrm>
        </p:grpSpPr>
        <p:pic>
          <p:nvPicPr>
            <p:cNvPr id="79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9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796" name="Google Shape;5144;p62"/>
          <p:cNvSpPr/>
          <p:nvPr/>
        </p:nvSpPr>
        <p:spPr>
          <a:xfrm flipH="1">
            <a:off x="1452068" y="6393255"/>
            <a:ext cx="8798229" cy="5008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7" name="IMG_9188.png" descr="IMG_9188.png"/>
          <p:cNvPicPr>
            <a:picLocks noChangeAspect="1"/>
          </p:cNvPicPr>
          <p:nvPr/>
        </p:nvPicPr>
        <p:blipFill>
          <a:blip r:embed="rId5">
            <a:extLst/>
          </a:blip>
          <a:srcRect l="61310" t="69525" r="24093" b="26490"/>
          <a:stretch>
            <a:fillRect/>
          </a:stretch>
        </p:blipFill>
        <p:spPr>
          <a:xfrm>
            <a:off x="2017523" y="4929428"/>
            <a:ext cx="6673358" cy="1366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7" grpId="1"/>
      <p:bldP build="whole" bldLvl="1" animBg="1" rev="0" advAuto="0" spid="79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803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799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0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1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2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04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816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813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806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7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8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9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0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1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2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814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815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1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818" name="٣٢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٣٢</a:t>
            </a:r>
          </a:p>
        </p:txBody>
      </p:sp>
      <p:pic>
        <p:nvPicPr>
          <p:cNvPr id="819" name="IMG_9193.png" descr="IMG_9193.png"/>
          <p:cNvPicPr>
            <a:picLocks noChangeAspect="1"/>
          </p:cNvPicPr>
          <p:nvPr/>
        </p:nvPicPr>
        <p:blipFill>
          <a:blip r:embed="rId5">
            <a:extLst/>
          </a:blip>
          <a:srcRect l="53164" t="62111" r="8725" b="18830"/>
          <a:stretch>
            <a:fillRect/>
          </a:stretch>
        </p:blipFill>
        <p:spPr>
          <a:xfrm>
            <a:off x="12507547" y="3016398"/>
            <a:ext cx="7739236" cy="2902590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مستطيل"/>
          <p:cNvSpPr/>
          <p:nvPr/>
        </p:nvSpPr>
        <p:spPr>
          <a:xfrm>
            <a:off x="13704448" y="4125741"/>
            <a:ext cx="3301851" cy="969304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0" grpId="3"/>
      <p:bldP build="whole" bldLvl="1" animBg="1" rev="0" advAuto="0" spid="820" grpId="1"/>
      <p:bldP build="whole" bldLvl="1" animBg="1" rev="0" advAuto="0" spid="820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تجميع"/>
          <p:cNvGrpSpPr/>
          <p:nvPr/>
        </p:nvGrpSpPr>
        <p:grpSpPr>
          <a:xfrm>
            <a:off x="12554890" y="2912428"/>
            <a:ext cx="6419828" cy="1180698"/>
            <a:chOff x="0" y="0"/>
            <a:chExt cx="6419827" cy="1180696"/>
          </a:xfrm>
        </p:grpSpPr>
        <p:grpSp>
          <p:nvGrpSpPr>
            <p:cNvPr id="826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822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3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4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5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27" name="مثال من واقع الحياة"/>
            <p:cNvSpPr txBox="1"/>
            <p:nvPr/>
          </p:nvSpPr>
          <p:spPr>
            <a:xfrm>
              <a:off x="19042" y="106237"/>
              <a:ext cx="4320545" cy="1074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828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30" name="٣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٣٠</a:t>
            </a:r>
          </a:p>
        </p:txBody>
      </p:sp>
      <p:pic>
        <p:nvPicPr>
          <p:cNvPr id="831" name="IMG_9192.png" descr="IMG_9192.png"/>
          <p:cNvPicPr>
            <a:picLocks noChangeAspect="1"/>
          </p:cNvPicPr>
          <p:nvPr/>
        </p:nvPicPr>
        <p:blipFill>
          <a:blip r:embed="rId3">
            <a:extLst/>
          </a:blip>
          <a:srcRect l="15527" t="14098" r="30168" b="17844"/>
          <a:stretch>
            <a:fillRect/>
          </a:stretch>
        </p:blipFill>
        <p:spPr>
          <a:xfrm>
            <a:off x="2455476" y="2912428"/>
            <a:ext cx="9931018" cy="9334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IMG_9192.png" descr="IMG_9192.png"/>
          <p:cNvPicPr>
            <a:picLocks noChangeAspect="1"/>
          </p:cNvPicPr>
          <p:nvPr/>
        </p:nvPicPr>
        <p:blipFill>
          <a:blip r:embed="rId3">
            <a:extLst/>
          </a:blip>
          <a:srcRect l="71576" t="17929" r="10058" b="41144"/>
          <a:stretch>
            <a:fillRect/>
          </a:stretch>
        </p:blipFill>
        <p:spPr>
          <a:xfrm>
            <a:off x="13448263" y="4402919"/>
            <a:ext cx="4398164" cy="7350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83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83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3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84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2" name="٣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٣٠</a:t>
            </a:r>
          </a:p>
        </p:txBody>
      </p:sp>
      <p:pic>
        <p:nvPicPr>
          <p:cNvPr id="84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846" name="تجميع"/>
          <p:cNvGrpSpPr/>
          <p:nvPr/>
        </p:nvGrpSpPr>
        <p:grpSpPr>
          <a:xfrm>
            <a:off x="17413944" y="4128735"/>
            <a:ext cx="1607074" cy="1339373"/>
            <a:chOff x="0" y="-63500"/>
            <a:chExt cx="1607072" cy="1339372"/>
          </a:xfrm>
        </p:grpSpPr>
        <p:pic>
          <p:nvPicPr>
            <p:cNvPr id="844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032" y="-63500"/>
              <a:ext cx="1381009" cy="127127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45" name="مستطيل 38"/>
            <p:cNvSpPr txBox="1"/>
            <p:nvPr/>
          </p:nvSpPr>
          <p:spPr>
            <a:xfrm>
              <a:off x="0" y="178351"/>
              <a:ext cx="1607073" cy="109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847" name="IMG_9199.png" descr="IMG_9199.png"/>
          <p:cNvPicPr>
            <a:picLocks noChangeAspect="1"/>
          </p:cNvPicPr>
          <p:nvPr/>
        </p:nvPicPr>
        <p:blipFill>
          <a:blip r:embed="rId5">
            <a:extLst/>
          </a:blip>
          <a:srcRect l="13425" t="38055" r="18263" b="54057"/>
          <a:stretch>
            <a:fillRect/>
          </a:stretch>
        </p:blipFill>
        <p:spPr>
          <a:xfrm>
            <a:off x="1787132" y="4192235"/>
            <a:ext cx="15635961" cy="1353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تجميع"/>
          <p:cNvGrpSpPr/>
          <p:nvPr/>
        </p:nvGrpSpPr>
        <p:grpSpPr>
          <a:xfrm>
            <a:off x="13956152" y="2669478"/>
            <a:ext cx="5942150" cy="1451460"/>
            <a:chOff x="0" y="0"/>
            <a:chExt cx="5942148" cy="1451458"/>
          </a:xfrm>
        </p:grpSpPr>
        <p:grpSp>
          <p:nvGrpSpPr>
            <p:cNvPr id="853" name="Google Shape;4333;p67"/>
            <p:cNvGrpSpPr/>
            <p:nvPr/>
          </p:nvGrpSpPr>
          <p:grpSpPr>
            <a:xfrm>
              <a:off x="0" y="-1"/>
              <a:ext cx="5942149" cy="974947"/>
              <a:chOff x="0" y="0"/>
              <a:chExt cx="5942148" cy="974945"/>
            </a:xfrm>
          </p:grpSpPr>
          <p:sp>
            <p:nvSpPr>
              <p:cNvPr id="849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0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1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2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54" name="بنك الاسئلة في منصة مدرستي"/>
            <p:cNvSpPr/>
            <p:nvPr/>
          </p:nvSpPr>
          <p:spPr>
            <a:xfrm>
              <a:off x="2730948" y="1814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856" name="IMG_0474.png" descr="IMG_04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965935"/>
            <a:ext cx="5275842" cy="5275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G_9194.jpeg" descr="IMG_919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5276" y="4803795"/>
            <a:ext cx="18092047" cy="4919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٢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grpSp>
        <p:nvGrpSpPr>
          <p:cNvPr id="866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86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86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65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867" name="IMG_9196.png" descr="IMG_9196.png"/>
          <p:cNvPicPr>
            <a:picLocks noChangeAspect="1"/>
          </p:cNvPicPr>
          <p:nvPr/>
        </p:nvPicPr>
        <p:blipFill>
          <a:blip r:embed="rId2">
            <a:extLst/>
          </a:blip>
          <a:srcRect l="35566" t="26224" r="17598" b="67337"/>
          <a:stretch>
            <a:fillRect/>
          </a:stretch>
        </p:blipFill>
        <p:spPr>
          <a:xfrm>
            <a:off x="4150323" y="3521325"/>
            <a:ext cx="14865753" cy="153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9196.png" descr="IMG_9196.png"/>
          <p:cNvPicPr>
            <a:picLocks noChangeAspect="1"/>
          </p:cNvPicPr>
          <p:nvPr/>
        </p:nvPicPr>
        <p:blipFill>
          <a:blip r:embed="rId2">
            <a:extLst/>
          </a:blip>
          <a:srcRect l="39613" t="34177" r="42180" b="61542"/>
          <a:stretch>
            <a:fillRect/>
          </a:stretch>
        </p:blipFill>
        <p:spPr>
          <a:xfrm>
            <a:off x="12128972" y="5054056"/>
            <a:ext cx="7161883" cy="1262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G_9196.png" descr="IMG_9196.png"/>
          <p:cNvPicPr>
            <a:picLocks noChangeAspect="1"/>
          </p:cNvPicPr>
          <p:nvPr/>
        </p:nvPicPr>
        <p:blipFill>
          <a:blip r:embed="rId2">
            <a:extLst/>
          </a:blip>
          <a:srcRect l="13566" t="50000" r="19089" b="45391"/>
          <a:stretch>
            <a:fillRect/>
          </a:stretch>
        </p:blipFill>
        <p:spPr>
          <a:xfrm>
            <a:off x="1287198" y="7318073"/>
            <a:ext cx="18003732" cy="924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IMG_9196.png" descr="IMG_9196.png"/>
          <p:cNvPicPr>
            <a:picLocks noChangeAspect="1"/>
          </p:cNvPicPr>
          <p:nvPr/>
        </p:nvPicPr>
        <p:blipFill>
          <a:blip r:embed="rId2">
            <a:extLst/>
          </a:blip>
          <a:srcRect l="58565" t="55902" r="19103" b="39497"/>
          <a:stretch>
            <a:fillRect/>
          </a:stretch>
        </p:blipFill>
        <p:spPr>
          <a:xfrm>
            <a:off x="10231639" y="8437350"/>
            <a:ext cx="8784598" cy="1357249"/>
          </a:xfrm>
          <a:prstGeom prst="rect">
            <a:avLst/>
          </a:prstGeom>
          <a:ln w="12700">
            <a:miter lim="400000"/>
          </a:ln>
        </p:spPr>
      </p:pic>
      <p:sp>
        <p:nvSpPr>
          <p:cNvPr id="871" name="خط"/>
          <p:cNvSpPr/>
          <p:nvPr/>
        </p:nvSpPr>
        <p:spPr>
          <a:xfrm>
            <a:off x="1787132" y="6817294"/>
            <a:ext cx="17369321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874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873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876" name="٣١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٣١</a:t>
            </a:r>
          </a:p>
        </p:txBody>
      </p:sp>
      <p:pic>
        <p:nvPicPr>
          <p:cNvPr id="87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882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880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878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879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81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83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8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85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886" name="تجميع"/>
          <p:cNvSpPr/>
          <p:nvPr/>
        </p:nvSpPr>
        <p:spPr>
          <a:xfrm rot="27000000">
            <a:off x="9982211" y="3840725"/>
            <a:ext cx="640954" cy="4938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8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88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9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0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891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892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893" name="حل…"/>
          <p:cNvSpPr txBox="1"/>
          <p:nvPr/>
        </p:nvSpPr>
        <p:spPr>
          <a:xfrm>
            <a:off x="16111494" y="6630415"/>
            <a:ext cx="3235696" cy="52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33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حل</a:t>
            </a:r>
          </a:p>
          <a:p>
            <a:pPr defTabSz="914400" rtl="0">
              <a:defRPr b="1" sz="33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</a:t>
            </a:r>
          </a:p>
          <a:p>
            <a:pPr defTabSz="914400" rtl="0">
              <a:defRPr b="1" sz="33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التربيعية باستعمال خاصية الجذر التربيعي </a:t>
            </a:r>
          </a:p>
        </p:txBody>
      </p:sp>
      <p:sp>
        <p:nvSpPr>
          <p:cNvPr id="894" name="🎯 اكتب العبارة التربيعية على صورة مربع كامل…"/>
          <p:cNvSpPr txBox="1"/>
          <p:nvPr/>
        </p:nvSpPr>
        <p:spPr>
          <a:xfrm>
            <a:off x="12957867" y="6798880"/>
            <a:ext cx="2967661" cy="367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اكتب العبارة التربيعية على صورة مربع كامل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أحل معادلات تربيعية بإكمال المربع</a:t>
            </a:r>
          </a:p>
        </p:txBody>
      </p:sp>
      <p:sp>
        <p:nvSpPr>
          <p:cNvPr id="895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896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660775" y="3640456"/>
            <a:ext cx="3522590" cy="151289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899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907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902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900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901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6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903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4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5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908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09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912" name="IMG_9197.png"/>
          <p:cNvGrpSpPr/>
          <p:nvPr/>
        </p:nvGrpSpPr>
        <p:grpSpPr>
          <a:xfrm>
            <a:off x="7931437" y="6826250"/>
            <a:ext cx="4725989" cy="2530079"/>
            <a:chOff x="0" y="0"/>
            <a:chExt cx="4725987" cy="2530078"/>
          </a:xfrm>
        </p:grpSpPr>
        <p:pic>
          <p:nvPicPr>
            <p:cNvPr id="911" name="IMG_9197.png" descr="IMG_9197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034" t="22882" r="19372" b="35788"/>
            <a:stretch>
              <a:fillRect/>
            </a:stretch>
          </p:blipFill>
          <p:spPr>
            <a:xfrm>
              <a:off x="31749" y="31749"/>
              <a:ext cx="4662511" cy="2466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0" name="IMG_9197.png" descr="IMG_9197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725988" cy="25300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0" grpId="3"/>
      <p:bldP build="whole" bldLvl="1" animBg="1" rev="0" advAuto="0" spid="899" grpId="9"/>
      <p:bldP build="whole" bldLvl="1" animBg="1" rev="0" advAuto="0" spid="882" grpId="2"/>
      <p:bldP build="whole" bldLvl="1" animBg="1" rev="0" advAuto="0" spid="908" grpId="10"/>
      <p:bldP build="whole" bldLvl="1" animBg="1" rev="0" advAuto="0" spid="909" grpId="1"/>
      <p:bldP build="whole" bldLvl="1" animBg="1" rev="0" advAuto="0" spid="898" grpId="5"/>
      <p:bldP build="whole" bldLvl="1" animBg="1" rev="0" advAuto="0" spid="877" grpId="4"/>
      <p:bldP build="whole" bldLvl="1" animBg="1" rev="0" advAuto="0" spid="907" grpId="7"/>
      <p:bldP build="whole" bldLvl="1" animBg="1" rev="0" advAuto="0" spid="896" grpId="8"/>
      <p:bldP build="whole" bldLvl="1" animBg="1" rev="0" advAuto="0" spid="897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915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916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58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215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57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216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7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8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9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0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1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2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3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4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61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59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62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63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4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6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6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83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77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2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84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88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286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287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91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28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90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00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292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3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301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30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1"/>
      <p:bldP build="whole" bldLvl="1" animBg="1" rev="0" advAuto="0" spid="262" grpId="3"/>
      <p:bldP build="whole" bldLvl="1" animBg="1" rev="0" advAuto="0" spid="276" grpId="4"/>
      <p:bldP build="whole" bldLvl="1" animBg="1" rev="0" advAuto="0" spid="26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6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7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8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19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309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1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20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1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2" name="Google Shape;3285;p59"/>
          <p:cNvSpPr txBox="1"/>
          <p:nvPr>
            <p:ph type="title"/>
          </p:nvPr>
        </p:nvSpPr>
        <p:spPr>
          <a:xfrm>
            <a:off x="8656841" y="113815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391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323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4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8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9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9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3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92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96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39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0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397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4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40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8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40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09" name="IMG_0948.png" descr="IMG_0948.png"/>
          <p:cNvPicPr>
            <a:picLocks noChangeAspect="1"/>
          </p:cNvPicPr>
          <p:nvPr/>
        </p:nvPicPr>
        <p:blipFill>
          <a:blip r:embed="rId2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1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13" name="تجميع"/>
          <p:cNvGrpSpPr/>
          <p:nvPr/>
        </p:nvGrpSpPr>
        <p:grpSpPr>
          <a:xfrm>
            <a:off x="16987986" y="5490438"/>
            <a:ext cx="3422446" cy="2874983"/>
            <a:chOff x="0" y="0"/>
            <a:chExt cx="3422444" cy="2874981"/>
          </a:xfrm>
        </p:grpSpPr>
        <p:sp>
          <p:nvSpPr>
            <p:cNvPr id="41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2" name="تمثيل الدوال التربيعية بيانًا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تمثيل الدوال التربيعية بيانًا </a:t>
              </a:r>
            </a:p>
          </p:txBody>
        </p:sp>
      </p:grpSp>
      <p:grpSp>
        <p:nvGrpSpPr>
          <p:cNvPr id="416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414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15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1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26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418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0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1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4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5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9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427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428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33" name="تجميع"/>
          <p:cNvGrpSpPr/>
          <p:nvPr/>
        </p:nvGrpSpPr>
        <p:grpSpPr>
          <a:xfrm>
            <a:off x="13565543" y="5490438"/>
            <a:ext cx="3422445" cy="2874983"/>
            <a:chOff x="0" y="0"/>
            <a:chExt cx="3422444" cy="2874981"/>
          </a:xfrm>
        </p:grpSpPr>
        <p:sp>
          <p:nvSpPr>
            <p:cNvPr id="43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2" name="حل المعادلات التربيعية بيانًا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المعادلات التربيعية بيانًا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" grpId="3"/>
      <p:bldP build="whole" bldLvl="1" animBg="1" rev="0" advAuto="0" spid="433" grpId="4"/>
      <p:bldP build="whole" bldLvl="1" animBg="1" rev="0" advAuto="0" spid="392" grpId="2"/>
      <p:bldP build="whole" bldLvl="1" animBg="1" rev="0" advAuto="0" spid="3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828;p33"/>
          <p:cNvSpPr txBox="1"/>
          <p:nvPr/>
        </p:nvSpPr>
        <p:spPr>
          <a:xfrm>
            <a:off x="6900461" y="3696493"/>
            <a:ext cx="15185302" cy="2860758"/>
          </a:xfrm>
          <a:prstGeom prst="rect">
            <a:avLst/>
          </a:prstGeom>
          <a:solidFill>
            <a:srgbClr val="FFFFFF"/>
          </a:solidFill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في التمثيل المجاور يوجد حل وحيد= ١</a:t>
            </a:r>
          </a:p>
        </p:txBody>
      </p:sp>
      <p:sp>
        <p:nvSpPr>
          <p:cNvPr id="436" name="Google Shape;828;p33"/>
          <p:cNvSpPr txBox="1"/>
          <p:nvPr/>
        </p:nvSpPr>
        <p:spPr>
          <a:xfrm>
            <a:off x="6906811" y="7034603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للدالة ص=٢س٢-٤س+٦ قيمة عظمى  </a:t>
            </a:r>
          </a:p>
        </p:txBody>
      </p:sp>
      <p:sp>
        <p:nvSpPr>
          <p:cNvPr id="437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42" name="Google Shape;1599;p45"/>
          <p:cNvGrpSpPr/>
          <p:nvPr/>
        </p:nvGrpSpPr>
        <p:grpSpPr>
          <a:xfrm>
            <a:off x="4749122" y="6870699"/>
            <a:ext cx="1413014" cy="1413015"/>
            <a:chOff x="0" y="0"/>
            <a:chExt cx="1413013" cy="1413013"/>
          </a:xfrm>
        </p:grpSpPr>
        <p:grpSp>
          <p:nvGrpSpPr>
            <p:cNvPr id="440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38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39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1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1" name="تجميع"/>
          <p:cNvGrpSpPr/>
          <p:nvPr/>
        </p:nvGrpSpPr>
        <p:grpSpPr>
          <a:xfrm>
            <a:off x="8858337" y="1986477"/>
            <a:ext cx="7593605" cy="1156918"/>
            <a:chOff x="0" y="0"/>
            <a:chExt cx="7593603" cy="1156917"/>
          </a:xfrm>
        </p:grpSpPr>
        <p:sp>
          <p:nvSpPr>
            <p:cNvPr id="443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50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444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5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6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7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8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9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54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52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53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55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6" name="Google Shape;828;p33"/>
          <p:cNvSpPr txBox="1"/>
          <p:nvPr/>
        </p:nvSpPr>
        <p:spPr>
          <a:xfrm>
            <a:off x="6663198" y="9360381"/>
            <a:ext cx="15172602" cy="1371182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مجال  ص=-٢س٢-٤س+٦ مجموعة الاعداد الحقيقية </a:t>
            </a:r>
          </a:p>
        </p:txBody>
      </p:sp>
      <p:sp>
        <p:nvSpPr>
          <p:cNvPr id="457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58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63" name="تجميع"/>
          <p:cNvGrpSpPr/>
          <p:nvPr/>
        </p:nvGrpSpPr>
        <p:grpSpPr>
          <a:xfrm>
            <a:off x="4778065" y="9108821"/>
            <a:ext cx="1441957" cy="1441958"/>
            <a:chOff x="0" y="0"/>
            <a:chExt cx="1441956" cy="1441956"/>
          </a:xfrm>
        </p:grpSpPr>
        <p:grpSp>
          <p:nvGrpSpPr>
            <p:cNvPr id="461" name="Google Shape;1638;p45"/>
            <p:cNvGrpSpPr/>
            <p:nvPr/>
          </p:nvGrpSpPr>
          <p:grpSpPr>
            <a:xfrm>
              <a:off x="0" y="0"/>
              <a:ext cx="1441957" cy="1441957"/>
              <a:chOff x="0" y="0"/>
              <a:chExt cx="1441956" cy="1441956"/>
            </a:xfrm>
          </p:grpSpPr>
          <p:sp>
            <p:nvSpPr>
              <p:cNvPr id="459" name="Google Shape;1640;p45"/>
              <p:cNvSpPr/>
              <p:nvPr/>
            </p:nvSpPr>
            <p:spPr>
              <a:xfrm>
                <a:off x="-1" y="-1"/>
                <a:ext cx="1441958" cy="14419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60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6031" y="17150"/>
                <a:ext cx="1360930" cy="1360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2" name="Google Shape;1642;p45"/>
            <p:cNvSpPr/>
            <p:nvPr/>
          </p:nvSpPr>
          <p:spPr>
            <a:xfrm>
              <a:off x="361199" y="492333"/>
              <a:ext cx="626664" cy="42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64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5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6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72" name="تجميع"/>
          <p:cNvGrpSpPr/>
          <p:nvPr/>
        </p:nvGrpSpPr>
        <p:grpSpPr>
          <a:xfrm>
            <a:off x="4778065" y="4405893"/>
            <a:ext cx="1441957" cy="1441958"/>
            <a:chOff x="0" y="0"/>
            <a:chExt cx="1441956" cy="1441956"/>
          </a:xfrm>
        </p:grpSpPr>
        <p:grpSp>
          <p:nvGrpSpPr>
            <p:cNvPr id="470" name="Google Shape;1638;p45"/>
            <p:cNvGrpSpPr/>
            <p:nvPr/>
          </p:nvGrpSpPr>
          <p:grpSpPr>
            <a:xfrm>
              <a:off x="0" y="0"/>
              <a:ext cx="1441957" cy="1441957"/>
              <a:chOff x="0" y="0"/>
              <a:chExt cx="1441956" cy="1441956"/>
            </a:xfrm>
          </p:grpSpPr>
          <p:sp>
            <p:nvSpPr>
              <p:cNvPr id="468" name="Google Shape;1640;p45"/>
              <p:cNvSpPr/>
              <p:nvPr/>
            </p:nvSpPr>
            <p:spPr>
              <a:xfrm>
                <a:off x="-1" y="-1"/>
                <a:ext cx="1441958" cy="14419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69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6031" y="17150"/>
                <a:ext cx="1360930" cy="1360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71" name="Google Shape;1642;p45"/>
            <p:cNvSpPr/>
            <p:nvPr/>
          </p:nvSpPr>
          <p:spPr>
            <a:xfrm>
              <a:off x="361199" y="492333"/>
              <a:ext cx="626664" cy="42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73" name="تجميع" descr="تجميع"/>
          <p:cNvPicPr>
            <a:picLocks noChangeAspect="1"/>
          </p:cNvPicPr>
          <p:nvPr/>
        </p:nvPicPr>
        <p:blipFill>
          <a:blip r:embed="rId5">
            <a:extLst/>
          </a:blip>
          <a:srcRect l="60180" t="26550" r="22601" b="52662"/>
          <a:stretch>
            <a:fillRect/>
          </a:stretch>
        </p:blipFill>
        <p:spPr>
          <a:xfrm>
            <a:off x="7061524" y="3699779"/>
            <a:ext cx="2989149" cy="2706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8"/>
      <p:bldP build="whole" bldLvl="1" animBg="1" rev="0" advAuto="0" spid="458" grpId="10"/>
      <p:bldP build="whole" bldLvl="1" animBg="1" rev="0" advAuto="0" spid="463" grpId="11"/>
      <p:bldP build="whole" bldLvl="1" animBg="1" rev="0" advAuto="0" spid="437" grpId="6"/>
      <p:bldP build="whole" bldLvl="1" animBg="1" rev="0" advAuto="0" spid="472" grpId="3"/>
      <p:bldP build="whole" bldLvl="1" animBg="1" rev="0" advAuto="0" spid="436" grpId="4"/>
      <p:bldP build="whole" bldLvl="1" animBg="1" rev="0" advAuto="0" spid="473" grpId="2"/>
      <p:bldP build="whole" bldLvl="1" animBg="1" rev="0" advAuto="0" spid="442" grpId="7"/>
      <p:bldP build="whole" bldLvl="1" animBg="1" rev="0" advAuto="0" spid="455" grpId="5"/>
      <p:bldP build="whole" bldLvl="1" animBg="1" rev="0" advAuto="0" spid="435" grpId="1"/>
      <p:bldP build="whole" bldLvl="1" animBg="1" rev="0" advAuto="0" spid="457" grpId="9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6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7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7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9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487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480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1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2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3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4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5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6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88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489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490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٢٨</a:t>
            </a:r>
          </a:p>
        </p:txBody>
      </p:sp>
      <p:pic>
        <p:nvPicPr>
          <p:cNvPr id="491" name="IMG_9159.jpeg" descr="IMG_915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5735" y="4531390"/>
            <a:ext cx="94615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G_8682.png" descr="IMG_8682.png"/>
          <p:cNvPicPr>
            <a:picLocks noChangeAspect="1"/>
          </p:cNvPicPr>
          <p:nvPr/>
        </p:nvPicPr>
        <p:blipFill>
          <a:blip r:embed="rId4">
            <a:extLst/>
          </a:blip>
          <a:srcRect l="60445" t="30742" r="19730" b="65018"/>
          <a:stretch>
            <a:fillRect/>
          </a:stretch>
        </p:blipFill>
        <p:spPr>
          <a:xfrm>
            <a:off x="4084001" y="5954252"/>
            <a:ext cx="6193027" cy="993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7" grpId="5"/>
      <p:bldP build="whole" bldLvl="1" animBg="1" rev="0" advAuto="0" spid="478" grpId="6"/>
      <p:bldP build="whole" bldLvl="1" animBg="1" rev="0" advAuto="0" spid="475" grpId="1"/>
      <p:bldP build="whole" bldLvl="1" animBg="1" rev="0" advAuto="0" spid="476" grpId="2"/>
      <p:bldP build="whole" bldLvl="1" animBg="1" rev="0" advAuto="0" spid="487" grpId="3"/>
      <p:bldP build="whole" bldLvl="1" animBg="1" rev="0" advAuto="0" spid="490" grpId="7"/>
      <p:bldP build="whole" bldLvl="1" animBg="1" rev="0" advAuto="0" spid="479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المفردات"/>
          <p:cNvSpPr txBox="1"/>
          <p:nvPr/>
        </p:nvSpPr>
        <p:spPr>
          <a:xfrm>
            <a:off x="21124938" y="5494223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495" name="إكمال المربع"/>
          <p:cNvSpPr txBox="1"/>
          <p:nvPr/>
        </p:nvSpPr>
        <p:spPr>
          <a:xfrm>
            <a:off x="18787025" y="6500962"/>
            <a:ext cx="3246919" cy="4871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إكمال المربع</a:t>
            </a:r>
          </a:p>
        </p:txBody>
      </p:sp>
      <p:sp>
        <p:nvSpPr>
          <p:cNvPr id="496" name="حل"/>
          <p:cNvSpPr txBox="1"/>
          <p:nvPr/>
        </p:nvSpPr>
        <p:spPr>
          <a:xfrm>
            <a:off x="11008868" y="2733289"/>
            <a:ext cx="2194298" cy="97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200">
                <a:solidFill>
                  <a:srgbClr val="0061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     </a:t>
            </a:r>
          </a:p>
        </p:txBody>
      </p:sp>
      <p:pic>
        <p:nvPicPr>
          <p:cNvPr id="49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9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9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00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501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502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503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04" name="حل…"/>
          <p:cNvSpPr txBox="1"/>
          <p:nvPr/>
        </p:nvSpPr>
        <p:spPr>
          <a:xfrm>
            <a:off x="11482506" y="6858000"/>
            <a:ext cx="4041343" cy="404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حل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التربيعية باستعمال خاصية الجذر التربيعي </a:t>
            </a:r>
          </a:p>
        </p:txBody>
      </p:sp>
      <p:sp>
        <p:nvSpPr>
          <p:cNvPr id="505" name="🎯 اكتب العبارة التربيعية على صورة مربع كامل…"/>
          <p:cNvSpPr txBox="1"/>
          <p:nvPr/>
        </p:nvSpPr>
        <p:spPr>
          <a:xfrm>
            <a:off x="6469743" y="6992889"/>
            <a:ext cx="4539126" cy="265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اكتب العبارة التربيعية على صورة مربع كامل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أحل معادلات تربيعية بإكمال المربع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0" grpId="2"/>
      <p:bldP build="whole" bldLvl="1" animBg="1" rev="0" advAuto="0" spid="504" grpId="9"/>
      <p:bldP build="whole" bldLvl="1" animBg="1" rev="0" advAuto="0" spid="501" grpId="4"/>
      <p:bldP build="whole" bldLvl="1" animBg="1" rev="0" advAuto="0" spid="505" grpId="10"/>
      <p:bldP build="whole" bldLvl="1" animBg="1" rev="0" advAuto="0" spid="496" grpId="1"/>
      <p:bldP build="whole" bldLvl="1" animBg="1" rev="0" advAuto="0" spid="503" grpId="8"/>
      <p:bldP build="whole" bldLvl="1" animBg="1" rev="0" advAuto="0" spid="499" grpId="6"/>
      <p:bldP build="whole" bldLvl="1" animBg="1" rev="0" advAuto="0" spid="498" grpId="5"/>
      <p:bldP build="whole" bldLvl="1" animBg="1" rev="0" advAuto="0" spid="497" grpId="3"/>
      <p:bldP build="whole" bldLvl="1" animBg="1" rev="0" advAuto="0" spid="502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508" name="٢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٢٨</a:t>
            </a:r>
          </a:p>
        </p:txBody>
      </p:sp>
      <p:pic>
        <p:nvPicPr>
          <p:cNvPr id="509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475999" y="6979053"/>
            <a:ext cx="1485929" cy="1098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0" name="▪️هل ٤ تعد مربعًا كاملًا ؟"/>
          <p:cNvSpPr txBox="1"/>
          <p:nvPr/>
        </p:nvSpPr>
        <p:spPr>
          <a:xfrm>
            <a:off x="10921948" y="7528465"/>
            <a:ext cx="8297017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▪️هل ٤ تعد مربعًا كاملًا ؟</a:t>
            </a:r>
          </a:p>
        </p:txBody>
      </p:sp>
      <p:sp>
        <p:nvSpPr>
          <p:cNvPr id="511" name="▪️هل يمكن حل المعادلة باخذ الجذر التربيعي للطرفين ؟"/>
          <p:cNvSpPr txBox="1"/>
          <p:nvPr/>
        </p:nvSpPr>
        <p:spPr>
          <a:xfrm>
            <a:off x="4653791" y="10842548"/>
            <a:ext cx="14461798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▪️هل يمكن حل المعادلة باخذ الجذر التربيعي للطرفين ؟ </a:t>
            </a:r>
          </a:p>
        </p:txBody>
      </p:sp>
      <p:pic>
        <p:nvPicPr>
          <p:cNvPr id="51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121029" y="8945936"/>
            <a:ext cx="2430401" cy="68327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23" name="تجميع"/>
          <p:cNvGrpSpPr/>
          <p:nvPr/>
        </p:nvGrpSpPr>
        <p:grpSpPr>
          <a:xfrm>
            <a:off x="1333341" y="2686619"/>
            <a:ext cx="4917883" cy="5187381"/>
            <a:chOff x="46142" y="57719"/>
            <a:chExt cx="4917882" cy="5187380"/>
          </a:xfrm>
        </p:grpSpPr>
        <p:grpSp>
          <p:nvGrpSpPr>
            <p:cNvPr id="521" name="تجميع"/>
            <p:cNvGrpSpPr/>
            <p:nvPr/>
          </p:nvGrpSpPr>
          <p:grpSpPr>
            <a:xfrm>
              <a:off x="46142" y="57719"/>
              <a:ext cx="4917883" cy="5187381"/>
              <a:chOff x="0" y="0"/>
              <a:chExt cx="4917882" cy="5187380"/>
            </a:xfrm>
          </p:grpSpPr>
          <p:grpSp>
            <p:nvGrpSpPr>
              <p:cNvPr id="518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513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4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5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6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7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519" name="IMG_8028.jpeg" descr="IMG_8028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404890" y="2828204"/>
                <a:ext cx="1153972" cy="6680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0" name="IMG_8029.jpeg" descr="IMG_8029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34925" b="0"/>
              <a:stretch>
                <a:fillRect/>
              </a:stretch>
            </p:blipFill>
            <p:spPr>
              <a:xfrm>
                <a:off x="3933528" y="1680623"/>
                <a:ext cx="625379" cy="45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2" name="المصدر : كتاب الربط بالدين والوطن والواقع لمجموعة رِفعة"/>
            <p:cNvSpPr txBox="1"/>
            <p:nvPr/>
          </p:nvSpPr>
          <p:spPr>
            <a:xfrm rot="121809">
              <a:off x="496475" y="4560940"/>
              <a:ext cx="3924933" cy="321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sp>
        <p:nvSpPr>
          <p:cNvPr id="524" name="نعم"/>
          <p:cNvSpPr txBox="1"/>
          <p:nvPr/>
        </p:nvSpPr>
        <p:spPr>
          <a:xfrm>
            <a:off x="8230099" y="7418768"/>
            <a:ext cx="4808180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نعم </a:t>
            </a:r>
          </a:p>
        </p:txBody>
      </p:sp>
      <p:sp>
        <p:nvSpPr>
          <p:cNvPr id="525" name="▪️هل -٩س٢+١٨س+٥ تعد مربعًا كاملًا ؟"/>
          <p:cNvSpPr txBox="1"/>
          <p:nvPr/>
        </p:nvSpPr>
        <p:spPr>
          <a:xfrm>
            <a:off x="7800609" y="9185506"/>
            <a:ext cx="11187908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▪️هل -٩س٢+١٨س+٥ تعد مربعًا كاملًا ؟</a:t>
            </a:r>
          </a:p>
        </p:txBody>
      </p:sp>
      <p:sp>
        <p:nvSpPr>
          <p:cNvPr id="526" name="لا"/>
          <p:cNvSpPr txBox="1"/>
          <p:nvPr/>
        </p:nvSpPr>
        <p:spPr>
          <a:xfrm>
            <a:off x="4653791" y="9165362"/>
            <a:ext cx="4808180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لا</a:t>
            </a:r>
          </a:p>
        </p:txBody>
      </p:sp>
      <p:pic>
        <p:nvPicPr>
          <p:cNvPr id="527" name="IMG_9150.png" descr="IMG_9150.png"/>
          <p:cNvPicPr>
            <a:picLocks noChangeAspect="1"/>
          </p:cNvPicPr>
          <p:nvPr/>
        </p:nvPicPr>
        <p:blipFill>
          <a:blip r:embed="rId6">
            <a:extLst/>
          </a:blip>
          <a:srcRect l="25338" t="81748" r="51234" b="3107"/>
          <a:stretch>
            <a:fillRect/>
          </a:stretch>
        </p:blipFill>
        <p:spPr>
          <a:xfrm>
            <a:off x="4653792" y="6383035"/>
            <a:ext cx="1341707" cy="65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G_9178.png" descr="IMG_9178.png"/>
          <p:cNvPicPr>
            <a:picLocks noChangeAspect="1"/>
          </p:cNvPicPr>
          <p:nvPr/>
        </p:nvPicPr>
        <p:blipFill>
          <a:blip r:embed="rId7">
            <a:extLst/>
          </a:blip>
          <a:srcRect l="31203" t="27309" r="15232" b="44168"/>
          <a:stretch>
            <a:fillRect/>
          </a:stretch>
        </p:blipFill>
        <p:spPr>
          <a:xfrm>
            <a:off x="11906144" y="3876719"/>
            <a:ext cx="7312846" cy="2920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IMG_9178.png"/>
          <p:cNvGrpSpPr/>
          <p:nvPr/>
        </p:nvGrpSpPr>
        <p:grpSpPr>
          <a:xfrm>
            <a:off x="8230099" y="3835076"/>
            <a:ext cx="3493932" cy="3406355"/>
            <a:chOff x="0" y="0"/>
            <a:chExt cx="3493930" cy="3406353"/>
          </a:xfrm>
        </p:grpSpPr>
        <p:pic>
          <p:nvPicPr>
            <p:cNvPr id="530" name="IMG_9178.png" descr="IMG_9178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933" t="28202" r="71132" b="42764"/>
            <a:stretch>
              <a:fillRect/>
            </a:stretch>
          </p:blipFill>
          <p:spPr>
            <a:xfrm>
              <a:off x="127000" y="88900"/>
              <a:ext cx="3239931" cy="30761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9" name="IMG_9178.png" descr="IMG_9178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3493932" cy="3406354"/>
            </a:xfrm>
            <a:prstGeom prst="rect">
              <a:avLst/>
            </a:prstGeom>
            <a:effectLst/>
          </p:spPr>
        </p:pic>
      </p:grpSp>
      <p:pic>
        <p:nvPicPr>
          <p:cNvPr id="532" name="IMG_9179.png" descr="IMG_9179.png"/>
          <p:cNvPicPr>
            <a:picLocks noChangeAspect="1"/>
          </p:cNvPicPr>
          <p:nvPr/>
        </p:nvPicPr>
        <p:blipFill>
          <a:blip r:embed="rId9">
            <a:extLst/>
          </a:blip>
          <a:srcRect l="30094" t="34407" r="27580" b="51971"/>
          <a:stretch>
            <a:fillRect/>
          </a:stretch>
        </p:blipFill>
        <p:spPr>
          <a:xfrm>
            <a:off x="1582376" y="5538253"/>
            <a:ext cx="3071470" cy="741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G_9180.png" descr="IMG_9180.png"/>
          <p:cNvPicPr>
            <a:picLocks noChangeAspect="1"/>
          </p:cNvPicPr>
          <p:nvPr/>
        </p:nvPicPr>
        <p:blipFill>
          <a:blip r:embed="rId10">
            <a:extLst/>
          </a:blip>
          <a:srcRect l="37262" t="75117" r="27237" b="19282"/>
          <a:stretch>
            <a:fillRect/>
          </a:stretch>
        </p:blipFill>
        <p:spPr>
          <a:xfrm>
            <a:off x="1711360" y="6509940"/>
            <a:ext cx="2942305" cy="348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G_9180.png" descr="IMG_9180.png"/>
          <p:cNvPicPr>
            <a:picLocks noChangeAspect="1"/>
          </p:cNvPicPr>
          <p:nvPr/>
        </p:nvPicPr>
        <p:blipFill>
          <a:blip r:embed="rId10">
            <a:extLst/>
          </a:blip>
          <a:srcRect l="28180" t="35740" r="28180" b="52805"/>
          <a:stretch>
            <a:fillRect/>
          </a:stretch>
        </p:blipFill>
        <p:spPr>
          <a:xfrm>
            <a:off x="1787132" y="4681780"/>
            <a:ext cx="3329078" cy="655317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لا"/>
          <p:cNvSpPr txBox="1"/>
          <p:nvPr/>
        </p:nvSpPr>
        <p:spPr>
          <a:xfrm>
            <a:off x="2065086" y="10911954"/>
            <a:ext cx="4808179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6" grpId="4"/>
      <p:bldP build="whole" bldLvl="1" animBg="1" rev="0" advAuto="0" spid="535" grpId="6"/>
      <p:bldP build="whole" bldLvl="1" animBg="1" rev="0" advAuto="0" spid="525" grpId="3"/>
      <p:bldP build="whole" bldLvl="1" animBg="1" rev="0" advAuto="0" spid="524" grpId="2"/>
      <p:bldP build="whole" bldLvl="1" animBg="1" rev="0" advAuto="0" spid="510" grpId="1"/>
      <p:bldP build="whole" bldLvl="1" animBg="1" rev="0" advAuto="0" spid="511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5010" y="4948779"/>
            <a:ext cx="17193980" cy="79085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38" name="IMG_9182.png" descr="IMG_9182.png"/>
          <p:cNvPicPr>
            <a:picLocks noChangeAspect="1"/>
          </p:cNvPicPr>
          <p:nvPr/>
        </p:nvPicPr>
        <p:blipFill>
          <a:blip r:embed="rId3">
            <a:extLst/>
          </a:blip>
          <a:srcRect l="6063" t="25041" r="22108" b="35591"/>
          <a:stretch>
            <a:fillRect/>
          </a:stretch>
        </p:blipFill>
        <p:spPr>
          <a:xfrm>
            <a:off x="7723027" y="1158353"/>
            <a:ext cx="8937994" cy="3674018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خوارزمية اكمال المربع في اي عبارة تربيعية على صور أس٢+ب س"/>
          <p:cNvSpPr txBox="1"/>
          <p:nvPr/>
        </p:nvSpPr>
        <p:spPr>
          <a:xfrm>
            <a:off x="4690438" y="5177349"/>
            <a:ext cx="15003124" cy="18169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4015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76BB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خوارزمية اكمال المربع في اي عبارة تربيعية على صور أس٢+ب س </a:t>
            </a:r>
          </a:p>
        </p:txBody>
      </p:sp>
      <p:sp>
        <p:nvSpPr>
          <p:cNvPr id="540" name="نوجد نصف ب ( نصف معامل س )"/>
          <p:cNvSpPr txBox="1"/>
          <p:nvPr/>
        </p:nvSpPr>
        <p:spPr>
          <a:xfrm>
            <a:off x="3759806" y="7339461"/>
            <a:ext cx="17016483" cy="940688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نوجد نصف ب ( نصف معامل س )</a:t>
            </a:r>
          </a:p>
        </p:txBody>
      </p:sp>
      <p:sp>
        <p:nvSpPr>
          <p:cNvPr id="541" name="نربع ناتج الخطوة الاولى"/>
          <p:cNvSpPr txBox="1"/>
          <p:nvPr/>
        </p:nvSpPr>
        <p:spPr>
          <a:xfrm>
            <a:off x="3759804" y="8280148"/>
            <a:ext cx="17016486" cy="94068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نربع ناتج الخطوة الاولى  </a:t>
            </a:r>
          </a:p>
        </p:txBody>
      </p:sp>
      <p:sp>
        <p:nvSpPr>
          <p:cNvPr id="542" name="نضيف الناتج الى أس٢+ ب س"/>
          <p:cNvSpPr txBox="1"/>
          <p:nvPr/>
        </p:nvSpPr>
        <p:spPr>
          <a:xfrm>
            <a:off x="3759804" y="9220834"/>
            <a:ext cx="17016486" cy="940688"/>
          </a:xfrm>
          <a:prstGeom prst="rect">
            <a:avLst/>
          </a:prstGeom>
          <a:solidFill>
            <a:srgbClr val="EDFA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نضيف الناتج الى أس٢+ ب س</a:t>
            </a:r>
          </a:p>
        </p:txBody>
      </p:sp>
      <p:sp>
        <p:nvSpPr>
          <p:cNvPr id="543" name="وبالتالي يمكن تحليلها…"/>
          <p:cNvSpPr txBox="1"/>
          <p:nvPr/>
        </p:nvSpPr>
        <p:spPr>
          <a:xfrm>
            <a:off x="6178138" y="10442221"/>
            <a:ext cx="12676810" cy="1804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 rtl="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وبالتالي يمكن تحليلها </a:t>
            </a:r>
          </a:p>
          <a:p>
            <a:pPr defTabSz="914400" rtl="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 جذر الاول </a:t>
            </a:r>
            <a:r>
              <a:rPr>
                <a:solidFill>
                  <a:srgbClr val="B51A00"/>
                </a:solidFill>
              </a:rPr>
              <a:t>اشارة الوسط</a:t>
            </a:r>
            <a:r>
              <a:t> جذر الاخير )</a:t>
            </a:r>
            <a:r>
              <a:rPr>
                <a:solidFill>
                  <a:srgbClr val="B51A00"/>
                </a:solidFill>
              </a:rPr>
              <a:t>٢</a:t>
            </a:r>
          </a:p>
        </p:txBody>
      </p:sp>
      <p:grpSp>
        <p:nvGrpSpPr>
          <p:cNvPr id="546" name="تجميع"/>
          <p:cNvGrpSpPr/>
          <p:nvPr/>
        </p:nvGrpSpPr>
        <p:grpSpPr>
          <a:xfrm>
            <a:off x="19435374" y="7255933"/>
            <a:ext cx="1591963" cy="1107743"/>
            <a:chOff x="0" y="0"/>
            <a:chExt cx="1591961" cy="1107741"/>
          </a:xfrm>
        </p:grpSpPr>
        <p:sp>
          <p:nvSpPr>
            <p:cNvPr id="544" name="Google Shape;2952;p55"/>
            <p:cNvSpPr txBox="1"/>
            <p:nvPr/>
          </p:nvSpPr>
          <p:spPr>
            <a:xfrm>
              <a:off x="-1" y="-1"/>
              <a:ext cx="1591963" cy="1107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545" name="Google Shape;2989;p55"/>
            <p:cNvSpPr/>
            <p:nvPr/>
          </p:nvSpPr>
          <p:spPr>
            <a:xfrm>
              <a:off x="339135" y="-1"/>
              <a:ext cx="913692" cy="90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49" name="تجميع"/>
          <p:cNvGrpSpPr/>
          <p:nvPr/>
        </p:nvGrpSpPr>
        <p:grpSpPr>
          <a:xfrm>
            <a:off x="19470478" y="8280148"/>
            <a:ext cx="1591962" cy="1107742"/>
            <a:chOff x="0" y="0"/>
            <a:chExt cx="1591961" cy="1107741"/>
          </a:xfrm>
        </p:grpSpPr>
        <p:sp>
          <p:nvSpPr>
            <p:cNvPr id="547" name="Google Shape;2952;p55"/>
            <p:cNvSpPr txBox="1"/>
            <p:nvPr/>
          </p:nvSpPr>
          <p:spPr>
            <a:xfrm>
              <a:off x="-1" y="-1"/>
              <a:ext cx="1591963" cy="1107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548" name="Google Shape;2989;p55"/>
            <p:cNvSpPr/>
            <p:nvPr/>
          </p:nvSpPr>
          <p:spPr>
            <a:xfrm>
              <a:off x="339135" y="-1"/>
              <a:ext cx="913692" cy="90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52" name="تجميع"/>
          <p:cNvGrpSpPr/>
          <p:nvPr/>
        </p:nvGrpSpPr>
        <p:grpSpPr>
          <a:xfrm>
            <a:off x="19435374" y="9220834"/>
            <a:ext cx="1627067" cy="1221388"/>
            <a:chOff x="0" y="0"/>
            <a:chExt cx="1627065" cy="1221386"/>
          </a:xfrm>
        </p:grpSpPr>
        <p:sp>
          <p:nvSpPr>
            <p:cNvPr id="550" name="Google Shape;2952;p55"/>
            <p:cNvSpPr txBox="1"/>
            <p:nvPr/>
          </p:nvSpPr>
          <p:spPr>
            <a:xfrm>
              <a:off x="-1" y="-1"/>
              <a:ext cx="1627067" cy="12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551" name="Google Shape;2989;p55"/>
            <p:cNvSpPr/>
            <p:nvPr/>
          </p:nvSpPr>
          <p:spPr>
            <a:xfrm>
              <a:off x="346613" y="-1"/>
              <a:ext cx="933839" cy="1002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53" name="IMG_9183.jpeg" descr="IMG_9183.jpeg"/>
          <p:cNvPicPr>
            <a:picLocks noChangeAspect="1"/>
          </p:cNvPicPr>
          <p:nvPr/>
        </p:nvPicPr>
        <p:blipFill>
          <a:blip r:embed="rId4">
            <a:extLst/>
          </a:blip>
          <a:srcRect l="4485" t="8494" r="3585" b="87"/>
          <a:stretch>
            <a:fillRect/>
          </a:stretch>
        </p:blipFill>
        <p:spPr>
          <a:xfrm>
            <a:off x="3856578" y="10192054"/>
            <a:ext cx="3026570" cy="2393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06" fill="norm" stroke="1" extrusionOk="0">
                <a:moveTo>
                  <a:pt x="1597" y="5"/>
                </a:moveTo>
                <a:cubicBezTo>
                  <a:pt x="608" y="65"/>
                  <a:pt x="0" y="709"/>
                  <a:pt x="0" y="1741"/>
                </a:cubicBezTo>
                <a:cubicBezTo>
                  <a:pt x="-1" y="2515"/>
                  <a:pt x="269" y="3166"/>
                  <a:pt x="861" y="3827"/>
                </a:cubicBezTo>
                <a:lnTo>
                  <a:pt x="1402" y="4433"/>
                </a:lnTo>
                <a:lnTo>
                  <a:pt x="1121" y="4950"/>
                </a:lnTo>
                <a:cubicBezTo>
                  <a:pt x="967" y="5234"/>
                  <a:pt x="841" y="5518"/>
                  <a:pt x="841" y="5585"/>
                </a:cubicBezTo>
                <a:cubicBezTo>
                  <a:pt x="841" y="5651"/>
                  <a:pt x="719" y="6020"/>
                  <a:pt x="569" y="6405"/>
                </a:cubicBezTo>
                <a:cubicBezTo>
                  <a:pt x="263" y="7188"/>
                  <a:pt x="292" y="7539"/>
                  <a:pt x="691" y="7867"/>
                </a:cubicBezTo>
                <a:cubicBezTo>
                  <a:pt x="1013" y="8131"/>
                  <a:pt x="1011" y="8334"/>
                  <a:pt x="671" y="9236"/>
                </a:cubicBezTo>
                <a:cubicBezTo>
                  <a:pt x="195" y="10499"/>
                  <a:pt x="188" y="10626"/>
                  <a:pt x="487" y="11828"/>
                </a:cubicBezTo>
                <a:cubicBezTo>
                  <a:pt x="786" y="13032"/>
                  <a:pt x="785" y="13046"/>
                  <a:pt x="481" y="16271"/>
                </a:cubicBezTo>
                <a:cubicBezTo>
                  <a:pt x="306" y="18132"/>
                  <a:pt x="307" y="18242"/>
                  <a:pt x="487" y="18752"/>
                </a:cubicBezTo>
                <a:cubicBezTo>
                  <a:pt x="590" y="19046"/>
                  <a:pt x="785" y="19377"/>
                  <a:pt x="923" y="19490"/>
                </a:cubicBezTo>
                <a:cubicBezTo>
                  <a:pt x="1077" y="19616"/>
                  <a:pt x="1150" y="19774"/>
                  <a:pt x="1113" y="19897"/>
                </a:cubicBezTo>
                <a:cubicBezTo>
                  <a:pt x="1044" y="20122"/>
                  <a:pt x="1458" y="20624"/>
                  <a:pt x="1645" y="20542"/>
                </a:cubicBezTo>
                <a:cubicBezTo>
                  <a:pt x="1710" y="20514"/>
                  <a:pt x="1945" y="20724"/>
                  <a:pt x="2166" y="21009"/>
                </a:cubicBezTo>
                <a:cubicBezTo>
                  <a:pt x="2623" y="21596"/>
                  <a:pt x="2576" y="21569"/>
                  <a:pt x="2818" y="21405"/>
                </a:cubicBezTo>
                <a:cubicBezTo>
                  <a:pt x="2974" y="21299"/>
                  <a:pt x="3547" y="21151"/>
                  <a:pt x="5214" y="20785"/>
                </a:cubicBezTo>
                <a:cubicBezTo>
                  <a:pt x="5388" y="20746"/>
                  <a:pt x="6020" y="20568"/>
                  <a:pt x="6619" y="20392"/>
                </a:cubicBezTo>
                <a:cubicBezTo>
                  <a:pt x="7218" y="20216"/>
                  <a:pt x="7824" y="20071"/>
                  <a:pt x="7964" y="20071"/>
                </a:cubicBezTo>
                <a:cubicBezTo>
                  <a:pt x="8105" y="20071"/>
                  <a:pt x="8303" y="20019"/>
                  <a:pt x="8403" y="19950"/>
                </a:cubicBezTo>
                <a:cubicBezTo>
                  <a:pt x="8504" y="19882"/>
                  <a:pt x="8923" y="19703"/>
                  <a:pt x="9335" y="19554"/>
                </a:cubicBezTo>
                <a:cubicBezTo>
                  <a:pt x="9747" y="19406"/>
                  <a:pt x="10198" y="19208"/>
                  <a:pt x="10338" y="19116"/>
                </a:cubicBezTo>
                <a:cubicBezTo>
                  <a:pt x="10662" y="18903"/>
                  <a:pt x="10617" y="18488"/>
                  <a:pt x="10270" y="18488"/>
                </a:cubicBezTo>
                <a:cubicBezTo>
                  <a:pt x="10132" y="18488"/>
                  <a:pt x="9995" y="18432"/>
                  <a:pt x="9961" y="18364"/>
                </a:cubicBezTo>
                <a:cubicBezTo>
                  <a:pt x="9881" y="18201"/>
                  <a:pt x="9272" y="18108"/>
                  <a:pt x="7848" y="18043"/>
                </a:cubicBezTo>
                <a:lnTo>
                  <a:pt x="6690" y="17989"/>
                </a:lnTo>
                <a:lnTo>
                  <a:pt x="6690" y="17479"/>
                </a:lnTo>
                <a:lnTo>
                  <a:pt x="6690" y="16966"/>
                </a:lnTo>
                <a:lnTo>
                  <a:pt x="7689" y="16834"/>
                </a:lnTo>
                <a:lnTo>
                  <a:pt x="8692" y="16702"/>
                </a:lnTo>
                <a:lnTo>
                  <a:pt x="8743" y="15846"/>
                </a:lnTo>
                <a:lnTo>
                  <a:pt x="8797" y="14987"/>
                </a:lnTo>
                <a:lnTo>
                  <a:pt x="9219" y="14894"/>
                </a:lnTo>
                <a:cubicBezTo>
                  <a:pt x="9451" y="14843"/>
                  <a:pt x="9864" y="14799"/>
                  <a:pt x="10139" y="14794"/>
                </a:cubicBezTo>
                <a:lnTo>
                  <a:pt x="10641" y="14787"/>
                </a:lnTo>
                <a:lnTo>
                  <a:pt x="10641" y="13999"/>
                </a:lnTo>
                <a:cubicBezTo>
                  <a:pt x="10641" y="13070"/>
                  <a:pt x="10756" y="12937"/>
                  <a:pt x="11573" y="12937"/>
                </a:cubicBezTo>
                <a:cubicBezTo>
                  <a:pt x="12375" y="12937"/>
                  <a:pt x="12431" y="12878"/>
                  <a:pt x="12431" y="12070"/>
                </a:cubicBezTo>
                <a:cubicBezTo>
                  <a:pt x="12431" y="11514"/>
                  <a:pt x="12392" y="11354"/>
                  <a:pt x="12247" y="11300"/>
                </a:cubicBezTo>
                <a:cubicBezTo>
                  <a:pt x="11565" y="11050"/>
                  <a:pt x="9439" y="10690"/>
                  <a:pt x="8644" y="10690"/>
                </a:cubicBezTo>
                <a:lnTo>
                  <a:pt x="7689" y="10690"/>
                </a:lnTo>
                <a:lnTo>
                  <a:pt x="7689" y="11354"/>
                </a:lnTo>
                <a:cubicBezTo>
                  <a:pt x="7689" y="12108"/>
                  <a:pt x="7711" y="12090"/>
                  <a:pt x="6721" y="12209"/>
                </a:cubicBezTo>
                <a:lnTo>
                  <a:pt x="6015" y="12295"/>
                </a:lnTo>
                <a:lnTo>
                  <a:pt x="5984" y="12980"/>
                </a:lnTo>
                <a:lnTo>
                  <a:pt x="5953" y="13664"/>
                </a:lnTo>
                <a:lnTo>
                  <a:pt x="5426" y="13664"/>
                </a:lnTo>
                <a:cubicBezTo>
                  <a:pt x="4918" y="13664"/>
                  <a:pt x="4896" y="13651"/>
                  <a:pt x="4868" y="13268"/>
                </a:cubicBezTo>
                <a:cubicBezTo>
                  <a:pt x="4816" y="12553"/>
                  <a:pt x="4745" y="12301"/>
                  <a:pt x="4466" y="11885"/>
                </a:cubicBezTo>
                <a:lnTo>
                  <a:pt x="4189" y="11475"/>
                </a:lnTo>
                <a:lnTo>
                  <a:pt x="4469" y="11150"/>
                </a:lnTo>
                <a:cubicBezTo>
                  <a:pt x="4742" y="10834"/>
                  <a:pt x="4742" y="10817"/>
                  <a:pt x="4579" y="10330"/>
                </a:cubicBezTo>
                <a:cubicBezTo>
                  <a:pt x="4430" y="9883"/>
                  <a:pt x="4430" y="9820"/>
                  <a:pt x="4577" y="9685"/>
                </a:cubicBezTo>
                <a:cubicBezTo>
                  <a:pt x="4857" y="9427"/>
                  <a:pt x="4760" y="9278"/>
                  <a:pt x="4115" y="8975"/>
                </a:cubicBezTo>
                <a:cubicBezTo>
                  <a:pt x="3771" y="8814"/>
                  <a:pt x="3421" y="8582"/>
                  <a:pt x="3336" y="8462"/>
                </a:cubicBezTo>
                <a:cubicBezTo>
                  <a:pt x="3251" y="8342"/>
                  <a:pt x="3108" y="7754"/>
                  <a:pt x="3019" y="7157"/>
                </a:cubicBezTo>
                <a:cubicBezTo>
                  <a:pt x="2930" y="6560"/>
                  <a:pt x="2759" y="5796"/>
                  <a:pt x="2639" y="5456"/>
                </a:cubicBezTo>
                <a:cubicBezTo>
                  <a:pt x="2403" y="4786"/>
                  <a:pt x="2474" y="4479"/>
                  <a:pt x="2863" y="4479"/>
                </a:cubicBezTo>
                <a:cubicBezTo>
                  <a:pt x="3237" y="4479"/>
                  <a:pt x="3545" y="3912"/>
                  <a:pt x="3741" y="2871"/>
                </a:cubicBezTo>
                <a:cubicBezTo>
                  <a:pt x="3906" y="1993"/>
                  <a:pt x="3911" y="1810"/>
                  <a:pt x="3781" y="1295"/>
                </a:cubicBezTo>
                <a:cubicBezTo>
                  <a:pt x="3589" y="538"/>
                  <a:pt x="3013" y="113"/>
                  <a:pt x="2045" y="15"/>
                </a:cubicBezTo>
                <a:cubicBezTo>
                  <a:pt x="1888" y="0"/>
                  <a:pt x="1738" y="-4"/>
                  <a:pt x="1597" y="5"/>
                </a:cubicBezTo>
                <a:close/>
                <a:moveTo>
                  <a:pt x="14745" y="4679"/>
                </a:moveTo>
                <a:cubicBezTo>
                  <a:pt x="14339" y="4626"/>
                  <a:pt x="13868" y="4692"/>
                  <a:pt x="13453" y="4896"/>
                </a:cubicBezTo>
                <a:cubicBezTo>
                  <a:pt x="13129" y="5056"/>
                  <a:pt x="12853" y="5610"/>
                  <a:pt x="12853" y="6098"/>
                </a:cubicBezTo>
                <a:cubicBezTo>
                  <a:pt x="12853" y="6552"/>
                  <a:pt x="13164" y="7812"/>
                  <a:pt x="13337" y="8056"/>
                </a:cubicBezTo>
                <a:cubicBezTo>
                  <a:pt x="13568" y="8382"/>
                  <a:pt x="13419" y="8438"/>
                  <a:pt x="12499" y="8359"/>
                </a:cubicBezTo>
                <a:cubicBezTo>
                  <a:pt x="11902" y="8307"/>
                  <a:pt x="11556" y="8209"/>
                  <a:pt x="11357" y="8034"/>
                </a:cubicBezTo>
                <a:cubicBezTo>
                  <a:pt x="10964" y="7688"/>
                  <a:pt x="10086" y="7688"/>
                  <a:pt x="9828" y="8034"/>
                </a:cubicBezTo>
                <a:cubicBezTo>
                  <a:pt x="9724" y="8173"/>
                  <a:pt x="9462" y="8329"/>
                  <a:pt x="9244" y="8380"/>
                </a:cubicBezTo>
                <a:cubicBezTo>
                  <a:pt x="8852" y="8472"/>
                  <a:pt x="8851" y="8476"/>
                  <a:pt x="8851" y="9118"/>
                </a:cubicBezTo>
                <a:cubicBezTo>
                  <a:pt x="8851" y="9473"/>
                  <a:pt x="8887" y="9763"/>
                  <a:pt x="8930" y="9763"/>
                </a:cubicBezTo>
                <a:cubicBezTo>
                  <a:pt x="8973" y="9764"/>
                  <a:pt x="9562" y="9882"/>
                  <a:pt x="10241" y="10024"/>
                </a:cubicBezTo>
                <a:cubicBezTo>
                  <a:pt x="11105" y="10204"/>
                  <a:pt x="11571" y="10365"/>
                  <a:pt x="11788" y="10566"/>
                </a:cubicBezTo>
                <a:cubicBezTo>
                  <a:pt x="12035" y="10795"/>
                  <a:pt x="12178" y="10836"/>
                  <a:pt x="12502" y="10765"/>
                </a:cubicBezTo>
                <a:cubicBezTo>
                  <a:pt x="12724" y="10716"/>
                  <a:pt x="13072" y="10662"/>
                  <a:pt x="13275" y="10648"/>
                </a:cubicBezTo>
                <a:lnTo>
                  <a:pt x="13643" y="10623"/>
                </a:lnTo>
                <a:lnTo>
                  <a:pt x="13643" y="11746"/>
                </a:lnTo>
                <a:lnTo>
                  <a:pt x="13640" y="12865"/>
                </a:lnTo>
                <a:lnTo>
                  <a:pt x="13187" y="13179"/>
                </a:lnTo>
                <a:cubicBezTo>
                  <a:pt x="12483" y="13667"/>
                  <a:pt x="12373" y="14423"/>
                  <a:pt x="12915" y="15062"/>
                </a:cubicBezTo>
                <a:lnTo>
                  <a:pt x="13170" y="15361"/>
                </a:lnTo>
                <a:lnTo>
                  <a:pt x="12955" y="15654"/>
                </a:lnTo>
                <a:cubicBezTo>
                  <a:pt x="12609" y="16115"/>
                  <a:pt x="12766" y="16615"/>
                  <a:pt x="13289" y="16720"/>
                </a:cubicBezTo>
                <a:cubicBezTo>
                  <a:pt x="13794" y="16821"/>
                  <a:pt x="13883" y="16969"/>
                  <a:pt x="13566" y="17180"/>
                </a:cubicBezTo>
                <a:cubicBezTo>
                  <a:pt x="13434" y="17268"/>
                  <a:pt x="13266" y="17449"/>
                  <a:pt x="13190" y="17583"/>
                </a:cubicBezTo>
                <a:cubicBezTo>
                  <a:pt x="13114" y="17717"/>
                  <a:pt x="12965" y="17825"/>
                  <a:pt x="12858" y="17825"/>
                </a:cubicBezTo>
                <a:cubicBezTo>
                  <a:pt x="12752" y="17825"/>
                  <a:pt x="12637" y="17916"/>
                  <a:pt x="12604" y="18025"/>
                </a:cubicBezTo>
                <a:cubicBezTo>
                  <a:pt x="12570" y="18134"/>
                  <a:pt x="12451" y="18224"/>
                  <a:pt x="12337" y="18224"/>
                </a:cubicBezTo>
                <a:cubicBezTo>
                  <a:pt x="12180" y="18224"/>
                  <a:pt x="12122" y="18327"/>
                  <a:pt x="12097" y="18652"/>
                </a:cubicBezTo>
                <a:cubicBezTo>
                  <a:pt x="12072" y="18976"/>
                  <a:pt x="12018" y="19074"/>
                  <a:pt x="11878" y="19045"/>
                </a:cubicBezTo>
                <a:cubicBezTo>
                  <a:pt x="11739" y="19015"/>
                  <a:pt x="11694" y="19097"/>
                  <a:pt x="11694" y="19380"/>
                </a:cubicBezTo>
                <a:cubicBezTo>
                  <a:pt x="11694" y="19837"/>
                  <a:pt x="12126" y="20198"/>
                  <a:pt x="12779" y="20292"/>
                </a:cubicBezTo>
                <a:cubicBezTo>
                  <a:pt x="13021" y="20327"/>
                  <a:pt x="13242" y="20383"/>
                  <a:pt x="13266" y="20414"/>
                </a:cubicBezTo>
                <a:cubicBezTo>
                  <a:pt x="13341" y="20508"/>
                  <a:pt x="13731" y="20475"/>
                  <a:pt x="14065" y="20350"/>
                </a:cubicBezTo>
                <a:cubicBezTo>
                  <a:pt x="16240" y="19532"/>
                  <a:pt x="18489" y="18750"/>
                  <a:pt x="18724" y="18727"/>
                </a:cubicBezTo>
                <a:cubicBezTo>
                  <a:pt x="18886" y="18712"/>
                  <a:pt x="19179" y="18800"/>
                  <a:pt x="19376" y="18923"/>
                </a:cubicBezTo>
                <a:cubicBezTo>
                  <a:pt x="19631" y="19083"/>
                  <a:pt x="20002" y="19148"/>
                  <a:pt x="20667" y="19148"/>
                </a:cubicBezTo>
                <a:lnTo>
                  <a:pt x="21599" y="19148"/>
                </a:lnTo>
                <a:lnTo>
                  <a:pt x="21599" y="18356"/>
                </a:lnTo>
                <a:lnTo>
                  <a:pt x="21599" y="17565"/>
                </a:lnTo>
                <a:lnTo>
                  <a:pt x="20571" y="16706"/>
                </a:lnTo>
                <a:lnTo>
                  <a:pt x="19546" y="15843"/>
                </a:lnTo>
                <a:lnTo>
                  <a:pt x="18736" y="15843"/>
                </a:lnTo>
                <a:lnTo>
                  <a:pt x="17923" y="15843"/>
                </a:lnTo>
                <a:lnTo>
                  <a:pt x="17891" y="16406"/>
                </a:lnTo>
                <a:lnTo>
                  <a:pt x="17857" y="16966"/>
                </a:lnTo>
                <a:lnTo>
                  <a:pt x="17404" y="16930"/>
                </a:lnTo>
                <a:cubicBezTo>
                  <a:pt x="17155" y="16910"/>
                  <a:pt x="16542" y="17017"/>
                  <a:pt x="16042" y="17166"/>
                </a:cubicBezTo>
                <a:cubicBezTo>
                  <a:pt x="15481" y="17333"/>
                  <a:pt x="15097" y="17388"/>
                  <a:pt x="15036" y="17312"/>
                </a:cubicBezTo>
                <a:cubicBezTo>
                  <a:pt x="14982" y="17244"/>
                  <a:pt x="14887" y="16700"/>
                  <a:pt x="14824" y="16103"/>
                </a:cubicBezTo>
                <a:lnTo>
                  <a:pt x="14708" y="15019"/>
                </a:lnTo>
                <a:lnTo>
                  <a:pt x="15019" y="14745"/>
                </a:lnTo>
                <a:cubicBezTo>
                  <a:pt x="15190" y="14593"/>
                  <a:pt x="15483" y="14269"/>
                  <a:pt x="15671" y="14024"/>
                </a:cubicBezTo>
                <a:cubicBezTo>
                  <a:pt x="16100" y="13467"/>
                  <a:pt x="16116" y="12983"/>
                  <a:pt x="15736" y="11942"/>
                </a:cubicBezTo>
                <a:cubicBezTo>
                  <a:pt x="15533" y="11387"/>
                  <a:pt x="15441" y="10862"/>
                  <a:pt x="15393" y="10017"/>
                </a:cubicBezTo>
                <a:cubicBezTo>
                  <a:pt x="15337" y="9026"/>
                  <a:pt x="15289" y="8807"/>
                  <a:pt x="15065" y="8508"/>
                </a:cubicBezTo>
                <a:lnTo>
                  <a:pt x="14801" y="8155"/>
                </a:lnTo>
                <a:lnTo>
                  <a:pt x="15127" y="7795"/>
                </a:lnTo>
                <a:cubicBezTo>
                  <a:pt x="15305" y="7596"/>
                  <a:pt x="15528" y="7288"/>
                  <a:pt x="15626" y="7114"/>
                </a:cubicBezTo>
                <a:cubicBezTo>
                  <a:pt x="15847" y="6718"/>
                  <a:pt x="15863" y="5565"/>
                  <a:pt x="15651" y="5185"/>
                </a:cubicBezTo>
                <a:cubicBezTo>
                  <a:pt x="15495" y="4906"/>
                  <a:pt x="15151" y="4732"/>
                  <a:pt x="14745" y="46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54" name="IMG_9186.png" descr="IMG_9186.png"/>
          <p:cNvPicPr>
            <a:picLocks noChangeAspect="1"/>
          </p:cNvPicPr>
          <p:nvPr/>
        </p:nvPicPr>
        <p:blipFill>
          <a:blip r:embed="rId5">
            <a:extLst/>
          </a:blip>
          <a:srcRect l="75216" t="20276" r="7761" b="59598"/>
          <a:stretch>
            <a:fillRect/>
          </a:stretch>
        </p:blipFill>
        <p:spPr>
          <a:xfrm>
            <a:off x="3607737" y="873165"/>
            <a:ext cx="3524380" cy="3125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7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7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0" grpId="4"/>
      <p:bldP build="whole" bldLvl="1" animBg="1" rev="0" advAuto="0" spid="541" grpId="6"/>
      <p:bldP build="whole" bldLvl="1" animBg="1" rev="0" advAuto="0" spid="539" grpId="2"/>
      <p:bldP build="whole" bldLvl="1" animBg="1" rev="0" advAuto="0" spid="543" grpId="9"/>
      <p:bldP build="whole" bldLvl="1" animBg="1" rev="0" advAuto="0" spid="552" grpId="7"/>
      <p:bldP build="whole" bldLvl="1" animBg="1" rev="0" advAuto="0" spid="542" grpId="8"/>
      <p:bldP build="whole" bldLvl="1" animBg="1" rev="0" advAuto="0" spid="549" grpId="5"/>
      <p:bldP build="whole" bldLvl="1" animBg="1" rev="0" advAuto="0" spid="546" grpId="3"/>
      <p:bldP build="whole" bldLvl="1" animBg="1" rev="0" advAuto="0" spid="53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