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1150" r:id="rId2"/>
    <p:sldId id="258" r:id="rId3"/>
    <p:sldId id="1162" r:id="rId4"/>
    <p:sldId id="1277" r:id="rId5"/>
    <p:sldId id="1298" r:id="rId6"/>
    <p:sldId id="1297" r:id="rId7"/>
    <p:sldId id="1163" r:id="rId8"/>
    <p:sldId id="1165" r:id="rId9"/>
    <p:sldId id="1267" r:id="rId10"/>
    <p:sldId id="1168" r:id="rId11"/>
    <p:sldId id="1285" r:id="rId12"/>
    <p:sldId id="1292" r:id="rId13"/>
    <p:sldId id="1228" r:id="rId14"/>
    <p:sldId id="1264" r:id="rId15"/>
    <p:sldId id="1166" r:id="rId16"/>
    <p:sldId id="1175" r:id="rId17"/>
    <p:sldId id="1176" r:id="rId18"/>
    <p:sldId id="1189" r:id="rId19"/>
    <p:sldId id="1190" r:id="rId20"/>
    <p:sldId id="1191" r:id="rId21"/>
    <p:sldId id="1192" r:id="rId22"/>
    <p:sldId id="1193" r:id="rId23"/>
  </p:sldIdLst>
  <p:sldSz cx="9144000" cy="5143500" type="screen16x9"/>
  <p:notesSz cx="6858000" cy="9144000"/>
  <p:embeddedFontLst>
    <p:embeddedFont>
      <p:font typeface="Arabic Typesetting" panose="03020402040406030203" pitchFamily="66" charset="-78"/>
      <p:regular r:id="rId25"/>
    </p:embeddedFont>
    <p:embeddedFont>
      <p:font typeface="Bell MT" panose="02020503060305020303" pitchFamily="18" charset="0"/>
      <p:regular r:id="rId26"/>
      <p:bold r:id="rId27"/>
      <p:italic r:id="rId28"/>
    </p:embeddedFont>
    <p:embeddedFont>
      <p:font typeface="Calibri" panose="020F0502020204030204" pitchFamily="34" charset="0"/>
      <p:regular r:id="rId29"/>
      <p:bold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Modern Love" panose="04090805081005020601" pitchFamily="82" charset="0"/>
      <p:regular r:id="rId35"/>
    </p:embeddedFont>
    <p:embeddedFont>
      <p:font typeface="Mongolian Baiti" panose="03000500000000000000" pitchFamily="66" charset="0"/>
      <p:regular r:id="rId36"/>
    </p:embeddedFont>
    <p:embeddedFont>
      <p:font typeface="MV Boli" panose="02000500030200090000" pitchFamily="2" charset="0"/>
      <p:regular r:id="rId37"/>
    </p:embeddedFont>
    <p:embeddedFont>
      <p:font typeface="Playfair Display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D1C"/>
    <a:srgbClr val="C27CC2"/>
    <a:srgbClr val="A620B0"/>
    <a:srgbClr val="E93B18"/>
    <a:srgbClr val="FF8989"/>
    <a:srgbClr val="CCCCFF"/>
    <a:srgbClr val="C2D8D6"/>
    <a:srgbClr val="ECCEE8"/>
    <a:srgbClr val="F369CC"/>
    <a:srgbClr val="CCE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78" d="100"/>
          <a:sy n="78" d="100"/>
        </p:scale>
        <p:origin x="44" y="2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آهات مكتومة" userId="35531ba1d56b027a" providerId="LiveId" clId="{EA0D9664-22CF-46F4-9C74-8E544DF62693}"/>
    <pc:docChg chg="undo redo custSel addSld delSld modSld sldOrd">
      <pc:chgData name="آهات مكتومة" userId="35531ba1d56b027a" providerId="LiveId" clId="{EA0D9664-22CF-46F4-9C74-8E544DF62693}" dt="2021-03-01T11:46:04.410" v="2272"/>
      <pc:docMkLst>
        <pc:docMk/>
      </pc:docMkLst>
      <pc:sldChg chg="addSp delSp modSp mod">
        <pc:chgData name="آهات مكتومة" userId="35531ba1d56b027a" providerId="LiveId" clId="{EA0D9664-22CF-46F4-9C74-8E544DF62693}" dt="2021-03-01T11:46:04.410" v="2272"/>
        <pc:sldMkLst>
          <pc:docMk/>
          <pc:sldMk cId="0" sldId="258"/>
        </pc:sldMkLst>
        <pc:picChg chg="del">
          <ac:chgData name="آهات مكتومة" userId="35531ba1d56b027a" providerId="LiveId" clId="{EA0D9664-22CF-46F4-9C74-8E544DF62693}" dt="2021-03-01T11:46:03.490" v="2271" actId="478"/>
          <ac:picMkLst>
            <pc:docMk/>
            <pc:sldMk cId="0" sldId="258"/>
            <ac:picMk id="21" creationId="{8B41C7D0-E853-451A-8C24-5A0F82405456}"/>
          </ac:picMkLst>
        </pc:picChg>
        <pc:picChg chg="add mod">
          <ac:chgData name="آهات مكتومة" userId="35531ba1d56b027a" providerId="LiveId" clId="{EA0D9664-22CF-46F4-9C74-8E544DF62693}" dt="2021-03-01T11:46:04.410" v="2272"/>
          <ac:picMkLst>
            <pc:docMk/>
            <pc:sldMk cId="0" sldId="258"/>
            <ac:picMk id="23" creationId="{2D0E9188-78AD-4536-887B-D181DF6E656E}"/>
          </ac:picMkLst>
        </pc:picChg>
      </pc:sldChg>
      <pc:sldChg chg="addSp delSp modSp mod">
        <pc:chgData name="آهات مكتومة" userId="35531ba1d56b027a" providerId="LiveId" clId="{EA0D9664-22CF-46F4-9C74-8E544DF62693}" dt="2021-03-01T11:45:59.450" v="2270"/>
        <pc:sldMkLst>
          <pc:docMk/>
          <pc:sldMk cId="4212259142" sldId="1162"/>
        </pc:sldMkLst>
        <pc:picChg chg="del">
          <ac:chgData name="آهات مكتومة" userId="35531ba1d56b027a" providerId="LiveId" clId="{EA0D9664-22CF-46F4-9C74-8E544DF62693}" dt="2021-03-01T11:45:59.002" v="2269" actId="478"/>
          <ac:picMkLst>
            <pc:docMk/>
            <pc:sldMk cId="4212259142" sldId="1162"/>
            <ac:picMk id="21" creationId="{8B41C7D0-E853-451A-8C24-5A0F82405456}"/>
          </ac:picMkLst>
        </pc:picChg>
        <pc:picChg chg="add mod">
          <ac:chgData name="آهات مكتومة" userId="35531ba1d56b027a" providerId="LiveId" clId="{EA0D9664-22CF-46F4-9C74-8E544DF62693}" dt="2021-03-01T11:45:59.450" v="2270"/>
          <ac:picMkLst>
            <pc:docMk/>
            <pc:sldMk cId="4212259142" sldId="1162"/>
            <ac:picMk id="23" creationId="{02D9AFB3-C385-49ED-B98F-BC5E726E5894}"/>
          </ac:picMkLst>
        </pc:picChg>
      </pc:sldChg>
      <pc:sldChg chg="addSp delSp modSp mod">
        <pc:chgData name="آهات مكتومة" userId="35531ba1d56b027a" providerId="LiveId" clId="{EA0D9664-22CF-46F4-9C74-8E544DF62693}" dt="2021-03-01T11:45:41.347" v="2264"/>
        <pc:sldMkLst>
          <pc:docMk/>
          <pc:sldMk cId="623550138" sldId="1163"/>
        </pc:sldMkLst>
        <pc:spChg chg="mod">
          <ac:chgData name="آهات مكتومة" userId="35531ba1d56b027a" providerId="LiveId" clId="{EA0D9664-22CF-46F4-9C74-8E544DF62693}" dt="2021-02-28T11:59:02.645" v="15" actId="20577"/>
          <ac:spMkLst>
            <pc:docMk/>
            <pc:sldMk cId="623550138" sldId="1163"/>
            <ac:spMk id="26" creationId="{19387123-160F-4B53-9075-23B4A65BC429}"/>
          </ac:spMkLst>
        </pc:spChg>
        <pc:picChg chg="del">
          <ac:chgData name="آهات مكتومة" userId="35531ba1d56b027a" providerId="LiveId" clId="{EA0D9664-22CF-46F4-9C74-8E544DF62693}" dt="2021-03-01T11:45:40.592" v="2263" actId="478"/>
          <ac:picMkLst>
            <pc:docMk/>
            <pc:sldMk cId="623550138" sldId="1163"/>
            <ac:picMk id="21" creationId="{8B41C7D0-E853-451A-8C24-5A0F82405456}"/>
          </ac:picMkLst>
        </pc:picChg>
        <pc:picChg chg="add mod">
          <ac:chgData name="آهات مكتومة" userId="35531ba1d56b027a" providerId="LiveId" clId="{EA0D9664-22CF-46F4-9C74-8E544DF62693}" dt="2021-03-01T11:45:41.347" v="2264"/>
          <ac:picMkLst>
            <pc:docMk/>
            <pc:sldMk cId="623550138" sldId="1163"/>
            <ac:picMk id="23" creationId="{54E4DD8E-9BDB-4127-A7E9-7893BB954A04}"/>
          </ac:picMkLst>
        </pc:picChg>
      </pc:sldChg>
      <pc:sldChg chg="addSp delSp modSp mod modAnim">
        <pc:chgData name="آهات مكتومة" userId="35531ba1d56b027a" providerId="LiveId" clId="{EA0D9664-22CF-46F4-9C74-8E544DF62693}" dt="2021-03-01T11:45:33.742" v="2262"/>
        <pc:sldMkLst>
          <pc:docMk/>
          <pc:sldMk cId="2094959349" sldId="1165"/>
        </pc:sldMkLst>
        <pc:spChg chg="mod">
          <ac:chgData name="آهات مكتومة" userId="35531ba1d56b027a" providerId="LiveId" clId="{EA0D9664-22CF-46F4-9C74-8E544DF62693}" dt="2021-02-28T12:05:56.361" v="209" actId="20577"/>
          <ac:spMkLst>
            <pc:docMk/>
            <pc:sldMk cId="2094959349" sldId="1165"/>
            <ac:spMk id="25" creationId="{C989422C-E754-4E43-8AAD-B57BA5C2F455}"/>
          </ac:spMkLst>
        </pc:spChg>
        <pc:picChg chg="del">
          <ac:chgData name="آهات مكتومة" userId="35531ba1d56b027a" providerId="LiveId" clId="{EA0D9664-22CF-46F4-9C74-8E544DF62693}" dt="2021-03-01T11:45:33.188" v="2261" actId="478"/>
          <ac:picMkLst>
            <pc:docMk/>
            <pc:sldMk cId="2094959349" sldId="1165"/>
            <ac:picMk id="21" creationId="{8B41C7D0-E853-451A-8C24-5A0F82405456}"/>
          </ac:picMkLst>
        </pc:picChg>
        <pc:picChg chg="add mod">
          <ac:chgData name="آهات مكتومة" userId="35531ba1d56b027a" providerId="LiveId" clId="{EA0D9664-22CF-46F4-9C74-8E544DF62693}" dt="2021-03-01T11:45:33.742" v="2262"/>
          <ac:picMkLst>
            <pc:docMk/>
            <pc:sldMk cId="2094959349" sldId="1165"/>
            <ac:picMk id="23" creationId="{D02595A1-5353-437B-8FD7-ADA4A4CE4126}"/>
          </ac:picMkLst>
        </pc:picChg>
      </pc:sldChg>
      <pc:sldChg chg="addSp delSp modSp mod">
        <pc:chgData name="آهات مكتومة" userId="35531ba1d56b027a" providerId="LiveId" clId="{EA0D9664-22CF-46F4-9C74-8E544DF62693}" dt="2021-03-01T11:45:12.623" v="2256"/>
        <pc:sldMkLst>
          <pc:docMk/>
          <pc:sldMk cId="2894646997" sldId="1166"/>
        </pc:sldMkLst>
        <pc:picChg chg="del">
          <ac:chgData name="آهات مكتومة" userId="35531ba1d56b027a" providerId="LiveId" clId="{EA0D9664-22CF-46F4-9C74-8E544DF62693}" dt="2021-03-01T11:45:12.138" v="2255" actId="478"/>
          <ac:picMkLst>
            <pc:docMk/>
            <pc:sldMk cId="2894646997" sldId="1166"/>
            <ac:picMk id="21" creationId="{8B41C7D0-E853-451A-8C24-5A0F82405456}"/>
          </ac:picMkLst>
        </pc:picChg>
        <pc:picChg chg="add mod">
          <ac:chgData name="آهات مكتومة" userId="35531ba1d56b027a" providerId="LiveId" clId="{EA0D9664-22CF-46F4-9C74-8E544DF62693}" dt="2021-03-01T11:45:12.623" v="2256"/>
          <ac:picMkLst>
            <pc:docMk/>
            <pc:sldMk cId="2894646997" sldId="1166"/>
            <ac:picMk id="23" creationId="{E49617AC-C7CE-4186-A75E-6648EBC1E37B}"/>
          </ac:picMkLst>
        </pc:picChg>
      </pc:sldChg>
      <pc:sldChg chg="addSp delSp modSp mod">
        <pc:chgData name="آهات مكتومة" userId="35531ba1d56b027a" providerId="LiveId" clId="{EA0D9664-22CF-46F4-9C74-8E544DF62693}" dt="2021-03-01T11:45:21.106" v="2258"/>
        <pc:sldMkLst>
          <pc:docMk/>
          <pc:sldMk cId="793842976" sldId="1168"/>
        </pc:sldMkLst>
        <pc:spChg chg="mod">
          <ac:chgData name="آهات مكتومة" userId="35531ba1d56b027a" providerId="LiveId" clId="{EA0D9664-22CF-46F4-9C74-8E544DF62693}" dt="2021-02-28T12:08:14.062" v="220" actId="20577"/>
          <ac:spMkLst>
            <pc:docMk/>
            <pc:sldMk cId="793842976" sldId="1168"/>
            <ac:spMk id="18" creationId="{F63FF509-1E46-4230-9EED-537542488042}"/>
          </ac:spMkLst>
        </pc:spChg>
        <pc:picChg chg="del">
          <ac:chgData name="آهات مكتومة" userId="35531ba1d56b027a" providerId="LiveId" clId="{EA0D9664-22CF-46F4-9C74-8E544DF62693}" dt="2021-02-28T12:07:46.727" v="210" actId="478"/>
          <ac:picMkLst>
            <pc:docMk/>
            <pc:sldMk cId="793842976" sldId="1168"/>
            <ac:picMk id="3" creationId="{8BA85641-41CF-4C65-B962-B636A2CBE743}"/>
          </ac:picMkLst>
        </pc:picChg>
        <pc:picChg chg="add mod modCrop">
          <ac:chgData name="آهات مكتومة" userId="35531ba1d56b027a" providerId="LiveId" clId="{EA0D9664-22CF-46F4-9C74-8E544DF62693}" dt="2021-02-28T12:08:10.286" v="218" actId="14100"/>
          <ac:picMkLst>
            <pc:docMk/>
            <pc:sldMk cId="793842976" sldId="1168"/>
            <ac:picMk id="4" creationId="{67E663E5-0CD5-43C7-A560-6C61EB9D5B7C}"/>
          </ac:picMkLst>
        </pc:picChg>
        <pc:picChg chg="del">
          <ac:chgData name="آهات مكتومة" userId="35531ba1d56b027a" providerId="LiveId" clId="{EA0D9664-22CF-46F4-9C74-8E544DF62693}" dt="2021-03-01T11:45:20.597" v="2257" actId="478"/>
          <ac:picMkLst>
            <pc:docMk/>
            <pc:sldMk cId="793842976" sldId="1168"/>
            <ac:picMk id="21" creationId="{8B41C7D0-E853-451A-8C24-5A0F82405456}"/>
          </ac:picMkLst>
        </pc:picChg>
        <pc:picChg chg="add mod">
          <ac:chgData name="آهات مكتومة" userId="35531ba1d56b027a" providerId="LiveId" clId="{EA0D9664-22CF-46F4-9C74-8E544DF62693}" dt="2021-03-01T11:45:21.106" v="2258"/>
          <ac:picMkLst>
            <pc:docMk/>
            <pc:sldMk cId="793842976" sldId="1168"/>
            <ac:picMk id="23" creationId="{E0D72500-77AB-4136-9191-423A12E0B721}"/>
          </ac:picMkLst>
        </pc:picChg>
      </pc:sldChg>
      <pc:sldChg chg="delSp mod">
        <pc:chgData name="آهات مكتومة" userId="35531ba1d56b027a" providerId="LiveId" clId="{EA0D9664-22CF-46F4-9C74-8E544DF62693}" dt="2021-03-01T11:44:15.590" v="2248" actId="478"/>
        <pc:sldMkLst>
          <pc:docMk/>
          <pc:sldMk cId="3042700031" sldId="1175"/>
        </pc:sldMkLst>
        <pc:spChg chg="del">
          <ac:chgData name="آهات مكتومة" userId="35531ba1d56b027a" providerId="LiveId" clId="{EA0D9664-22CF-46F4-9C74-8E544DF62693}" dt="2021-03-01T11:44:15.590" v="2248" actId="478"/>
          <ac:spMkLst>
            <pc:docMk/>
            <pc:sldMk cId="3042700031" sldId="1175"/>
            <ac:spMk id="2" creationId="{28139A60-27D1-42B7-9931-6E86DBE97B14}"/>
          </ac:spMkLst>
        </pc:spChg>
      </pc:sldChg>
      <pc:sldChg chg="delSp mod">
        <pc:chgData name="آهات مكتومة" userId="35531ba1d56b027a" providerId="LiveId" clId="{EA0D9664-22CF-46F4-9C74-8E544DF62693}" dt="2021-03-01T11:44:20.919" v="2249" actId="478"/>
        <pc:sldMkLst>
          <pc:docMk/>
          <pc:sldMk cId="3994975331" sldId="1176"/>
        </pc:sldMkLst>
        <pc:spChg chg="del">
          <ac:chgData name="آهات مكتومة" userId="35531ba1d56b027a" providerId="LiveId" clId="{EA0D9664-22CF-46F4-9C74-8E544DF62693}" dt="2021-03-01T11:44:20.919" v="2249" actId="478"/>
          <ac:spMkLst>
            <pc:docMk/>
            <pc:sldMk cId="3994975331" sldId="1176"/>
            <ac:spMk id="12" creationId="{67B0A9D1-2EED-4A2E-BBA0-853D0B550491}"/>
          </ac:spMkLst>
        </pc:spChg>
      </pc:sldChg>
      <pc:sldChg chg="delSp mod">
        <pc:chgData name="آهات مكتومة" userId="35531ba1d56b027a" providerId="LiveId" clId="{EA0D9664-22CF-46F4-9C74-8E544DF62693}" dt="2021-03-01T11:44:25.197" v="2250" actId="478"/>
        <pc:sldMkLst>
          <pc:docMk/>
          <pc:sldMk cId="1858532310" sldId="1189"/>
        </pc:sldMkLst>
        <pc:spChg chg="del">
          <ac:chgData name="آهات مكتومة" userId="35531ba1d56b027a" providerId="LiveId" clId="{EA0D9664-22CF-46F4-9C74-8E544DF62693}" dt="2021-03-01T11:44:25.197" v="2250" actId="478"/>
          <ac:spMkLst>
            <pc:docMk/>
            <pc:sldMk cId="1858532310" sldId="1189"/>
            <ac:spMk id="15" creationId="{4D824191-1764-4608-A2D3-9A3132862139}"/>
          </ac:spMkLst>
        </pc:spChg>
      </pc:sldChg>
      <pc:sldChg chg="delSp mod">
        <pc:chgData name="آهات مكتومة" userId="35531ba1d56b027a" providerId="LiveId" clId="{EA0D9664-22CF-46F4-9C74-8E544DF62693}" dt="2021-03-01T11:44:29.403" v="2251" actId="478"/>
        <pc:sldMkLst>
          <pc:docMk/>
          <pc:sldMk cId="3575841307" sldId="1190"/>
        </pc:sldMkLst>
        <pc:spChg chg="del">
          <ac:chgData name="آهات مكتومة" userId="35531ba1d56b027a" providerId="LiveId" clId="{EA0D9664-22CF-46F4-9C74-8E544DF62693}" dt="2021-03-01T11:44:29.403" v="2251" actId="478"/>
          <ac:spMkLst>
            <pc:docMk/>
            <pc:sldMk cId="3575841307" sldId="1190"/>
            <ac:spMk id="15" creationId="{6BBF236D-6966-4090-A252-9ACC7F634FCE}"/>
          </ac:spMkLst>
        </pc:spChg>
      </pc:sldChg>
      <pc:sldChg chg="delSp mod">
        <pc:chgData name="آهات مكتومة" userId="35531ba1d56b027a" providerId="LiveId" clId="{EA0D9664-22CF-46F4-9C74-8E544DF62693}" dt="2021-03-01T11:44:33.756" v="2252" actId="478"/>
        <pc:sldMkLst>
          <pc:docMk/>
          <pc:sldMk cId="3690115937" sldId="1191"/>
        </pc:sldMkLst>
        <pc:spChg chg="del">
          <ac:chgData name="آهات مكتومة" userId="35531ba1d56b027a" providerId="LiveId" clId="{EA0D9664-22CF-46F4-9C74-8E544DF62693}" dt="2021-03-01T11:44:33.756" v="2252" actId="478"/>
          <ac:spMkLst>
            <pc:docMk/>
            <pc:sldMk cId="3690115937" sldId="1191"/>
            <ac:spMk id="15" creationId="{34946D06-1554-4DB2-BE59-A9C359F3A6D1}"/>
          </ac:spMkLst>
        </pc:spChg>
      </pc:sldChg>
      <pc:sldChg chg="delSp mod">
        <pc:chgData name="آهات مكتومة" userId="35531ba1d56b027a" providerId="LiveId" clId="{EA0D9664-22CF-46F4-9C74-8E544DF62693}" dt="2021-03-01T11:44:38.031" v="2253" actId="478"/>
        <pc:sldMkLst>
          <pc:docMk/>
          <pc:sldMk cId="911161945" sldId="1192"/>
        </pc:sldMkLst>
        <pc:spChg chg="del">
          <ac:chgData name="آهات مكتومة" userId="35531ba1d56b027a" providerId="LiveId" clId="{EA0D9664-22CF-46F4-9C74-8E544DF62693}" dt="2021-03-01T11:44:38.031" v="2253" actId="478"/>
          <ac:spMkLst>
            <pc:docMk/>
            <pc:sldMk cId="911161945" sldId="1192"/>
            <ac:spMk id="15" creationId="{1E8D2953-1998-42B9-B768-B08BECAB9FA1}"/>
          </ac:spMkLst>
        </pc:spChg>
      </pc:sldChg>
      <pc:sldChg chg="delSp mod">
        <pc:chgData name="آهات مكتومة" userId="35531ba1d56b027a" providerId="LiveId" clId="{EA0D9664-22CF-46F4-9C74-8E544DF62693}" dt="2021-03-01T11:44:41.862" v="2254" actId="478"/>
        <pc:sldMkLst>
          <pc:docMk/>
          <pc:sldMk cId="836435197" sldId="1193"/>
        </pc:sldMkLst>
        <pc:spChg chg="del">
          <ac:chgData name="آهات مكتومة" userId="35531ba1d56b027a" providerId="LiveId" clId="{EA0D9664-22CF-46F4-9C74-8E544DF62693}" dt="2021-03-01T11:44:41.862" v="2254" actId="478"/>
          <ac:spMkLst>
            <pc:docMk/>
            <pc:sldMk cId="836435197" sldId="1193"/>
            <ac:spMk id="15" creationId="{4AFD7201-D604-46BF-A9A3-CDC0BAAE2A4B}"/>
          </ac:spMkLst>
        </pc:spChg>
      </pc:sldChg>
      <pc:sldChg chg="addSp delSp modSp add mod delAnim modAnim">
        <pc:chgData name="آهات مكتومة" userId="35531ba1d56b027a" providerId="LiveId" clId="{EA0D9664-22CF-46F4-9C74-8E544DF62693}" dt="2021-03-01T11:39:49.732" v="2232"/>
        <pc:sldMkLst>
          <pc:docMk/>
          <pc:sldMk cId="3038601850" sldId="1228"/>
        </pc:sldMkLst>
        <pc:spChg chg="del mod">
          <ac:chgData name="آهات مكتومة" userId="35531ba1d56b027a" providerId="LiveId" clId="{EA0D9664-22CF-46F4-9C74-8E544DF62693}" dt="2021-03-01T11:33:04.160" v="2147" actId="478"/>
          <ac:spMkLst>
            <pc:docMk/>
            <pc:sldMk cId="3038601850" sldId="1228"/>
            <ac:spMk id="4" creationId="{49074897-FF3C-4642-AECB-705B807A4CB2}"/>
          </ac:spMkLst>
        </pc:spChg>
        <pc:spChg chg="mod">
          <ac:chgData name="آهات مكتومة" userId="35531ba1d56b027a" providerId="LiveId" clId="{EA0D9664-22CF-46F4-9C74-8E544DF62693}" dt="2021-03-01T08:07:26.992" v="1026" actId="1076"/>
          <ac:spMkLst>
            <pc:docMk/>
            <pc:sldMk cId="3038601850" sldId="1228"/>
            <ac:spMk id="7" creationId="{E4E0ADC8-A567-4DA7-B892-6DE822508576}"/>
          </ac:spMkLst>
        </pc:spChg>
        <pc:spChg chg="mod">
          <ac:chgData name="آهات مكتومة" userId="35531ba1d56b027a" providerId="LiveId" clId="{EA0D9664-22CF-46F4-9C74-8E544DF62693}" dt="2021-03-01T08:07:55.469" v="1038" actId="20577"/>
          <ac:spMkLst>
            <pc:docMk/>
            <pc:sldMk cId="3038601850" sldId="1228"/>
            <ac:spMk id="8" creationId="{71912D96-BD18-4235-9F61-1755D39C716B}"/>
          </ac:spMkLst>
        </pc:spChg>
        <pc:spChg chg="mod">
          <ac:chgData name="آهات مكتومة" userId="35531ba1d56b027a" providerId="LiveId" clId="{EA0D9664-22CF-46F4-9C74-8E544DF62693}" dt="2021-03-01T11:35:55.530" v="2186" actId="404"/>
          <ac:spMkLst>
            <pc:docMk/>
            <pc:sldMk cId="3038601850" sldId="1228"/>
            <ac:spMk id="13" creationId="{0F111DCC-D620-4666-A94F-D229D48D5A0B}"/>
          </ac:spMkLst>
        </pc:spChg>
        <pc:spChg chg="mod">
          <ac:chgData name="آهات مكتومة" userId="35531ba1d56b027a" providerId="LiveId" clId="{EA0D9664-22CF-46F4-9C74-8E544DF62693}" dt="2021-03-01T08:33:55.430" v="1613" actId="207"/>
          <ac:spMkLst>
            <pc:docMk/>
            <pc:sldMk cId="3038601850" sldId="1228"/>
            <ac:spMk id="14" creationId="{89D49E96-0494-477D-A47F-42B187074385}"/>
          </ac:spMkLst>
        </pc:spChg>
        <pc:spChg chg="mod">
          <ac:chgData name="آهات مكتومة" userId="35531ba1d56b027a" providerId="LiveId" clId="{EA0D9664-22CF-46F4-9C74-8E544DF62693}" dt="2021-03-01T08:33:49.042" v="1612" actId="207"/>
          <ac:spMkLst>
            <pc:docMk/>
            <pc:sldMk cId="3038601850" sldId="1228"/>
            <ac:spMk id="15" creationId="{49212072-7A6A-4C7D-B941-811363E2D278}"/>
          </ac:spMkLst>
        </pc:spChg>
        <pc:spChg chg="add mod">
          <ac:chgData name="آهات مكتومة" userId="35531ba1d56b027a" providerId="LiveId" clId="{EA0D9664-22CF-46F4-9C74-8E544DF62693}" dt="2021-03-01T08:34:08.568" v="1615" actId="207"/>
          <ac:spMkLst>
            <pc:docMk/>
            <pc:sldMk cId="3038601850" sldId="1228"/>
            <ac:spMk id="17" creationId="{D770F32F-FF6D-48E3-BC51-117D6B465E74}"/>
          </ac:spMkLst>
        </pc:spChg>
        <pc:spChg chg="add mod">
          <ac:chgData name="آهات مكتومة" userId="35531ba1d56b027a" providerId="LiveId" clId="{EA0D9664-22CF-46F4-9C74-8E544DF62693}" dt="2021-03-01T08:34:03.954" v="1614" actId="207"/>
          <ac:spMkLst>
            <pc:docMk/>
            <pc:sldMk cId="3038601850" sldId="1228"/>
            <ac:spMk id="18" creationId="{9BD647CA-D06A-4670-8DBB-18D97CF04842}"/>
          </ac:spMkLst>
        </pc:spChg>
        <pc:spChg chg="add mod">
          <ac:chgData name="آهات مكتومة" userId="35531ba1d56b027a" providerId="LiveId" clId="{EA0D9664-22CF-46F4-9C74-8E544DF62693}" dt="2021-03-01T08:34:13.386" v="1616" actId="207"/>
          <ac:spMkLst>
            <pc:docMk/>
            <pc:sldMk cId="3038601850" sldId="1228"/>
            <ac:spMk id="19" creationId="{379F46AD-D7A1-4164-B456-6026A58F974B}"/>
          </ac:spMkLst>
        </pc:spChg>
        <pc:spChg chg="add mod">
          <ac:chgData name="آهات مكتومة" userId="35531ba1d56b027a" providerId="LiveId" clId="{EA0D9664-22CF-46F4-9C74-8E544DF62693}" dt="2021-03-01T08:34:27.761" v="1617" actId="207"/>
          <ac:spMkLst>
            <pc:docMk/>
            <pc:sldMk cId="3038601850" sldId="1228"/>
            <ac:spMk id="20" creationId="{1D3A0518-861E-4230-B63B-CE75FC0E7084}"/>
          </ac:spMkLst>
        </pc:spChg>
        <pc:spChg chg="add mod">
          <ac:chgData name="آهات مكتومة" userId="35531ba1d56b027a" providerId="LiveId" clId="{EA0D9664-22CF-46F4-9C74-8E544DF62693}" dt="2021-03-01T11:37:06.089" v="2214" actId="1036"/>
          <ac:spMkLst>
            <pc:docMk/>
            <pc:sldMk cId="3038601850" sldId="1228"/>
            <ac:spMk id="21" creationId="{6638A2A8-EB2D-4008-9F27-CFB0BABE57A0}"/>
          </ac:spMkLst>
        </pc:spChg>
        <pc:spChg chg="add mod">
          <ac:chgData name="آهات مكتومة" userId="35531ba1d56b027a" providerId="LiveId" clId="{EA0D9664-22CF-46F4-9C74-8E544DF62693}" dt="2021-03-01T11:37:11.034" v="2217" actId="1035"/>
          <ac:spMkLst>
            <pc:docMk/>
            <pc:sldMk cId="3038601850" sldId="1228"/>
            <ac:spMk id="28" creationId="{67550BB0-AE41-408A-85BD-C7A64863F255}"/>
          </ac:spMkLst>
        </pc:spChg>
        <pc:picChg chg="add mod modCrop">
          <ac:chgData name="آهات مكتومة" userId="35531ba1d56b027a" providerId="LiveId" clId="{EA0D9664-22CF-46F4-9C74-8E544DF62693}" dt="2021-03-01T11:36:29.597" v="2198" actId="14100"/>
          <ac:picMkLst>
            <pc:docMk/>
            <pc:sldMk cId="3038601850" sldId="1228"/>
            <ac:picMk id="5" creationId="{FBF37FE1-33C2-4387-82EB-A13138692006}"/>
          </ac:picMkLst>
        </pc:picChg>
        <pc:picChg chg="add del">
          <ac:chgData name="آهات مكتومة" userId="35531ba1d56b027a" providerId="LiveId" clId="{EA0D9664-22CF-46F4-9C74-8E544DF62693}" dt="2021-03-01T11:16:34.348" v="1922" actId="22"/>
          <ac:picMkLst>
            <pc:docMk/>
            <pc:sldMk cId="3038601850" sldId="1228"/>
            <ac:picMk id="9" creationId="{13761581-2718-4692-A2B4-3149E0D02F86}"/>
          </ac:picMkLst>
        </pc:picChg>
        <pc:picChg chg="add mod">
          <ac:chgData name="آهات مكتومة" userId="35531ba1d56b027a" providerId="LiveId" clId="{EA0D9664-22CF-46F4-9C74-8E544DF62693}" dt="2021-03-01T11:36:46.478" v="2202" actId="14100"/>
          <ac:picMkLst>
            <pc:docMk/>
            <pc:sldMk cId="3038601850" sldId="1228"/>
            <ac:picMk id="11" creationId="{23064118-7246-4D99-B958-42D5AF90F83E}"/>
          </ac:picMkLst>
        </pc:picChg>
        <pc:picChg chg="add mod ord">
          <ac:chgData name="آهات مكتومة" userId="35531ba1d56b027a" providerId="LiveId" clId="{EA0D9664-22CF-46F4-9C74-8E544DF62693}" dt="2021-03-01T11:37:33.136" v="2218" actId="339"/>
          <ac:picMkLst>
            <pc:docMk/>
            <pc:sldMk cId="3038601850" sldId="1228"/>
            <ac:picMk id="29" creationId="{6F2372C5-AE25-4C3A-9B8C-3BD79D58D7EA}"/>
          </ac:picMkLst>
        </pc:picChg>
        <pc:picChg chg="del">
          <ac:chgData name="آهات مكتومة" userId="35531ba1d56b027a" providerId="LiveId" clId="{EA0D9664-22CF-46F4-9C74-8E544DF62693}" dt="2021-03-01T08:08:35.717" v="1043" actId="478"/>
          <ac:picMkLst>
            <pc:docMk/>
            <pc:sldMk cId="3038601850" sldId="1228"/>
            <ac:picMk id="1028" creationId="{B82888CE-0910-4C4C-817C-C688A1041EC1}"/>
          </ac:picMkLst>
        </pc:picChg>
        <pc:picChg chg="del">
          <ac:chgData name="آهات مكتومة" userId="35531ba1d56b027a" providerId="LiveId" clId="{EA0D9664-22CF-46F4-9C74-8E544DF62693}" dt="2021-03-01T08:08:40.136" v="1044" actId="478"/>
          <ac:picMkLst>
            <pc:docMk/>
            <pc:sldMk cId="3038601850" sldId="1228"/>
            <ac:picMk id="1030" creationId="{D16F1474-6808-44BD-BF66-036CD571E256}"/>
          </ac:picMkLst>
        </pc:picChg>
        <pc:picChg chg="add del mod">
          <ac:chgData name="آهات مكتومة" userId="35531ba1d56b027a" providerId="LiveId" clId="{EA0D9664-22CF-46F4-9C74-8E544DF62693}" dt="2021-03-01T08:13:56.196" v="1047" actId="478"/>
          <ac:picMkLst>
            <pc:docMk/>
            <pc:sldMk cId="3038601850" sldId="1228"/>
            <ac:picMk id="2050" creationId="{07ECCE71-55EF-4870-8C92-AAA3D53F3D27}"/>
          </ac:picMkLst>
        </pc:picChg>
        <pc:picChg chg="add mod">
          <ac:chgData name="آهات مكتومة" userId="35531ba1d56b027a" providerId="LiveId" clId="{EA0D9664-22CF-46F4-9C74-8E544DF62693}" dt="2021-03-01T11:36:21.955" v="2196" actId="1038"/>
          <ac:picMkLst>
            <pc:docMk/>
            <pc:sldMk cId="3038601850" sldId="1228"/>
            <ac:picMk id="2052" creationId="{5D910882-DC43-4F7F-85B0-54A879FDCB0D}"/>
          </ac:picMkLst>
        </pc:picChg>
        <pc:picChg chg="add mod">
          <ac:chgData name="آهات مكتومة" userId="35531ba1d56b027a" providerId="LiveId" clId="{EA0D9664-22CF-46F4-9C74-8E544DF62693}" dt="2021-03-01T11:36:58.301" v="2204" actId="14100"/>
          <ac:picMkLst>
            <pc:docMk/>
            <pc:sldMk cId="3038601850" sldId="1228"/>
            <ac:picMk id="2054" creationId="{1C099A7C-AFD0-47EE-8A6F-83A3AA5FBF9D}"/>
          </ac:picMkLst>
        </pc:picChg>
        <pc:cxnChg chg="add del mod">
          <ac:chgData name="آهات مكتومة" userId="35531ba1d56b027a" providerId="LiveId" clId="{EA0D9664-22CF-46F4-9C74-8E544DF62693}" dt="2021-03-01T11:33:06.878" v="2148" actId="478"/>
          <ac:cxnSpMkLst>
            <pc:docMk/>
            <pc:sldMk cId="3038601850" sldId="1228"/>
            <ac:cxnSpMk id="16" creationId="{3019C065-EFF9-4FEF-B261-427B827A2869}"/>
          </ac:cxnSpMkLst>
        </pc:cxnChg>
      </pc:sldChg>
      <pc:sldChg chg="del">
        <pc:chgData name="آهات مكتومة" userId="35531ba1d56b027a" providerId="LiveId" clId="{EA0D9664-22CF-46F4-9C74-8E544DF62693}" dt="2021-02-28T12:14:05.703" v="274" actId="47"/>
        <pc:sldMkLst>
          <pc:docMk/>
          <pc:sldMk cId="3509236970" sldId="1243"/>
        </pc:sldMkLst>
      </pc:sldChg>
      <pc:sldChg chg="modSp mod">
        <pc:chgData name="آهات مكتومة" userId="35531ba1d56b027a" providerId="LiveId" clId="{EA0D9664-22CF-46F4-9C74-8E544DF62693}" dt="2021-03-01T11:43:55.170" v="2247" actId="20577"/>
        <pc:sldMkLst>
          <pc:docMk/>
          <pc:sldMk cId="1489431220" sldId="1264"/>
        </pc:sldMkLst>
        <pc:spChg chg="mod">
          <ac:chgData name="آهات مكتومة" userId="35531ba1d56b027a" providerId="LiveId" clId="{EA0D9664-22CF-46F4-9C74-8E544DF62693}" dt="2021-03-01T11:43:55.170" v="2247" actId="20577"/>
          <ac:spMkLst>
            <pc:docMk/>
            <pc:sldMk cId="1489431220" sldId="1264"/>
            <ac:spMk id="7" creationId="{4EE3C856-308D-437B-907E-E9700D9FCB87}"/>
          </ac:spMkLst>
        </pc:spChg>
      </pc:sldChg>
      <pc:sldChg chg="addSp delSp modSp mod ord">
        <pc:chgData name="آهات مكتومة" userId="35531ba1d56b027a" providerId="LiveId" clId="{EA0D9664-22CF-46F4-9C74-8E544DF62693}" dt="2021-03-01T11:45:26.964" v="2260"/>
        <pc:sldMkLst>
          <pc:docMk/>
          <pc:sldMk cId="3792446350" sldId="1267"/>
        </pc:sldMkLst>
        <pc:spChg chg="add del">
          <ac:chgData name="آهات مكتومة" userId="35531ba1d56b027a" providerId="LiveId" clId="{EA0D9664-22CF-46F4-9C74-8E544DF62693}" dt="2021-03-01T07:52:24.933" v="899" actId="478"/>
          <ac:spMkLst>
            <pc:docMk/>
            <pc:sldMk cId="3792446350" sldId="1267"/>
            <ac:spMk id="2" creationId="{5C4B3C36-0316-44FE-A661-29E2ABE09A01}"/>
          </ac:spMkLst>
        </pc:spChg>
        <pc:spChg chg="add del">
          <ac:chgData name="آهات مكتومة" userId="35531ba1d56b027a" providerId="LiveId" clId="{EA0D9664-22CF-46F4-9C74-8E544DF62693}" dt="2021-03-01T07:53:15.173" v="903" actId="478"/>
          <ac:spMkLst>
            <pc:docMk/>
            <pc:sldMk cId="3792446350" sldId="1267"/>
            <ac:spMk id="3" creationId="{3898671F-1481-4C6D-96B2-2CDA5D87C3DF}"/>
          </ac:spMkLst>
        </pc:spChg>
        <pc:spChg chg="add del">
          <ac:chgData name="آهات مكتومة" userId="35531ba1d56b027a" providerId="LiveId" clId="{EA0D9664-22CF-46F4-9C74-8E544DF62693}" dt="2021-03-01T07:54:31.947" v="907" actId="478"/>
          <ac:spMkLst>
            <pc:docMk/>
            <pc:sldMk cId="3792446350" sldId="1267"/>
            <ac:spMk id="4" creationId="{9FA115E5-4954-4DB4-8ED4-7E4FC76CF0DC}"/>
          </ac:spMkLst>
        </pc:spChg>
        <pc:spChg chg="mod">
          <ac:chgData name="آهات مكتومة" userId="35531ba1d56b027a" providerId="LiveId" clId="{EA0D9664-22CF-46F4-9C74-8E544DF62693}" dt="2021-03-01T08:00:43.343" v="991" actId="20577"/>
          <ac:spMkLst>
            <pc:docMk/>
            <pc:sldMk cId="3792446350" sldId="1267"/>
            <ac:spMk id="23" creationId="{7041510D-8721-4D03-9ED3-64E88559CE80}"/>
          </ac:spMkLst>
        </pc:spChg>
        <pc:picChg chg="add mod">
          <ac:chgData name="آهات مكتومة" userId="35531ba1d56b027a" providerId="LiveId" clId="{EA0D9664-22CF-46F4-9C74-8E544DF62693}" dt="2021-03-01T07:55:19.192" v="916" actId="14100"/>
          <ac:picMkLst>
            <pc:docMk/>
            <pc:sldMk cId="3792446350" sldId="1267"/>
            <ac:picMk id="6" creationId="{0422387E-48F5-4EE6-863E-E5D096F31D90}"/>
          </ac:picMkLst>
        </pc:picChg>
        <pc:picChg chg="del">
          <ac:chgData name="آهات مكتومة" userId="35531ba1d56b027a" providerId="LiveId" clId="{EA0D9664-22CF-46F4-9C74-8E544DF62693}" dt="2021-03-01T11:45:26.500" v="2259" actId="478"/>
          <ac:picMkLst>
            <pc:docMk/>
            <pc:sldMk cId="3792446350" sldId="1267"/>
            <ac:picMk id="21" creationId="{8B41C7D0-E853-451A-8C24-5A0F82405456}"/>
          </ac:picMkLst>
        </pc:picChg>
        <pc:picChg chg="add mod">
          <ac:chgData name="آهات مكتومة" userId="35531ba1d56b027a" providerId="LiveId" clId="{EA0D9664-22CF-46F4-9C74-8E544DF62693}" dt="2021-03-01T11:45:26.964" v="2260"/>
          <ac:picMkLst>
            <pc:docMk/>
            <pc:sldMk cId="3792446350" sldId="1267"/>
            <ac:picMk id="26" creationId="{CB01C772-9425-432B-B930-2EEDF6DF5EE3}"/>
          </ac:picMkLst>
        </pc:picChg>
        <pc:picChg chg="add mod">
          <ac:chgData name="آهات مكتومة" userId="35531ba1d56b027a" providerId="LiveId" clId="{EA0D9664-22CF-46F4-9C74-8E544DF62693}" dt="2021-03-01T07:56:16.074" v="926" actId="1037"/>
          <ac:picMkLst>
            <pc:docMk/>
            <pc:sldMk cId="3792446350" sldId="1267"/>
            <ac:picMk id="1032" creationId="{F135E1D0-2970-4C7E-B17C-52A7B879624A}"/>
          </ac:picMkLst>
        </pc:picChg>
        <pc:picChg chg="add mod">
          <ac:chgData name="آهات مكتومة" userId="35531ba1d56b027a" providerId="LiveId" clId="{EA0D9664-22CF-46F4-9C74-8E544DF62693}" dt="2021-03-01T07:57:19.669" v="968" actId="14100"/>
          <ac:picMkLst>
            <pc:docMk/>
            <pc:sldMk cId="3792446350" sldId="1267"/>
            <ac:picMk id="1034" creationId="{144BE131-C119-4C08-A528-494CB6A26F9D}"/>
          </ac:picMkLst>
        </pc:picChg>
        <pc:picChg chg="add mod">
          <ac:chgData name="آهات مكتومة" userId="35531ba1d56b027a" providerId="LiveId" clId="{EA0D9664-22CF-46F4-9C74-8E544DF62693}" dt="2021-03-01T07:58:25.579" v="985" actId="14100"/>
          <ac:picMkLst>
            <pc:docMk/>
            <pc:sldMk cId="3792446350" sldId="1267"/>
            <ac:picMk id="1036" creationId="{B04DBB65-6753-4C51-AA5D-91B1BD66DC26}"/>
          </ac:picMkLst>
        </pc:picChg>
        <pc:picChg chg="mod">
          <ac:chgData name="آهات مكتومة" userId="35531ba1d56b027a" providerId="LiveId" clId="{EA0D9664-22CF-46F4-9C74-8E544DF62693}" dt="2021-03-01T07:57:26.861" v="975" actId="14100"/>
          <ac:picMkLst>
            <pc:docMk/>
            <pc:sldMk cId="3792446350" sldId="1267"/>
            <ac:picMk id="2050" creationId="{E1A08508-C17E-411E-9E4D-B245A512156F}"/>
          </ac:picMkLst>
        </pc:picChg>
        <pc:picChg chg="del">
          <ac:chgData name="آهات مكتومة" userId="35531ba1d56b027a" providerId="LiveId" clId="{EA0D9664-22CF-46F4-9C74-8E544DF62693}" dt="2021-03-01T07:51:54.899" v="896" actId="478"/>
          <ac:picMkLst>
            <pc:docMk/>
            <pc:sldMk cId="3792446350" sldId="1267"/>
            <ac:picMk id="2052" creationId="{26F2F2F4-0618-460D-8613-087AB64AE898}"/>
          </ac:picMkLst>
        </pc:picChg>
        <pc:picChg chg="del">
          <ac:chgData name="آهات مكتومة" userId="35531ba1d56b027a" providerId="LiveId" clId="{EA0D9664-22CF-46F4-9C74-8E544DF62693}" dt="2021-03-01T07:51:52.381" v="895" actId="478"/>
          <ac:picMkLst>
            <pc:docMk/>
            <pc:sldMk cId="3792446350" sldId="1267"/>
            <ac:picMk id="2054" creationId="{7216BFE5-3A6D-4A8E-A396-956A385AF030}"/>
          </ac:picMkLst>
        </pc:picChg>
        <pc:picChg chg="mod">
          <ac:chgData name="آهات مكتومة" userId="35531ba1d56b027a" providerId="LiveId" clId="{EA0D9664-22CF-46F4-9C74-8E544DF62693}" dt="2021-03-01T07:57:31.907" v="976" actId="14100"/>
          <ac:picMkLst>
            <pc:docMk/>
            <pc:sldMk cId="3792446350" sldId="1267"/>
            <ac:picMk id="2056" creationId="{0AD7F404-1872-46D7-ABA3-AF5A9DEE96BD}"/>
          </ac:picMkLst>
        </pc:picChg>
      </pc:sldChg>
      <pc:sldChg chg="addSp delSp modSp add mod delAnim modAnim">
        <pc:chgData name="آهات مكتومة" userId="35531ba1d56b027a" providerId="LiveId" clId="{EA0D9664-22CF-46F4-9C74-8E544DF62693}" dt="2021-03-01T11:45:54.044" v="2268"/>
        <pc:sldMkLst>
          <pc:docMk/>
          <pc:sldMk cId="1316425576" sldId="1277"/>
        </pc:sldMkLst>
        <pc:spChg chg="mod">
          <ac:chgData name="آهات مكتومة" userId="35531ba1d56b027a" providerId="LiveId" clId="{EA0D9664-22CF-46F4-9C74-8E544DF62693}" dt="2021-03-01T07:13:03.716" v="546" actId="1076"/>
          <ac:spMkLst>
            <pc:docMk/>
            <pc:sldMk cId="1316425576" sldId="1277"/>
            <ac:spMk id="28" creationId="{905DCC69-C825-4910-850C-C9949C7C454E}"/>
          </ac:spMkLst>
        </pc:spChg>
        <pc:spChg chg="mod">
          <ac:chgData name="آهات مكتومة" userId="35531ba1d56b027a" providerId="LiveId" clId="{EA0D9664-22CF-46F4-9C74-8E544DF62693}" dt="2021-03-01T07:13:29.795" v="552" actId="1076"/>
          <ac:spMkLst>
            <pc:docMk/>
            <pc:sldMk cId="1316425576" sldId="1277"/>
            <ac:spMk id="29" creationId="{74D9ECF5-7F5E-4A20-B687-2D08C3F57AD4}"/>
          </ac:spMkLst>
        </pc:spChg>
        <pc:spChg chg="mod">
          <ac:chgData name="آهات مكتومة" userId="35531ba1d56b027a" providerId="LiveId" clId="{EA0D9664-22CF-46F4-9C74-8E544DF62693}" dt="2021-03-01T07:13:25.366" v="551" actId="1076"/>
          <ac:spMkLst>
            <pc:docMk/>
            <pc:sldMk cId="1316425576" sldId="1277"/>
            <ac:spMk id="30" creationId="{88512C81-1B9F-4651-8CB3-2A8FDF039023}"/>
          </ac:spMkLst>
        </pc:spChg>
        <pc:spChg chg="mod">
          <ac:chgData name="آهات مكتومة" userId="35531ba1d56b027a" providerId="LiveId" clId="{EA0D9664-22CF-46F4-9C74-8E544DF62693}" dt="2021-03-01T07:13:21.030" v="550" actId="1076"/>
          <ac:spMkLst>
            <pc:docMk/>
            <pc:sldMk cId="1316425576" sldId="1277"/>
            <ac:spMk id="31" creationId="{E509AAFB-7B76-4970-B42C-99096C73B1DD}"/>
          </ac:spMkLst>
        </pc:spChg>
        <pc:spChg chg="mod">
          <ac:chgData name="آهات مكتومة" userId="35531ba1d56b027a" providerId="LiveId" clId="{EA0D9664-22CF-46F4-9C74-8E544DF62693}" dt="2021-03-01T07:13:15.636" v="549" actId="1076"/>
          <ac:spMkLst>
            <pc:docMk/>
            <pc:sldMk cId="1316425576" sldId="1277"/>
            <ac:spMk id="34" creationId="{ED70A7EF-48D5-4072-B6EE-5638A6AFC57E}"/>
          </ac:spMkLst>
        </pc:spChg>
        <pc:spChg chg="mod">
          <ac:chgData name="آهات مكتومة" userId="35531ba1d56b027a" providerId="LiveId" clId="{EA0D9664-22CF-46F4-9C74-8E544DF62693}" dt="2021-03-01T07:13:10.128" v="548" actId="1035"/>
          <ac:spMkLst>
            <pc:docMk/>
            <pc:sldMk cId="1316425576" sldId="1277"/>
            <ac:spMk id="35" creationId="{1C23A9A0-019B-4601-BD77-6B972A77989E}"/>
          </ac:spMkLst>
        </pc:spChg>
        <pc:spChg chg="del">
          <ac:chgData name="آهات مكتومة" userId="35531ba1d56b027a" providerId="LiveId" clId="{EA0D9664-22CF-46F4-9C74-8E544DF62693}" dt="2021-03-01T07:12:22.034" v="540" actId="478"/>
          <ac:spMkLst>
            <pc:docMk/>
            <pc:sldMk cId="1316425576" sldId="1277"/>
            <ac:spMk id="36" creationId="{E3510A36-2DAE-4856-B51F-5F45710A5189}"/>
          </ac:spMkLst>
        </pc:spChg>
        <pc:spChg chg="mod">
          <ac:chgData name="آهات مكتومة" userId="35531ba1d56b027a" providerId="LiveId" clId="{EA0D9664-22CF-46F4-9C74-8E544DF62693}" dt="2021-03-01T07:11:15.395" v="520" actId="20577"/>
          <ac:spMkLst>
            <pc:docMk/>
            <pc:sldMk cId="1316425576" sldId="1277"/>
            <ac:spMk id="37" creationId="{3B73F890-48AB-4081-8DD8-3C2293C761FB}"/>
          </ac:spMkLst>
        </pc:spChg>
        <pc:picChg chg="add del">
          <ac:chgData name="آهات مكتومة" userId="35531ba1d56b027a" providerId="LiveId" clId="{EA0D9664-22CF-46F4-9C74-8E544DF62693}" dt="2021-02-28T20:08:14.456" v="484" actId="21"/>
          <ac:picMkLst>
            <pc:docMk/>
            <pc:sldMk cId="1316425576" sldId="1277"/>
            <ac:picMk id="4" creationId="{89F560EE-B87B-48CA-A3C2-6B52BA73074E}"/>
          </ac:picMkLst>
        </pc:picChg>
        <pc:picChg chg="add mod ord modCrop">
          <ac:chgData name="آهات مكتومة" userId="35531ba1d56b027a" providerId="LiveId" clId="{EA0D9664-22CF-46F4-9C74-8E544DF62693}" dt="2021-03-01T07:11:08.642" v="518" actId="171"/>
          <ac:picMkLst>
            <pc:docMk/>
            <pc:sldMk cId="1316425576" sldId="1277"/>
            <ac:picMk id="4" creationId="{D2CE2843-108D-4ABE-823E-D70ADFAA587F}"/>
          </ac:picMkLst>
        </pc:picChg>
        <pc:picChg chg="del">
          <ac:chgData name="آهات مكتومة" userId="35531ba1d56b027a" providerId="LiveId" clId="{EA0D9664-22CF-46F4-9C74-8E544DF62693}" dt="2021-03-01T07:09:30.491" v="487" actId="478"/>
          <ac:picMkLst>
            <pc:docMk/>
            <pc:sldMk cId="1316425576" sldId="1277"/>
            <ac:picMk id="5" creationId="{C70663FA-9F50-48AA-BDE6-B22E8496FECA}"/>
          </ac:picMkLst>
        </pc:picChg>
        <pc:picChg chg="del">
          <ac:chgData name="آهات مكتومة" userId="35531ba1d56b027a" providerId="LiveId" clId="{EA0D9664-22CF-46F4-9C74-8E544DF62693}" dt="2021-03-01T11:45:53.522" v="2267" actId="478"/>
          <ac:picMkLst>
            <pc:docMk/>
            <pc:sldMk cId="1316425576" sldId="1277"/>
            <ac:picMk id="21" creationId="{8B41C7D0-E853-451A-8C24-5A0F82405456}"/>
          </ac:picMkLst>
        </pc:picChg>
        <pc:picChg chg="add mod">
          <ac:chgData name="آهات مكتومة" userId="35531ba1d56b027a" providerId="LiveId" clId="{EA0D9664-22CF-46F4-9C74-8E544DF62693}" dt="2021-03-01T11:45:54.044" v="2268"/>
          <ac:picMkLst>
            <pc:docMk/>
            <pc:sldMk cId="1316425576" sldId="1277"/>
            <ac:picMk id="26" creationId="{C5BC38BD-CF5C-48E2-9B22-F2D457C499D1}"/>
          </ac:picMkLst>
        </pc:picChg>
        <pc:picChg chg="add del mod">
          <ac:chgData name="آهات مكتومة" userId="35531ba1d56b027a" providerId="LiveId" clId="{EA0D9664-22CF-46F4-9C74-8E544DF62693}" dt="2021-03-01T07:09:33.786" v="488" actId="478"/>
          <ac:picMkLst>
            <pc:docMk/>
            <pc:sldMk cId="1316425576" sldId="1277"/>
            <ac:picMk id="38" creationId="{6556BC7C-059A-4E86-AF61-2C04AEEC7EC3}"/>
          </ac:picMkLst>
        </pc:picChg>
      </pc:sldChg>
      <pc:sldChg chg="addSp delSp modSp mod delAnim modAnim">
        <pc:chgData name="آهات مكتومة" userId="35531ba1d56b027a" providerId="LiveId" clId="{EA0D9664-22CF-46F4-9C74-8E544DF62693}" dt="2021-02-28T12:13:05.449" v="266"/>
        <pc:sldMkLst>
          <pc:docMk/>
          <pc:sldMk cId="2930789598" sldId="1285"/>
        </pc:sldMkLst>
        <pc:picChg chg="del">
          <ac:chgData name="آهات مكتومة" userId="35531ba1d56b027a" providerId="LiveId" clId="{EA0D9664-22CF-46F4-9C74-8E544DF62693}" dt="2021-02-28T12:08:22.892" v="222" actId="478"/>
          <ac:picMkLst>
            <pc:docMk/>
            <pc:sldMk cId="2930789598" sldId="1285"/>
            <ac:picMk id="3" creationId="{688B6397-930D-46BB-B08E-5248BAE3FF46}"/>
          </ac:picMkLst>
        </pc:picChg>
        <pc:picChg chg="add del mod modCrop">
          <ac:chgData name="آهات مكتومة" userId="35531ba1d56b027a" providerId="LiveId" clId="{EA0D9664-22CF-46F4-9C74-8E544DF62693}" dt="2021-02-28T12:12:22.701" v="254" actId="478"/>
          <ac:picMkLst>
            <pc:docMk/>
            <pc:sldMk cId="2930789598" sldId="1285"/>
            <ac:picMk id="4" creationId="{9B8B63AA-6755-45D0-8B8B-A881E4AD9771}"/>
          </ac:picMkLst>
        </pc:picChg>
        <pc:picChg chg="add mod modCrop">
          <ac:chgData name="آهات مكتومة" userId="35531ba1d56b027a" providerId="LiveId" clId="{EA0D9664-22CF-46F4-9C74-8E544DF62693}" dt="2021-02-28T12:12:59.559" v="264" actId="14100"/>
          <ac:picMkLst>
            <pc:docMk/>
            <pc:sldMk cId="2930789598" sldId="1285"/>
            <ac:picMk id="6" creationId="{F41F5ADA-9303-4063-98C0-9FF3C0ADECAF}"/>
          </ac:picMkLst>
        </pc:picChg>
        <pc:picChg chg="del">
          <ac:chgData name="آهات مكتومة" userId="35531ba1d56b027a" providerId="LiveId" clId="{EA0D9664-22CF-46F4-9C74-8E544DF62693}" dt="2021-02-28T12:08:19.981" v="221" actId="478"/>
          <ac:picMkLst>
            <pc:docMk/>
            <pc:sldMk cId="2930789598" sldId="1285"/>
            <ac:picMk id="9" creationId="{4BCD651B-76E8-4618-9454-5A36458D8C38}"/>
          </ac:picMkLst>
        </pc:picChg>
        <pc:picChg chg="del">
          <ac:chgData name="آهات مكتومة" userId="35531ba1d56b027a" providerId="LiveId" clId="{EA0D9664-22CF-46F4-9C74-8E544DF62693}" dt="2021-02-28T12:08:50.037" v="223" actId="478"/>
          <ac:picMkLst>
            <pc:docMk/>
            <pc:sldMk cId="2930789598" sldId="1285"/>
            <ac:picMk id="10" creationId="{49C63351-290B-42E5-AF62-B353A1017B12}"/>
          </ac:picMkLst>
        </pc:picChg>
        <pc:picChg chg="del">
          <ac:chgData name="آهات مكتومة" userId="35531ba1d56b027a" providerId="LiveId" clId="{EA0D9664-22CF-46F4-9C74-8E544DF62693}" dt="2021-02-28T12:08:51.504" v="224" actId="478"/>
          <ac:picMkLst>
            <pc:docMk/>
            <pc:sldMk cId="2930789598" sldId="1285"/>
            <ac:picMk id="3074" creationId="{6EBAEB1C-8F4A-4E40-954F-682BBF34D3E6}"/>
          </ac:picMkLst>
        </pc:picChg>
      </pc:sldChg>
      <pc:sldChg chg="del">
        <pc:chgData name="آهات مكتومة" userId="35531ba1d56b027a" providerId="LiveId" clId="{EA0D9664-22CF-46F4-9C74-8E544DF62693}" dt="2021-02-28T18:49:16.454" v="480" actId="47"/>
        <pc:sldMkLst>
          <pc:docMk/>
          <pc:sldMk cId="3738796770" sldId="1289"/>
        </pc:sldMkLst>
      </pc:sldChg>
      <pc:sldChg chg="del">
        <pc:chgData name="آهات مكتومة" userId="35531ba1d56b027a" providerId="LiveId" clId="{EA0D9664-22CF-46F4-9C74-8E544DF62693}" dt="2021-02-28T12:13:51.613" v="271" actId="47"/>
        <pc:sldMkLst>
          <pc:docMk/>
          <pc:sldMk cId="838284981" sldId="1290"/>
        </pc:sldMkLst>
      </pc:sldChg>
      <pc:sldChg chg="del">
        <pc:chgData name="آهات مكتومة" userId="35531ba1d56b027a" providerId="LiveId" clId="{EA0D9664-22CF-46F4-9C74-8E544DF62693}" dt="2021-02-28T12:13:35.419" v="268" actId="47"/>
        <pc:sldMkLst>
          <pc:docMk/>
          <pc:sldMk cId="1671881673" sldId="1291"/>
        </pc:sldMkLst>
      </pc:sldChg>
      <pc:sldChg chg="addSp delSp modSp mod delAnim modAnim">
        <pc:chgData name="آهات مكتومة" userId="35531ba1d56b027a" providerId="LiveId" clId="{EA0D9664-22CF-46F4-9C74-8E544DF62693}" dt="2021-03-01T08:01:25.847" v="992"/>
        <pc:sldMkLst>
          <pc:docMk/>
          <pc:sldMk cId="2850230403" sldId="1292"/>
        </pc:sldMkLst>
        <pc:spChg chg="add mod">
          <ac:chgData name="آهات مكتومة" userId="35531ba1d56b027a" providerId="LiveId" clId="{EA0D9664-22CF-46F4-9C74-8E544DF62693}" dt="2021-02-28T12:28:09.019" v="318" actId="207"/>
          <ac:spMkLst>
            <pc:docMk/>
            <pc:sldMk cId="2850230403" sldId="1292"/>
            <ac:spMk id="9" creationId="{5FE4BD28-84B6-40C7-BACC-EDACD767851A}"/>
          </ac:spMkLst>
        </pc:spChg>
        <pc:spChg chg="add mod">
          <ac:chgData name="آهات مكتومة" userId="35531ba1d56b027a" providerId="LiveId" clId="{EA0D9664-22CF-46F4-9C74-8E544DF62693}" dt="2021-02-28T12:30:03.629" v="349" actId="14100"/>
          <ac:spMkLst>
            <pc:docMk/>
            <pc:sldMk cId="2850230403" sldId="1292"/>
            <ac:spMk id="10" creationId="{E951ACF5-5B80-49E6-88C9-E777F19FA9D0}"/>
          </ac:spMkLst>
        </pc:spChg>
        <pc:spChg chg="add mod">
          <ac:chgData name="آهات مكتومة" userId="35531ba1d56b027a" providerId="LiveId" clId="{EA0D9664-22CF-46F4-9C74-8E544DF62693}" dt="2021-02-28T12:30:13.041" v="357" actId="20577"/>
          <ac:spMkLst>
            <pc:docMk/>
            <pc:sldMk cId="2850230403" sldId="1292"/>
            <ac:spMk id="11" creationId="{F2A53EE2-A158-488D-87FF-D75A4C67CD08}"/>
          </ac:spMkLst>
        </pc:spChg>
        <pc:spChg chg="add mod">
          <ac:chgData name="آهات مكتومة" userId="35531ba1d56b027a" providerId="LiveId" clId="{EA0D9664-22CF-46F4-9C74-8E544DF62693}" dt="2021-02-28T12:30:36.914" v="374" actId="20577"/>
          <ac:spMkLst>
            <pc:docMk/>
            <pc:sldMk cId="2850230403" sldId="1292"/>
            <ac:spMk id="12" creationId="{78B375E4-5747-4455-9AD9-EFF083E06B57}"/>
          </ac:spMkLst>
        </pc:spChg>
        <pc:spChg chg="add mod">
          <ac:chgData name="آهات مكتومة" userId="35531ba1d56b027a" providerId="LiveId" clId="{EA0D9664-22CF-46F4-9C74-8E544DF62693}" dt="2021-02-28T12:31:07.626" v="389" actId="20577"/>
          <ac:spMkLst>
            <pc:docMk/>
            <pc:sldMk cId="2850230403" sldId="1292"/>
            <ac:spMk id="13" creationId="{D8E061D4-3EB8-40DE-B437-DA11ACB14D4E}"/>
          </ac:spMkLst>
        </pc:spChg>
        <pc:spChg chg="add mod">
          <ac:chgData name="آهات مكتومة" userId="35531ba1d56b027a" providerId="LiveId" clId="{EA0D9664-22CF-46F4-9C74-8E544DF62693}" dt="2021-02-28T12:32:35.189" v="431" actId="313"/>
          <ac:spMkLst>
            <pc:docMk/>
            <pc:sldMk cId="2850230403" sldId="1292"/>
            <ac:spMk id="14" creationId="{7F2D277D-9E6C-4357-9E54-09B7054CFEC9}"/>
          </ac:spMkLst>
        </pc:spChg>
        <pc:spChg chg="add mod">
          <ac:chgData name="آهات مكتومة" userId="35531ba1d56b027a" providerId="LiveId" clId="{EA0D9664-22CF-46F4-9C74-8E544DF62693}" dt="2021-02-28T12:31:35.348" v="415" actId="20577"/>
          <ac:spMkLst>
            <pc:docMk/>
            <pc:sldMk cId="2850230403" sldId="1292"/>
            <ac:spMk id="15" creationId="{0A96FD21-1090-4A95-BC3C-337DE6D9ED26}"/>
          </ac:spMkLst>
        </pc:spChg>
        <pc:spChg chg="add mod">
          <ac:chgData name="آهات مكتومة" userId="35531ba1d56b027a" providerId="LiveId" clId="{EA0D9664-22CF-46F4-9C74-8E544DF62693}" dt="2021-02-28T12:59:26.942" v="436" actId="20577"/>
          <ac:spMkLst>
            <pc:docMk/>
            <pc:sldMk cId="2850230403" sldId="1292"/>
            <ac:spMk id="16" creationId="{2B13C5F1-5862-4445-8C4C-964A3E421626}"/>
          </ac:spMkLst>
        </pc:spChg>
        <pc:spChg chg="add mod">
          <ac:chgData name="آهات مكتومة" userId="35531ba1d56b027a" providerId="LiveId" clId="{EA0D9664-22CF-46F4-9C74-8E544DF62693}" dt="2021-02-28T12:59:50.007" v="446" actId="20577"/>
          <ac:spMkLst>
            <pc:docMk/>
            <pc:sldMk cId="2850230403" sldId="1292"/>
            <ac:spMk id="17" creationId="{A53B771F-5690-4015-B5E5-5F529E207EB3}"/>
          </ac:spMkLst>
        </pc:spChg>
        <pc:spChg chg="add mod">
          <ac:chgData name="آهات مكتومة" userId="35531ba1d56b027a" providerId="LiveId" clId="{EA0D9664-22CF-46F4-9C74-8E544DF62693}" dt="2021-02-28T13:00:27.964" v="476" actId="20577"/>
          <ac:spMkLst>
            <pc:docMk/>
            <pc:sldMk cId="2850230403" sldId="1292"/>
            <ac:spMk id="18" creationId="{0FB64B3F-AA5B-4AFF-A9AF-363C9851E6B0}"/>
          </ac:spMkLst>
        </pc:spChg>
        <pc:picChg chg="del">
          <ac:chgData name="آهات مكتومة" userId="35531ba1d56b027a" providerId="LiveId" clId="{EA0D9664-22CF-46F4-9C74-8E544DF62693}" dt="2021-02-28T12:09:48.654" v="235" actId="478"/>
          <ac:picMkLst>
            <pc:docMk/>
            <pc:sldMk cId="2850230403" sldId="1292"/>
            <ac:picMk id="3" creationId="{688B6397-930D-46BB-B08E-5248BAE3FF46}"/>
          </ac:picMkLst>
        </pc:picChg>
        <pc:picChg chg="add mod modCrop">
          <ac:chgData name="آهات مكتومة" userId="35531ba1d56b027a" providerId="LiveId" clId="{EA0D9664-22CF-46F4-9C74-8E544DF62693}" dt="2021-02-28T12:59:56.524" v="449" actId="1076"/>
          <ac:picMkLst>
            <pc:docMk/>
            <pc:sldMk cId="2850230403" sldId="1292"/>
            <ac:picMk id="4" creationId="{42FB8606-43F0-4242-B760-67E78DC38D54}"/>
          </ac:picMkLst>
        </pc:picChg>
        <pc:picChg chg="del">
          <ac:chgData name="آهات مكتومة" userId="35531ba1d56b027a" providerId="LiveId" clId="{EA0D9664-22CF-46F4-9C74-8E544DF62693}" dt="2021-02-28T12:09:50.006" v="236" actId="478"/>
          <ac:picMkLst>
            <pc:docMk/>
            <pc:sldMk cId="2850230403" sldId="1292"/>
            <ac:picMk id="6" creationId="{33DBB60C-438D-478F-A2E7-18440D5AF269}"/>
          </ac:picMkLst>
        </pc:picChg>
      </pc:sldChg>
      <pc:sldChg chg="del">
        <pc:chgData name="آهات مكتومة" userId="35531ba1d56b027a" providerId="LiveId" clId="{EA0D9664-22CF-46F4-9C74-8E544DF62693}" dt="2021-02-28T12:13:37.915" v="269" actId="47"/>
        <pc:sldMkLst>
          <pc:docMk/>
          <pc:sldMk cId="1470871956" sldId="1293"/>
        </pc:sldMkLst>
      </pc:sldChg>
      <pc:sldChg chg="del">
        <pc:chgData name="آهات مكتومة" userId="35531ba1d56b027a" providerId="LiveId" clId="{EA0D9664-22CF-46F4-9C74-8E544DF62693}" dt="2021-02-28T12:13:48.646" v="270" actId="47"/>
        <pc:sldMkLst>
          <pc:docMk/>
          <pc:sldMk cId="416636036" sldId="1294"/>
        </pc:sldMkLst>
      </pc:sldChg>
      <pc:sldChg chg="addSp delSp modSp del mod delAnim">
        <pc:chgData name="آهات مكتومة" userId="35531ba1d56b027a" providerId="LiveId" clId="{EA0D9664-22CF-46F4-9C74-8E544DF62693}" dt="2021-03-01T11:40:37.086" v="2234" actId="47"/>
        <pc:sldMkLst>
          <pc:docMk/>
          <pc:sldMk cId="2410257354" sldId="1295"/>
        </pc:sldMkLst>
        <pc:picChg chg="add del mod modCrop">
          <ac:chgData name="آهات مكتومة" userId="35531ba1d56b027a" providerId="LiveId" clId="{EA0D9664-22CF-46F4-9C74-8E544DF62693}" dt="2021-03-01T11:32:58.598" v="2146" actId="21"/>
          <ac:picMkLst>
            <pc:docMk/>
            <pc:sldMk cId="2410257354" sldId="1295"/>
            <ac:picMk id="3" creationId="{FDCDF915-29D1-4FBD-BF3C-1809B51B42BB}"/>
          </ac:picMkLst>
        </pc:picChg>
        <pc:picChg chg="del">
          <ac:chgData name="آهات مكتومة" userId="35531ba1d56b027a" providerId="LiveId" clId="{EA0D9664-22CF-46F4-9C74-8E544DF62693}" dt="2021-02-28T12:13:59.636" v="273" actId="478"/>
          <ac:picMkLst>
            <pc:docMk/>
            <pc:sldMk cId="2410257354" sldId="1295"/>
            <ac:picMk id="5" creationId="{B93D3768-024F-4830-8918-69B9AC2590F5}"/>
          </ac:picMkLst>
        </pc:picChg>
      </pc:sldChg>
      <pc:sldChg chg="del">
        <pc:chgData name="آهات مكتومة" userId="35531ba1d56b027a" providerId="LiveId" clId="{EA0D9664-22CF-46F4-9C74-8E544DF62693}" dt="2021-02-28T12:13:56.391" v="272" actId="47"/>
        <pc:sldMkLst>
          <pc:docMk/>
          <pc:sldMk cId="2981667114" sldId="1296"/>
        </pc:sldMkLst>
      </pc:sldChg>
      <pc:sldChg chg="add del">
        <pc:chgData name="آهات مكتومة" userId="35531ba1d56b027a" providerId="LiveId" clId="{EA0D9664-22CF-46F4-9C74-8E544DF62693}" dt="2021-03-01T11:40:35.035" v="2233" actId="47"/>
        <pc:sldMkLst>
          <pc:docMk/>
          <pc:sldMk cId="3526531987" sldId="1296"/>
        </pc:sldMkLst>
      </pc:sldChg>
      <pc:sldChg chg="modSp add modAnim">
        <pc:chgData name="آهات مكتومة" userId="35531ba1d56b027a" providerId="LiveId" clId="{EA0D9664-22CF-46F4-9C74-8E544DF62693}" dt="2021-03-01T07:49:27.171" v="894" actId="20577"/>
        <pc:sldMkLst>
          <pc:docMk/>
          <pc:sldMk cId="1759586725" sldId="1297"/>
        </pc:sldMkLst>
        <pc:spChg chg="mod">
          <ac:chgData name="آهات مكتومة" userId="35531ba1d56b027a" providerId="LiveId" clId="{EA0D9664-22CF-46F4-9C74-8E544DF62693}" dt="2021-03-01T07:49:27.171" v="894" actId="20577"/>
          <ac:spMkLst>
            <pc:docMk/>
            <pc:sldMk cId="1759586725" sldId="1297"/>
            <ac:spMk id="26" creationId="{F64B3518-FC05-44C1-BC5E-62DCCB6EF8A7}"/>
          </ac:spMkLst>
        </pc:spChg>
      </pc:sldChg>
      <pc:sldChg chg="addSp delSp modSp add mod delAnim modAnim">
        <pc:chgData name="آهات مكتومة" userId="35531ba1d56b027a" providerId="LiveId" clId="{EA0D9664-22CF-46F4-9C74-8E544DF62693}" dt="2021-03-01T11:45:48.920" v="2266"/>
        <pc:sldMkLst>
          <pc:docMk/>
          <pc:sldMk cId="4219153248" sldId="1298"/>
        </pc:sldMkLst>
        <pc:spChg chg="mod">
          <ac:chgData name="آهات مكتومة" userId="35531ba1d56b027a" providerId="LiveId" clId="{EA0D9664-22CF-46F4-9C74-8E544DF62693}" dt="2021-03-01T07:21:19.813" v="853" actId="1035"/>
          <ac:spMkLst>
            <pc:docMk/>
            <pc:sldMk cId="4219153248" sldId="1298"/>
            <ac:spMk id="28" creationId="{905DCC69-C825-4910-850C-C9949C7C454E}"/>
          </ac:spMkLst>
        </pc:spChg>
        <pc:spChg chg="mod">
          <ac:chgData name="آهات مكتومة" userId="35531ba1d56b027a" providerId="LiveId" clId="{EA0D9664-22CF-46F4-9C74-8E544DF62693}" dt="2021-03-01T07:21:29.905" v="881" actId="1035"/>
          <ac:spMkLst>
            <pc:docMk/>
            <pc:sldMk cId="4219153248" sldId="1298"/>
            <ac:spMk id="29" creationId="{74D9ECF5-7F5E-4A20-B687-2D08C3F57AD4}"/>
          </ac:spMkLst>
        </pc:spChg>
        <pc:spChg chg="mod">
          <ac:chgData name="آهات مكتومة" userId="35531ba1d56b027a" providerId="LiveId" clId="{EA0D9664-22CF-46F4-9C74-8E544DF62693}" dt="2021-03-01T07:21:36.665" v="883" actId="1036"/>
          <ac:spMkLst>
            <pc:docMk/>
            <pc:sldMk cId="4219153248" sldId="1298"/>
            <ac:spMk id="30" creationId="{88512C81-1B9F-4651-8CB3-2A8FDF039023}"/>
          </ac:spMkLst>
        </pc:spChg>
        <pc:spChg chg="mod">
          <ac:chgData name="آهات مكتومة" userId="35531ba1d56b027a" providerId="LiveId" clId="{EA0D9664-22CF-46F4-9C74-8E544DF62693}" dt="2021-03-01T07:20:36.638" v="809" actId="1036"/>
          <ac:spMkLst>
            <pc:docMk/>
            <pc:sldMk cId="4219153248" sldId="1298"/>
            <ac:spMk id="31" creationId="{E509AAFB-7B76-4970-B42C-99096C73B1DD}"/>
          </ac:spMkLst>
        </pc:spChg>
        <pc:spChg chg="mod">
          <ac:chgData name="آهات مكتومة" userId="35531ba1d56b027a" providerId="LiveId" clId="{EA0D9664-22CF-46F4-9C74-8E544DF62693}" dt="2021-03-01T07:20:47.388" v="834" actId="1036"/>
          <ac:spMkLst>
            <pc:docMk/>
            <pc:sldMk cId="4219153248" sldId="1298"/>
            <ac:spMk id="34" creationId="{ED70A7EF-48D5-4072-B6EE-5638A6AFC57E}"/>
          </ac:spMkLst>
        </pc:spChg>
        <pc:spChg chg="mod">
          <ac:chgData name="آهات مكتومة" userId="35531ba1d56b027a" providerId="LiveId" clId="{EA0D9664-22CF-46F4-9C74-8E544DF62693}" dt="2021-03-01T07:20:19.973" v="803" actId="2710"/>
          <ac:spMkLst>
            <pc:docMk/>
            <pc:sldMk cId="4219153248" sldId="1298"/>
            <ac:spMk id="35" creationId="{1C23A9A0-019B-4601-BD77-6B972A77989E}"/>
          </ac:spMkLst>
        </pc:spChg>
        <pc:spChg chg="del">
          <ac:chgData name="آهات مكتومة" userId="35531ba1d56b027a" providerId="LiveId" clId="{EA0D9664-22CF-46F4-9C74-8E544DF62693}" dt="2021-03-01T07:14:48.787" v="579" actId="478"/>
          <ac:spMkLst>
            <pc:docMk/>
            <pc:sldMk cId="4219153248" sldId="1298"/>
            <ac:spMk id="36" creationId="{E3510A36-2DAE-4856-B51F-5F45710A5189}"/>
          </ac:spMkLst>
        </pc:spChg>
        <pc:spChg chg="mod">
          <ac:chgData name="آهات مكتومة" userId="35531ba1d56b027a" providerId="LiveId" clId="{EA0D9664-22CF-46F4-9C74-8E544DF62693}" dt="2021-03-01T07:22:10.901" v="891" actId="20577"/>
          <ac:spMkLst>
            <pc:docMk/>
            <pc:sldMk cId="4219153248" sldId="1298"/>
            <ac:spMk id="37" creationId="{3B73F890-48AB-4081-8DD8-3C2293C761FB}"/>
          </ac:spMkLst>
        </pc:spChg>
        <pc:picChg chg="add mod ord modCrop">
          <ac:chgData name="آهات مكتومة" userId="35531ba1d56b027a" providerId="LiveId" clId="{EA0D9664-22CF-46F4-9C74-8E544DF62693}" dt="2021-03-01T07:14:40.494" v="578" actId="171"/>
          <ac:picMkLst>
            <pc:docMk/>
            <pc:sldMk cId="4219153248" sldId="1298"/>
            <ac:picMk id="4" creationId="{5B82C712-AD60-446E-B5F5-CB071B3539A4}"/>
          </ac:picMkLst>
        </pc:picChg>
        <pc:picChg chg="del">
          <ac:chgData name="آهات مكتومة" userId="35531ba1d56b027a" providerId="LiveId" clId="{EA0D9664-22CF-46F4-9C74-8E544DF62693}" dt="2021-03-01T11:45:48.468" v="2265" actId="478"/>
          <ac:picMkLst>
            <pc:docMk/>
            <pc:sldMk cId="4219153248" sldId="1298"/>
            <ac:picMk id="21" creationId="{8B41C7D0-E853-451A-8C24-5A0F82405456}"/>
          </ac:picMkLst>
        </pc:picChg>
        <pc:picChg chg="add mod">
          <ac:chgData name="آهات مكتومة" userId="35531ba1d56b027a" providerId="LiveId" clId="{EA0D9664-22CF-46F4-9C74-8E544DF62693}" dt="2021-03-01T11:45:48.920" v="2266"/>
          <ac:picMkLst>
            <pc:docMk/>
            <pc:sldMk cId="4219153248" sldId="1298"/>
            <ac:picMk id="26" creationId="{0B8B7913-CBA5-4ED2-9639-6603668E85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396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244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044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85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66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601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288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130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818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95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09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776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22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19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516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958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36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22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495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48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43.png"/><Relationship Id="rId3" Type="http://schemas.openxmlformats.org/officeDocument/2006/relationships/image" Target="../media/image3.jpg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3.jp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4.png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53.jpg"/><Relationship Id="rId3" Type="http://schemas.openxmlformats.org/officeDocument/2006/relationships/image" Target="../media/image3.jpg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21" Type="http://schemas.openxmlformats.org/officeDocument/2006/relationships/image" Target="../media/image58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5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3.jpg"/><Relationship Id="rId21" Type="http://schemas.openxmlformats.org/officeDocument/2006/relationships/hyperlink" Target="https://pixabay.com/en/light-lamp-lighting-ceiling-575854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24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0.jpeg"/><Relationship Id="rId10" Type="http://schemas.openxmlformats.org/officeDocument/2006/relationships/image" Target="../media/image10.png"/><Relationship Id="rId19" Type="http://schemas.openxmlformats.org/officeDocument/2006/relationships/hyperlink" Target="http://www.pngall.com/clock-pn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1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image" Target="../media/image3.jpg"/><Relationship Id="rId21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pngall.com/clock-png" TargetMode="Externa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4.sv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13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Relationship Id="rId2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7" Type="http://schemas.openxmlformats.org/officeDocument/2006/relationships/image" Target="../media/image25.png"/><Relationship Id="rId12" Type="http://schemas.openxmlformats.org/officeDocument/2006/relationships/image" Target="../media/image15.png"/><Relationship Id="rId17" Type="http://schemas.openxmlformats.org/officeDocument/2006/relationships/hyperlink" Target="https://pixabay.com/en/light-lamp-lighting-ceiling-575854/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://www.pngall.com/clock-png" TargetMode="External"/><Relationship Id="rId10" Type="http://schemas.openxmlformats.org/officeDocument/2006/relationships/image" Target="../media/image10.png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hyperlink" Target="https://pixabay.com/en/light-lamp-lighting-ceiling-575854/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://www.pngall.com/clock-png" TargetMode="External"/><Relationship Id="rId10" Type="http://schemas.openxmlformats.org/officeDocument/2006/relationships/image" Target="../media/image10.png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26" Type="http://schemas.openxmlformats.org/officeDocument/2006/relationships/image" Target="../media/image29.png"/><Relationship Id="rId3" Type="http://schemas.openxmlformats.org/officeDocument/2006/relationships/audio" Target="../media/audio1.wav"/><Relationship Id="rId21" Type="http://schemas.openxmlformats.org/officeDocument/2006/relationships/image" Target="../media/image12.sv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hyperlink" Target="https://pixabay.com/en/light-lamp-lighting-ceiling-575854/" TargetMode="External"/><Relationship Id="rId25" Type="http://schemas.openxmlformats.org/officeDocument/2006/relationships/hyperlink" Target="https://www.liveworksheets.com/1-sv1779028le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www.pngall.com/desk-png/download/26632" TargetMode="External"/><Relationship Id="rId24" Type="http://schemas.openxmlformats.org/officeDocument/2006/relationships/image" Target="../media/image20.jpeg"/><Relationship Id="rId5" Type="http://schemas.openxmlformats.org/officeDocument/2006/relationships/image" Target="../media/image4.png"/><Relationship Id="rId15" Type="http://schemas.openxmlformats.org/officeDocument/2006/relationships/hyperlink" Target="http://www.pngall.com/clock-png" TargetMode="External"/><Relationship Id="rId23" Type="http://schemas.openxmlformats.org/officeDocument/2006/relationships/image" Target="../media/image14.svg"/><Relationship Id="rId10" Type="http://schemas.openxmlformats.org/officeDocument/2006/relationships/image" Target="../media/image10.png"/><Relationship Id="rId19" Type="http://schemas.openxmlformats.org/officeDocument/2006/relationships/image" Target="../media/image2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7.png"/><Relationship Id="rId22" Type="http://schemas.openxmlformats.org/officeDocument/2006/relationships/image" Target="../media/image13.png"/><Relationship Id="rId27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30.jpeg"/><Relationship Id="rId26" Type="http://schemas.openxmlformats.org/officeDocument/2006/relationships/image" Target="../media/image33.png"/><Relationship Id="rId3" Type="http://schemas.openxmlformats.org/officeDocument/2006/relationships/image" Target="../media/image3.jpg"/><Relationship Id="rId21" Type="http://schemas.openxmlformats.org/officeDocument/2006/relationships/image" Target="../media/image31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5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24" Type="http://schemas.openxmlformats.org/officeDocument/2006/relationships/image" Target="../media/image14.sv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23" Type="http://schemas.openxmlformats.org/officeDocument/2006/relationships/image" Target="../media/image13.png"/><Relationship Id="rId28" Type="http://schemas.openxmlformats.org/officeDocument/2006/relationships/image" Target="../media/image22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32.svg"/><Relationship Id="rId27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21" Type="http://schemas.openxmlformats.org/officeDocument/2006/relationships/image" Target="../media/image20.jpe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hyperlink" Target="https://pixabay.com/en/light-lamp-lighting-ceiling-575854/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://www.pngall.com/clock-png" TargetMode="External"/><Relationship Id="rId10" Type="http://schemas.openxmlformats.org/officeDocument/2006/relationships/image" Target="../media/image10.png"/><Relationship Id="rId19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17.pn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7.png"/><Relationship Id="rId18" Type="http://schemas.openxmlformats.org/officeDocument/2006/relationships/image" Target="../media/image20.jpeg"/><Relationship Id="rId26" Type="http://schemas.openxmlformats.org/officeDocument/2006/relationships/image" Target="../media/image22.png"/><Relationship Id="rId3" Type="http://schemas.openxmlformats.org/officeDocument/2006/relationships/image" Target="../media/image3.jpg"/><Relationship Id="rId21" Type="http://schemas.openxmlformats.org/officeDocument/2006/relationships/image" Target="../media/image38.jpe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5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24" Type="http://schemas.openxmlformats.org/officeDocument/2006/relationships/image" Target="../media/image41.jpe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23" Type="http://schemas.openxmlformats.org/officeDocument/2006/relationships/image" Target="../media/image40.jpe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36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E827A61-6485-47C9-AF23-6C8A37249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5" t="27889" r="13791" b="3241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ptop wave">
            <a:extLst>
              <a:ext uri="{FF2B5EF4-FFF2-40B4-BE49-F238E27FC236}">
                <a16:creationId xmlns:a16="http://schemas.microsoft.com/office/drawing/2014/main" id="{4E6FC515-9CE2-4DA3-9BC4-6ADA6FA5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-378619"/>
            <a:ext cx="6650831" cy="54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7FDAEF34-9B5B-4BF4-9475-986CAECBF69E}"/>
              </a:ext>
            </a:extLst>
          </p:cNvPr>
          <p:cNvSpPr/>
          <p:nvPr/>
        </p:nvSpPr>
        <p:spPr>
          <a:xfrm>
            <a:off x="1333500" y="114300"/>
            <a:ext cx="2255520" cy="960120"/>
          </a:xfrm>
          <a:prstGeom prst="wedgeRoundRectCallout">
            <a:avLst>
              <a:gd name="adj1" fmla="val 58591"/>
              <a:gd name="adj2" fmla="val 1005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Hello My lovely students</a:t>
            </a:r>
          </a:p>
          <a:p>
            <a:pPr algn="ctr"/>
            <a:r>
              <a:rPr lang="en-US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I’m </a:t>
            </a:r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y</a:t>
            </a:r>
            <a:r>
              <a:rPr lang="en-US" sz="1400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our </a:t>
            </a:r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teacher</a:t>
            </a:r>
          </a:p>
          <a:p>
            <a:pPr algn="ctr"/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Hanan AlShobaily</a:t>
            </a:r>
            <a:endParaRPr lang="ar-SA" sz="1400" b="1" dirty="0">
              <a:ln w="0"/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0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46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74691" y="1749566"/>
            <a:ext cx="3052815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7E663E5-0CD5-43C7-A560-6C61EB9D5B7C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32818" t="12741" r="33891" b="10815"/>
          <a:stretch/>
        </p:blipFill>
        <p:spPr>
          <a:xfrm>
            <a:off x="2484937" y="836475"/>
            <a:ext cx="2225112" cy="2874050"/>
          </a:xfrm>
          <a:prstGeom prst="rect">
            <a:avLst/>
          </a:prstGeom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0D72500-77AB-4136-9191-423A12E0B72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41F5ADA-9303-4063-98C0-9FF3C0ADEC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500" t="14074" r="15333" b="8740"/>
          <a:stretch/>
        </p:blipFill>
        <p:spPr>
          <a:xfrm>
            <a:off x="236220" y="266700"/>
            <a:ext cx="8580120" cy="43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2FB8606-43F0-4242-B760-67E78DC38D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50"/>
          <a:stretch/>
        </p:blipFill>
        <p:spPr>
          <a:xfrm>
            <a:off x="335280" y="457200"/>
            <a:ext cx="8252460" cy="4141398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5FE4BD28-84B6-40C7-BACC-EDACD767851A}"/>
              </a:ext>
            </a:extLst>
          </p:cNvPr>
          <p:cNvSpPr/>
          <p:nvPr/>
        </p:nvSpPr>
        <p:spPr>
          <a:xfrm>
            <a:off x="922020" y="269265"/>
            <a:ext cx="4434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Ask your family and fill the chart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51ACF5-5B80-49E6-88C9-E777F19FA9D0}"/>
              </a:ext>
            </a:extLst>
          </p:cNvPr>
          <p:cNvSpPr/>
          <p:nvPr/>
        </p:nvSpPr>
        <p:spPr>
          <a:xfrm>
            <a:off x="1089660" y="1191285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800" b="1" dirty="0">
                <a:solidFill>
                  <a:srgbClr val="0000FF"/>
                </a:solidFill>
                <a:latin typeface="+mn-lt"/>
              </a:rPr>
              <a:t>Sister: glasses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F2A53EE2-A158-488D-87FF-D75A4C67CD08}"/>
              </a:ext>
            </a:extLst>
          </p:cNvPr>
          <p:cNvSpPr/>
          <p:nvPr/>
        </p:nvSpPr>
        <p:spPr>
          <a:xfrm>
            <a:off x="3581400" y="1197422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800" b="1" dirty="0">
                <a:solidFill>
                  <a:srgbClr val="0000FF"/>
                </a:solidFill>
                <a:latin typeface="+mn-lt"/>
              </a:rPr>
              <a:t>broken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78B375E4-5747-4455-9AD9-EFF083E06B57}"/>
              </a:ext>
            </a:extLst>
          </p:cNvPr>
          <p:cNvSpPr/>
          <p:nvPr/>
        </p:nvSpPr>
        <p:spPr>
          <a:xfrm>
            <a:off x="6179820" y="1191285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800" b="1" dirty="0">
                <a:solidFill>
                  <a:srgbClr val="0000FF"/>
                </a:solidFill>
                <a:latin typeface="+mn-lt"/>
              </a:rPr>
              <a:t>Aske for change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8E061D4-3EB8-40DE-B437-DA11ACB14D4E}"/>
              </a:ext>
            </a:extLst>
          </p:cNvPr>
          <p:cNvSpPr/>
          <p:nvPr/>
        </p:nvSpPr>
        <p:spPr>
          <a:xfrm>
            <a:off x="1074420" y="2416287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800" b="1" dirty="0">
                <a:solidFill>
                  <a:srgbClr val="0000FF"/>
                </a:solidFill>
                <a:latin typeface="+mn-lt"/>
              </a:rPr>
              <a:t>Dad: laptop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7F2D277D-9E6C-4357-9E54-09B7054CFEC9}"/>
              </a:ext>
            </a:extLst>
          </p:cNvPr>
          <p:cNvSpPr/>
          <p:nvPr/>
        </p:nvSpPr>
        <p:spPr>
          <a:xfrm>
            <a:off x="3501389" y="2416287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800" b="1" dirty="0">
                <a:solidFill>
                  <a:srgbClr val="0000FF"/>
                </a:solidFill>
                <a:latin typeface="+mn-lt"/>
              </a:rPr>
              <a:t>damaged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0A96FD21-1090-4A95-BC3C-337DE6D9ED26}"/>
              </a:ext>
            </a:extLst>
          </p:cNvPr>
          <p:cNvSpPr/>
          <p:nvPr/>
        </p:nvSpPr>
        <p:spPr>
          <a:xfrm>
            <a:off x="6156958" y="2416287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800" b="1" dirty="0">
                <a:solidFill>
                  <a:srgbClr val="0000FF"/>
                </a:solidFill>
                <a:latin typeface="+mn-lt"/>
              </a:rPr>
              <a:t>Ask for refund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2B13C5F1-5862-4445-8C4C-964A3E421626}"/>
              </a:ext>
            </a:extLst>
          </p:cNvPr>
          <p:cNvSpPr/>
          <p:nvPr/>
        </p:nvSpPr>
        <p:spPr>
          <a:xfrm>
            <a:off x="1074420" y="3536568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800" b="1" dirty="0">
                <a:solidFill>
                  <a:srgbClr val="0000FF"/>
                </a:solidFill>
                <a:latin typeface="+mn-lt"/>
              </a:rPr>
              <a:t>Mom: skirt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A53B771F-5690-4015-B5E5-5F529E207EB3}"/>
              </a:ext>
            </a:extLst>
          </p:cNvPr>
          <p:cNvSpPr/>
          <p:nvPr/>
        </p:nvSpPr>
        <p:spPr>
          <a:xfrm>
            <a:off x="3501389" y="3535071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800" b="1" dirty="0">
                <a:solidFill>
                  <a:srgbClr val="0000FF"/>
                </a:solidFill>
                <a:latin typeface="+mn-lt"/>
              </a:rPr>
              <a:t>torn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FB64B3F-AA5B-4AFF-A9AF-363C9851E6B0}"/>
              </a:ext>
            </a:extLst>
          </p:cNvPr>
          <p:cNvSpPr/>
          <p:nvPr/>
        </p:nvSpPr>
        <p:spPr>
          <a:xfrm>
            <a:off x="6134098" y="3504159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800" b="1" dirty="0">
                <a:solidFill>
                  <a:srgbClr val="0000FF"/>
                </a:solidFill>
                <a:latin typeface="+mn-lt"/>
              </a:rPr>
              <a:t>Ask for change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6F2372C5-AE25-4C3A-9B8C-3BD79D58D7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553" y="930649"/>
            <a:ext cx="3058118" cy="359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E4E0ADC8-A567-4DA7-B892-6DE822508576}"/>
              </a:ext>
            </a:extLst>
          </p:cNvPr>
          <p:cNvSpPr txBox="1"/>
          <p:nvPr/>
        </p:nvSpPr>
        <p:spPr>
          <a:xfrm>
            <a:off x="2346961" y="295036"/>
            <a:ext cx="4899659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Let’s design an attractive poster</a:t>
            </a: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5B928605-550B-4EF2-834F-03460D36D9DD}"/>
              </a:ext>
            </a:extLst>
          </p:cNvPr>
          <p:cNvSpPr/>
          <p:nvPr/>
        </p:nvSpPr>
        <p:spPr>
          <a:xfrm>
            <a:off x="388620" y="838200"/>
            <a:ext cx="373380" cy="388620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ar-SA" dirty="0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71912D96-BD18-4235-9F61-1755D39C716B}"/>
              </a:ext>
            </a:extLst>
          </p:cNvPr>
          <p:cNvSpPr txBox="1"/>
          <p:nvPr/>
        </p:nvSpPr>
        <p:spPr>
          <a:xfrm>
            <a:off x="776462" y="878621"/>
            <a:ext cx="4123198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Design a poster, Make attractive decorations.</a:t>
            </a:r>
          </a:p>
        </p:txBody>
      </p:sp>
      <p:pic>
        <p:nvPicPr>
          <p:cNvPr id="2052" name="Picture 4" descr="نتيجة الصورة لـ broken screen laptop">
            <a:extLst>
              <a:ext uri="{FF2B5EF4-FFF2-40B4-BE49-F238E27FC236}">
                <a16:creationId xmlns:a16="http://schemas.microsoft.com/office/drawing/2014/main" id="{5D910882-DC43-4F7F-85B0-54A879FDC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391" b="79336" l="7011" r="92989">
                        <a14:foregroundMark x1="78229" y1="16236" x2="56089" y2="14022"/>
                        <a14:foregroundMark x1="56089" y1="14022" x2="34317" y2="21402"/>
                        <a14:foregroundMark x1="34317" y1="21402" x2="21402" y2="16974"/>
                        <a14:foregroundMark x1="68266" y1="29520" x2="61624" y2="29889"/>
                        <a14:foregroundMark x1="61624" y1="29889" x2="61624" y2="29889"/>
                        <a14:foregroundMark x1="60886" y1="30258" x2="60886" y2="30258"/>
                        <a14:foregroundMark x1="59410" y1="31734" x2="58672" y2="29889"/>
                        <a14:foregroundMark x1="58672" y1="29889" x2="57196" y2="35793"/>
                        <a14:foregroundMark x1="80074" y1="73801" x2="80074" y2="73801"/>
                        <a14:foregroundMark x1="80074" y1="73801" x2="80074" y2="73801"/>
                        <a14:foregroundMark x1="80074" y1="73801" x2="14391" y2="75646"/>
                        <a14:foregroundMark x1="14391" y1="75646" x2="36900" y2="67528"/>
                        <a14:foregroundMark x1="36900" y1="67528" x2="59041" y2="66790"/>
                        <a14:foregroundMark x1="59041" y1="66790" x2="67159" y2="67528"/>
                        <a14:foregroundMark x1="15498" y1="65683" x2="9594" y2="75277"/>
                        <a14:foregroundMark x1="20295" y1="54613" x2="10332" y2="74170"/>
                        <a14:foregroundMark x1="10332" y1="74170" x2="17712" y2="55351"/>
                        <a14:foregroundMark x1="17712" y1="55351" x2="17712" y2="55351"/>
                        <a14:foregroundMark x1="20664" y1="52030" x2="7749" y2="79336"/>
                        <a14:foregroundMark x1="79336" y1="53875" x2="88930" y2="73432"/>
                        <a14:foregroundMark x1="92989" y1="76753" x2="92989" y2="76753"/>
                        <a14:foregroundMark x1="92989" y1="76753" x2="92989" y2="76753"/>
                        <a14:foregroundMark x1="77122" y1="77491" x2="77122" y2="77491"/>
                        <a14:foregroundMark x1="77122" y1="77491" x2="77122" y2="77491"/>
                        <a14:foregroundMark x1="77122" y1="77491" x2="77122" y2="77491"/>
                        <a14:foregroundMark x1="77122" y1="77491" x2="77122" y2="77491"/>
                        <a14:foregroundMark x1="77122" y1="77860" x2="77122" y2="77860"/>
                        <a14:foregroundMark x1="77122" y1="77860" x2="14760" y2="78598"/>
                        <a14:foregroundMark x1="61255" y1="14391" x2="61255" y2="14391"/>
                        <a14:foregroundMark x1="61255" y1="14391" x2="61255" y2="14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35" b="19393"/>
          <a:stretch/>
        </p:blipFill>
        <p:spPr bwMode="auto">
          <a:xfrm>
            <a:off x="6807436" y="1524832"/>
            <a:ext cx="1765096" cy="13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0F111DCC-D620-4666-A94F-D229D48D5A0B}"/>
              </a:ext>
            </a:extLst>
          </p:cNvPr>
          <p:cNvSpPr txBox="1"/>
          <p:nvPr/>
        </p:nvSpPr>
        <p:spPr>
          <a:xfrm>
            <a:off x="5600311" y="930649"/>
            <a:ext cx="2766608" cy="46166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Damaged laptop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89D49E96-0494-477D-A47F-42B187074385}"/>
              </a:ext>
            </a:extLst>
          </p:cNvPr>
          <p:cNvSpPr/>
          <p:nvPr/>
        </p:nvSpPr>
        <p:spPr>
          <a:xfrm>
            <a:off x="395462" y="1484411"/>
            <a:ext cx="404638" cy="388620"/>
          </a:xfrm>
          <a:prstGeom prst="ellipse">
            <a:avLst/>
          </a:prstGeom>
          <a:solidFill>
            <a:srgbClr val="F369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ar-SA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9212072-7A6A-4C7D-B941-811363E2D278}"/>
              </a:ext>
            </a:extLst>
          </p:cNvPr>
          <p:cNvSpPr txBox="1"/>
          <p:nvPr/>
        </p:nvSpPr>
        <p:spPr>
          <a:xfrm>
            <a:off x="798933" y="1524832"/>
            <a:ext cx="3734578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369CC"/>
                </a:solidFill>
              </a:rPr>
              <a:t>Add your pictures.</a:t>
            </a:r>
          </a:p>
        </p:txBody>
      </p:sp>
      <p:pic>
        <p:nvPicPr>
          <p:cNvPr id="2054" name="Picture 6" descr="نتيجة الصورة لـ refund">
            <a:extLst>
              <a:ext uri="{FF2B5EF4-FFF2-40B4-BE49-F238E27FC236}">
                <a16:creationId xmlns:a16="http://schemas.microsoft.com/office/drawing/2014/main" id="{1C099A7C-AFD0-47EE-8A6F-83A3AA5FB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374B64"/>
              </a:clrFrom>
              <a:clrTo>
                <a:srgbClr val="374B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87" y="3348856"/>
            <a:ext cx="1653584" cy="11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D770F32F-FF6D-48E3-BC51-117D6B465E74}"/>
              </a:ext>
            </a:extLst>
          </p:cNvPr>
          <p:cNvSpPr/>
          <p:nvPr/>
        </p:nvSpPr>
        <p:spPr>
          <a:xfrm>
            <a:off x="395462" y="2121091"/>
            <a:ext cx="404638" cy="388620"/>
          </a:xfrm>
          <a:prstGeom prst="ellipse">
            <a:avLst/>
          </a:prstGeom>
          <a:solidFill>
            <a:srgbClr val="A620B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ar-SA" dirty="0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9BD647CA-D06A-4670-8DBB-18D97CF04842}"/>
              </a:ext>
            </a:extLst>
          </p:cNvPr>
          <p:cNvSpPr txBox="1"/>
          <p:nvPr/>
        </p:nvSpPr>
        <p:spPr>
          <a:xfrm>
            <a:off x="838200" y="2161921"/>
            <a:ext cx="3848878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620B0"/>
                </a:solidFill>
              </a:rPr>
              <a:t>Form sentences to describe the faulty item and the problem.</a:t>
            </a: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379F46AD-D7A1-4164-B456-6026A58F974B}"/>
              </a:ext>
            </a:extLst>
          </p:cNvPr>
          <p:cNvSpPr/>
          <p:nvPr/>
        </p:nvSpPr>
        <p:spPr>
          <a:xfrm>
            <a:off x="389921" y="2826549"/>
            <a:ext cx="404638" cy="388620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ar-SA" dirty="0"/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1D3A0518-861E-4230-B63B-CE75FC0E7084}"/>
              </a:ext>
            </a:extLst>
          </p:cNvPr>
          <p:cNvSpPr txBox="1"/>
          <p:nvPr/>
        </p:nvSpPr>
        <p:spPr>
          <a:xfrm>
            <a:off x="793392" y="2866970"/>
            <a:ext cx="3734578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Write the solution that you suggested.</a:t>
            </a: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6638A2A8-EB2D-4008-9F27-CFB0BABE57A0}"/>
              </a:ext>
            </a:extLst>
          </p:cNvPr>
          <p:cNvSpPr txBox="1"/>
          <p:nvPr/>
        </p:nvSpPr>
        <p:spPr>
          <a:xfrm>
            <a:off x="5588109" y="3334075"/>
            <a:ext cx="1475631" cy="1169531"/>
          </a:xfrm>
          <a:prstGeom prst="irregularSeal1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A620B0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FF0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BF37FE1-33C2-4387-82EB-A1313869200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19" b="79397" l="9799" r="89950">
                        <a14:foregroundMark x1="89950" y1="20854" x2="89950" y2="20854"/>
                        <a14:foregroundMark x1="89950" y1="20854" x2="89950" y2="20854"/>
                        <a14:foregroundMark x1="54271" y1="15327" x2="54271" y2="15327"/>
                        <a14:foregroundMark x1="50251" y1="15327" x2="50251" y2="15327"/>
                        <a14:foregroundMark x1="50251" y1="15327" x2="50251" y2="15327"/>
                        <a14:foregroundMark x1="47990" y1="14070" x2="47990" y2="14070"/>
                        <a14:foregroundMark x1="47990" y1="14070" x2="53769" y2="15829"/>
                        <a14:foregroundMark x1="48744" y1="14070" x2="51508" y2="17085"/>
                        <a14:foregroundMark x1="51508" y1="17085" x2="51508" y2="17085"/>
                        <a14:foregroundMark x1="50251" y1="15327" x2="50251" y2="15327"/>
                        <a14:foregroundMark x1="52010" y1="48241" x2="52010" y2="48241"/>
                        <a14:foregroundMark x1="52010" y1="48241" x2="52010" y2="48241"/>
                        <a14:foregroundMark x1="19598" y1="74121" x2="19598" y2="74121"/>
                        <a14:foregroundMark x1="16834" y1="73367" x2="16834" y2="73367"/>
                        <a14:foregroundMark x1="16834" y1="73367" x2="16834" y2="73367"/>
                        <a14:foregroundMark x1="19095" y1="79397" x2="19095" y2="79397"/>
                        <a14:foregroundMark x1="19095" y1="79397" x2="19095" y2="79397"/>
                        <a14:foregroundMark x1="29146" y1="79397" x2="29146" y2="79397"/>
                        <a14:foregroundMark x1="29146" y1="79397" x2="29146" y2="79397"/>
                        <a14:foregroundMark x1="28643" y1="76382" x2="28643" y2="76382"/>
                        <a14:foregroundMark x1="28643" y1="76382" x2="28643" y2="76382"/>
                        <a14:foregroundMark x1="28643" y1="70101" x2="28643" y2="70101"/>
                        <a14:foregroundMark x1="28643" y1="70101" x2="28643" y2="70101"/>
                        <a14:foregroundMark x1="45226" y1="73367" x2="45226" y2="73367"/>
                        <a14:foregroundMark x1="45226" y1="73367" x2="45226" y2="73367"/>
                        <a14:foregroundMark x1="30653" y1="67588" x2="30653" y2="67588"/>
                        <a14:foregroundMark x1="30653" y1="67588" x2="30653" y2="67588"/>
                        <a14:foregroundMark x1="67085" y1="78141" x2="67085" y2="78141"/>
                        <a14:foregroundMark x1="67085" y1="78141" x2="67085" y2="78141"/>
                        <a14:foregroundMark x1="67085" y1="78141" x2="67085" y2="78141"/>
                        <a14:foregroundMark x1="71608" y1="73618" x2="71608" y2="73618"/>
                        <a14:foregroundMark x1="71608" y1="73618" x2="71608" y2="73618"/>
                        <a14:foregroundMark x1="70352" y1="72362" x2="70352" y2="72362"/>
                        <a14:foregroundMark x1="70352" y1="72362" x2="70352" y2="72362"/>
                        <a14:foregroundMark x1="82161" y1="71106" x2="82161" y2="71106"/>
                        <a14:foregroundMark x1="82161" y1="71106" x2="82161" y2="71106"/>
                        <a14:foregroundMark x1="82161" y1="71106" x2="82161" y2="71106"/>
                        <a14:foregroundMark x1="46482" y1="14573" x2="46482" y2="14573"/>
                        <a14:foregroundMark x1="46482" y1="14573" x2="46482" y2="14573"/>
                        <a14:foregroundMark x1="49246" y1="15075" x2="49246" y2="15075"/>
                        <a14:foregroundMark x1="49246" y1="15075" x2="49246" y2="15075"/>
                        <a14:backgroundMark x1="70352" y1="32663" x2="76131" y2="56784"/>
                        <a14:backgroundMark x1="34673" y1="22613" x2="29146" y2="52764"/>
                        <a14:backgroundMark x1="61055" y1="67839" x2="61055" y2="67839"/>
                        <a14:backgroundMark x1="36432" y1="69598" x2="36432" y2="69598"/>
                        <a14:backgroundMark x1="39196" y1="68844" x2="39196" y2="68844"/>
                      </a14:backgroundRemoval>
                    </a14:imgEffect>
                  </a14:imgLayer>
                </a14:imgProps>
              </a:ext>
            </a:extLst>
          </a:blip>
          <a:srcRect t="9388" b="17766"/>
          <a:stretch/>
        </p:blipFill>
        <p:spPr>
          <a:xfrm>
            <a:off x="5444810" y="1907014"/>
            <a:ext cx="1475631" cy="141403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3064118-7246-4D99-B958-42D5AF90F83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99" b="89950" l="4271" r="89950">
                        <a14:foregroundMark x1="9548" y1="47487" x2="9548" y2="47487"/>
                        <a14:foregroundMark x1="4271" y1="50000" x2="4271" y2="50000"/>
                        <a14:foregroundMark x1="4271" y1="50000" x2="4271" y2="50000"/>
                        <a14:foregroundMark x1="4271" y1="50000" x2="4271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1553" y="1031449"/>
            <a:ext cx="1315883" cy="103501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7550BB0-AE41-408A-85BD-C7A64863F255}"/>
              </a:ext>
            </a:extLst>
          </p:cNvPr>
          <p:cNvSpPr txBox="1"/>
          <p:nvPr/>
        </p:nvSpPr>
        <p:spPr>
          <a:xfrm>
            <a:off x="5678792" y="3763510"/>
            <a:ext cx="1217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C27CC2"/>
                </a:solidFill>
                <a:latin typeface="Modern Love" panose="04090805081005020601" pitchFamily="82" charset="0"/>
                <a:cs typeface="Mongolian Baiti" panose="03000500000000000000" pitchFamily="66" charset="0"/>
              </a:rPr>
              <a:t>REFUND</a:t>
            </a:r>
            <a:endParaRPr lang="en-US" sz="2000" b="1" dirty="0">
              <a:solidFill>
                <a:srgbClr val="C27CC2"/>
              </a:solidFill>
              <a:latin typeface="Modern Love" panose="04090805081005020601" pitchFamily="82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0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/>
      <p:bldP spid="13" grpId="0"/>
      <p:bldP spid="14" grpId="0" animBg="1"/>
      <p:bldP spid="15" grpId="0"/>
      <p:bldP spid="17" grpId="0" animBg="1"/>
      <p:bldP spid="18" grpId="0"/>
      <p:bldP spid="19" grpId="0" animBg="1"/>
      <p:bldP spid="20" grpId="0"/>
      <p:bldP spid="21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lientmoji">
            <a:extLst>
              <a:ext uri="{FF2B5EF4-FFF2-40B4-BE49-F238E27FC236}">
                <a16:creationId xmlns:a16="http://schemas.microsoft.com/office/drawing/2014/main" id="{984410FC-D4DE-4E32-8AE8-89333E02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18" y="1899099"/>
            <a:ext cx="2147848" cy="254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4EE3C856-308D-437B-907E-E9700D9FCB87}"/>
              </a:ext>
            </a:extLst>
          </p:cNvPr>
          <p:cNvSpPr txBox="1"/>
          <p:nvPr/>
        </p:nvSpPr>
        <p:spPr>
          <a:xfrm>
            <a:off x="1244782" y="1293644"/>
            <a:ext cx="4373880" cy="1938992"/>
          </a:xfrm>
          <a:prstGeom prst="rect">
            <a:avLst/>
          </a:prstGeom>
          <a:solidFill>
            <a:srgbClr val="C2D8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"</a:t>
            </a:r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إِنّ اللَّهَ تَعَالى يُحِبّ إِذَا عَمِلَ أَحَدُكُمْ عَمَلاً أَنْ يُتْقِنَهُ"</a:t>
            </a:r>
            <a:endParaRPr lang="en-US" sz="6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94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9798117-39F5-4258-9317-96C3CA6E0F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8195" y="658692"/>
            <a:ext cx="3164952" cy="2600886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F4B8AEA8-C5F2-4CA0-BCE4-1A6781A4B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190;p18" descr="Bitmoji Image">
            <a:extLst>
              <a:ext uri="{FF2B5EF4-FFF2-40B4-BE49-F238E27FC236}">
                <a16:creationId xmlns:a16="http://schemas.microsoft.com/office/drawing/2014/main" id="{C010FA88-0BEA-4080-8B20-B6759D256F7E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>
            <a:off x="3654032" y="-974797"/>
            <a:ext cx="3291889" cy="4820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49617AC-C7CE-4186-A75E-6648EBC1E37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4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424;p33">
            <a:extLst>
              <a:ext uri="{FF2B5EF4-FFF2-40B4-BE49-F238E27FC236}">
                <a16:creationId xmlns:a16="http://schemas.microsoft.com/office/drawing/2014/main" id="{A39DEA95-BFDE-4C7B-8F4F-6450674EB41C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21C92202-E580-4FDC-ACD4-47A67E41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425;p33">
            <a:extLst>
              <a:ext uri="{FF2B5EF4-FFF2-40B4-BE49-F238E27FC236}">
                <a16:creationId xmlns:a16="http://schemas.microsoft.com/office/drawing/2014/main" id="{98FC4EF6-3E9C-4EBE-B986-6FB2AA74E32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3ED7EF7-1903-40AB-A01A-0CBE934248C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82248" y="954301"/>
            <a:ext cx="3771900" cy="4047503"/>
          </a:xfrm>
          <a:prstGeom prst="rect">
            <a:avLst/>
          </a:prstGeom>
        </p:spPr>
      </p:pic>
      <p:pic>
        <p:nvPicPr>
          <p:cNvPr id="14338" name="Picture 2" descr="مشاهدة صورة المصدر">
            <a:extLst>
              <a:ext uri="{FF2B5EF4-FFF2-40B4-BE49-F238E27FC236}">
                <a16:creationId xmlns:a16="http://schemas.microsoft.com/office/drawing/2014/main" id="{E8204C20-12D5-4593-B3F7-F4032B418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00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240EF9F-FF3B-453A-AAA3-DB5FF8015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9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4E8F7B7-BE62-4FC3-9E4D-48DDE42340C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40F0B3AD-E20E-441F-A0DD-F312EDA23E84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94975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746ED58A-2AC5-4F6C-971C-8567F704E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636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63A12F95-9AEF-4A9C-B3B8-C75B559007A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A112E11D-C7CD-460C-8CD4-C1684E18C49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58532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D3199DAC-9F75-4476-AE10-2DDA30CA3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2975" y="149360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D895103-DCEE-48F8-B209-9E87F8A52D3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B76C9B7-F0AC-4621-8382-3B330FE6D0FF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7584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800" y="309850"/>
            <a:ext cx="4138200" cy="32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" name="Google Shape;87;p14">
            <a:extLst>
              <a:ext uri="{FF2B5EF4-FFF2-40B4-BE49-F238E27FC236}">
                <a16:creationId xmlns:a16="http://schemas.microsoft.com/office/drawing/2014/main" id="{F6CF4161-8576-4694-87FF-46B4DA4D2F06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" name="Picture 2" descr="مشاهدة صورة المصدر">
            <a:extLst>
              <a:ext uri="{FF2B5EF4-FFF2-40B4-BE49-F238E27FC236}">
                <a16:creationId xmlns:a16="http://schemas.microsoft.com/office/drawing/2014/main" id="{8F0C0442-BDD5-442F-8233-07885C137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lientmoji">
            <a:extLst>
              <a:ext uri="{FF2B5EF4-FFF2-40B4-BE49-F238E27FC236}">
                <a16:creationId xmlns:a16="http://schemas.microsoft.com/office/drawing/2014/main" id="{1D2D06A3-BCC7-46BC-8127-2B7E5C4D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04" y="-33776"/>
            <a:ext cx="3347136" cy="38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D0E9188-78AD-4536-887B-D181DF6E656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F445FB2F-1DAE-43D2-A364-62144B13E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700" y="1353654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2E3F3F0E-067A-4C77-8792-5B6D665FD81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1C6F2211-D5FC-4715-ABAA-058463E87AD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90115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863E404-4504-4ED4-A027-203BC5AD22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476" y="140368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1A79E8B1-0E0A-4779-BA88-313731D70C2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66A3296-4887-4FB8-8DAC-A059B00D82E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1116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4724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426;p33">
            <a:extLst>
              <a:ext uri="{FF2B5EF4-FFF2-40B4-BE49-F238E27FC236}">
                <a16:creationId xmlns:a16="http://schemas.microsoft.com/office/drawing/2014/main" id="{989C7BC8-900D-49A2-B3E1-08B4244CE7D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1151" y="1239401"/>
            <a:ext cx="1646600" cy="1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051007E3-2DA1-418A-839F-541476DF711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2C99CA64-BA71-4BE5-ACF0-84E9F6AE920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3643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" name="Picture Placeholder 9">
            <a:extLst>
              <a:ext uri="{FF2B5EF4-FFF2-40B4-BE49-F238E27FC236}">
                <a16:creationId xmlns:a16="http://schemas.microsoft.com/office/drawing/2014/main" id="{E65DAECF-9FFD-4FFD-8710-264D898EFCA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694825" y="265773"/>
            <a:ext cx="3394137" cy="336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Google Shape;87;p14">
            <a:extLst>
              <a:ext uri="{FF2B5EF4-FFF2-40B4-BE49-F238E27FC236}">
                <a16:creationId xmlns:a16="http://schemas.microsoft.com/office/drawing/2014/main" id="{24C03D08-F2F6-4B40-8377-1516F504159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10" descr="hand pointer">
            <a:extLst>
              <a:ext uri="{FF2B5EF4-FFF2-40B4-BE49-F238E27FC236}">
                <a16:creationId xmlns:a16="http://schemas.microsoft.com/office/drawing/2014/main" id="{011164FB-9B75-4112-B8D9-CE991027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1" y="1510715"/>
            <a:ext cx="2636521" cy="32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مشاهدة صورة المصدر">
            <a:extLst>
              <a:ext uri="{FF2B5EF4-FFF2-40B4-BE49-F238E27FC236}">
                <a16:creationId xmlns:a16="http://schemas.microsoft.com/office/drawing/2014/main" id="{3EC66782-382F-4DDD-B749-82A5F65D0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2D9AFB3-C385-49ED-B98F-BC5E726E589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5"/>
            <a:ext cx="7576268" cy="4842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4185562"/>
            <a:ext cx="3514375" cy="144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2CE2843-108D-4ABE-823E-D70ADFAA58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28" y="268106"/>
            <a:ext cx="5928186" cy="3713879"/>
          </a:xfrm>
          <a:prstGeom prst="rect">
            <a:avLst/>
          </a:prstGeom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" name="Google Shape;167;p17">
            <a:extLst>
              <a:ext uri="{FF2B5EF4-FFF2-40B4-BE49-F238E27FC236}">
                <a16:creationId xmlns:a16="http://schemas.microsoft.com/office/drawing/2014/main" id="{DC841F7E-F3B8-4473-901B-5F98E2DD292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فقاعة الكلام: مستطيلة مستديرة الزوايا 1">
            <a:extLst>
              <a:ext uri="{FF2B5EF4-FFF2-40B4-BE49-F238E27FC236}">
                <a16:creationId xmlns:a16="http://schemas.microsoft.com/office/drawing/2014/main" id="{F76AACEF-EDAB-4674-B100-E75EB495FFE6}"/>
              </a:ext>
            </a:extLst>
          </p:cNvPr>
          <p:cNvSpPr/>
          <p:nvPr/>
        </p:nvSpPr>
        <p:spPr>
          <a:xfrm>
            <a:off x="6774180" y="1732242"/>
            <a:ext cx="1249143" cy="931552"/>
          </a:xfrm>
          <a:prstGeom prst="wedgeRoundRectCallout">
            <a:avLst>
              <a:gd name="adj1" fmla="val 51581"/>
              <a:gd name="adj2" fmla="val 6943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cs typeface="+mj-cs"/>
              </a:rPr>
              <a:t>Let’s do the homework before starting the lesson.</a:t>
            </a:r>
            <a:endParaRPr lang="ar-SA" sz="1200" dirty="0">
              <a:cs typeface="+mj-cs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3B73F890-48AB-4081-8DD8-3C2293C761FB}"/>
              </a:ext>
            </a:extLst>
          </p:cNvPr>
          <p:cNvSpPr/>
          <p:nvPr/>
        </p:nvSpPr>
        <p:spPr>
          <a:xfrm rot="16200000">
            <a:off x="-1788808" y="2134507"/>
            <a:ext cx="446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Mega Goal 2 ..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WB (30)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905DCC69-C825-4910-850C-C9949C7C454E}"/>
              </a:ext>
            </a:extLst>
          </p:cNvPr>
          <p:cNvSpPr txBox="1"/>
          <p:nvPr/>
        </p:nvSpPr>
        <p:spPr>
          <a:xfrm>
            <a:off x="5325403" y="1238818"/>
            <a:ext cx="1079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60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them</a:t>
            </a: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74D9ECF5-7F5E-4A20-B687-2D08C3F57AD4}"/>
              </a:ext>
            </a:extLst>
          </p:cNvPr>
          <p:cNvSpPr txBox="1"/>
          <p:nvPr/>
        </p:nvSpPr>
        <p:spPr>
          <a:xfrm>
            <a:off x="5125492" y="1710691"/>
            <a:ext cx="960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60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them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88512C81-1B9F-4651-8CB3-2A8FDF039023}"/>
              </a:ext>
            </a:extLst>
          </p:cNvPr>
          <p:cNvSpPr txBox="1"/>
          <p:nvPr/>
        </p:nvSpPr>
        <p:spPr>
          <a:xfrm>
            <a:off x="3825702" y="2176203"/>
            <a:ext cx="9007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60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them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E509AAFB-7B76-4970-B42C-99096C73B1DD}"/>
              </a:ext>
            </a:extLst>
          </p:cNvPr>
          <p:cNvSpPr txBox="1"/>
          <p:nvPr/>
        </p:nvSpPr>
        <p:spPr>
          <a:xfrm>
            <a:off x="4158887" y="2678167"/>
            <a:ext cx="9500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60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us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ED70A7EF-48D5-4072-B6EE-5638A6AFC57E}"/>
              </a:ext>
            </a:extLst>
          </p:cNvPr>
          <p:cNvSpPr txBox="1"/>
          <p:nvPr/>
        </p:nvSpPr>
        <p:spPr>
          <a:xfrm>
            <a:off x="3735200" y="3120021"/>
            <a:ext cx="7792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60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me</a:t>
            </a: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1C23A9A0-019B-4601-BD77-6B972A77989E}"/>
              </a:ext>
            </a:extLst>
          </p:cNvPr>
          <p:cNvSpPr txBox="1"/>
          <p:nvPr/>
        </p:nvSpPr>
        <p:spPr>
          <a:xfrm>
            <a:off x="3496882" y="3599599"/>
            <a:ext cx="7792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60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you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5BC38BD-CF5C-48E2-9B22-F2D457C499D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2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28" grpId="0"/>
      <p:bldP spid="29" grpId="0"/>
      <p:bldP spid="30" grpId="0"/>
      <p:bldP spid="31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5"/>
            <a:ext cx="7576268" cy="4842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4185562"/>
            <a:ext cx="3514375" cy="144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B82C712-AD60-446E-B5F5-CB071B3539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02" y="165851"/>
            <a:ext cx="5954463" cy="4462265"/>
          </a:xfrm>
          <a:prstGeom prst="rect">
            <a:avLst/>
          </a:prstGeom>
        </p:spPr>
      </p:pic>
      <p:pic>
        <p:nvPicPr>
          <p:cNvPr id="33" name="Google Shape;167;p17">
            <a:extLst>
              <a:ext uri="{FF2B5EF4-FFF2-40B4-BE49-F238E27FC236}">
                <a16:creationId xmlns:a16="http://schemas.microsoft.com/office/drawing/2014/main" id="{DC841F7E-F3B8-4473-901B-5F98E2DD292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فقاعة الكلام: مستطيلة مستديرة الزوايا 1">
            <a:extLst>
              <a:ext uri="{FF2B5EF4-FFF2-40B4-BE49-F238E27FC236}">
                <a16:creationId xmlns:a16="http://schemas.microsoft.com/office/drawing/2014/main" id="{F76AACEF-EDAB-4674-B100-E75EB495FFE6}"/>
              </a:ext>
            </a:extLst>
          </p:cNvPr>
          <p:cNvSpPr/>
          <p:nvPr/>
        </p:nvSpPr>
        <p:spPr>
          <a:xfrm>
            <a:off x="6774180" y="1732242"/>
            <a:ext cx="1249143" cy="931552"/>
          </a:xfrm>
          <a:prstGeom prst="wedgeRoundRectCallout">
            <a:avLst>
              <a:gd name="adj1" fmla="val 51581"/>
              <a:gd name="adj2" fmla="val 6943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cs typeface="+mj-cs"/>
              </a:rPr>
              <a:t>Let’s do the homework before starting the lesson.</a:t>
            </a:r>
            <a:endParaRPr lang="ar-SA" sz="1200" dirty="0">
              <a:cs typeface="+mj-cs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3B73F890-48AB-4081-8DD8-3C2293C761FB}"/>
              </a:ext>
            </a:extLst>
          </p:cNvPr>
          <p:cNvSpPr/>
          <p:nvPr/>
        </p:nvSpPr>
        <p:spPr>
          <a:xfrm rot="16200000">
            <a:off x="-1788808" y="2134507"/>
            <a:ext cx="446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Mega Goal 2 ..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WB (30)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905DCC69-C825-4910-850C-C9949C7C454E}"/>
              </a:ext>
            </a:extLst>
          </p:cNvPr>
          <p:cNvSpPr txBox="1"/>
          <p:nvPr/>
        </p:nvSpPr>
        <p:spPr>
          <a:xfrm>
            <a:off x="1203200" y="751541"/>
            <a:ext cx="26410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20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I need to call my friends.</a:t>
            </a: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74D9ECF5-7F5E-4A20-B687-2D08C3F57AD4}"/>
              </a:ext>
            </a:extLst>
          </p:cNvPr>
          <p:cNvSpPr txBox="1"/>
          <p:nvPr/>
        </p:nvSpPr>
        <p:spPr>
          <a:xfrm>
            <a:off x="1203200" y="1238763"/>
            <a:ext cx="44211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20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Ali often complains about the cost of running his car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88512C81-1B9F-4651-8CB3-2A8FDF039023}"/>
              </a:ext>
            </a:extLst>
          </p:cNvPr>
          <p:cNvSpPr txBox="1"/>
          <p:nvPr/>
        </p:nvSpPr>
        <p:spPr>
          <a:xfrm>
            <a:off x="1203200" y="1743211"/>
            <a:ext cx="22040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20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Do you need to buy snacks?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E509AAFB-7B76-4970-B42C-99096C73B1DD}"/>
              </a:ext>
            </a:extLst>
          </p:cNvPr>
          <p:cNvSpPr txBox="1"/>
          <p:nvPr/>
        </p:nvSpPr>
        <p:spPr>
          <a:xfrm>
            <a:off x="1203200" y="2257613"/>
            <a:ext cx="35143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20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He doesn’t like to share his laptop.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ED70A7EF-48D5-4072-B6EE-5638A6AFC57E}"/>
              </a:ext>
            </a:extLst>
          </p:cNvPr>
          <p:cNvSpPr txBox="1"/>
          <p:nvPr/>
        </p:nvSpPr>
        <p:spPr>
          <a:xfrm>
            <a:off x="1204591" y="2751890"/>
            <a:ext cx="33674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20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We don’t need to send an invitation.</a:t>
            </a: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1C23A9A0-019B-4601-BD77-6B972A77989E}"/>
              </a:ext>
            </a:extLst>
          </p:cNvPr>
          <p:cNvSpPr txBox="1"/>
          <p:nvPr/>
        </p:nvSpPr>
        <p:spPr>
          <a:xfrm>
            <a:off x="1203200" y="3478874"/>
            <a:ext cx="3122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20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Faris asked him to hold the elevator door open.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B8B7913-CBA5-4ED2-9639-6603668E85E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5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28" grpId="0"/>
      <p:bldP spid="29" grpId="0"/>
      <p:bldP spid="30" grpId="0"/>
      <p:bldP spid="31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6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8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" name="Google Shape;132;p16">
            <a:extLst>
              <a:ext uri="{FF2B5EF4-FFF2-40B4-BE49-F238E27FC236}">
                <a16:creationId xmlns:a16="http://schemas.microsoft.com/office/drawing/2014/main" id="{E94F88B6-6444-4216-87BC-E7568921826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0350" y="1939209"/>
            <a:ext cx="949237" cy="2640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139;p16">
            <a:extLst>
              <a:ext uri="{FF2B5EF4-FFF2-40B4-BE49-F238E27FC236}">
                <a16:creationId xmlns:a16="http://schemas.microsoft.com/office/drawing/2014/main" id="{384C48F1-7F8F-4BE5-AD3F-563D0BCC85CB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4532497" y="111098"/>
            <a:ext cx="2161825" cy="241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7;p16">
            <a:extLst>
              <a:ext uri="{FF2B5EF4-FFF2-40B4-BE49-F238E27FC236}">
                <a16:creationId xmlns:a16="http://schemas.microsoft.com/office/drawing/2014/main" id="{4F4903C4-9DA0-41BC-A78A-90DF994A51F2}"/>
              </a:ext>
            </a:extLst>
          </p:cNvPr>
          <p:cNvSpPr/>
          <p:nvPr/>
        </p:nvSpPr>
        <p:spPr>
          <a:xfrm>
            <a:off x="272190" y="210751"/>
            <a:ext cx="2440529" cy="330269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b="1" dirty="0">
                <a:solidFill>
                  <a:srgbClr val="660000"/>
                </a:solidFill>
                <a:ea typeface="Trebuchet MS"/>
                <a:cs typeface="Trebuchet MS"/>
                <a:sym typeface="Trebuchet MS"/>
              </a:rPr>
              <a:t>Revising the previous lesson</a:t>
            </a:r>
            <a:endParaRPr lang="en-US" sz="1200" b="1" dirty="0">
              <a:solidFill>
                <a:srgbClr val="38761D"/>
              </a:solidFill>
              <a:ea typeface="Trebuchet MS"/>
              <a:cs typeface="Trebuchet MS"/>
              <a:sym typeface="Trebuchet MS"/>
            </a:endParaRPr>
          </a:p>
        </p:txBody>
      </p:sp>
      <p:pic>
        <p:nvPicPr>
          <p:cNvPr id="29" name="Graphic 7" descr="Illustration of a blue bag of school supplies character ">
            <a:extLst>
              <a:ext uri="{FF2B5EF4-FFF2-40B4-BE49-F238E27FC236}">
                <a16:creationId xmlns:a16="http://schemas.microsoft.com/office/drawing/2014/main" id="{3C1214AA-5C4D-4041-A0BD-6F6130DA460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48714" y="3652388"/>
            <a:ext cx="1862894" cy="1281925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1578FD9C-909C-4632-94E3-EDC0B434DC5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1077964">
            <a:off x="99177" y="3433205"/>
            <a:ext cx="866842" cy="1478732"/>
          </a:xfrm>
          <a:prstGeom prst="rect">
            <a:avLst/>
          </a:prstGeom>
        </p:spPr>
      </p:pic>
      <p:pic>
        <p:nvPicPr>
          <p:cNvPr id="33" name="Picture 2" descr="مشاهدة صورة المصدر">
            <a:extLst>
              <a:ext uri="{FF2B5EF4-FFF2-40B4-BE49-F238E27FC236}">
                <a16:creationId xmlns:a16="http://schemas.microsoft.com/office/drawing/2014/main" id="{3256B586-A0C9-4225-958A-369C9E86F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زر الإجراء: &quot;الانتقال للأمام&quot; أو &quot;التالي&quot; 34">
            <a:hlinkClick r:id="rId25" highlightClick="1"/>
            <a:extLst>
              <a:ext uri="{FF2B5EF4-FFF2-40B4-BE49-F238E27FC236}">
                <a16:creationId xmlns:a16="http://schemas.microsoft.com/office/drawing/2014/main" id="{FB5F5A00-B4A2-4C06-BD4C-CE5EB4B5DB7B}"/>
              </a:ext>
            </a:extLst>
          </p:cNvPr>
          <p:cNvSpPr/>
          <p:nvPr/>
        </p:nvSpPr>
        <p:spPr>
          <a:xfrm>
            <a:off x="1909116" y="1461989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6" name="Picture 8" descr="مشاهدة صورة المصدر">
            <a:extLst>
              <a:ext uri="{FF2B5EF4-FFF2-40B4-BE49-F238E27FC236}">
                <a16:creationId xmlns:a16="http://schemas.microsoft.com/office/drawing/2014/main" id="{A6FC8A9C-819E-4F87-B5B4-755E7318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09" y="1673473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F8FD47D-6AF3-48A9-A9CA-0A470C07E8E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5"/>
            <a:ext cx="709850" cy="956636"/>
          </a:xfrm>
          <a:prstGeom prst="rect">
            <a:avLst/>
          </a:prstGeom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4B3518-FC05-44C1-BC5E-62DCCB6EF8A7}"/>
              </a:ext>
            </a:extLst>
          </p:cNvPr>
          <p:cNvSpPr/>
          <p:nvPr/>
        </p:nvSpPr>
        <p:spPr>
          <a:xfrm>
            <a:off x="1006395" y="3026675"/>
            <a:ext cx="39469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hlinkClick r:id="rId25"/>
              </a:rPr>
              <a:t>https://www.liveworksheets.com/1-sv1779028le</a:t>
            </a:r>
            <a:endParaRPr lang="en-US" dirty="0"/>
          </a:p>
          <a:p>
            <a:endParaRPr lang="ar-SA" sz="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5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26" name="Picture 2" descr="Flat contact us background Free Vector">
            <a:extLst>
              <a:ext uri="{FF2B5EF4-FFF2-40B4-BE49-F238E27FC236}">
                <a16:creationId xmlns:a16="http://schemas.microsoft.com/office/drawing/2014/main" id="{A999F46C-591B-4734-AAA8-FE4F8BAC5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5" b="13536"/>
          <a:stretch/>
        </p:blipFill>
        <p:spPr bwMode="auto">
          <a:xfrm>
            <a:off x="189361" y="220274"/>
            <a:ext cx="3609293" cy="357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19387123-160F-4B53-9075-23B4A65BC429}"/>
              </a:ext>
            </a:extLst>
          </p:cNvPr>
          <p:cNvSpPr/>
          <p:nvPr/>
        </p:nvSpPr>
        <p:spPr>
          <a:xfrm>
            <a:off x="3624250" y="428275"/>
            <a:ext cx="2913362" cy="239296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Mega Goal 2 </a:t>
            </a:r>
          </a:p>
          <a:p>
            <a:pPr algn="ctr"/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Unit</a:t>
            </a:r>
            <a:r>
              <a:rPr lang="en-US" sz="3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3</a:t>
            </a:r>
          </a:p>
          <a:p>
            <a:pPr algn="ctr"/>
            <a:r>
              <a:rPr lang="en-US" sz="16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(Complaints, Complaints)</a:t>
            </a:r>
            <a:endParaRPr lang="ar-SA" sz="900" b="1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Project</a:t>
            </a:r>
            <a:endParaRPr lang="en-US" sz="18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Tuesday</a:t>
            </a:r>
          </a:p>
          <a:p>
            <a:pPr algn="ctr"/>
            <a:r>
              <a:rPr lang="en-US" sz="2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18/7/1442</a:t>
            </a:r>
            <a:endParaRPr lang="ar-SA" sz="33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8" name="Graphic 7" descr="Illustration of a blue bag of school supplies character ">
            <a:extLst>
              <a:ext uri="{FF2B5EF4-FFF2-40B4-BE49-F238E27FC236}">
                <a16:creationId xmlns:a16="http://schemas.microsoft.com/office/drawing/2014/main" id="{A02BA34B-23EE-4E61-B30F-BE6E05210B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41070" y="3671075"/>
            <a:ext cx="1862894" cy="1281925"/>
          </a:xfrm>
          <a:prstGeom prst="rect">
            <a:avLst/>
          </a:prstGeom>
        </p:spPr>
      </p:pic>
      <p:pic>
        <p:nvPicPr>
          <p:cNvPr id="29" name="Graphic 9" descr="Illustration of a purple book character ">
            <a:extLst>
              <a:ext uri="{FF2B5EF4-FFF2-40B4-BE49-F238E27FC236}">
                <a16:creationId xmlns:a16="http://schemas.microsoft.com/office/drawing/2014/main" id="{6052735B-6339-438F-B096-CDFC3D4C32D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>
            <a:off x="3337819" y="3490704"/>
            <a:ext cx="1331514" cy="1544291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822B76AA-82C8-4D3C-8E98-5E21B3B66E4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1077964">
            <a:off x="2513874" y="3517495"/>
            <a:ext cx="866842" cy="1478732"/>
          </a:xfrm>
          <a:prstGeom prst="rect">
            <a:avLst/>
          </a:prstGeom>
        </p:spPr>
      </p:pic>
      <p:sp>
        <p:nvSpPr>
          <p:cNvPr id="34" name="Google Shape;87;p14">
            <a:extLst>
              <a:ext uri="{FF2B5EF4-FFF2-40B4-BE49-F238E27FC236}">
                <a16:creationId xmlns:a16="http://schemas.microsoft.com/office/drawing/2014/main" id="{BB1B4947-D516-4A7A-8FED-60F25404F03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5" name="Picture 2" descr="مشاهدة صورة المصدر">
            <a:extLst>
              <a:ext uri="{FF2B5EF4-FFF2-40B4-BE49-F238E27FC236}">
                <a16:creationId xmlns:a16="http://schemas.microsoft.com/office/drawing/2014/main" id="{BAA878EF-6256-4EF9-8F06-2A5AD1C8C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نتيجة الصورة لـ complaints clipart">
            <a:extLst>
              <a:ext uri="{FF2B5EF4-FFF2-40B4-BE49-F238E27FC236}">
                <a16:creationId xmlns:a16="http://schemas.microsoft.com/office/drawing/2014/main" id="{313CA60C-1165-4A46-9FBA-5F7090A84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27243" y1="31894" x2="27243" y2="31894"/>
                        <a14:foregroundMark x1="27243" y1="31894" x2="27243" y2="31894"/>
                        <a14:foregroundMark x1="27243" y1="44518" x2="27243" y2="44518"/>
                        <a14:foregroundMark x1="27243" y1="44518" x2="27243" y2="44518"/>
                        <a14:foregroundMark x1="45847" y1="43522" x2="45847" y2="43522"/>
                        <a14:foregroundMark x1="69103" y1="79734" x2="69103" y2="79734"/>
                        <a14:foregroundMark x1="61794" y1="79402" x2="61794" y2="79402"/>
                        <a14:foregroundMark x1="64452" y1="86047" x2="64452" y2="86047"/>
                        <a14:foregroundMark x1="13289" y1="28239" x2="13289" y2="28239"/>
                        <a14:foregroundMark x1="15947" y1="15282" x2="15947" y2="15282"/>
                        <a14:foregroundMark x1="24917" y1="10631" x2="24917" y2="10631"/>
                        <a14:foregroundMark x1="25249" y1="11628" x2="25249" y2="11628"/>
                        <a14:foregroundMark x1="25249" y1="11628" x2="25249" y2="11628"/>
                        <a14:foregroundMark x1="25249" y1="11628" x2="25249" y2="11628"/>
                        <a14:foregroundMark x1="58472" y1="58140" x2="58472" y2="58140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77409" y1="47841" x2="77409" y2="47841"/>
                        <a14:foregroundMark x1="77409" y1="47841" x2="77409" y2="47841"/>
                        <a14:foregroundMark x1="77409" y1="47841" x2="77409" y2="47841"/>
                        <a14:foregroundMark x1="77409" y1="47841" x2="77409" y2="47841"/>
                        <a14:foregroundMark x1="77409" y1="47841" x2="77409" y2="47841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16944" y1="27243" x2="16944" y2="27243"/>
                        <a14:foregroundMark x1="16944" y1="27243" x2="16944" y2="27243"/>
                        <a14:foregroundMark x1="16944" y1="27243" x2="16944" y2="27243"/>
                        <a14:foregroundMark x1="15947" y1="27907" x2="15947" y2="27907"/>
                        <a14:foregroundMark x1="15947" y1="27907" x2="15947" y2="27907"/>
                        <a14:foregroundMark x1="15947" y1="27907" x2="15947" y2="27907"/>
                        <a14:foregroundMark x1="36877" y1="28904" x2="36877" y2="28904"/>
                        <a14:foregroundMark x1="36877" y1="28904" x2="36877" y2="28904"/>
                        <a14:foregroundMark x1="36877" y1="28904" x2="36877" y2="28904"/>
                        <a14:foregroundMark x1="36877" y1="28904" x2="36877" y2="28904"/>
                        <a14:foregroundMark x1="36877" y1="28904" x2="36877" y2="28904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30897" x2="38206" y2="30897"/>
                        <a14:foregroundMark x1="38206" y1="30897" x2="38206" y2="30897"/>
                        <a14:foregroundMark x1="38538" y1="28239" x2="38538" y2="28239"/>
                        <a14:foregroundMark x1="37542" y1="24252" x2="37542" y2="24252"/>
                        <a14:foregroundMark x1="37542" y1="24252" x2="37542" y2="24252"/>
                        <a14:foregroundMark x1="37542" y1="24252" x2="37542" y2="24252"/>
                        <a14:foregroundMark x1="37542" y1="24252" x2="37542" y2="24252"/>
                        <a14:foregroundMark x1="37542" y1="24252" x2="37542" y2="24252"/>
                        <a14:foregroundMark x1="37209" y1="16944" x2="37209" y2="16944"/>
                        <a14:foregroundMark x1="37209" y1="16944" x2="37209" y2="16944"/>
                        <a14:foregroundMark x1="37209" y1="16944" x2="37209" y2="16944"/>
                        <a14:foregroundMark x1="37209" y1="16944" x2="37209" y2="16944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25914" y1="39867" x2="25914" y2="39867"/>
                        <a14:foregroundMark x1="25914" y1="39867" x2="25914" y2="39867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8571" y1="43522" x2="28571" y2="43522"/>
                        <a14:foregroundMark x1="30565" y1="43189" x2="30565" y2="43189"/>
                        <a14:foregroundMark x1="30565" y1="43189" x2="30565" y2="43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621" y="1875616"/>
            <a:ext cx="1826648" cy="23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4E4DD8E-9BDB-4127-A7E9-7893BB954A0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5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" name="Google Shape;167;p17">
            <a:extLst>
              <a:ext uri="{FF2B5EF4-FFF2-40B4-BE49-F238E27FC236}">
                <a16:creationId xmlns:a16="http://schemas.microsoft.com/office/drawing/2014/main" id="{5E352F83-3FFF-465C-970D-F95BE3EE66B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Google Shape;188;p18">
            <a:extLst>
              <a:ext uri="{FF2B5EF4-FFF2-40B4-BE49-F238E27FC236}">
                <a16:creationId xmlns:a16="http://schemas.microsoft.com/office/drawing/2014/main" id="{62685C55-F7E9-4A7B-9D52-D1E088E7AAC1}"/>
              </a:ext>
            </a:extLst>
          </p:cNvPr>
          <p:cNvSpPr/>
          <p:nvPr/>
        </p:nvSpPr>
        <p:spPr>
          <a:xfrm>
            <a:off x="2275242" y="245951"/>
            <a:ext cx="2248034" cy="37041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700" b="1" dirty="0">
                <a:latin typeface="Bell MT" panose="02020503060305020303" pitchFamily="18" charset="0"/>
              </a:rPr>
              <a:t>Lesson Goals</a:t>
            </a:r>
            <a:endParaRPr sz="2700" b="1" dirty="0">
              <a:latin typeface="Bell MT" panose="02020503060305020303" pitchFamily="18" charset="0"/>
            </a:endParaRPr>
          </a:p>
        </p:txBody>
      </p:sp>
      <p:sp>
        <p:nvSpPr>
          <p:cNvPr id="24" name="Google Shape;188;p18">
            <a:extLst>
              <a:ext uri="{FF2B5EF4-FFF2-40B4-BE49-F238E27FC236}">
                <a16:creationId xmlns:a16="http://schemas.microsoft.com/office/drawing/2014/main" id="{406F6F86-77C2-4C9E-9BED-3B40D63B7B4C}"/>
              </a:ext>
            </a:extLst>
          </p:cNvPr>
          <p:cNvSpPr/>
          <p:nvPr/>
        </p:nvSpPr>
        <p:spPr>
          <a:xfrm>
            <a:off x="344721" y="923421"/>
            <a:ext cx="2951837" cy="3704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Students will be able to: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5" name="Google Shape;188;p18">
            <a:extLst>
              <a:ext uri="{FF2B5EF4-FFF2-40B4-BE49-F238E27FC236}">
                <a16:creationId xmlns:a16="http://schemas.microsoft.com/office/drawing/2014/main" id="{C989422C-E754-4E43-8AAD-B57BA5C2F455}"/>
              </a:ext>
            </a:extLst>
          </p:cNvPr>
          <p:cNvSpPr/>
          <p:nvPr/>
        </p:nvSpPr>
        <p:spPr>
          <a:xfrm>
            <a:off x="300039" y="1747158"/>
            <a:ext cx="5271906" cy="1227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Do a family survey on complaints about products and design a poster or presentation with their advice.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Form sentences to describe the faulty item.</a:t>
            </a:r>
          </a:p>
        </p:txBody>
      </p:sp>
      <p:pic>
        <p:nvPicPr>
          <p:cNvPr id="26" name="رسم 25" descr="مركز الهدف">
            <a:extLst>
              <a:ext uri="{FF2B5EF4-FFF2-40B4-BE49-F238E27FC236}">
                <a16:creationId xmlns:a16="http://schemas.microsoft.com/office/drawing/2014/main" id="{E14BF56C-6896-4F4C-BB03-2C1F3C05215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10857" y="431158"/>
            <a:ext cx="1525485" cy="1299846"/>
          </a:xfrm>
          <a:prstGeom prst="rect">
            <a:avLst/>
          </a:prstGeom>
        </p:spPr>
      </p:pic>
      <p:pic>
        <p:nvPicPr>
          <p:cNvPr id="27" name="Picture 2" descr="مشاهدة صورة المصدر">
            <a:extLst>
              <a:ext uri="{FF2B5EF4-FFF2-40B4-BE49-F238E27FC236}">
                <a16:creationId xmlns:a16="http://schemas.microsoft.com/office/drawing/2014/main" id="{1C32D7AC-9F42-4B0F-93E6-1F5CAE362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02595A1-5353-437B-8FD7-ADA4A4CE41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37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" name="Google Shape;167;p17">
            <a:extLst>
              <a:ext uri="{FF2B5EF4-FFF2-40B4-BE49-F238E27FC236}">
                <a16:creationId xmlns:a16="http://schemas.microsoft.com/office/drawing/2014/main" id="{DC841F7E-F3B8-4473-901B-5F98E2DD292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EF10FD3-B07A-4DD9-BEDC-43C7207A6B8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3515135"/>
            <a:ext cx="3419612" cy="64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AD7F404-1872-46D7-ABA3-AF5A9DEE9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88" y="256224"/>
            <a:ext cx="2165212" cy="124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فقاعة الكلام: مستطيلة مستديرة الزوايا 22">
            <a:extLst>
              <a:ext uri="{FF2B5EF4-FFF2-40B4-BE49-F238E27FC236}">
                <a16:creationId xmlns:a16="http://schemas.microsoft.com/office/drawing/2014/main" id="{7041510D-8721-4D03-9ED3-64E88559CE80}"/>
              </a:ext>
            </a:extLst>
          </p:cNvPr>
          <p:cNvSpPr/>
          <p:nvPr/>
        </p:nvSpPr>
        <p:spPr>
          <a:xfrm>
            <a:off x="6774180" y="1693734"/>
            <a:ext cx="1249143" cy="970060"/>
          </a:xfrm>
          <a:prstGeom prst="wedgeRoundRectCallout">
            <a:avLst>
              <a:gd name="adj1" fmla="val 51581"/>
              <a:gd name="adj2" fmla="val 6943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cs typeface="+mj-cs"/>
              </a:rPr>
              <a:t>Look at the pictures then tell me what do you think about them?</a:t>
            </a:r>
            <a:endParaRPr lang="ar-SA" sz="1200" dirty="0">
              <a:cs typeface="+mj-cs"/>
            </a:endParaRPr>
          </a:p>
        </p:txBody>
      </p:sp>
      <p:pic>
        <p:nvPicPr>
          <p:cNvPr id="2050" name="Picture 2" descr="Closeup the damaged smartphone charger cable">
            <a:extLst>
              <a:ext uri="{FF2B5EF4-FFF2-40B4-BE49-F238E27FC236}">
                <a16:creationId xmlns:a16="http://schemas.microsoft.com/office/drawing/2014/main" id="{E1A08508-C17E-411E-9E4D-B245A5121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1" y="256224"/>
            <a:ext cx="2155104" cy="124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422387E-48F5-4EE6-863E-E5D096F31D90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835" y="1280095"/>
            <a:ext cx="3925736" cy="2701890"/>
          </a:xfrm>
          <a:prstGeom prst="rect">
            <a:avLst/>
          </a:prstGeom>
        </p:spPr>
      </p:pic>
      <p:pic>
        <p:nvPicPr>
          <p:cNvPr id="1032" name="Picture 8" descr="نتيجة الصورة لـ faulty products">
            <a:extLst>
              <a:ext uri="{FF2B5EF4-FFF2-40B4-BE49-F238E27FC236}">
                <a16:creationId xmlns:a16="http://schemas.microsoft.com/office/drawing/2014/main" id="{F135E1D0-2970-4C7E-B17C-52A7B8796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D9BEB5"/>
              </a:clrFrom>
              <a:clrTo>
                <a:srgbClr val="D9BEB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24" y="2232660"/>
            <a:ext cx="2227396" cy="189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نتيجة الصورة لـ faulty products">
            <a:extLst>
              <a:ext uri="{FF2B5EF4-FFF2-40B4-BE49-F238E27FC236}">
                <a16:creationId xmlns:a16="http://schemas.microsoft.com/office/drawing/2014/main" id="{144BE131-C119-4C08-A528-494CB6A26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56" y="259365"/>
            <a:ext cx="2071919" cy="12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نتيجة الصورة لـ faulty products">
            <a:extLst>
              <a:ext uri="{FF2B5EF4-FFF2-40B4-BE49-F238E27FC236}">
                <a16:creationId xmlns:a16="http://schemas.microsoft.com/office/drawing/2014/main" id="{B04DBB65-6753-4C51-AA5D-91B1BD66D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61" y="1379497"/>
            <a:ext cx="1954445" cy="10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B01C772-9425-432B-B930-2EEDF6DF5E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5638</TotalTime>
  <Words>302</Words>
  <Application>Microsoft Office PowerPoint</Application>
  <PresentationFormat>عرض على الشاشة (16:9)</PresentationFormat>
  <Paragraphs>73</Paragraphs>
  <Slides>22</Slides>
  <Notes>21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3" baseType="lpstr">
      <vt:lpstr>Mongolian Baiti</vt:lpstr>
      <vt:lpstr>Bell MT</vt:lpstr>
      <vt:lpstr>Comic Sans MS</vt:lpstr>
      <vt:lpstr>Arabic Typesetting</vt:lpstr>
      <vt:lpstr>Playfair Display</vt:lpstr>
      <vt:lpstr>Calibri</vt:lpstr>
      <vt:lpstr>Wingdings</vt:lpstr>
      <vt:lpstr>MV Boli</vt:lpstr>
      <vt:lpstr>Arial</vt:lpstr>
      <vt:lpstr>Modern Love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آهات مكتومة</cp:lastModifiedBy>
  <cp:revision>305</cp:revision>
  <dcterms:modified xsi:type="dcterms:W3CDTF">2021-03-01T11:47:13Z</dcterms:modified>
</cp:coreProperties>
</file>