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1150" r:id="rId2"/>
    <p:sldId id="258" r:id="rId3"/>
    <p:sldId id="1162" r:id="rId4"/>
    <p:sldId id="1321" r:id="rId5"/>
    <p:sldId id="1164" r:id="rId6"/>
    <p:sldId id="1309" r:id="rId7"/>
    <p:sldId id="1313" r:id="rId8"/>
    <p:sldId id="1320" r:id="rId9"/>
    <p:sldId id="1163" r:id="rId10"/>
    <p:sldId id="1165" r:id="rId11"/>
    <p:sldId id="1168" r:id="rId12"/>
    <p:sldId id="1307" r:id="rId13"/>
    <p:sldId id="1285" r:id="rId14"/>
    <p:sldId id="1294" r:id="rId15"/>
    <p:sldId id="1306" r:id="rId16"/>
    <p:sldId id="1311" r:id="rId17"/>
    <p:sldId id="1314" r:id="rId18"/>
    <p:sldId id="1315" r:id="rId19"/>
    <p:sldId id="1316" r:id="rId20"/>
    <p:sldId id="1310" r:id="rId21"/>
    <p:sldId id="1312" r:id="rId22"/>
    <p:sldId id="1317" r:id="rId23"/>
    <p:sldId id="1301" r:id="rId24"/>
    <p:sldId id="1260" r:id="rId25"/>
    <p:sldId id="1243" r:id="rId26"/>
    <p:sldId id="1319" r:id="rId27"/>
    <p:sldId id="1166" r:id="rId28"/>
    <p:sldId id="1175" r:id="rId29"/>
    <p:sldId id="1176" r:id="rId30"/>
    <p:sldId id="1189" r:id="rId31"/>
    <p:sldId id="1190" r:id="rId32"/>
    <p:sldId id="1191" r:id="rId33"/>
    <p:sldId id="1192" r:id="rId34"/>
    <p:sldId id="1193" r:id="rId35"/>
  </p:sldIdLst>
  <p:sldSz cx="9144000" cy="5143500" type="screen16x9"/>
  <p:notesSz cx="6858000" cy="9144000"/>
  <p:embeddedFontLst>
    <p:embeddedFont>
      <p:font typeface="Arabic Typesetting" panose="03020402040406030203" pitchFamily="66" charset="-78"/>
      <p:regular r:id="rId37"/>
    </p:embeddedFont>
    <p:embeddedFont>
      <p:font typeface="Bell MT" panose="02020503060305020303" pitchFamily="18" charset="0"/>
      <p:regular r:id="rId38"/>
      <p:bold r:id="rId39"/>
      <p: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Playfair Display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B"/>
    <a:srgbClr val="3B8B60"/>
    <a:srgbClr val="7AB494"/>
    <a:srgbClr val="A620B0"/>
    <a:srgbClr val="FF6DD9"/>
    <a:srgbClr val="DDFFDD"/>
    <a:srgbClr val="F3FFF3"/>
    <a:srgbClr val="0000FF"/>
    <a:srgbClr val="C27CC2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23" autoAdjust="0"/>
    <p:restoredTop sz="94660"/>
  </p:normalViewPr>
  <p:slideViewPr>
    <p:cSldViewPr snapToGrid="0">
      <p:cViewPr varScale="1">
        <p:scale>
          <a:sx n="84" d="100"/>
          <a:sy n="84" d="100"/>
        </p:scale>
        <p:origin x="916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65ABAC91-8101-4B02-BA7F-514065F6A82F}"/>
    <pc:docChg chg="undo redo custSel addSld delSld modSld sldOrd">
      <pc:chgData name="آهات مكتومة" userId="35531ba1d56b027a" providerId="LiveId" clId="{65ABAC91-8101-4B02-BA7F-514065F6A82F}" dt="2021-03-11T05:32:01.112" v="4788"/>
      <pc:docMkLst>
        <pc:docMk/>
      </pc:docMkLst>
      <pc:sldChg chg="modTransition">
        <pc:chgData name="آهات مكتومة" userId="35531ba1d56b027a" providerId="LiveId" clId="{65ABAC91-8101-4B02-BA7F-514065F6A82F}" dt="2021-03-10T16:38:23.021" v="4376"/>
        <pc:sldMkLst>
          <pc:docMk/>
          <pc:sldMk cId="0" sldId="258"/>
        </pc:sldMkLst>
      </pc:sldChg>
      <pc:sldChg chg="modTransition">
        <pc:chgData name="آهات مكتومة" userId="35531ba1d56b027a" providerId="LiveId" clId="{65ABAC91-8101-4B02-BA7F-514065F6A82F}" dt="2021-03-10T16:38:23.021" v="4376"/>
        <pc:sldMkLst>
          <pc:docMk/>
          <pc:sldMk cId="2218804410" sldId="1150"/>
        </pc:sldMkLst>
      </pc:sldChg>
      <pc:sldChg chg="modTransition">
        <pc:chgData name="آهات مكتومة" userId="35531ba1d56b027a" providerId="LiveId" clId="{65ABAC91-8101-4B02-BA7F-514065F6A82F}" dt="2021-03-10T16:38:23.021" v="4376"/>
        <pc:sldMkLst>
          <pc:docMk/>
          <pc:sldMk cId="4212259142" sldId="1162"/>
        </pc:sldMkLst>
      </pc:sldChg>
      <pc:sldChg chg="addSp modSp mod">
        <pc:chgData name="آهات مكتومة" userId="35531ba1d56b027a" providerId="LiveId" clId="{65ABAC91-8101-4B02-BA7F-514065F6A82F}" dt="2021-03-09T10:21:25.046" v="438" actId="1076"/>
        <pc:sldMkLst>
          <pc:docMk/>
          <pc:sldMk cId="623550138" sldId="1163"/>
        </pc:sldMkLst>
        <pc:spChg chg="mod">
          <ac:chgData name="آهات مكتومة" userId="35531ba1d56b027a" providerId="LiveId" clId="{65ABAC91-8101-4B02-BA7F-514065F6A82F}" dt="2021-03-09T10:20:04.886" v="432" actId="1036"/>
          <ac:spMkLst>
            <pc:docMk/>
            <pc:sldMk cId="623550138" sldId="1163"/>
            <ac:spMk id="26" creationId="{19387123-160F-4B53-9075-23B4A65BC429}"/>
          </ac:spMkLst>
        </pc:spChg>
        <pc:picChg chg="add mod">
          <ac:chgData name="آهات مكتومة" userId="35531ba1d56b027a" providerId="LiveId" clId="{65ABAC91-8101-4B02-BA7F-514065F6A82F}" dt="2021-03-09T10:21:25.046" v="438" actId="1076"/>
          <ac:picMkLst>
            <pc:docMk/>
            <pc:sldMk cId="623550138" sldId="1163"/>
            <ac:picMk id="3074" creationId="{A869F243-EFAD-44EE-8FFD-9EDDA583EA5B}"/>
          </ac:picMkLst>
        </pc:picChg>
      </pc:sldChg>
      <pc:sldChg chg="modSp add mod modTransition">
        <pc:chgData name="آهات مكتومة" userId="35531ba1d56b027a" providerId="LiveId" clId="{65ABAC91-8101-4B02-BA7F-514065F6A82F}" dt="2021-03-10T16:38:23.021" v="4376"/>
        <pc:sldMkLst>
          <pc:docMk/>
          <pc:sldMk cId="3870542238" sldId="1164"/>
        </pc:sldMkLst>
        <pc:picChg chg="mod">
          <ac:chgData name="آهات مكتومة" userId="35531ba1d56b027a" providerId="LiveId" clId="{65ABAC91-8101-4B02-BA7F-514065F6A82F}" dt="2021-03-09T09:38:42.875" v="239" actId="14100"/>
          <ac:picMkLst>
            <pc:docMk/>
            <pc:sldMk cId="3870542238" sldId="1164"/>
            <ac:picMk id="18" creationId="{384C48F1-7F8F-4BE5-AD3F-563D0BCC85CB}"/>
          </ac:picMkLst>
        </pc:picChg>
        <pc:picChg chg="mod">
          <ac:chgData name="آهات مكتومة" userId="35531ba1d56b027a" providerId="LiveId" clId="{65ABAC91-8101-4B02-BA7F-514065F6A82F}" dt="2021-03-09T10:22:12.289" v="441" actId="14100"/>
          <ac:picMkLst>
            <pc:docMk/>
            <pc:sldMk cId="3870542238" sldId="1164"/>
            <ac:picMk id="102" creationId="{00000000-0000-0000-0000-000000000000}"/>
          </ac:picMkLst>
        </pc:picChg>
      </pc:sldChg>
      <pc:sldChg chg="modSp mod modAnim">
        <pc:chgData name="آهات مكتومة" userId="35531ba1d56b027a" providerId="LiveId" clId="{65ABAC91-8101-4B02-BA7F-514065F6A82F}" dt="2021-03-10T13:04:57.317" v="4192"/>
        <pc:sldMkLst>
          <pc:docMk/>
          <pc:sldMk cId="2094959349" sldId="1165"/>
        </pc:sldMkLst>
        <pc:spChg chg="mod">
          <ac:chgData name="آهات مكتومة" userId="35531ba1d56b027a" providerId="LiveId" clId="{65ABAC91-8101-4B02-BA7F-514065F6A82F}" dt="2021-03-09T09:35:38.330" v="234" actId="12788"/>
          <ac:spMkLst>
            <pc:docMk/>
            <pc:sldMk cId="2094959349" sldId="1165"/>
            <ac:spMk id="18" creationId="{62685C55-F7E9-4A7B-9D52-D1E088E7AAC1}"/>
          </ac:spMkLst>
        </pc:spChg>
        <pc:spChg chg="mod">
          <ac:chgData name="آهات مكتومة" userId="35531ba1d56b027a" providerId="LiveId" clId="{65ABAC91-8101-4B02-BA7F-514065F6A82F}" dt="2021-03-09T09:34:41.071" v="220" actId="14100"/>
          <ac:spMkLst>
            <pc:docMk/>
            <pc:sldMk cId="2094959349" sldId="1165"/>
            <ac:spMk id="25" creationId="{C989422C-E754-4E43-8AAD-B57BA5C2F455}"/>
          </ac:spMkLst>
        </pc:spChg>
        <pc:picChg chg="mod">
          <ac:chgData name="آهات مكتومة" userId="35531ba1d56b027a" providerId="LiveId" clId="{65ABAC91-8101-4B02-BA7F-514065F6A82F}" dt="2021-03-09T09:35:38.330" v="234" actId="12788"/>
          <ac:picMkLst>
            <pc:docMk/>
            <pc:sldMk cId="2094959349" sldId="1165"/>
            <ac:picMk id="102" creationId="{00000000-0000-0000-0000-000000000000}"/>
          </ac:picMkLst>
        </pc:picChg>
      </pc:sldChg>
      <pc:sldChg chg="addSp delSp modSp mod ord">
        <pc:chgData name="آهات مكتومة" userId="35531ba1d56b027a" providerId="LiveId" clId="{65ABAC91-8101-4B02-BA7F-514065F6A82F}" dt="2021-03-09T10:23:07.180" v="448"/>
        <pc:sldMkLst>
          <pc:docMk/>
          <pc:sldMk cId="793842976" sldId="1168"/>
        </pc:sldMkLst>
        <pc:spChg chg="mod">
          <ac:chgData name="آهات مكتومة" userId="35531ba1d56b027a" providerId="LiveId" clId="{65ABAC91-8101-4B02-BA7F-514065F6A82F}" dt="2021-03-09T09:18:12.624" v="32" actId="20577"/>
          <ac:spMkLst>
            <pc:docMk/>
            <pc:sldMk cId="793842976" sldId="1168"/>
            <ac:spMk id="18" creationId="{F63FF509-1E46-4230-9EED-537542488042}"/>
          </ac:spMkLst>
        </pc:spChg>
        <pc:picChg chg="add mod modCrop">
          <ac:chgData name="آهات مكتومة" userId="35531ba1d56b027a" providerId="LiveId" clId="{65ABAC91-8101-4B02-BA7F-514065F6A82F}" dt="2021-03-09T09:18:02.177" v="28" actId="1076"/>
          <ac:picMkLst>
            <pc:docMk/>
            <pc:sldMk cId="793842976" sldId="1168"/>
            <ac:picMk id="3" creationId="{81655ED1-9727-4ECC-9FD7-3BB8E47B193A}"/>
          </ac:picMkLst>
        </pc:picChg>
        <pc:picChg chg="del">
          <ac:chgData name="آهات مكتومة" userId="35531ba1d56b027a" providerId="LiveId" clId="{65ABAC91-8101-4B02-BA7F-514065F6A82F}" dt="2021-03-09T09:17:29.621" v="19" actId="478"/>
          <ac:picMkLst>
            <pc:docMk/>
            <pc:sldMk cId="793842976" sldId="1168"/>
            <ac:picMk id="4" creationId="{1A7035F6-5FB4-4F79-AE85-AB89AC8F9A6D}"/>
          </ac:picMkLst>
        </pc:picChg>
        <pc:picChg chg="mod">
          <ac:chgData name="آهات مكتومة" userId="35531ba1d56b027a" providerId="LiveId" clId="{65ABAC91-8101-4B02-BA7F-514065F6A82F}" dt="2021-03-09T09:18:20.184" v="34" actId="14100"/>
          <ac:picMkLst>
            <pc:docMk/>
            <pc:sldMk cId="793842976" sldId="1168"/>
            <ac:picMk id="24" creationId="{318DE279-DE09-454F-A93B-F691F7A9D567}"/>
          </ac:picMkLst>
        </pc:picChg>
      </pc:sldChg>
      <pc:sldChg chg="modSp add">
        <pc:chgData name="آهات مكتومة" userId="35531ba1d56b027a" providerId="LiveId" clId="{65ABAC91-8101-4B02-BA7F-514065F6A82F}" dt="2021-03-10T11:34:31.059" v="3640" actId="20577"/>
        <pc:sldMkLst>
          <pc:docMk/>
          <pc:sldMk cId="3509236970" sldId="1243"/>
        </pc:sldMkLst>
        <pc:spChg chg="mod">
          <ac:chgData name="آهات مكتومة" userId="35531ba1d56b027a" providerId="LiveId" clId="{65ABAC91-8101-4B02-BA7F-514065F6A82F}" dt="2021-03-10T11:34:31.059" v="3640" actId="20577"/>
          <ac:spMkLst>
            <pc:docMk/>
            <pc:sldMk cId="3509236970" sldId="1243"/>
            <ac:spMk id="3" creationId="{868E13B3-5C29-44BE-B517-131763E60930}"/>
          </ac:spMkLst>
        </pc:spChg>
      </pc:sldChg>
      <pc:sldChg chg="delSp modSp add mod delAnim modAnim">
        <pc:chgData name="آهات مكتومة" userId="35531ba1d56b027a" providerId="LiveId" clId="{65ABAC91-8101-4B02-BA7F-514065F6A82F}" dt="2021-03-10T12:14:26.314" v="4016"/>
        <pc:sldMkLst>
          <pc:docMk/>
          <pc:sldMk cId="3515366390" sldId="1260"/>
        </pc:sldMkLst>
        <pc:spChg chg="mod">
          <ac:chgData name="آهات مكتومة" userId="35531ba1d56b027a" providerId="LiveId" clId="{65ABAC91-8101-4B02-BA7F-514065F6A82F}" dt="2021-03-10T12:07:57.967" v="3974" actId="207"/>
          <ac:spMkLst>
            <pc:docMk/>
            <pc:sldMk cId="3515366390" sldId="1260"/>
            <ac:spMk id="6" creationId="{CEAC03AC-8B31-4531-BE7E-CE8C883C4F21}"/>
          </ac:spMkLst>
        </pc:spChg>
        <pc:spChg chg="mod">
          <ac:chgData name="آهات مكتومة" userId="35531ba1d56b027a" providerId="LiveId" clId="{65ABAC91-8101-4B02-BA7F-514065F6A82F}" dt="2021-03-10T12:06:12.481" v="3965"/>
          <ac:spMkLst>
            <pc:docMk/>
            <pc:sldMk cId="3515366390" sldId="1260"/>
            <ac:spMk id="7" creationId="{E1DE7EB0-F8BB-4000-9DF0-EE214AC25E16}"/>
          </ac:spMkLst>
        </pc:spChg>
        <pc:spChg chg="mod">
          <ac:chgData name="آهات مكتومة" userId="35531ba1d56b027a" providerId="LiveId" clId="{65ABAC91-8101-4B02-BA7F-514065F6A82F}" dt="2021-03-10T12:08:39.368" v="3976" actId="14100"/>
          <ac:spMkLst>
            <pc:docMk/>
            <pc:sldMk cId="3515366390" sldId="1260"/>
            <ac:spMk id="8" creationId="{45744B19-CDA6-40F8-BDF9-955826317AB2}"/>
          </ac:spMkLst>
        </pc:spChg>
        <pc:spChg chg="mod">
          <ac:chgData name="آهات مكتومة" userId="35531ba1d56b027a" providerId="LiveId" clId="{65ABAC91-8101-4B02-BA7F-514065F6A82F}" dt="2021-03-10T12:08:59.311" v="3977"/>
          <ac:spMkLst>
            <pc:docMk/>
            <pc:sldMk cId="3515366390" sldId="1260"/>
            <ac:spMk id="9" creationId="{80FF843A-18F4-408D-BDB2-5407C0A4283E}"/>
          </ac:spMkLst>
        </pc:spChg>
        <pc:spChg chg="mod">
          <ac:chgData name="آهات مكتومة" userId="35531ba1d56b027a" providerId="LiveId" clId="{65ABAC91-8101-4B02-BA7F-514065F6A82F}" dt="2021-03-10T12:09:17.950" v="3979" actId="14100"/>
          <ac:spMkLst>
            <pc:docMk/>
            <pc:sldMk cId="3515366390" sldId="1260"/>
            <ac:spMk id="10" creationId="{5BBF1161-2099-4595-8C56-8FC337BC1758}"/>
          </ac:spMkLst>
        </pc:spChg>
        <pc:spChg chg="del mod">
          <ac:chgData name="آهات مكتومة" userId="35531ba1d56b027a" providerId="LiveId" clId="{65ABAC91-8101-4B02-BA7F-514065F6A82F}" dt="2021-03-10T12:10:31.255" v="4001" actId="478"/>
          <ac:spMkLst>
            <pc:docMk/>
            <pc:sldMk cId="3515366390" sldId="1260"/>
            <ac:spMk id="11" creationId="{12D4AB78-60FD-4EB2-8B66-16D55BA8C672}"/>
          </ac:spMkLst>
        </pc:spChg>
        <pc:graphicFrameChg chg="mod modGraphic">
          <ac:chgData name="آهات مكتومة" userId="35531ba1d56b027a" providerId="LiveId" clId="{65ABAC91-8101-4B02-BA7F-514065F6A82F}" dt="2021-03-10T12:14:26.314" v="4016"/>
          <ac:graphicFrameMkLst>
            <pc:docMk/>
            <pc:sldMk cId="3515366390" sldId="1260"/>
            <ac:graphicFrameMk id="2" creationId="{F0739C15-8C0D-4941-B7D2-268143F9AA3B}"/>
          </ac:graphicFrameMkLst>
        </pc:graphicFrameChg>
      </pc:sldChg>
      <pc:sldChg chg="addSp delSp modSp mod modAnim">
        <pc:chgData name="آهات مكتومة" userId="35531ba1d56b027a" providerId="LiveId" clId="{65ABAC91-8101-4B02-BA7F-514065F6A82F}" dt="2021-03-10T06:53:55.172" v="1460" actId="14100"/>
        <pc:sldMkLst>
          <pc:docMk/>
          <pc:sldMk cId="2930789598" sldId="1285"/>
        </pc:sldMkLst>
        <pc:spChg chg="add mod">
          <ac:chgData name="آهات مكتومة" userId="35531ba1d56b027a" providerId="LiveId" clId="{65ABAC91-8101-4B02-BA7F-514065F6A82F}" dt="2021-03-10T06:38:49.421" v="1348" actId="1038"/>
          <ac:spMkLst>
            <pc:docMk/>
            <pc:sldMk cId="2930789598" sldId="1285"/>
            <ac:spMk id="2" creationId="{15E1FBE9-7228-4FAF-AE9D-3A169A6D5E32}"/>
          </ac:spMkLst>
        </pc:spChg>
        <pc:spChg chg="add mod">
          <ac:chgData name="آهات مكتومة" userId="35531ba1d56b027a" providerId="LiveId" clId="{65ABAC91-8101-4B02-BA7F-514065F6A82F}" dt="2021-03-10T06:38:41.596" v="1344" actId="14100"/>
          <ac:spMkLst>
            <pc:docMk/>
            <pc:sldMk cId="2930789598" sldId="1285"/>
            <ac:spMk id="3" creationId="{18E9D3FE-9CFD-451D-8A27-A1CFA107BA3A}"/>
          </ac:spMkLst>
        </pc:spChg>
        <pc:spChg chg="add mod">
          <ac:chgData name="آهات مكتومة" userId="35531ba1d56b027a" providerId="LiveId" clId="{65ABAC91-8101-4B02-BA7F-514065F6A82F}" dt="2021-03-10T06:53:55.172" v="1460" actId="14100"/>
          <ac:spMkLst>
            <pc:docMk/>
            <pc:sldMk cId="2930789598" sldId="1285"/>
            <ac:spMk id="9" creationId="{B61909E7-719D-49C7-A1F9-425163A4B3E3}"/>
          </ac:spMkLst>
        </pc:spChg>
        <pc:spChg chg="add mod">
          <ac:chgData name="آهات مكتومة" userId="35531ba1d56b027a" providerId="LiveId" clId="{65ABAC91-8101-4B02-BA7F-514065F6A82F}" dt="2021-03-09T10:45:29.048" v="954" actId="20577"/>
          <ac:spMkLst>
            <pc:docMk/>
            <pc:sldMk cId="2930789598" sldId="1285"/>
            <ac:spMk id="10" creationId="{09E698F8-2AAB-4E68-97E8-14E40C99749E}"/>
          </ac:spMkLst>
        </pc:spChg>
        <pc:spChg chg="add mod">
          <ac:chgData name="آهات مكتومة" userId="35531ba1d56b027a" providerId="LiveId" clId="{65ABAC91-8101-4B02-BA7F-514065F6A82F}" dt="2021-03-09T10:45:01.818" v="943"/>
          <ac:spMkLst>
            <pc:docMk/>
            <pc:sldMk cId="2930789598" sldId="1285"/>
            <ac:spMk id="11" creationId="{1F41DAD0-8B0A-44B2-9457-3DA5D833BAC7}"/>
          </ac:spMkLst>
        </pc:spChg>
        <pc:spChg chg="add mod">
          <ac:chgData name="آهات مكتومة" userId="35531ba1d56b027a" providerId="LiveId" clId="{65ABAC91-8101-4B02-BA7F-514065F6A82F}" dt="2021-03-09T10:45:01.818" v="943"/>
          <ac:spMkLst>
            <pc:docMk/>
            <pc:sldMk cId="2930789598" sldId="1285"/>
            <ac:spMk id="12" creationId="{0CDE1CCB-2FAF-42AE-B7F2-80DA41C43B5A}"/>
          </ac:spMkLst>
        </pc:spChg>
        <pc:spChg chg="add mod">
          <ac:chgData name="آهات مكتومة" userId="35531ba1d56b027a" providerId="LiveId" clId="{65ABAC91-8101-4B02-BA7F-514065F6A82F}" dt="2021-03-09T10:45:01.818" v="943"/>
          <ac:spMkLst>
            <pc:docMk/>
            <pc:sldMk cId="2930789598" sldId="1285"/>
            <ac:spMk id="13" creationId="{7208AAFE-8A4B-4917-847A-E06967790CAE}"/>
          </ac:spMkLst>
        </pc:spChg>
        <pc:spChg chg="add mod">
          <ac:chgData name="آهات مكتومة" userId="35531ba1d56b027a" providerId="LiveId" clId="{65ABAC91-8101-4B02-BA7F-514065F6A82F}" dt="2021-03-10T06:42:29.657" v="1375" actId="20577"/>
          <ac:spMkLst>
            <pc:docMk/>
            <pc:sldMk cId="2930789598" sldId="1285"/>
            <ac:spMk id="18" creationId="{2EF391D1-AF9B-43D4-8BE9-ADA1AB405727}"/>
          </ac:spMkLst>
        </pc:spChg>
        <pc:spChg chg="add mod">
          <ac:chgData name="آهات مكتومة" userId="35531ba1d56b027a" providerId="LiveId" clId="{65ABAC91-8101-4B02-BA7F-514065F6A82F}" dt="2021-03-10T06:45:16.632" v="1447" actId="14100"/>
          <ac:spMkLst>
            <pc:docMk/>
            <pc:sldMk cId="2930789598" sldId="1285"/>
            <ac:spMk id="19" creationId="{395B9901-6A3B-4D13-AD00-B10E7C64A517}"/>
          </ac:spMkLst>
        </pc:spChg>
        <pc:spChg chg="add mod">
          <ac:chgData name="آهات مكتومة" userId="35531ba1d56b027a" providerId="LiveId" clId="{65ABAC91-8101-4B02-BA7F-514065F6A82F}" dt="2021-03-10T06:42:33.139" v="1376" actId="20577"/>
          <ac:spMkLst>
            <pc:docMk/>
            <pc:sldMk cId="2930789598" sldId="1285"/>
            <ac:spMk id="20" creationId="{6166002E-34A5-41A4-8E81-C17604E37523}"/>
          </ac:spMkLst>
        </pc:spChg>
        <pc:spChg chg="add mod">
          <ac:chgData name="آهات مكتومة" userId="35531ba1d56b027a" providerId="LiveId" clId="{65ABAC91-8101-4B02-BA7F-514065F6A82F}" dt="2021-03-10T06:45:29.209" v="1452" actId="14100"/>
          <ac:spMkLst>
            <pc:docMk/>
            <pc:sldMk cId="2930789598" sldId="1285"/>
            <ac:spMk id="21" creationId="{06399BB9-9710-42F2-B0A0-7C15A767E02A}"/>
          </ac:spMkLst>
        </pc:spChg>
        <pc:spChg chg="add mod">
          <ac:chgData name="آهات مكتومة" userId="35531ba1d56b027a" providerId="LiveId" clId="{65ABAC91-8101-4B02-BA7F-514065F6A82F}" dt="2021-03-10T06:42:36.703" v="1377" actId="20577"/>
          <ac:spMkLst>
            <pc:docMk/>
            <pc:sldMk cId="2930789598" sldId="1285"/>
            <ac:spMk id="22" creationId="{956D360A-4CB2-45D8-90E4-2E3DEDF919F9}"/>
          </ac:spMkLst>
        </pc:spChg>
        <pc:spChg chg="add mod">
          <ac:chgData name="آهات مكتومة" userId="35531ba1d56b027a" providerId="LiveId" clId="{65ABAC91-8101-4B02-BA7F-514065F6A82F}" dt="2021-03-10T06:45:34.178" v="1454" actId="14100"/>
          <ac:spMkLst>
            <pc:docMk/>
            <pc:sldMk cId="2930789598" sldId="1285"/>
            <ac:spMk id="23" creationId="{D69D7B00-8997-4977-8FBA-A2711E5EC959}"/>
          </ac:spMkLst>
        </pc:spChg>
        <pc:spChg chg="add mod">
          <ac:chgData name="آهات مكتومة" userId="35531ba1d56b027a" providerId="LiveId" clId="{65ABAC91-8101-4B02-BA7F-514065F6A82F}" dt="2021-03-10T06:43:31.675" v="1393" actId="1037"/>
          <ac:spMkLst>
            <pc:docMk/>
            <pc:sldMk cId="2930789598" sldId="1285"/>
            <ac:spMk id="24" creationId="{C60991AF-49F7-424F-A767-1D3F278BD6A7}"/>
          </ac:spMkLst>
        </pc:spChg>
        <pc:spChg chg="add mod">
          <ac:chgData name="آهات مكتومة" userId="35531ba1d56b027a" providerId="LiveId" clId="{65ABAC91-8101-4B02-BA7F-514065F6A82F}" dt="2021-03-10T06:41:56.405" v="1370" actId="1038"/>
          <ac:spMkLst>
            <pc:docMk/>
            <pc:sldMk cId="2930789598" sldId="1285"/>
            <ac:spMk id="25" creationId="{F3C8625E-F49C-41C6-90CF-39E2C5AF3B13}"/>
          </ac:spMkLst>
        </pc:spChg>
        <pc:spChg chg="add mod">
          <ac:chgData name="آهات مكتومة" userId="35531ba1d56b027a" providerId="LiveId" clId="{65ABAC91-8101-4B02-BA7F-514065F6A82F}" dt="2021-03-10T06:44:26.408" v="1409" actId="1076"/>
          <ac:spMkLst>
            <pc:docMk/>
            <pc:sldMk cId="2930789598" sldId="1285"/>
            <ac:spMk id="26" creationId="{803A6AAA-889C-4D22-A7EA-43129CDCD6A4}"/>
          </ac:spMkLst>
        </pc:spChg>
        <pc:spChg chg="add mod">
          <ac:chgData name="آهات مكتومة" userId="35531ba1d56b027a" providerId="LiveId" clId="{65ABAC91-8101-4B02-BA7F-514065F6A82F}" dt="2021-03-10T06:44:16.645" v="1408" actId="14100"/>
          <ac:spMkLst>
            <pc:docMk/>
            <pc:sldMk cId="2930789598" sldId="1285"/>
            <ac:spMk id="27" creationId="{63BEF958-56D5-4057-B4FB-C2DC456DBBE1}"/>
          </ac:spMkLst>
        </pc:spChg>
        <pc:spChg chg="add mod">
          <ac:chgData name="آهات مكتومة" userId="35531ba1d56b027a" providerId="LiveId" clId="{65ABAC91-8101-4B02-BA7F-514065F6A82F}" dt="2021-03-10T06:44:53.351" v="1437" actId="1076"/>
          <ac:spMkLst>
            <pc:docMk/>
            <pc:sldMk cId="2930789598" sldId="1285"/>
            <ac:spMk id="28" creationId="{A4648ABF-D6FD-4406-9278-999D35FFB90F}"/>
          </ac:spMkLst>
        </pc:spChg>
        <pc:spChg chg="add mod">
          <ac:chgData name="آهات مكتومة" userId="35531ba1d56b027a" providerId="LiveId" clId="{65ABAC91-8101-4B02-BA7F-514065F6A82F}" dt="2021-03-10T06:44:46.350" v="1436" actId="14100"/>
          <ac:spMkLst>
            <pc:docMk/>
            <pc:sldMk cId="2930789598" sldId="1285"/>
            <ac:spMk id="29" creationId="{472D6CC1-559B-464B-9D90-A366EDA7C632}"/>
          </ac:spMkLst>
        </pc:spChg>
        <pc:spChg chg="add mod">
          <ac:chgData name="آهات مكتومة" userId="35531ba1d56b027a" providerId="LiveId" clId="{65ABAC91-8101-4B02-BA7F-514065F6A82F}" dt="2021-03-10T06:45:07.632" v="1440" actId="1076"/>
          <ac:spMkLst>
            <pc:docMk/>
            <pc:sldMk cId="2930789598" sldId="1285"/>
            <ac:spMk id="30" creationId="{3E148E13-7D9C-47CA-8D73-94AA4F9AC4F6}"/>
          </ac:spMkLst>
        </pc:spChg>
        <pc:spChg chg="add mod">
          <ac:chgData name="آهات مكتومة" userId="35531ba1d56b027a" providerId="LiveId" clId="{65ABAC91-8101-4B02-BA7F-514065F6A82F}" dt="2021-03-10T06:45:02.141" v="1439" actId="14100"/>
          <ac:spMkLst>
            <pc:docMk/>
            <pc:sldMk cId="2930789598" sldId="1285"/>
            <ac:spMk id="31" creationId="{B08C8D36-4040-4254-95FB-5DBB44D56EC0}"/>
          </ac:spMkLst>
        </pc:spChg>
        <pc:graphicFrameChg chg="del">
          <ac:chgData name="آهات مكتومة" userId="35531ba1d56b027a" providerId="LiveId" clId="{65ABAC91-8101-4B02-BA7F-514065F6A82F}" dt="2021-03-09T10:22:38.569" v="442" actId="478"/>
          <ac:graphicFrameMkLst>
            <pc:docMk/>
            <pc:sldMk cId="2930789598" sldId="1285"/>
            <ac:graphicFrameMk id="2" creationId="{C7B04A63-EFCC-42B7-9CAA-B53184D33BA3}"/>
          </ac:graphicFrameMkLst>
        </pc:graphicFrameChg>
        <pc:picChg chg="add mod modCrop">
          <ac:chgData name="آهات مكتومة" userId="35531ba1d56b027a" providerId="LiveId" clId="{65ABAC91-8101-4B02-BA7F-514065F6A82F}" dt="2021-03-10T06:43:53.011" v="1395" actId="14100"/>
          <ac:picMkLst>
            <pc:docMk/>
            <pc:sldMk cId="2930789598" sldId="1285"/>
            <ac:picMk id="4" creationId="{1C4DAD1B-0058-4D47-AD66-87E2D24B2B7C}"/>
          </ac:picMkLst>
        </pc:picChg>
        <pc:picChg chg="del">
          <ac:chgData name="آهات مكتومة" userId="35531ba1d56b027a" providerId="LiveId" clId="{65ABAC91-8101-4B02-BA7F-514065F6A82F}" dt="2021-03-09T10:22:38.569" v="442" actId="478"/>
          <ac:picMkLst>
            <pc:docMk/>
            <pc:sldMk cId="2930789598" sldId="1285"/>
            <ac:picMk id="6" creationId="{CFE92C2B-A0AF-475E-8951-6FCAB33F6BD0}"/>
          </ac:picMkLst>
        </pc:picChg>
        <pc:cxnChg chg="add mod">
          <ac:chgData name="آهات مكتومة" userId="35531ba1d56b027a" providerId="LiveId" clId="{65ABAC91-8101-4B02-BA7F-514065F6A82F}" dt="2021-03-09T10:46:52.684" v="969" actId="14100"/>
          <ac:cxnSpMkLst>
            <pc:docMk/>
            <pc:sldMk cId="2930789598" sldId="1285"/>
            <ac:cxnSpMk id="14" creationId="{B429483A-5D72-4EAD-834B-B05CAC23B006}"/>
          </ac:cxnSpMkLst>
        </pc:cxnChg>
        <pc:cxnChg chg="add mod">
          <ac:chgData name="آهات مكتومة" userId="35531ba1d56b027a" providerId="LiveId" clId="{65ABAC91-8101-4B02-BA7F-514065F6A82F}" dt="2021-03-09T10:47:49.265" v="1040" actId="14861"/>
          <ac:cxnSpMkLst>
            <pc:docMk/>
            <pc:sldMk cId="2930789598" sldId="1285"/>
            <ac:cxnSpMk id="15" creationId="{1DE3A44C-CEA5-470E-906F-1B3866CBA1A7}"/>
          </ac:cxnSpMkLst>
        </pc:cxnChg>
        <pc:cxnChg chg="add mod">
          <ac:chgData name="آهات مكتومة" userId="35531ba1d56b027a" providerId="LiveId" clId="{65ABAC91-8101-4B02-BA7F-514065F6A82F}" dt="2021-03-09T10:48:04.062" v="1060" actId="14100"/>
          <ac:cxnSpMkLst>
            <pc:docMk/>
            <pc:sldMk cId="2930789598" sldId="1285"/>
            <ac:cxnSpMk id="16" creationId="{D038070D-6B73-4BE0-B949-A6DD1338E7D5}"/>
          </ac:cxnSpMkLst>
        </pc:cxnChg>
        <pc:cxnChg chg="add mod">
          <ac:chgData name="آهات مكتومة" userId="35531ba1d56b027a" providerId="LiveId" clId="{65ABAC91-8101-4B02-BA7F-514065F6A82F}" dt="2021-03-09T10:48:16.905" v="1071" actId="14100"/>
          <ac:cxnSpMkLst>
            <pc:docMk/>
            <pc:sldMk cId="2930789598" sldId="1285"/>
            <ac:cxnSpMk id="17" creationId="{516C33B3-8354-49EA-A9F6-73259CC0B5FB}"/>
          </ac:cxnSpMkLst>
        </pc:cxnChg>
      </pc:sldChg>
      <pc:sldChg chg="addSp delSp modSp mod modAnim">
        <pc:chgData name="آهات مكتومة" userId="35531ba1d56b027a" providerId="LiveId" clId="{65ABAC91-8101-4B02-BA7F-514065F6A82F}" dt="2021-03-10T12:31:55.281" v="4060" actId="14100"/>
        <pc:sldMkLst>
          <pc:docMk/>
          <pc:sldMk cId="3040419611" sldId="1294"/>
        </pc:sldMkLst>
        <pc:spChg chg="del">
          <ac:chgData name="آهات مكتومة" userId="35531ba1d56b027a" providerId="LiveId" clId="{65ABAC91-8101-4B02-BA7F-514065F6A82F}" dt="2021-03-09T10:22:48.572" v="443" actId="478"/>
          <ac:spMkLst>
            <pc:docMk/>
            <pc:sldMk cId="3040419611" sldId="1294"/>
            <ac:spMk id="5" creationId="{90F51EC1-3811-4906-8CE9-26A59E1858B6}"/>
          </ac:spMkLst>
        </pc:spChg>
        <pc:spChg chg="add mod">
          <ac:chgData name="آهات مكتومة" userId="35531ba1d56b027a" providerId="LiveId" clId="{65ABAC91-8101-4B02-BA7F-514065F6A82F}" dt="2021-03-10T12:23:51.890" v="4024" actId="1076"/>
          <ac:spMkLst>
            <pc:docMk/>
            <pc:sldMk cId="3040419611" sldId="1294"/>
            <ac:spMk id="10" creationId="{88786D95-2940-40D4-B4B8-7B2FA44394BF}"/>
          </ac:spMkLst>
        </pc:spChg>
        <pc:spChg chg="del">
          <ac:chgData name="آهات مكتومة" userId="35531ba1d56b027a" providerId="LiveId" clId="{65ABAC91-8101-4B02-BA7F-514065F6A82F}" dt="2021-03-09T10:22:48.572" v="443" actId="478"/>
          <ac:spMkLst>
            <pc:docMk/>
            <pc:sldMk cId="3040419611" sldId="1294"/>
            <ac:spMk id="11" creationId="{E3C14CFE-F9C4-4E96-B0F9-C3865959B159}"/>
          </ac:spMkLst>
        </pc:spChg>
        <pc:spChg chg="add del">
          <ac:chgData name="آهات مكتومة" userId="35531ba1d56b027a" providerId="LiveId" clId="{65ABAC91-8101-4B02-BA7F-514065F6A82F}" dt="2021-03-10T11:43:44.238" v="3697" actId="22"/>
          <ac:spMkLst>
            <pc:docMk/>
            <pc:sldMk cId="3040419611" sldId="1294"/>
            <ac:spMk id="14" creationId="{62321A8F-9CA7-42EE-A5DD-D05416DF729B}"/>
          </ac:spMkLst>
        </pc:spChg>
        <pc:spChg chg="add mod">
          <ac:chgData name="آهات مكتومة" userId="35531ba1d56b027a" providerId="LiveId" clId="{65ABAC91-8101-4B02-BA7F-514065F6A82F}" dt="2021-03-10T12:23:55.450" v="4033" actId="1035"/>
          <ac:spMkLst>
            <pc:docMk/>
            <pc:sldMk cId="3040419611" sldId="1294"/>
            <ac:spMk id="16" creationId="{01707B3A-DD26-4DD0-9394-EF38E18FE0B1}"/>
          </ac:spMkLst>
        </pc:spChg>
        <pc:spChg chg="add mod">
          <ac:chgData name="آهات مكتومة" userId="35531ba1d56b027a" providerId="LiveId" clId="{65ABAC91-8101-4B02-BA7F-514065F6A82F}" dt="2021-03-10T11:44:18.957" v="3709" actId="14100"/>
          <ac:spMkLst>
            <pc:docMk/>
            <pc:sldMk cId="3040419611" sldId="1294"/>
            <ac:spMk id="17" creationId="{4748F42A-AF8A-4872-BF2D-7BDF39CCB2A8}"/>
          </ac:spMkLst>
        </pc:spChg>
        <pc:picChg chg="add mod modCrop">
          <ac:chgData name="آهات مكتومة" userId="35531ba1d56b027a" providerId="LiveId" clId="{65ABAC91-8101-4B02-BA7F-514065F6A82F}" dt="2021-03-09T10:55:23.516" v="1151" actId="1036"/>
          <ac:picMkLst>
            <pc:docMk/>
            <pc:sldMk cId="3040419611" sldId="1294"/>
            <ac:picMk id="3" creationId="{D93A75EA-B301-4AF6-98AA-4DFF55A816E5}"/>
          </ac:picMkLst>
        </pc:picChg>
        <pc:picChg chg="add mod">
          <ac:chgData name="آهات مكتومة" userId="35531ba1d56b027a" providerId="LiveId" clId="{65ABAC91-8101-4B02-BA7F-514065F6A82F}" dt="2021-03-09T10:53:14.296" v="1088"/>
          <ac:picMkLst>
            <pc:docMk/>
            <pc:sldMk cId="3040419611" sldId="1294"/>
            <ac:picMk id="4" creationId="{3A51FDC6-BF38-4BA8-BA73-C87D63B15180}"/>
          </ac:picMkLst>
        </pc:picChg>
        <pc:picChg chg="add mod modCrop">
          <ac:chgData name="آهات مكتومة" userId="35531ba1d56b027a" providerId="LiveId" clId="{65ABAC91-8101-4B02-BA7F-514065F6A82F}" dt="2021-03-09T10:56:24.092" v="1164" actId="1076"/>
          <ac:picMkLst>
            <pc:docMk/>
            <pc:sldMk cId="3040419611" sldId="1294"/>
            <ac:picMk id="7" creationId="{DCE61AD4-21FF-40BB-A8D1-BA0592D5CBC4}"/>
          </ac:picMkLst>
        </pc:picChg>
        <pc:picChg chg="add mod">
          <ac:chgData name="آهات مكتومة" userId="35531ba1d56b027a" providerId="LiveId" clId="{65ABAC91-8101-4B02-BA7F-514065F6A82F}" dt="2021-03-09T10:50:40.753" v="1081"/>
          <ac:picMkLst>
            <pc:docMk/>
            <pc:sldMk cId="3040419611" sldId="1294"/>
            <ac:picMk id="12" creationId="{ABE9D899-5E86-4F03-B0B9-191C99D73609}"/>
          </ac:picMkLst>
        </pc:picChg>
        <pc:picChg chg="add mod modCrop">
          <ac:chgData name="آهات مكتومة" userId="35531ba1d56b027a" providerId="LiveId" clId="{65ABAC91-8101-4B02-BA7F-514065F6A82F}" dt="2021-03-09T10:56:40.240" v="1166" actId="14100"/>
          <ac:picMkLst>
            <pc:docMk/>
            <pc:sldMk cId="3040419611" sldId="1294"/>
            <ac:picMk id="15" creationId="{7DD8537D-667C-43CF-BE3D-6E0D355846AE}"/>
          </ac:picMkLst>
        </pc:picChg>
        <pc:picChg chg="mod modCrop">
          <ac:chgData name="آهات مكتومة" userId="35531ba1d56b027a" providerId="LiveId" clId="{65ABAC91-8101-4B02-BA7F-514065F6A82F}" dt="2021-03-10T06:55:41.841" v="1544" actId="732"/>
          <ac:picMkLst>
            <pc:docMk/>
            <pc:sldMk cId="3040419611" sldId="1294"/>
            <ac:picMk id="102" creationId="{00000000-0000-0000-0000-000000000000}"/>
          </ac:picMkLst>
        </pc:picChg>
        <pc:picChg chg="del">
          <ac:chgData name="آهات مكتومة" userId="35531ba1d56b027a" providerId="LiveId" clId="{65ABAC91-8101-4B02-BA7F-514065F6A82F}" dt="2021-03-09T10:22:48.572" v="443" actId="478"/>
          <ac:picMkLst>
            <pc:docMk/>
            <pc:sldMk cId="3040419611" sldId="1294"/>
            <ac:picMk id="1026" creationId="{E918DDF2-DCEE-428E-830E-6DED5A9614C9}"/>
          </ac:picMkLst>
        </pc:picChg>
        <pc:picChg chg="del">
          <ac:chgData name="آهات مكتومة" userId="35531ba1d56b027a" providerId="LiveId" clId="{65ABAC91-8101-4B02-BA7F-514065F6A82F}" dt="2021-03-09T10:22:48.572" v="443" actId="478"/>
          <ac:picMkLst>
            <pc:docMk/>
            <pc:sldMk cId="3040419611" sldId="1294"/>
            <ac:picMk id="1034" creationId="{103EA966-B12B-456B-8D8C-D3F48B2E0AF9}"/>
          </ac:picMkLst>
        </pc:picChg>
        <pc:picChg chg="add mod">
          <ac:chgData name="آهات مكتومة" userId="35531ba1d56b027a" providerId="LiveId" clId="{65ABAC91-8101-4B02-BA7F-514065F6A82F}" dt="2021-03-10T12:31:55.281" v="4060" actId="14100"/>
          <ac:picMkLst>
            <pc:docMk/>
            <pc:sldMk cId="3040419611" sldId="1294"/>
            <ac:picMk id="6146" creationId="{9CFBD39B-ABC5-4E63-A686-BA8965CD544B}"/>
          </ac:picMkLst>
        </pc:picChg>
        <pc:picChg chg="add mod">
          <ac:chgData name="آهات مكتومة" userId="35531ba1d56b027a" providerId="LiveId" clId="{65ABAC91-8101-4B02-BA7F-514065F6A82F}" dt="2021-03-10T12:31:50.271" v="4059" actId="14100"/>
          <ac:picMkLst>
            <pc:docMk/>
            <pc:sldMk cId="3040419611" sldId="1294"/>
            <ac:picMk id="6148" creationId="{25B6C623-1F7E-4AF7-B5B4-698362A4F354}"/>
          </ac:picMkLst>
        </pc:picChg>
        <pc:picChg chg="add mod">
          <ac:chgData name="آهات مكتومة" userId="35531ba1d56b027a" providerId="LiveId" clId="{65ABAC91-8101-4B02-BA7F-514065F6A82F}" dt="2021-03-10T12:31:24.706" v="4056" actId="1076"/>
          <ac:picMkLst>
            <pc:docMk/>
            <pc:sldMk cId="3040419611" sldId="1294"/>
            <ac:picMk id="6150" creationId="{08EDE4D2-1F56-44DC-8EEC-017A79BFFD0B}"/>
          </ac:picMkLst>
        </pc:picChg>
        <pc:picChg chg="add mod">
          <ac:chgData name="آهات مكتومة" userId="35531ba1d56b027a" providerId="LiveId" clId="{65ABAC91-8101-4B02-BA7F-514065F6A82F}" dt="2021-03-10T12:31:50.271" v="4059" actId="14100"/>
          <ac:picMkLst>
            <pc:docMk/>
            <pc:sldMk cId="3040419611" sldId="1294"/>
            <ac:picMk id="6152" creationId="{5D25DB47-1FFE-46B6-A02D-886E05DF444F}"/>
          </ac:picMkLst>
        </pc:picChg>
        <pc:cxnChg chg="add mod">
          <ac:chgData name="آهات مكتومة" userId="35531ba1d56b027a" providerId="LiveId" clId="{65ABAC91-8101-4B02-BA7F-514065F6A82F}" dt="2021-03-10T06:55:11.996" v="1538" actId="14100"/>
          <ac:cxnSpMkLst>
            <pc:docMk/>
            <pc:sldMk cId="3040419611" sldId="1294"/>
            <ac:cxnSpMk id="11" creationId="{35F6EB09-8046-418C-AAFF-4CD70E1CADC1}"/>
          </ac:cxnSpMkLst>
        </pc:cxnChg>
        <pc:cxnChg chg="add mod">
          <ac:chgData name="آهات مكتومة" userId="35531ba1d56b027a" providerId="LiveId" clId="{65ABAC91-8101-4B02-BA7F-514065F6A82F}" dt="2021-03-10T06:55:21.972" v="1542" actId="1035"/>
          <ac:cxnSpMkLst>
            <pc:docMk/>
            <pc:sldMk cId="3040419611" sldId="1294"/>
            <ac:cxnSpMk id="13" creationId="{B0137282-77F0-4062-BDA8-B1F0AA8677C9}"/>
          </ac:cxnSpMkLst>
        </pc:cxnChg>
      </pc:sldChg>
      <pc:sldChg chg="del ord">
        <pc:chgData name="آهات مكتومة" userId="35531ba1d56b027a" providerId="LiveId" clId="{65ABAC91-8101-4B02-BA7F-514065F6A82F}" dt="2021-03-09T09:39:40.354" v="240" actId="47"/>
        <pc:sldMkLst>
          <pc:docMk/>
          <pc:sldMk cId="559768014" sldId="1297"/>
        </pc:sldMkLst>
      </pc:sldChg>
      <pc:sldChg chg="add del">
        <pc:chgData name="آهات مكتومة" userId="35531ba1d56b027a" providerId="LiveId" clId="{65ABAC91-8101-4B02-BA7F-514065F6A82F}" dt="2021-03-10T11:33:51.516" v="3637" actId="47"/>
        <pc:sldMkLst>
          <pc:docMk/>
          <pc:sldMk cId="2968071316" sldId="1298"/>
        </pc:sldMkLst>
      </pc:sldChg>
      <pc:sldChg chg="del">
        <pc:chgData name="آهات مكتومة" userId="35531ba1d56b027a" providerId="LiveId" clId="{65ABAC91-8101-4B02-BA7F-514065F6A82F}" dt="2021-03-10T11:33:31.819" v="3633" actId="47"/>
        <pc:sldMkLst>
          <pc:docMk/>
          <pc:sldMk cId="3264039537" sldId="1300"/>
        </pc:sldMkLst>
      </pc:sldChg>
      <pc:sldChg chg="addSp delSp modSp mod ord delAnim modAnim">
        <pc:chgData name="آهات مكتومة" userId="35531ba1d56b027a" providerId="LiveId" clId="{65ABAC91-8101-4B02-BA7F-514065F6A82F}" dt="2021-03-10T11:30:43.273" v="3628"/>
        <pc:sldMkLst>
          <pc:docMk/>
          <pc:sldMk cId="1202861945" sldId="1301"/>
        </pc:sldMkLst>
        <pc:spChg chg="add mod">
          <ac:chgData name="آهات مكتومة" userId="35531ba1d56b027a" providerId="LiveId" clId="{65ABAC91-8101-4B02-BA7F-514065F6A82F}" dt="2021-03-10T11:28:46.505" v="3542" actId="1076"/>
          <ac:spMkLst>
            <pc:docMk/>
            <pc:sldMk cId="1202861945" sldId="1301"/>
            <ac:spMk id="2" creationId="{7B7DDC9D-F087-40B7-B70F-BD8A168DB6DD}"/>
          </ac:spMkLst>
        </pc:spChg>
        <pc:spChg chg="add mod">
          <ac:chgData name="آهات مكتومة" userId="35531ba1d56b027a" providerId="LiveId" clId="{65ABAC91-8101-4B02-BA7F-514065F6A82F}" dt="2021-03-10T11:29:37.799" v="3550" actId="1076"/>
          <ac:spMkLst>
            <pc:docMk/>
            <pc:sldMk cId="1202861945" sldId="1301"/>
            <ac:spMk id="12" creationId="{7091FE11-C829-4365-BEC1-B443067DEAC0}"/>
          </ac:spMkLst>
        </pc:spChg>
        <pc:spChg chg="add mod">
          <ac:chgData name="آهات مكتومة" userId="35531ba1d56b027a" providerId="LiveId" clId="{65ABAC91-8101-4B02-BA7F-514065F6A82F}" dt="2021-03-10T11:29:39.161" v="3551"/>
          <ac:spMkLst>
            <pc:docMk/>
            <pc:sldMk cId="1202861945" sldId="1301"/>
            <ac:spMk id="13" creationId="{606D7364-9585-4A7F-B7BA-3E4256D5E437}"/>
          </ac:spMkLst>
        </pc:spChg>
        <pc:spChg chg="add mod">
          <ac:chgData name="آهات مكتومة" userId="35531ba1d56b027a" providerId="LiveId" clId="{65ABAC91-8101-4B02-BA7F-514065F6A82F}" dt="2021-03-10T11:29:39.770" v="3552"/>
          <ac:spMkLst>
            <pc:docMk/>
            <pc:sldMk cId="1202861945" sldId="1301"/>
            <ac:spMk id="14" creationId="{CC253110-097D-46E9-AB81-40DBC3CD246D}"/>
          </ac:spMkLst>
        </pc:spChg>
        <pc:spChg chg="add mod">
          <ac:chgData name="آهات مكتومة" userId="35531ba1d56b027a" providerId="LiveId" clId="{65ABAC91-8101-4B02-BA7F-514065F6A82F}" dt="2021-03-10T11:29:56.670" v="3555" actId="1076"/>
          <ac:spMkLst>
            <pc:docMk/>
            <pc:sldMk cId="1202861945" sldId="1301"/>
            <ac:spMk id="15" creationId="{363B0EED-B871-45C0-97BB-E1E79C3A2CDB}"/>
          </ac:spMkLst>
        </pc:spChg>
        <pc:spChg chg="add mod">
          <ac:chgData name="آهات مكتومة" userId="35531ba1d56b027a" providerId="LiveId" clId="{65ABAC91-8101-4B02-BA7F-514065F6A82F}" dt="2021-03-10T11:30:10.113" v="3573" actId="1035"/>
          <ac:spMkLst>
            <pc:docMk/>
            <pc:sldMk cId="1202861945" sldId="1301"/>
            <ac:spMk id="17" creationId="{67D3D37A-AE5B-48EE-9458-4BFEE0CE2D57}"/>
          </ac:spMkLst>
        </pc:spChg>
        <pc:spChg chg="add mod">
          <ac:chgData name="آهات مكتومة" userId="35531ba1d56b027a" providerId="LiveId" clId="{65ABAC91-8101-4B02-BA7F-514065F6A82F}" dt="2021-03-10T11:30:18.285" v="3603" actId="1036"/>
          <ac:spMkLst>
            <pc:docMk/>
            <pc:sldMk cId="1202861945" sldId="1301"/>
            <ac:spMk id="18" creationId="{85DE97F0-1385-4DA1-A631-198E180ED5CF}"/>
          </ac:spMkLst>
        </pc:spChg>
        <pc:spChg chg="add mod">
          <ac:chgData name="آهات مكتومة" userId="35531ba1d56b027a" providerId="LiveId" clId="{65ABAC91-8101-4B02-BA7F-514065F6A82F}" dt="2021-03-10T11:30:25.441" v="3605" actId="1076"/>
          <ac:spMkLst>
            <pc:docMk/>
            <pc:sldMk cId="1202861945" sldId="1301"/>
            <ac:spMk id="21" creationId="{01633A3B-74E5-45E2-8621-1AB4C7838588}"/>
          </ac:spMkLst>
        </pc:spChg>
        <pc:picChg chg="add mod">
          <ac:chgData name="آهات مكتومة" userId="35531ba1d56b027a" providerId="LiveId" clId="{65ABAC91-8101-4B02-BA7F-514065F6A82F}" dt="2021-03-10T11:26:52.687" v="3492" actId="14100"/>
          <ac:picMkLst>
            <pc:docMk/>
            <pc:sldMk cId="1202861945" sldId="1301"/>
            <ac:picMk id="8" creationId="{090BD12B-C9C2-4069-AB5C-CDDDA1036DDF}"/>
          </ac:picMkLst>
        </pc:picChg>
        <pc:picChg chg="del">
          <ac:chgData name="آهات مكتومة" userId="35531ba1d56b027a" providerId="LiveId" clId="{65ABAC91-8101-4B02-BA7F-514065F6A82F}" dt="2021-03-10T11:26:24.550" v="3483" actId="478"/>
          <ac:picMkLst>
            <pc:docMk/>
            <pc:sldMk cId="1202861945" sldId="1301"/>
            <ac:picMk id="16" creationId="{BCADF790-0484-4D3F-B679-C9320031FF6E}"/>
          </ac:picMkLst>
        </pc:picChg>
        <pc:picChg chg="del">
          <ac:chgData name="آهات مكتومة" userId="35531ba1d56b027a" providerId="LiveId" clId="{65ABAC91-8101-4B02-BA7F-514065F6A82F}" dt="2021-03-10T11:26:21.229" v="3481" actId="478"/>
          <ac:picMkLst>
            <pc:docMk/>
            <pc:sldMk cId="1202861945" sldId="1301"/>
            <ac:picMk id="19" creationId="{7F63BD40-32BA-463D-92F1-45C21B35AF44}"/>
          </ac:picMkLst>
        </pc:picChg>
        <pc:picChg chg="del">
          <ac:chgData name="آهات مكتومة" userId="35531ba1d56b027a" providerId="LiveId" clId="{65ABAC91-8101-4B02-BA7F-514065F6A82F}" dt="2021-03-10T11:26:22.830" v="3482" actId="478"/>
          <ac:picMkLst>
            <pc:docMk/>
            <pc:sldMk cId="1202861945" sldId="1301"/>
            <ac:picMk id="20" creationId="{129EF425-8749-42D4-B2FF-FC4902E82925}"/>
          </ac:picMkLst>
        </pc:picChg>
        <pc:cxnChg chg="add mod">
          <ac:chgData name="آهات مكتومة" userId="35531ba1d56b027a" providerId="LiveId" clId="{65ABAC91-8101-4B02-BA7F-514065F6A82F}" dt="2021-03-10T11:27:37.669" v="3529" actId="14100"/>
          <ac:cxnSpMkLst>
            <pc:docMk/>
            <pc:sldMk cId="1202861945" sldId="1301"/>
            <ac:cxnSpMk id="9" creationId="{16E9A41C-874F-4AD6-BEAE-A3C1075A51C8}"/>
          </ac:cxnSpMkLst>
        </pc:cxnChg>
        <pc:cxnChg chg="add mod">
          <ac:chgData name="آهات مكتومة" userId="35531ba1d56b027a" providerId="LiveId" clId="{65ABAC91-8101-4B02-BA7F-514065F6A82F}" dt="2021-03-10T11:30:32.334" v="3627" actId="14100"/>
          <ac:cxnSpMkLst>
            <pc:docMk/>
            <pc:sldMk cId="1202861945" sldId="1301"/>
            <ac:cxnSpMk id="10" creationId="{8BA1C440-D1A6-40E7-8FFC-38391630645F}"/>
          </ac:cxnSpMkLst>
        </pc:cxnChg>
      </pc:sldChg>
      <pc:sldChg chg="delSp del mod ord delAnim modAnim">
        <pc:chgData name="آهات مكتومة" userId="35531ba1d56b027a" providerId="LiveId" clId="{65ABAC91-8101-4B02-BA7F-514065F6A82F}" dt="2021-03-10T12:05:26.099" v="3963" actId="47"/>
        <pc:sldMkLst>
          <pc:docMk/>
          <pc:sldMk cId="1059804105" sldId="1302"/>
        </pc:sldMkLst>
        <pc:picChg chg="del">
          <ac:chgData name="آهات مكتومة" userId="35531ba1d56b027a" providerId="LiveId" clId="{65ABAC91-8101-4B02-BA7F-514065F6A82F}" dt="2021-03-10T11:33:20.750" v="3629" actId="478"/>
          <ac:picMkLst>
            <pc:docMk/>
            <pc:sldMk cId="1059804105" sldId="1302"/>
            <ac:picMk id="18" creationId="{585DC5B9-8A0C-41E6-85C7-237342D5A1B6}"/>
          </ac:picMkLst>
        </pc:picChg>
        <pc:picChg chg="del">
          <ac:chgData name="آهات مكتومة" userId="35531ba1d56b027a" providerId="LiveId" clId="{65ABAC91-8101-4B02-BA7F-514065F6A82F}" dt="2021-03-10T11:33:22.389" v="3630" actId="478"/>
          <ac:picMkLst>
            <pc:docMk/>
            <pc:sldMk cId="1059804105" sldId="1302"/>
            <ac:picMk id="19" creationId="{B5D6AA33-A5E0-4868-9060-EB1F7F0211C5}"/>
          </ac:picMkLst>
        </pc:picChg>
      </pc:sldChg>
      <pc:sldChg chg="addSp delSp modSp mod delAnim modAnim">
        <pc:chgData name="آهات مكتومة" userId="35531ba1d56b027a" providerId="LiveId" clId="{65ABAC91-8101-4B02-BA7F-514065F6A82F}" dt="2021-03-10T12:19:02.586" v="4018" actId="1076"/>
        <pc:sldMkLst>
          <pc:docMk/>
          <pc:sldMk cId="3200088587" sldId="1306"/>
        </pc:sldMkLst>
        <pc:spChg chg="del">
          <ac:chgData name="آهات مكتومة" userId="35531ba1d56b027a" providerId="LiveId" clId="{65ABAC91-8101-4B02-BA7F-514065F6A82F}" dt="2021-03-09T10:22:54.611" v="444" actId="478"/>
          <ac:spMkLst>
            <pc:docMk/>
            <pc:sldMk cId="3200088587" sldId="1306"/>
            <ac:spMk id="5" creationId="{90F51EC1-3811-4906-8CE9-26A59E1858B6}"/>
          </ac:spMkLst>
        </pc:spChg>
        <pc:spChg chg="add mod">
          <ac:chgData name="آهات مكتومة" userId="35531ba1d56b027a" providerId="LiveId" clId="{65ABAC91-8101-4B02-BA7F-514065F6A82F}" dt="2021-03-10T07:21:27.870" v="1866" actId="20577"/>
          <ac:spMkLst>
            <pc:docMk/>
            <pc:sldMk cId="3200088587" sldId="1306"/>
            <ac:spMk id="8" creationId="{7FFB50D7-18EE-4CE5-BADD-1ACED6D937F0}"/>
          </ac:spMkLst>
        </pc:spChg>
        <pc:spChg chg="add mod">
          <ac:chgData name="آهات مكتومة" userId="35531ba1d56b027a" providerId="LiveId" clId="{65ABAC91-8101-4B02-BA7F-514065F6A82F}" dt="2021-03-10T07:21:40.935" v="1867" actId="14100"/>
          <ac:spMkLst>
            <pc:docMk/>
            <pc:sldMk cId="3200088587" sldId="1306"/>
            <ac:spMk id="11" creationId="{A7FBF472-1873-4D0C-9D69-986C7491FDC3}"/>
          </ac:spMkLst>
        </pc:spChg>
        <pc:spChg chg="del">
          <ac:chgData name="آهات مكتومة" userId="35531ba1d56b027a" providerId="LiveId" clId="{65ABAC91-8101-4B02-BA7F-514065F6A82F}" dt="2021-03-09T10:22:54.611" v="444" actId="478"/>
          <ac:spMkLst>
            <pc:docMk/>
            <pc:sldMk cId="3200088587" sldId="1306"/>
            <ac:spMk id="11" creationId="{E3C14CFE-F9C4-4E96-B0F9-C3865959B159}"/>
          </ac:spMkLst>
        </pc:spChg>
        <pc:spChg chg="add mod">
          <ac:chgData name="آهات مكتومة" userId="35531ba1d56b027a" providerId="LiveId" clId="{65ABAC91-8101-4B02-BA7F-514065F6A82F}" dt="2021-03-10T07:22:48.815" v="1876" actId="14100"/>
          <ac:spMkLst>
            <pc:docMk/>
            <pc:sldMk cId="3200088587" sldId="1306"/>
            <ac:spMk id="15" creationId="{062BADB4-3CB8-4DF3-ACA7-CB953EE34A3D}"/>
          </ac:spMkLst>
        </pc:spChg>
        <pc:spChg chg="add mod">
          <ac:chgData name="آهات مكتومة" userId="35531ba1d56b027a" providerId="LiveId" clId="{65ABAC91-8101-4B02-BA7F-514065F6A82F}" dt="2021-03-10T11:46:18.614" v="3729" actId="1076"/>
          <ac:spMkLst>
            <pc:docMk/>
            <pc:sldMk cId="3200088587" sldId="1306"/>
            <ac:spMk id="24" creationId="{9459959D-9CA4-4D5C-B529-250516B1C416}"/>
          </ac:spMkLst>
        </pc:spChg>
        <pc:spChg chg="add mod">
          <ac:chgData name="آهات مكتومة" userId="35531ba1d56b027a" providerId="LiveId" clId="{65ABAC91-8101-4B02-BA7F-514065F6A82F}" dt="2021-03-10T11:40:59.630" v="3656" actId="1035"/>
          <ac:spMkLst>
            <pc:docMk/>
            <pc:sldMk cId="3200088587" sldId="1306"/>
            <ac:spMk id="25" creationId="{1228148A-484B-466A-AB33-25223727DAE9}"/>
          </ac:spMkLst>
        </pc:spChg>
        <pc:spChg chg="add mod">
          <ac:chgData name="آهات مكتومة" userId="35531ba1d56b027a" providerId="LiveId" clId="{65ABAC91-8101-4B02-BA7F-514065F6A82F}" dt="2021-03-10T11:48:58.133" v="3758" actId="571"/>
          <ac:spMkLst>
            <pc:docMk/>
            <pc:sldMk cId="3200088587" sldId="1306"/>
            <ac:spMk id="26" creationId="{7342E971-67FA-4C3F-BFDD-8D43E2032316}"/>
          </ac:spMkLst>
        </pc:spChg>
        <pc:spChg chg="add mod">
          <ac:chgData name="آهات مكتومة" userId="35531ba1d56b027a" providerId="LiveId" clId="{65ABAC91-8101-4B02-BA7F-514065F6A82F}" dt="2021-03-10T11:48:58.133" v="3758" actId="571"/>
          <ac:spMkLst>
            <pc:docMk/>
            <pc:sldMk cId="3200088587" sldId="1306"/>
            <ac:spMk id="27" creationId="{7A86D3F2-3F8C-49EC-A1BC-610DF025BD25}"/>
          </ac:spMkLst>
        </pc:spChg>
        <pc:spChg chg="add mod">
          <ac:chgData name="آهات مكتومة" userId="35531ba1d56b027a" providerId="LiveId" clId="{65ABAC91-8101-4B02-BA7F-514065F6A82F}" dt="2021-03-10T11:48:55.048" v="3757"/>
          <ac:spMkLst>
            <pc:docMk/>
            <pc:sldMk cId="3200088587" sldId="1306"/>
            <ac:spMk id="28" creationId="{C75EFB72-5F41-4F93-8273-295EC0C8AF3C}"/>
          </ac:spMkLst>
        </pc:spChg>
        <pc:spChg chg="add mod">
          <ac:chgData name="آهات مكتومة" userId="35531ba1d56b027a" providerId="LiveId" clId="{65ABAC91-8101-4B02-BA7F-514065F6A82F}" dt="2021-03-10T11:48:55.048" v="3757"/>
          <ac:spMkLst>
            <pc:docMk/>
            <pc:sldMk cId="3200088587" sldId="1306"/>
            <ac:spMk id="29" creationId="{76567E13-A028-46E2-AF4A-F1F794AF1FA6}"/>
          </ac:spMkLst>
        </pc:spChg>
        <pc:spChg chg="add del mod">
          <ac:chgData name="آهات مكتومة" userId="35531ba1d56b027a" providerId="LiveId" clId="{65ABAC91-8101-4B02-BA7F-514065F6A82F}" dt="2021-03-10T11:56:20.050" v="3849" actId="478"/>
          <ac:spMkLst>
            <pc:docMk/>
            <pc:sldMk cId="3200088587" sldId="1306"/>
            <ac:spMk id="30" creationId="{7A2C932A-0A4C-48CC-9124-58BCB75812A3}"/>
          </ac:spMkLst>
        </pc:spChg>
        <pc:spChg chg="add mod">
          <ac:chgData name="آهات مكتومة" userId="35531ba1d56b027a" providerId="LiveId" clId="{65ABAC91-8101-4B02-BA7F-514065F6A82F}" dt="2021-03-10T11:49:20.142" v="3766" actId="14100"/>
          <ac:spMkLst>
            <pc:docMk/>
            <pc:sldMk cId="3200088587" sldId="1306"/>
            <ac:spMk id="31" creationId="{5C9F6E40-9F74-453B-9692-D32A63C99641}"/>
          </ac:spMkLst>
        </pc:spChg>
        <pc:picChg chg="add mod modCrop">
          <ac:chgData name="آهات مكتومة" userId="35531ba1d56b027a" providerId="LiveId" clId="{65ABAC91-8101-4B02-BA7F-514065F6A82F}" dt="2021-03-09T10:58:00.001" v="1184" actId="1036"/>
          <ac:picMkLst>
            <pc:docMk/>
            <pc:sldMk cId="3200088587" sldId="1306"/>
            <ac:picMk id="3" creationId="{77C3C6A5-AEEB-432E-B91A-4B12B312F58D}"/>
          </ac:picMkLst>
        </pc:picChg>
        <pc:picChg chg="add mod">
          <ac:chgData name="آهات مكتومة" userId="35531ba1d56b027a" providerId="LiveId" clId="{65ABAC91-8101-4B02-BA7F-514065F6A82F}" dt="2021-03-09T10:58:36.337" v="1190"/>
          <ac:picMkLst>
            <pc:docMk/>
            <pc:sldMk cId="3200088587" sldId="1306"/>
            <ac:picMk id="4" creationId="{71910E10-0FB0-4BA8-914D-718C7F952497}"/>
          </ac:picMkLst>
        </pc:picChg>
        <pc:picChg chg="add mod">
          <ac:chgData name="آهات مكتومة" userId="35531ba1d56b027a" providerId="LiveId" clId="{65ABAC91-8101-4B02-BA7F-514065F6A82F}" dt="2021-03-09T10:58:11.363" v="1187"/>
          <ac:picMkLst>
            <pc:docMk/>
            <pc:sldMk cId="3200088587" sldId="1306"/>
            <ac:picMk id="12" creationId="{97AB66B8-B129-4C23-87AE-8365F76FCC98}"/>
          </ac:picMkLst>
        </pc:picChg>
        <pc:picChg chg="add del mod">
          <ac:chgData name="آهات مكتومة" userId="35531ba1d56b027a" providerId="LiveId" clId="{65ABAC91-8101-4B02-BA7F-514065F6A82F}" dt="2021-03-09T10:59:41.481" v="1202"/>
          <ac:picMkLst>
            <pc:docMk/>
            <pc:sldMk cId="3200088587" sldId="1306"/>
            <ac:picMk id="13" creationId="{A44B022C-6A0C-4AF9-8A86-010668EC2110}"/>
          </ac:picMkLst>
        </pc:picChg>
        <pc:picChg chg="add del mod">
          <ac:chgData name="آهات مكتومة" userId="35531ba1d56b027a" providerId="LiveId" clId="{65ABAC91-8101-4B02-BA7F-514065F6A82F}" dt="2021-03-10T08:06:33.846" v="2417" actId="478"/>
          <ac:picMkLst>
            <pc:docMk/>
            <pc:sldMk cId="3200088587" sldId="1306"/>
            <ac:picMk id="22" creationId="{8FE265CB-BC45-41E1-AA4E-33EE88039DFC}"/>
          </ac:picMkLst>
        </pc:picChg>
        <pc:picChg chg="add mod">
          <ac:chgData name="آهات مكتومة" userId="35531ba1d56b027a" providerId="LiveId" clId="{65ABAC91-8101-4B02-BA7F-514065F6A82F}" dt="2021-03-10T08:06:34.436" v="2418"/>
          <ac:picMkLst>
            <pc:docMk/>
            <pc:sldMk cId="3200088587" sldId="1306"/>
            <ac:picMk id="23" creationId="{35A2C3A8-1668-43AA-BA03-91723AE35083}"/>
          </ac:picMkLst>
        </pc:picChg>
        <pc:picChg chg="add mod">
          <ac:chgData name="آهات مكتومة" userId="35531ba1d56b027a" providerId="LiveId" clId="{65ABAC91-8101-4B02-BA7F-514065F6A82F}" dt="2021-03-10T07:37:03.906" v="2011" actId="207"/>
          <ac:picMkLst>
            <pc:docMk/>
            <pc:sldMk cId="3200088587" sldId="1306"/>
            <ac:picMk id="1026" creationId="{F4B6FF3D-3383-4E9F-A3A0-A181B040D49D}"/>
          </ac:picMkLst>
        </pc:picChg>
        <pc:picChg chg="del">
          <ac:chgData name="آهات مكتومة" userId="35531ba1d56b027a" providerId="LiveId" clId="{65ABAC91-8101-4B02-BA7F-514065F6A82F}" dt="2021-03-09T10:22:54.611" v="444" actId="478"/>
          <ac:picMkLst>
            <pc:docMk/>
            <pc:sldMk cId="3200088587" sldId="1306"/>
            <ac:picMk id="1034" creationId="{103EA966-B12B-456B-8D8C-D3F48B2E0AF9}"/>
          </ac:picMkLst>
        </pc:picChg>
        <pc:picChg chg="del">
          <ac:chgData name="آهات مكتومة" userId="35531ba1d56b027a" providerId="LiveId" clId="{65ABAC91-8101-4B02-BA7F-514065F6A82F}" dt="2021-03-09T10:22:54.611" v="444" actId="478"/>
          <ac:picMkLst>
            <pc:docMk/>
            <pc:sldMk cId="3200088587" sldId="1306"/>
            <ac:picMk id="3074" creationId="{58E471D5-F0EF-4A44-B97D-14F6CF11EEA6}"/>
          </ac:picMkLst>
        </pc:picChg>
        <pc:cxnChg chg="add mod">
          <ac:chgData name="آهات مكتومة" userId="35531ba1d56b027a" providerId="LiveId" clId="{65ABAC91-8101-4B02-BA7F-514065F6A82F}" dt="2021-03-10T12:19:02.586" v="4018" actId="1076"/>
          <ac:cxnSpMkLst>
            <pc:docMk/>
            <pc:sldMk cId="3200088587" sldId="1306"/>
            <ac:cxnSpMk id="9" creationId="{6D56EEAF-BE66-4B5C-A1AA-24C53235903D}"/>
          </ac:cxnSpMkLst>
        </pc:cxnChg>
        <pc:cxnChg chg="add mod">
          <ac:chgData name="آهات مكتومة" userId="35531ba1d56b027a" providerId="LiveId" clId="{65ABAC91-8101-4B02-BA7F-514065F6A82F}" dt="2021-03-10T07:12:55.865" v="1852" actId="1037"/>
          <ac:cxnSpMkLst>
            <pc:docMk/>
            <pc:sldMk cId="3200088587" sldId="1306"/>
            <ac:cxnSpMk id="10" creationId="{E89C79C4-6036-4F8C-8BF1-5586C3F7C780}"/>
          </ac:cxnSpMkLst>
        </pc:cxnChg>
        <pc:cxnChg chg="add mod">
          <ac:chgData name="آهات مكتومة" userId="35531ba1d56b027a" providerId="LiveId" clId="{65ABAC91-8101-4B02-BA7F-514065F6A82F}" dt="2021-03-10T07:12:32.491" v="1822" actId="14100"/>
          <ac:cxnSpMkLst>
            <pc:docMk/>
            <pc:sldMk cId="3200088587" sldId="1306"/>
            <ac:cxnSpMk id="13" creationId="{8C8DAB1B-36B6-4E51-94FF-836C8AFA4597}"/>
          </ac:cxnSpMkLst>
        </pc:cxnChg>
        <pc:cxnChg chg="add mod">
          <ac:chgData name="آهات مكتومة" userId="35531ba1d56b027a" providerId="LiveId" clId="{65ABAC91-8101-4B02-BA7F-514065F6A82F}" dt="2021-03-10T07:12:52.581" v="1850" actId="14100"/>
          <ac:cxnSpMkLst>
            <pc:docMk/>
            <pc:sldMk cId="3200088587" sldId="1306"/>
            <ac:cxnSpMk id="14" creationId="{11E22671-4C7D-4AE8-BAF9-55118A857570}"/>
          </ac:cxnSpMkLst>
        </pc:cxnChg>
        <pc:cxnChg chg="add mod">
          <ac:chgData name="آهات مكتومة" userId="35531ba1d56b027a" providerId="LiveId" clId="{65ABAC91-8101-4B02-BA7F-514065F6A82F}" dt="2021-03-10T07:23:30.899" v="1933" actId="1038"/>
          <ac:cxnSpMkLst>
            <pc:docMk/>
            <pc:sldMk cId="3200088587" sldId="1306"/>
            <ac:cxnSpMk id="16" creationId="{7EF85AB4-5FE4-41BE-9BCB-F8B43FABED84}"/>
          </ac:cxnSpMkLst>
        </pc:cxnChg>
        <pc:cxnChg chg="add mod">
          <ac:chgData name="آهات مكتومة" userId="35531ba1d56b027a" providerId="LiveId" clId="{65ABAC91-8101-4B02-BA7F-514065F6A82F}" dt="2021-03-10T07:24:07.409" v="1980" actId="1035"/>
          <ac:cxnSpMkLst>
            <pc:docMk/>
            <pc:sldMk cId="3200088587" sldId="1306"/>
            <ac:cxnSpMk id="17" creationId="{D68162C8-A18E-4661-B8C2-40414185351E}"/>
          </ac:cxnSpMkLst>
        </pc:cxnChg>
        <pc:cxnChg chg="add mod">
          <ac:chgData name="آهات مكتومة" userId="35531ba1d56b027a" providerId="LiveId" clId="{65ABAC91-8101-4B02-BA7F-514065F6A82F}" dt="2021-03-10T07:30:51.917" v="1991" actId="14100"/>
          <ac:cxnSpMkLst>
            <pc:docMk/>
            <pc:sldMk cId="3200088587" sldId="1306"/>
            <ac:cxnSpMk id="18" creationId="{E8246B2B-FC8A-49E0-B6C9-199487197DFF}"/>
          </ac:cxnSpMkLst>
        </pc:cxnChg>
        <pc:cxnChg chg="add mod">
          <ac:chgData name="آهات مكتومة" userId="35531ba1d56b027a" providerId="LiveId" clId="{65ABAC91-8101-4B02-BA7F-514065F6A82F}" dt="2021-03-10T07:30:57.513" v="1993" actId="1076"/>
          <ac:cxnSpMkLst>
            <pc:docMk/>
            <pc:sldMk cId="3200088587" sldId="1306"/>
            <ac:cxnSpMk id="19" creationId="{263E8911-D114-4F01-8934-15AB0AB9411E}"/>
          </ac:cxnSpMkLst>
        </pc:cxnChg>
        <pc:cxnChg chg="add mod">
          <ac:chgData name="آهات مكتومة" userId="35531ba1d56b027a" providerId="LiveId" clId="{65ABAC91-8101-4B02-BA7F-514065F6A82F}" dt="2021-03-10T07:31:06.127" v="2001" actId="14100"/>
          <ac:cxnSpMkLst>
            <pc:docMk/>
            <pc:sldMk cId="3200088587" sldId="1306"/>
            <ac:cxnSpMk id="20" creationId="{7C36C227-C344-4A5C-95FA-EC28222F6286}"/>
          </ac:cxnSpMkLst>
        </pc:cxnChg>
      </pc:sldChg>
      <pc:sldChg chg="addSp delSp modSp mod ord modAnim">
        <pc:chgData name="آهات مكتومة" userId="35531ba1d56b027a" providerId="LiveId" clId="{65ABAC91-8101-4B02-BA7F-514065F6A82F}" dt="2021-03-09T10:44:28.251" v="941" actId="1036"/>
        <pc:sldMkLst>
          <pc:docMk/>
          <pc:sldMk cId="616609548" sldId="1307"/>
        </pc:sldMkLst>
        <pc:spChg chg="del">
          <ac:chgData name="آهات مكتومة" userId="35531ba1d56b027a" providerId="LiveId" clId="{65ABAC91-8101-4B02-BA7F-514065F6A82F}" dt="2021-03-09T09:21:03.726" v="47" actId="478"/>
          <ac:spMkLst>
            <pc:docMk/>
            <pc:sldMk cId="616609548" sldId="1307"/>
            <ac:spMk id="5" creationId="{90F51EC1-3811-4906-8CE9-26A59E1858B6}"/>
          </ac:spMkLst>
        </pc:spChg>
        <pc:spChg chg="del">
          <ac:chgData name="آهات مكتومة" userId="35531ba1d56b027a" providerId="LiveId" clId="{65ABAC91-8101-4B02-BA7F-514065F6A82F}" dt="2021-03-09T09:21:03.726" v="47" actId="478"/>
          <ac:spMkLst>
            <pc:docMk/>
            <pc:sldMk cId="616609548" sldId="1307"/>
            <ac:spMk id="11" creationId="{E3C14CFE-F9C4-4E96-B0F9-C3865959B159}"/>
          </ac:spMkLst>
        </pc:spChg>
        <pc:spChg chg="add mod">
          <ac:chgData name="آهات مكتومة" userId="35531ba1d56b027a" providerId="LiveId" clId="{65ABAC91-8101-4B02-BA7F-514065F6A82F}" dt="2021-03-09T10:26:16.370" v="456"/>
          <ac:spMkLst>
            <pc:docMk/>
            <pc:sldMk cId="616609548" sldId="1307"/>
            <ac:spMk id="12" creationId="{F6D498B8-3E16-46D8-B804-0ACF6710038C}"/>
          </ac:spMkLst>
        </pc:spChg>
        <pc:picChg chg="add mod modCrop">
          <ac:chgData name="آهات مكتومة" userId="35531ba1d56b027a" providerId="LiveId" clId="{65ABAC91-8101-4B02-BA7F-514065F6A82F}" dt="2021-03-09T10:26:22.824" v="475" actId="1036"/>
          <ac:picMkLst>
            <pc:docMk/>
            <pc:sldMk cId="616609548" sldId="1307"/>
            <ac:picMk id="3" creationId="{8D1F7662-3DB6-48B2-98FE-3B35E6782767}"/>
          </ac:picMkLst>
        </pc:picChg>
        <pc:picChg chg="add mod">
          <ac:chgData name="آهات مكتومة" userId="35531ba1d56b027a" providerId="LiveId" clId="{65ABAC91-8101-4B02-BA7F-514065F6A82F}" dt="2021-03-09T10:44:28.251" v="941" actId="1036"/>
          <ac:picMkLst>
            <pc:docMk/>
            <pc:sldMk cId="616609548" sldId="1307"/>
            <ac:picMk id="4" creationId="{5F2AC7AF-DF8C-4F52-8B50-ADA356CA45AC}"/>
          </ac:picMkLst>
        </pc:picChg>
        <pc:picChg chg="add mod">
          <ac:chgData name="آهات مكتومة" userId="35531ba1d56b027a" providerId="LiveId" clId="{65ABAC91-8101-4B02-BA7F-514065F6A82F}" dt="2021-03-09T10:26:34.951" v="478" actId="1076"/>
          <ac:picMkLst>
            <pc:docMk/>
            <pc:sldMk cId="616609548" sldId="1307"/>
            <ac:picMk id="16" creationId="{09E74DC0-F390-4B0B-AC9B-A848F35232E8}"/>
          </ac:picMkLst>
        </pc:picChg>
        <pc:picChg chg="del">
          <ac:chgData name="آهات مكتومة" userId="35531ba1d56b027a" providerId="LiveId" clId="{65ABAC91-8101-4B02-BA7F-514065F6A82F}" dt="2021-03-09T09:21:03.726" v="47" actId="478"/>
          <ac:picMkLst>
            <pc:docMk/>
            <pc:sldMk cId="616609548" sldId="1307"/>
            <ac:picMk id="1034" creationId="{103EA966-B12B-456B-8D8C-D3F48B2E0AF9}"/>
          </ac:picMkLst>
        </pc:picChg>
        <pc:picChg chg="del">
          <ac:chgData name="آهات مكتومة" userId="35531ba1d56b027a" providerId="LiveId" clId="{65ABAC91-8101-4B02-BA7F-514065F6A82F}" dt="2021-03-09T09:21:03.726" v="47" actId="478"/>
          <ac:picMkLst>
            <pc:docMk/>
            <pc:sldMk cId="616609548" sldId="1307"/>
            <ac:picMk id="4098" creationId="{4AD9A919-66D1-4298-B885-68BA52E60C41}"/>
          </ac:picMkLst>
        </pc:picChg>
        <pc:picChg chg="add mod">
          <ac:chgData name="آهات مكتومة" userId="35531ba1d56b027a" providerId="LiveId" clId="{65ABAC91-8101-4B02-BA7F-514065F6A82F}" dt="2021-03-09T10:44:28.251" v="941" actId="1036"/>
          <ac:picMkLst>
            <pc:docMk/>
            <pc:sldMk cId="616609548" sldId="1307"/>
            <ac:picMk id="4100" creationId="{E205D658-46EC-4A6A-A273-7F2AA2CD46A9}"/>
          </ac:picMkLst>
        </pc:picChg>
        <pc:picChg chg="add mod">
          <ac:chgData name="آهات مكتومة" userId="35531ba1d56b027a" providerId="LiveId" clId="{65ABAC91-8101-4B02-BA7F-514065F6A82F}" dt="2021-03-09T10:44:28.251" v="941" actId="1036"/>
          <ac:picMkLst>
            <pc:docMk/>
            <pc:sldMk cId="616609548" sldId="1307"/>
            <ac:picMk id="4102" creationId="{48786DDD-1EC1-417D-A4A0-1187720C4790}"/>
          </ac:picMkLst>
        </pc:picChg>
        <pc:picChg chg="add mod">
          <ac:chgData name="آهات مكتومة" userId="35531ba1d56b027a" providerId="LiveId" clId="{65ABAC91-8101-4B02-BA7F-514065F6A82F}" dt="2021-03-09T10:44:28.251" v="941" actId="1036"/>
          <ac:picMkLst>
            <pc:docMk/>
            <pc:sldMk cId="616609548" sldId="1307"/>
            <ac:picMk id="4104" creationId="{09B79946-E9FE-4C76-B99C-8C6096F127FA}"/>
          </ac:picMkLst>
        </pc:picChg>
        <pc:picChg chg="add mod">
          <ac:chgData name="آهات مكتومة" userId="35531ba1d56b027a" providerId="LiveId" clId="{65ABAC91-8101-4B02-BA7F-514065F6A82F}" dt="2021-03-09T10:44:28.251" v="941" actId="1036"/>
          <ac:picMkLst>
            <pc:docMk/>
            <pc:sldMk cId="616609548" sldId="1307"/>
            <ac:picMk id="4106" creationId="{A9809443-C3D5-42E5-A408-141127C21C07}"/>
          </ac:picMkLst>
        </pc:picChg>
        <pc:cxnChg chg="add mod">
          <ac:chgData name="آهات مكتومة" userId="35531ba1d56b027a" providerId="LiveId" clId="{65ABAC91-8101-4B02-BA7F-514065F6A82F}" dt="2021-03-09T10:26:45.511" v="480" actId="14100"/>
          <ac:cxnSpMkLst>
            <pc:docMk/>
            <pc:sldMk cId="616609548" sldId="1307"/>
            <ac:cxnSpMk id="13" creationId="{7048C23D-050E-444D-BAF0-557C8E6F45F7}"/>
          </ac:cxnSpMkLst>
        </pc:cxnChg>
        <pc:cxnChg chg="add mod">
          <ac:chgData name="آهات مكتومة" userId="35531ba1d56b027a" providerId="LiveId" clId="{65ABAC91-8101-4B02-BA7F-514065F6A82F}" dt="2021-03-09T10:39:23.566" v="797" actId="14100"/>
          <ac:cxnSpMkLst>
            <pc:docMk/>
            <pc:sldMk cId="616609548" sldId="1307"/>
            <ac:cxnSpMk id="14" creationId="{3F1E276C-1148-4C07-92FF-A553D1BBB789}"/>
          </ac:cxnSpMkLst>
        </pc:cxnChg>
        <pc:cxnChg chg="add mod">
          <ac:chgData name="آهات مكتومة" userId="35531ba1d56b027a" providerId="LiveId" clId="{65ABAC91-8101-4B02-BA7F-514065F6A82F}" dt="2021-03-09T10:40:45.520" v="851" actId="1037"/>
          <ac:cxnSpMkLst>
            <pc:docMk/>
            <pc:sldMk cId="616609548" sldId="1307"/>
            <ac:cxnSpMk id="15" creationId="{87A83AC7-D1C4-4E26-B046-A4456216BC3B}"/>
          </ac:cxnSpMkLst>
        </pc:cxnChg>
        <pc:cxnChg chg="add mod">
          <ac:chgData name="آهات مكتومة" userId="35531ba1d56b027a" providerId="LiveId" clId="{65ABAC91-8101-4B02-BA7F-514065F6A82F}" dt="2021-03-09T10:40:47.977" v="854" actId="1037"/>
          <ac:cxnSpMkLst>
            <pc:docMk/>
            <pc:sldMk cId="616609548" sldId="1307"/>
            <ac:cxnSpMk id="21" creationId="{5EFA1375-0648-4ACA-ADED-ABA968FEC177}"/>
          </ac:cxnSpMkLst>
        </pc:cxnChg>
        <pc:cxnChg chg="add mod">
          <ac:chgData name="آهات مكتومة" userId="35531ba1d56b027a" providerId="LiveId" clId="{65ABAC91-8101-4B02-BA7F-514065F6A82F}" dt="2021-03-09T10:41:13.344" v="862" actId="14100"/>
          <ac:cxnSpMkLst>
            <pc:docMk/>
            <pc:sldMk cId="616609548" sldId="1307"/>
            <ac:cxnSpMk id="22" creationId="{91D0CBFF-4CE6-4C0C-857A-9B33CACC4F2A}"/>
          </ac:cxnSpMkLst>
        </pc:cxnChg>
        <pc:cxnChg chg="add mod">
          <ac:chgData name="آهات مكتومة" userId="35531ba1d56b027a" providerId="LiveId" clId="{65ABAC91-8101-4B02-BA7F-514065F6A82F}" dt="2021-03-09T10:41:53.671" v="882" actId="1037"/>
          <ac:cxnSpMkLst>
            <pc:docMk/>
            <pc:sldMk cId="616609548" sldId="1307"/>
            <ac:cxnSpMk id="23" creationId="{30189BBC-9778-4DDF-96F8-A93E6EBBA3DA}"/>
          </ac:cxnSpMkLst>
        </pc:cxnChg>
        <pc:cxnChg chg="add mod">
          <ac:chgData name="آهات مكتومة" userId="35531ba1d56b027a" providerId="LiveId" clId="{65ABAC91-8101-4B02-BA7F-514065F6A82F}" dt="2021-03-09T10:42:22.253" v="888" actId="14100"/>
          <ac:cxnSpMkLst>
            <pc:docMk/>
            <pc:sldMk cId="616609548" sldId="1307"/>
            <ac:cxnSpMk id="24" creationId="{C9F47591-4A58-418D-9BA9-DC2E1D57AB62}"/>
          </ac:cxnSpMkLst>
        </pc:cxnChg>
      </pc:sldChg>
      <pc:sldChg chg="addSp delSp modSp mod modTransition delAnim modAnim">
        <pc:chgData name="آهات مكتومة" userId="35531ba1d56b027a" providerId="LiveId" clId="{65ABAC91-8101-4B02-BA7F-514065F6A82F}" dt="2021-03-09T09:52:28.452" v="390"/>
        <pc:sldMkLst>
          <pc:docMk/>
          <pc:sldMk cId="4219153248" sldId="1309"/>
        </pc:sldMkLst>
        <pc:spChg chg="del mod">
          <ac:chgData name="آهات مكتومة" userId="35531ba1d56b027a" providerId="LiveId" clId="{65ABAC91-8101-4B02-BA7F-514065F6A82F}" dt="2021-03-09T09:39:56.407" v="248" actId="478"/>
          <ac:spMkLst>
            <pc:docMk/>
            <pc:sldMk cId="4219153248" sldId="1309"/>
            <ac:spMk id="2" creationId="{F76AACEF-EDAB-4674-B100-E75EB495FFE6}"/>
          </ac:spMkLst>
        </pc:spChg>
        <pc:spChg chg="add mod">
          <ac:chgData name="آهات مكتومة" userId="35531ba1d56b027a" providerId="LiveId" clId="{65ABAC91-8101-4B02-BA7F-514065F6A82F}" dt="2021-03-09T09:43:32.181" v="316" actId="208"/>
          <ac:spMkLst>
            <pc:docMk/>
            <pc:sldMk cId="4219153248" sldId="1309"/>
            <ac:spMk id="3" creationId="{3C305354-0F61-403E-ADFF-9BBAB801A2E2}"/>
          </ac:spMkLst>
        </pc:spChg>
        <pc:spChg chg="add mod">
          <ac:chgData name="آهات مكتومة" userId="35531ba1d56b027a" providerId="LiveId" clId="{65ABAC91-8101-4B02-BA7F-514065F6A82F}" dt="2021-03-09T09:42:11.826" v="312" actId="1036"/>
          <ac:spMkLst>
            <pc:docMk/>
            <pc:sldMk cId="4219153248" sldId="1309"/>
            <ac:spMk id="27" creationId="{A6BC758E-ED54-47EE-94AC-F837D598051D}"/>
          </ac:spMkLst>
        </pc:spChg>
        <pc:spChg chg="del">
          <ac:chgData name="آهات مكتومة" userId="35531ba1d56b027a" providerId="LiveId" clId="{65ABAC91-8101-4B02-BA7F-514065F6A82F}" dt="2021-03-09T09:19:52.304" v="46" actId="478"/>
          <ac:spMkLst>
            <pc:docMk/>
            <pc:sldMk cId="4219153248" sldId="1309"/>
            <ac:spMk id="28" creationId="{905DCC69-C825-4910-850C-C9949C7C454E}"/>
          </ac:spMkLst>
        </pc:spChg>
        <pc:spChg chg="del">
          <ac:chgData name="آهات مكتومة" userId="35531ba1d56b027a" providerId="LiveId" clId="{65ABAC91-8101-4B02-BA7F-514065F6A82F}" dt="2021-03-09T09:19:52.304" v="46" actId="478"/>
          <ac:spMkLst>
            <pc:docMk/>
            <pc:sldMk cId="4219153248" sldId="1309"/>
            <ac:spMk id="29" creationId="{74D9ECF5-7F5E-4A20-B687-2D08C3F57AD4}"/>
          </ac:spMkLst>
        </pc:spChg>
        <pc:spChg chg="del">
          <ac:chgData name="آهات مكتومة" userId="35531ba1d56b027a" providerId="LiveId" clId="{65ABAC91-8101-4B02-BA7F-514065F6A82F}" dt="2021-03-09T09:19:52.304" v="46" actId="478"/>
          <ac:spMkLst>
            <pc:docMk/>
            <pc:sldMk cId="4219153248" sldId="1309"/>
            <ac:spMk id="30" creationId="{88512C81-1B9F-4651-8CB3-2A8FDF039023}"/>
          </ac:spMkLst>
        </pc:spChg>
        <pc:spChg chg="del">
          <ac:chgData name="آهات مكتومة" userId="35531ba1d56b027a" providerId="LiveId" clId="{65ABAC91-8101-4B02-BA7F-514065F6A82F}" dt="2021-03-09T09:19:52.304" v="46" actId="478"/>
          <ac:spMkLst>
            <pc:docMk/>
            <pc:sldMk cId="4219153248" sldId="1309"/>
            <ac:spMk id="31" creationId="{E509AAFB-7B76-4970-B42C-99096C73B1DD}"/>
          </ac:spMkLst>
        </pc:spChg>
        <pc:spChg chg="del">
          <ac:chgData name="آهات مكتومة" userId="35531ba1d56b027a" providerId="LiveId" clId="{65ABAC91-8101-4B02-BA7F-514065F6A82F}" dt="2021-03-09T09:19:52.304" v="46" actId="478"/>
          <ac:spMkLst>
            <pc:docMk/>
            <pc:sldMk cId="4219153248" sldId="1309"/>
            <ac:spMk id="34" creationId="{ED70A7EF-48D5-4072-B6EE-5638A6AFC57E}"/>
          </ac:spMkLst>
        </pc:spChg>
        <pc:spChg chg="del">
          <ac:chgData name="آهات مكتومة" userId="35531ba1d56b027a" providerId="LiveId" clId="{65ABAC91-8101-4B02-BA7F-514065F6A82F}" dt="2021-03-09T09:19:52.304" v="46" actId="478"/>
          <ac:spMkLst>
            <pc:docMk/>
            <pc:sldMk cId="4219153248" sldId="1309"/>
            <ac:spMk id="35" creationId="{1C23A9A0-019B-4601-BD77-6B972A77989E}"/>
          </ac:spMkLst>
        </pc:spChg>
        <pc:spChg chg="del">
          <ac:chgData name="آهات مكتومة" userId="35531ba1d56b027a" providerId="LiveId" clId="{65ABAC91-8101-4B02-BA7F-514065F6A82F}" dt="2021-03-09T09:19:48.827" v="45" actId="478"/>
          <ac:spMkLst>
            <pc:docMk/>
            <pc:sldMk cId="4219153248" sldId="1309"/>
            <ac:spMk id="37" creationId="{3B73F890-48AB-4081-8DD8-3C2293C761FB}"/>
          </ac:spMkLst>
        </pc:spChg>
        <pc:picChg chg="del">
          <ac:chgData name="آهات مكتومة" userId="35531ba1d56b027a" providerId="LiveId" clId="{65ABAC91-8101-4B02-BA7F-514065F6A82F}" dt="2021-03-09T09:19:45.983" v="44" actId="478"/>
          <ac:picMkLst>
            <pc:docMk/>
            <pc:sldMk cId="4219153248" sldId="1309"/>
            <ac:picMk id="4" creationId="{4803D0E4-7E7F-4000-B26E-CCC4C4B87CA3}"/>
          </ac:picMkLst>
        </pc:picChg>
        <pc:picChg chg="del">
          <ac:chgData name="آهات مكتومة" userId="35531ba1d56b027a" providerId="LiveId" clId="{65ABAC91-8101-4B02-BA7F-514065F6A82F}" dt="2021-03-09T09:52:19.017" v="388" actId="478"/>
          <ac:picMkLst>
            <pc:docMk/>
            <pc:sldMk cId="4219153248" sldId="1309"/>
            <ac:picMk id="33" creationId="{DC841F7E-F3B8-4473-901B-5F98E2DD292E}"/>
          </ac:picMkLst>
        </pc:picChg>
        <pc:picChg chg="mod">
          <ac:chgData name="آهات مكتومة" userId="35531ba1d56b027a" providerId="LiveId" clId="{65ABAC91-8101-4B02-BA7F-514065F6A82F}" dt="2021-03-09T09:40:20.564" v="263" actId="1076"/>
          <ac:picMkLst>
            <pc:docMk/>
            <pc:sldMk cId="4219153248" sldId="1309"/>
            <ac:picMk id="102" creationId="{00000000-0000-0000-0000-000000000000}"/>
          </ac:picMkLst>
        </pc:picChg>
        <pc:picChg chg="del">
          <ac:chgData name="آهات مكتومة" userId="35531ba1d56b027a" providerId="LiveId" clId="{65ABAC91-8101-4B02-BA7F-514065F6A82F}" dt="2021-03-09T09:19:52.304" v="46" actId="478"/>
          <ac:picMkLst>
            <pc:docMk/>
            <pc:sldMk cId="4219153248" sldId="1309"/>
            <ac:picMk id="104" creationId="{00000000-0000-0000-0000-000000000000}"/>
          </ac:picMkLst>
        </pc:picChg>
        <pc:picChg chg="add del mod">
          <ac:chgData name="آهات مكتومة" userId="35531ba1d56b027a" providerId="LiveId" clId="{65ABAC91-8101-4B02-BA7F-514065F6A82F}" dt="2021-03-09T09:46:48.036" v="328" actId="21"/>
          <ac:picMkLst>
            <pc:docMk/>
            <pc:sldMk cId="4219153248" sldId="1309"/>
            <ac:picMk id="1026" creationId="{93B875BD-8EF0-4E42-8A69-97A23A344B18}"/>
          </ac:picMkLst>
        </pc:picChg>
        <pc:picChg chg="add mod">
          <ac:chgData name="آهات مكتومة" userId="35531ba1d56b027a" providerId="LiveId" clId="{65ABAC91-8101-4B02-BA7F-514065F6A82F}" dt="2021-03-09T09:52:17.212" v="387" actId="1076"/>
          <ac:picMkLst>
            <pc:docMk/>
            <pc:sldMk cId="4219153248" sldId="1309"/>
            <ac:picMk id="1028" creationId="{D5C57025-FDA8-4EF8-97CC-9103E91D4ED6}"/>
          </ac:picMkLst>
        </pc:picChg>
      </pc:sldChg>
      <pc:sldChg chg="addSp delSp modSp add mod ord">
        <pc:chgData name="آهات مكتومة" userId="35531ba1d56b027a" providerId="LiveId" clId="{65ABAC91-8101-4B02-BA7F-514065F6A82F}" dt="2021-03-10T11:18:26.257" v="3324"/>
        <pc:sldMkLst>
          <pc:docMk/>
          <pc:sldMk cId="3244409850" sldId="1310"/>
        </pc:sldMkLst>
        <pc:spChg chg="mod">
          <ac:chgData name="آهات مكتومة" userId="35531ba1d56b027a" providerId="LiveId" clId="{65ABAC91-8101-4B02-BA7F-514065F6A82F}" dt="2021-03-09T09:18:28.418" v="37" actId="20577"/>
          <ac:spMkLst>
            <pc:docMk/>
            <pc:sldMk cId="3244409850" sldId="1310"/>
            <ac:spMk id="18" creationId="{F63FF509-1E46-4230-9EED-537542488042}"/>
          </ac:spMkLst>
        </pc:spChg>
        <pc:picChg chg="del">
          <ac:chgData name="آهات مكتومة" userId="35531ba1d56b027a" providerId="LiveId" clId="{65ABAC91-8101-4B02-BA7F-514065F6A82F}" dt="2021-03-09T09:18:37.956" v="38" actId="478"/>
          <ac:picMkLst>
            <pc:docMk/>
            <pc:sldMk cId="3244409850" sldId="1310"/>
            <ac:picMk id="3" creationId="{81655ED1-9727-4ECC-9FD7-3BB8E47B193A}"/>
          </ac:picMkLst>
        </pc:picChg>
        <pc:picChg chg="add mod modCrop">
          <ac:chgData name="آهات مكتومة" userId="35531ba1d56b027a" providerId="LiveId" clId="{65ABAC91-8101-4B02-BA7F-514065F6A82F}" dt="2021-03-09T09:18:58.510" v="43" actId="1076"/>
          <ac:picMkLst>
            <pc:docMk/>
            <pc:sldMk cId="3244409850" sldId="1310"/>
            <ac:picMk id="4" creationId="{DFAC0727-AFB4-4E5E-B2F1-CBF0B9FB9747}"/>
          </ac:picMkLst>
        </pc:picChg>
      </pc:sldChg>
      <pc:sldChg chg="addSp delSp modSp add mod delAnim modAnim">
        <pc:chgData name="آهات مكتومة" userId="35531ba1d56b027a" providerId="LiveId" clId="{65ABAC91-8101-4B02-BA7F-514065F6A82F}" dt="2021-03-10T16:48:32.539" v="4470" actId="478"/>
        <pc:sldMkLst>
          <pc:docMk/>
          <pc:sldMk cId="3387156136" sldId="1311"/>
        </pc:sldMkLst>
        <pc:spChg chg="add mod">
          <ac:chgData name="آهات مكتومة" userId="35531ba1d56b027a" providerId="LiveId" clId="{65ABAC91-8101-4B02-BA7F-514065F6A82F}" dt="2021-03-10T08:03:33.081" v="2379" actId="1036"/>
          <ac:spMkLst>
            <pc:docMk/>
            <pc:sldMk cId="3387156136" sldId="1311"/>
            <ac:spMk id="12" creationId="{2AFB7A12-7607-44AF-9E5C-3942A5C653B5}"/>
          </ac:spMkLst>
        </pc:spChg>
        <pc:spChg chg="add mod">
          <ac:chgData name="آهات مكتومة" userId="35531ba1d56b027a" providerId="LiveId" clId="{65ABAC91-8101-4B02-BA7F-514065F6A82F}" dt="2021-03-10T08:03:33.081" v="2379" actId="1036"/>
          <ac:spMkLst>
            <pc:docMk/>
            <pc:sldMk cId="3387156136" sldId="1311"/>
            <ac:spMk id="15" creationId="{ACD7E7E7-BE10-4F31-B156-9B0E35B38E44}"/>
          </ac:spMkLst>
        </pc:spChg>
        <pc:spChg chg="add mod">
          <ac:chgData name="آهات مكتومة" userId="35531ba1d56b027a" providerId="LiveId" clId="{65ABAC91-8101-4B02-BA7F-514065F6A82F}" dt="2021-03-10T08:04:04.562" v="2381" actId="207"/>
          <ac:spMkLst>
            <pc:docMk/>
            <pc:sldMk cId="3387156136" sldId="1311"/>
            <ac:spMk id="20" creationId="{8A2FC040-8EA0-44DB-BA43-A08FB9C538E4}"/>
          </ac:spMkLst>
        </pc:spChg>
        <pc:spChg chg="add mod">
          <ac:chgData name="آهات مكتومة" userId="35531ba1d56b027a" providerId="LiveId" clId="{65ABAC91-8101-4B02-BA7F-514065F6A82F}" dt="2021-03-10T08:03:33.081" v="2379" actId="1036"/>
          <ac:spMkLst>
            <pc:docMk/>
            <pc:sldMk cId="3387156136" sldId="1311"/>
            <ac:spMk id="24" creationId="{F95697F5-D76F-4603-8F12-6CF2DD9C0548}"/>
          </ac:spMkLst>
        </pc:spChg>
        <pc:spChg chg="add mod">
          <ac:chgData name="آهات مكتومة" userId="35531ba1d56b027a" providerId="LiveId" clId="{65ABAC91-8101-4B02-BA7F-514065F6A82F}" dt="2021-03-10T08:04:17.995" v="2384" actId="1036"/>
          <ac:spMkLst>
            <pc:docMk/>
            <pc:sldMk cId="3387156136" sldId="1311"/>
            <ac:spMk id="25" creationId="{07F81A7C-2D7C-4668-BFCA-844154A868C1}"/>
          </ac:spMkLst>
        </pc:spChg>
        <pc:spChg chg="add del mod">
          <ac:chgData name="آهات مكتومة" userId="35531ba1d56b027a" providerId="LiveId" clId="{65ABAC91-8101-4B02-BA7F-514065F6A82F}" dt="2021-03-10T12:19:11.262" v="4019" actId="478"/>
          <ac:spMkLst>
            <pc:docMk/>
            <pc:sldMk cId="3387156136" sldId="1311"/>
            <ac:spMk id="27" creationId="{B2BD5EE2-0DE3-4152-A6B9-92899D5EF8BD}"/>
          </ac:spMkLst>
        </pc:spChg>
        <pc:spChg chg="add del mod">
          <ac:chgData name="آهات مكتومة" userId="35531ba1d56b027a" providerId="LiveId" clId="{65ABAC91-8101-4B02-BA7F-514065F6A82F}" dt="2021-03-10T12:19:21.455" v="4022" actId="478"/>
          <ac:spMkLst>
            <pc:docMk/>
            <pc:sldMk cId="3387156136" sldId="1311"/>
            <ac:spMk id="30" creationId="{CDC30888-BFCF-4405-B63A-05719B9F82ED}"/>
          </ac:spMkLst>
        </pc:spChg>
        <pc:spChg chg="add mod">
          <ac:chgData name="آهات مكتومة" userId="35531ba1d56b027a" providerId="LiveId" clId="{65ABAC91-8101-4B02-BA7F-514065F6A82F}" dt="2021-03-10T11:47:47.340" v="3749" actId="1076"/>
          <ac:spMkLst>
            <pc:docMk/>
            <pc:sldMk cId="3387156136" sldId="1311"/>
            <ac:spMk id="33" creationId="{620B8612-9910-44FE-B661-44A8F9D7EB3F}"/>
          </ac:spMkLst>
        </pc:spChg>
        <pc:spChg chg="add mod">
          <ac:chgData name="آهات مكتومة" userId="35531ba1d56b027a" providerId="LiveId" clId="{65ABAC91-8101-4B02-BA7F-514065F6A82F}" dt="2021-03-10T11:46:42.743" v="3735" actId="14100"/>
          <ac:spMkLst>
            <pc:docMk/>
            <pc:sldMk cId="3387156136" sldId="1311"/>
            <ac:spMk id="34" creationId="{09F30A1E-D879-406E-9CE0-637FD9BCCC1E}"/>
          </ac:spMkLst>
        </pc:spChg>
        <pc:picChg chg="add mod modCrop">
          <ac:chgData name="آهات مكتومة" userId="35531ba1d56b027a" providerId="LiveId" clId="{65ABAC91-8101-4B02-BA7F-514065F6A82F}" dt="2021-03-10T07:39:53.859" v="2013" actId="14100"/>
          <ac:picMkLst>
            <pc:docMk/>
            <pc:sldMk cId="3387156136" sldId="1311"/>
            <ac:picMk id="3" creationId="{5E8B6930-074E-4E82-904A-3BDD38386EFC}"/>
          </ac:picMkLst>
        </pc:picChg>
        <pc:picChg chg="add mod">
          <ac:chgData name="آهات مكتومة" userId="35531ba1d56b027a" providerId="LiveId" clId="{65ABAC91-8101-4B02-BA7F-514065F6A82F}" dt="2021-03-09T11:00:15.942" v="1206"/>
          <ac:picMkLst>
            <pc:docMk/>
            <pc:sldMk cId="3387156136" sldId="1311"/>
            <ac:picMk id="4" creationId="{8402F1D1-F7FD-469B-82BF-7DE207681068}"/>
          </ac:picMkLst>
        </pc:picChg>
        <pc:picChg chg="add mod">
          <ac:chgData name="آهات مكتومة" userId="35531ba1d56b027a" providerId="LiveId" clId="{65ABAC91-8101-4B02-BA7F-514065F6A82F}" dt="2021-03-09T10:59:43.343" v="1203"/>
          <ac:picMkLst>
            <pc:docMk/>
            <pc:sldMk cId="3387156136" sldId="1311"/>
            <ac:picMk id="7" creationId="{821D474D-ACC1-4CA1-A3E5-B509B9C21C27}"/>
          </ac:picMkLst>
        </pc:picChg>
        <pc:picChg chg="add mod">
          <ac:chgData name="آهات مكتومة" userId="35531ba1d56b027a" providerId="LiveId" clId="{65ABAC91-8101-4B02-BA7F-514065F6A82F}" dt="2021-03-10T08:06:27.288" v="2416" actId="1076"/>
          <ac:picMkLst>
            <pc:docMk/>
            <pc:sldMk cId="3387156136" sldId="1311"/>
            <ac:picMk id="26" creationId="{488AC1EE-8D26-4713-80B5-9050CD5A7B86}"/>
          </ac:picMkLst>
        </pc:picChg>
        <pc:picChg chg="add del mod">
          <ac:chgData name="آهات مكتومة" userId="35531ba1d56b027a" providerId="LiveId" clId="{65ABAC91-8101-4B02-BA7F-514065F6A82F}" dt="2021-03-10T07:45:13.593" v="2019" actId="478"/>
          <ac:picMkLst>
            <pc:docMk/>
            <pc:sldMk cId="3387156136" sldId="1311"/>
            <ac:picMk id="2050" creationId="{779472BC-D864-47DA-91CF-5B9B1B74F6E7}"/>
          </ac:picMkLst>
        </pc:picChg>
        <pc:picChg chg="add del mod">
          <ac:chgData name="آهات مكتومة" userId="35531ba1d56b027a" providerId="LiveId" clId="{65ABAC91-8101-4B02-BA7F-514065F6A82F}" dt="2021-03-10T07:52:39.172" v="2111" actId="478"/>
          <ac:picMkLst>
            <pc:docMk/>
            <pc:sldMk cId="3387156136" sldId="1311"/>
            <ac:picMk id="2052" creationId="{9A1D8B3F-B4B1-4CB8-A07F-DDEB2FFB9992}"/>
          </ac:picMkLst>
        </pc:picChg>
        <pc:picChg chg="add del mod">
          <ac:chgData name="آهات مكتومة" userId="35531ba1d56b027a" providerId="LiveId" clId="{65ABAC91-8101-4B02-BA7F-514065F6A82F}" dt="2021-03-10T07:54:08.779" v="2121" actId="478"/>
          <ac:picMkLst>
            <pc:docMk/>
            <pc:sldMk cId="3387156136" sldId="1311"/>
            <ac:picMk id="2054" creationId="{60ABF218-CD0D-4E88-A7F7-1BAA77262559}"/>
          </ac:picMkLst>
        </pc:picChg>
        <pc:picChg chg="add mod">
          <ac:chgData name="آهات مكتومة" userId="35531ba1d56b027a" providerId="LiveId" clId="{65ABAC91-8101-4B02-BA7F-514065F6A82F}" dt="2021-03-10T07:55:06.722" v="2141" actId="732"/>
          <ac:picMkLst>
            <pc:docMk/>
            <pc:sldMk cId="3387156136" sldId="1311"/>
            <ac:picMk id="2056" creationId="{219C6D93-6940-4C53-BD9A-66A4EA95E687}"/>
          </ac:picMkLst>
        </pc:picChg>
        <pc:cxnChg chg="add mod">
          <ac:chgData name="آهات مكتومة" userId="35531ba1d56b027a" providerId="LiveId" clId="{65ABAC91-8101-4B02-BA7F-514065F6A82F}" dt="2021-03-10T07:56:45.187" v="2181" actId="1035"/>
          <ac:cxnSpMkLst>
            <pc:docMk/>
            <pc:sldMk cId="3387156136" sldId="1311"/>
            <ac:cxnSpMk id="13" creationId="{83D02618-826F-406B-A4CC-E8CF300AEB84}"/>
          </ac:cxnSpMkLst>
        </pc:cxnChg>
        <pc:cxnChg chg="add mod">
          <ac:chgData name="آهات مكتومة" userId="35531ba1d56b027a" providerId="LiveId" clId="{65ABAC91-8101-4B02-BA7F-514065F6A82F}" dt="2021-03-10T07:58:09.364" v="2234" actId="14100"/>
          <ac:cxnSpMkLst>
            <pc:docMk/>
            <pc:sldMk cId="3387156136" sldId="1311"/>
            <ac:cxnSpMk id="14" creationId="{446E8EBE-683E-4B8C-A2A2-CBB98BC1E37B}"/>
          </ac:cxnSpMkLst>
        </pc:cxnChg>
        <pc:cxnChg chg="add mod">
          <ac:chgData name="آهات مكتومة" userId="35531ba1d56b027a" providerId="LiveId" clId="{65ABAC91-8101-4B02-BA7F-514065F6A82F}" dt="2021-03-10T07:58:17.727" v="2238" actId="14100"/>
          <ac:cxnSpMkLst>
            <pc:docMk/>
            <pc:sldMk cId="3387156136" sldId="1311"/>
            <ac:cxnSpMk id="16" creationId="{2C02A33A-435C-474D-8939-B809448237FE}"/>
          </ac:cxnSpMkLst>
        </pc:cxnChg>
        <pc:cxnChg chg="add mod">
          <ac:chgData name="آهات مكتومة" userId="35531ba1d56b027a" providerId="LiveId" clId="{65ABAC91-8101-4B02-BA7F-514065F6A82F}" dt="2021-03-10T07:58:27.983" v="2247" actId="14100"/>
          <ac:cxnSpMkLst>
            <pc:docMk/>
            <pc:sldMk cId="3387156136" sldId="1311"/>
            <ac:cxnSpMk id="17" creationId="{95D2B794-17B4-49C7-B668-900875011D48}"/>
          </ac:cxnSpMkLst>
        </pc:cxnChg>
        <pc:cxnChg chg="add mod">
          <ac:chgData name="آهات مكتومة" userId="35531ba1d56b027a" providerId="LiveId" clId="{65ABAC91-8101-4B02-BA7F-514065F6A82F}" dt="2021-03-10T08:00:32.699" v="2269" actId="14100"/>
          <ac:cxnSpMkLst>
            <pc:docMk/>
            <pc:sldMk cId="3387156136" sldId="1311"/>
            <ac:cxnSpMk id="18" creationId="{AA797E1C-7958-4482-A6C6-4C4BF008CFDB}"/>
          </ac:cxnSpMkLst>
        </pc:cxnChg>
        <pc:cxnChg chg="add mod">
          <ac:chgData name="آهات مكتومة" userId="35531ba1d56b027a" providerId="LiveId" clId="{65ABAC91-8101-4B02-BA7F-514065F6A82F}" dt="2021-03-10T08:00:43.842" v="2322" actId="14100"/>
          <ac:cxnSpMkLst>
            <pc:docMk/>
            <pc:sldMk cId="3387156136" sldId="1311"/>
            <ac:cxnSpMk id="19" creationId="{E4001619-A595-4B32-BBA1-287B5A15B772}"/>
          </ac:cxnSpMkLst>
        </pc:cxnChg>
        <pc:cxnChg chg="add del mod">
          <ac:chgData name="آهات مكتومة" userId="35531ba1d56b027a" providerId="LiveId" clId="{65ABAC91-8101-4B02-BA7F-514065F6A82F}" dt="2021-03-10T08:04:24.349" v="2385" actId="478"/>
          <ac:cxnSpMkLst>
            <pc:docMk/>
            <pc:sldMk cId="3387156136" sldId="1311"/>
            <ac:cxnSpMk id="21" creationId="{5E7EF7AA-5C7D-4575-9C0D-8D350083E62F}"/>
          </ac:cxnSpMkLst>
        </pc:cxnChg>
        <pc:cxnChg chg="add mod">
          <ac:chgData name="آهات مكتومة" userId="35531ba1d56b027a" providerId="LiveId" clId="{65ABAC91-8101-4B02-BA7F-514065F6A82F}" dt="2021-03-10T08:04:41.571" v="2396" actId="14100"/>
          <ac:cxnSpMkLst>
            <pc:docMk/>
            <pc:sldMk cId="3387156136" sldId="1311"/>
            <ac:cxnSpMk id="22" creationId="{3F7CA7B5-B0DD-411E-A559-CBB57904A6F7}"/>
          </ac:cxnSpMkLst>
        </pc:cxnChg>
        <pc:cxnChg chg="add mod">
          <ac:chgData name="آهات مكتومة" userId="35531ba1d56b027a" providerId="LiveId" clId="{65ABAC91-8101-4B02-BA7F-514065F6A82F}" dt="2021-03-10T08:04:49.445" v="2407" actId="14100"/>
          <ac:cxnSpMkLst>
            <pc:docMk/>
            <pc:sldMk cId="3387156136" sldId="1311"/>
            <ac:cxnSpMk id="23" creationId="{9664687A-CF2A-4542-AEA7-7A405C3ED975}"/>
          </ac:cxnSpMkLst>
        </pc:cxnChg>
        <pc:cxnChg chg="add del mod">
          <ac:chgData name="آهات مكتومة" userId="35531ba1d56b027a" providerId="LiveId" clId="{65ABAC91-8101-4B02-BA7F-514065F6A82F}" dt="2021-03-10T12:19:14.546" v="4020" actId="478"/>
          <ac:cxnSpMkLst>
            <pc:docMk/>
            <pc:sldMk cId="3387156136" sldId="1311"/>
            <ac:cxnSpMk id="28" creationId="{58829094-ED93-4CC7-B75F-64B7215EF9EB}"/>
          </ac:cxnSpMkLst>
        </pc:cxnChg>
        <pc:cxnChg chg="add del mod">
          <ac:chgData name="آهات مكتومة" userId="35531ba1d56b027a" providerId="LiveId" clId="{65ABAC91-8101-4B02-BA7F-514065F6A82F}" dt="2021-03-10T12:19:16.722" v="4021" actId="478"/>
          <ac:cxnSpMkLst>
            <pc:docMk/>
            <pc:sldMk cId="3387156136" sldId="1311"/>
            <ac:cxnSpMk id="29" creationId="{B7C3448A-9DC7-46AD-9992-D427E6A1648C}"/>
          </ac:cxnSpMkLst>
        </pc:cxnChg>
        <pc:cxnChg chg="add del mod">
          <ac:chgData name="آهات مكتومة" userId="35531ba1d56b027a" providerId="LiveId" clId="{65ABAC91-8101-4B02-BA7F-514065F6A82F}" dt="2021-03-10T16:48:29.798" v="4469" actId="478"/>
          <ac:cxnSpMkLst>
            <pc:docMk/>
            <pc:sldMk cId="3387156136" sldId="1311"/>
            <ac:cxnSpMk id="31" creationId="{D9AA3677-D1E7-4F60-B44F-710CAC3A3D15}"/>
          </ac:cxnSpMkLst>
        </pc:cxnChg>
        <pc:cxnChg chg="add del mod">
          <ac:chgData name="آهات مكتومة" userId="35531ba1d56b027a" providerId="LiveId" clId="{65ABAC91-8101-4B02-BA7F-514065F6A82F}" dt="2021-03-10T16:48:32.539" v="4470" actId="478"/>
          <ac:cxnSpMkLst>
            <pc:docMk/>
            <pc:sldMk cId="3387156136" sldId="1311"/>
            <ac:cxnSpMk id="32" creationId="{0A84E383-5CEB-43D0-BA0F-C561DE6F9B25}"/>
          </ac:cxnSpMkLst>
        </pc:cxnChg>
      </pc:sldChg>
      <pc:sldChg chg="addSp modSp add mod modAnim">
        <pc:chgData name="آهات مكتومة" userId="35531ba1d56b027a" providerId="LiveId" clId="{65ABAC91-8101-4B02-BA7F-514065F6A82F}" dt="2021-03-10T11:21:34.277" v="3396"/>
        <pc:sldMkLst>
          <pc:docMk/>
          <pc:sldMk cId="2061403471" sldId="1312"/>
        </pc:sldMkLst>
        <pc:spChg chg="add mod">
          <ac:chgData name="آهات مكتومة" userId="35531ba1d56b027a" providerId="LiveId" clId="{65ABAC91-8101-4B02-BA7F-514065F6A82F}" dt="2021-03-10T11:20:28.385" v="3389" actId="1037"/>
          <ac:spMkLst>
            <pc:docMk/>
            <pc:sldMk cId="2061403471" sldId="1312"/>
            <ac:spMk id="6" creationId="{A83396C4-939B-4F22-8571-C870679FB8A6}"/>
          </ac:spMkLst>
        </pc:spChg>
        <pc:spChg chg="add mod">
          <ac:chgData name="آهات مكتومة" userId="35531ba1d56b027a" providerId="LiveId" clId="{65ABAC91-8101-4B02-BA7F-514065F6A82F}" dt="2021-03-10T11:20:48.045" v="3391" actId="1036"/>
          <ac:spMkLst>
            <pc:docMk/>
            <pc:sldMk cId="2061403471" sldId="1312"/>
            <ac:spMk id="7" creationId="{646DC1F1-7A03-434F-8636-9C0401F57009}"/>
          </ac:spMkLst>
        </pc:spChg>
        <pc:spChg chg="add mod">
          <ac:chgData name="آهات مكتومة" userId="35531ba1d56b027a" providerId="LiveId" clId="{65ABAC91-8101-4B02-BA7F-514065F6A82F}" dt="2021-03-10T11:20:28.385" v="3389" actId="1037"/>
          <ac:spMkLst>
            <pc:docMk/>
            <pc:sldMk cId="2061403471" sldId="1312"/>
            <ac:spMk id="8" creationId="{6B6F2AB2-3ECA-4359-8332-66C2B71F6B5B}"/>
          </ac:spMkLst>
        </pc:spChg>
        <pc:spChg chg="add mod">
          <ac:chgData name="آهات مكتومة" userId="35531ba1d56b027a" providerId="LiveId" clId="{65ABAC91-8101-4B02-BA7F-514065F6A82F}" dt="2021-03-10T11:20:28.385" v="3389" actId="1037"/>
          <ac:spMkLst>
            <pc:docMk/>
            <pc:sldMk cId="2061403471" sldId="1312"/>
            <ac:spMk id="9" creationId="{1B2987CC-664F-44E3-88E1-A7964D2D7347}"/>
          </ac:spMkLst>
        </pc:spChg>
        <pc:spChg chg="add mod">
          <ac:chgData name="آهات مكتومة" userId="35531ba1d56b027a" providerId="LiveId" clId="{65ABAC91-8101-4B02-BA7F-514065F6A82F}" dt="2021-03-10T11:20:28.385" v="3389" actId="1037"/>
          <ac:spMkLst>
            <pc:docMk/>
            <pc:sldMk cId="2061403471" sldId="1312"/>
            <ac:spMk id="10" creationId="{92BC3CA7-D80D-4B30-89C5-810527CE0128}"/>
          </ac:spMkLst>
        </pc:spChg>
        <pc:spChg chg="add mod">
          <ac:chgData name="آهات مكتومة" userId="35531ba1d56b027a" providerId="LiveId" clId="{65ABAC91-8101-4B02-BA7F-514065F6A82F}" dt="2021-03-10T11:20:28.385" v="3389" actId="1037"/>
          <ac:spMkLst>
            <pc:docMk/>
            <pc:sldMk cId="2061403471" sldId="1312"/>
            <ac:spMk id="11" creationId="{BFD0FE70-CB32-41B0-9CF6-A98CBE8EE665}"/>
          </ac:spMkLst>
        </pc:spChg>
        <pc:spChg chg="add mod">
          <ac:chgData name="آهات مكتومة" userId="35531ba1d56b027a" providerId="LiveId" clId="{65ABAC91-8101-4B02-BA7F-514065F6A82F}" dt="2021-03-10T11:20:28.385" v="3389" actId="1037"/>
          <ac:spMkLst>
            <pc:docMk/>
            <pc:sldMk cId="2061403471" sldId="1312"/>
            <ac:spMk id="12" creationId="{46FFBC70-FF08-433C-A049-BBA0D57C6B8F}"/>
          </ac:spMkLst>
        </pc:spChg>
        <pc:spChg chg="add mod">
          <ac:chgData name="آهات مكتومة" userId="35531ba1d56b027a" providerId="LiveId" clId="{65ABAC91-8101-4B02-BA7F-514065F6A82F}" dt="2021-03-10T11:20:55.430" v="3392" actId="1036"/>
          <ac:spMkLst>
            <pc:docMk/>
            <pc:sldMk cId="2061403471" sldId="1312"/>
            <ac:spMk id="13" creationId="{B004F858-291F-4B12-9BE2-194B1625EBBE}"/>
          </ac:spMkLst>
        </pc:spChg>
        <pc:spChg chg="add mod">
          <ac:chgData name="آهات مكتومة" userId="35531ba1d56b027a" providerId="LiveId" clId="{65ABAC91-8101-4B02-BA7F-514065F6A82F}" dt="2021-03-10T11:20:28.385" v="3389" actId="1037"/>
          <ac:spMkLst>
            <pc:docMk/>
            <pc:sldMk cId="2061403471" sldId="1312"/>
            <ac:spMk id="14" creationId="{6CF18CA1-2736-4039-A79F-991A5D5D5C6C}"/>
          </ac:spMkLst>
        </pc:spChg>
        <pc:picChg chg="add mod modCrop">
          <ac:chgData name="آهات مكتومة" userId="35531ba1d56b027a" providerId="LiveId" clId="{65ABAC91-8101-4B02-BA7F-514065F6A82F}" dt="2021-03-10T11:20:37.877" v="3390" actId="732"/>
          <ac:picMkLst>
            <pc:docMk/>
            <pc:sldMk cId="2061403471" sldId="1312"/>
            <ac:picMk id="5" creationId="{4F80B89E-FE1D-4778-B0BC-37F5273CBDFF}"/>
          </ac:picMkLst>
        </pc:picChg>
        <pc:picChg chg="add mod">
          <ac:chgData name="آهات مكتومة" userId="35531ba1d56b027a" providerId="LiveId" clId="{65ABAC91-8101-4B02-BA7F-514065F6A82F}" dt="2021-03-10T11:20:07.966" v="3335"/>
          <ac:picMkLst>
            <pc:docMk/>
            <pc:sldMk cId="2061403471" sldId="1312"/>
            <ac:picMk id="15" creationId="{E381E6DA-1BB7-4A8F-8EED-D27A5039D620}"/>
          </ac:picMkLst>
        </pc:picChg>
        <pc:picChg chg="mod">
          <ac:chgData name="آهات مكتومة" userId="35531ba1d56b027a" providerId="LiveId" clId="{65ABAC91-8101-4B02-BA7F-514065F6A82F}" dt="2021-03-10T11:21:03.061" v="3394" actId="1076"/>
          <ac:picMkLst>
            <pc:docMk/>
            <pc:sldMk cId="2061403471" sldId="1312"/>
            <ac:picMk id="102" creationId="{00000000-0000-0000-0000-000000000000}"/>
          </ac:picMkLst>
        </pc:picChg>
      </pc:sldChg>
      <pc:sldChg chg="addSp delSp modSp add mod modTransition delAnim modAnim">
        <pc:chgData name="آهات مكتومة" userId="35531ba1d56b027a" providerId="LiveId" clId="{65ABAC91-8101-4B02-BA7F-514065F6A82F}" dt="2021-03-09T09:55:35.671" v="406"/>
        <pc:sldMkLst>
          <pc:docMk/>
          <pc:sldMk cId="296424141" sldId="1313"/>
        </pc:sldMkLst>
        <pc:spChg chg="del">
          <ac:chgData name="آهات مكتومة" userId="35531ba1d56b027a" providerId="LiveId" clId="{65ABAC91-8101-4B02-BA7F-514065F6A82F}" dt="2021-03-09T09:46:56.998" v="330" actId="478"/>
          <ac:spMkLst>
            <pc:docMk/>
            <pc:sldMk cId="296424141" sldId="1313"/>
            <ac:spMk id="3" creationId="{3C305354-0F61-403E-ADFF-9BBAB801A2E2}"/>
          </ac:spMkLst>
        </pc:spChg>
        <pc:spChg chg="add mod ord">
          <ac:chgData name="آهات مكتومة" userId="35531ba1d56b027a" providerId="LiveId" clId="{65ABAC91-8101-4B02-BA7F-514065F6A82F}" dt="2021-03-09T09:55:27.181" v="404" actId="164"/>
          <ac:spMkLst>
            <pc:docMk/>
            <pc:sldMk cId="296424141" sldId="1313"/>
            <ac:spMk id="5" creationId="{2CEEC1C2-0803-4AB6-AD77-7D50F82AD3DF}"/>
          </ac:spMkLst>
        </pc:spChg>
        <pc:spChg chg="del">
          <ac:chgData name="آهات مكتومة" userId="35531ba1d56b027a" providerId="LiveId" clId="{65ABAC91-8101-4B02-BA7F-514065F6A82F}" dt="2021-03-09T09:46:56.998" v="330" actId="478"/>
          <ac:spMkLst>
            <pc:docMk/>
            <pc:sldMk cId="296424141" sldId="1313"/>
            <ac:spMk id="27" creationId="{A6BC758E-ED54-47EE-94AC-F837D598051D}"/>
          </ac:spMkLst>
        </pc:spChg>
        <pc:grpChg chg="add mod">
          <ac:chgData name="آهات مكتومة" userId="35531ba1d56b027a" providerId="LiveId" clId="{65ABAC91-8101-4B02-BA7F-514065F6A82F}" dt="2021-03-09T09:55:27.181" v="404" actId="164"/>
          <ac:grpSpMkLst>
            <pc:docMk/>
            <pc:sldMk cId="296424141" sldId="1313"/>
            <ac:grpSpMk id="6" creationId="{79B8357F-FDEF-404B-AA01-2F33051151C4}"/>
          </ac:grpSpMkLst>
        </pc:grpChg>
        <pc:picChg chg="add mod modCrop">
          <ac:chgData name="آهات مكتومة" userId="35531ba1d56b027a" providerId="LiveId" clId="{65ABAC91-8101-4B02-BA7F-514065F6A82F}" dt="2021-03-09T09:55:27.181" v="404" actId="164"/>
          <ac:picMkLst>
            <pc:docMk/>
            <pc:sldMk cId="296424141" sldId="1313"/>
            <ac:picMk id="4" creationId="{37714995-146C-4FA9-81F6-0B66F1321A81}"/>
          </ac:picMkLst>
        </pc:picChg>
        <pc:picChg chg="add mod">
          <ac:chgData name="آهات مكتومة" userId="35531ba1d56b027a" providerId="LiveId" clId="{65ABAC91-8101-4B02-BA7F-514065F6A82F}" dt="2021-03-09T09:47:22.821" v="346" actId="171"/>
          <ac:picMkLst>
            <pc:docMk/>
            <pc:sldMk cId="296424141" sldId="1313"/>
            <ac:picMk id="18" creationId="{BAC53C79-38CC-4CCA-8639-84AB6AB936AC}"/>
          </ac:picMkLst>
        </pc:picChg>
        <pc:picChg chg="ord">
          <ac:chgData name="آهات مكتومة" userId="35531ba1d56b027a" providerId="LiveId" clId="{65ABAC91-8101-4B02-BA7F-514065F6A82F}" dt="2021-03-09T09:51:08.557" v="379" actId="171"/>
          <ac:picMkLst>
            <pc:docMk/>
            <pc:sldMk cId="296424141" sldId="1313"/>
            <ac:picMk id="26" creationId="{0B8B7913-CBA5-4ED2-9639-6603668E85EB}"/>
          </ac:picMkLst>
        </pc:picChg>
        <pc:picChg chg="del">
          <ac:chgData name="آهات مكتومة" userId="35531ba1d56b027a" providerId="LiveId" clId="{65ABAC91-8101-4B02-BA7F-514065F6A82F}" dt="2021-03-09T09:50:30.049" v="353" actId="478"/>
          <ac:picMkLst>
            <pc:docMk/>
            <pc:sldMk cId="296424141" sldId="1313"/>
            <ac:picMk id="33" creationId="{DC841F7E-F3B8-4473-901B-5F98E2DD292E}"/>
          </ac:picMkLst>
        </pc:picChg>
        <pc:picChg chg="add del mod">
          <ac:chgData name="آهات مكتومة" userId="35531ba1d56b027a" providerId="LiveId" clId="{65ABAC91-8101-4B02-BA7F-514065F6A82F}" dt="2021-03-09T09:54:33.718" v="397" actId="478"/>
          <ac:picMkLst>
            <pc:docMk/>
            <pc:sldMk cId="296424141" sldId="1313"/>
            <ac:picMk id="2050" creationId="{33ECF952-305E-4BC8-8F7C-6A44E290F748}"/>
          </ac:picMkLst>
        </pc:picChg>
      </pc:sldChg>
      <pc:sldChg chg="addSp delSp modSp add mod delAnim modAnim">
        <pc:chgData name="آهات مكتومة" userId="35531ba1d56b027a" providerId="LiveId" clId="{65ABAC91-8101-4B02-BA7F-514065F6A82F}" dt="2021-03-10T10:11:11.309" v="2956"/>
        <pc:sldMkLst>
          <pc:docMk/>
          <pc:sldMk cId="1226591006" sldId="1314"/>
        </pc:sldMkLst>
        <pc:spChg chg="add mod">
          <ac:chgData name="آهات مكتومة" userId="35531ba1d56b027a" providerId="LiveId" clId="{65ABAC91-8101-4B02-BA7F-514065F6A82F}" dt="2021-03-10T09:18:15.614" v="2508" actId="1076"/>
          <ac:spMkLst>
            <pc:docMk/>
            <pc:sldMk cId="1226591006" sldId="1314"/>
            <ac:spMk id="12" creationId="{D514461B-81CD-40E7-81F0-4FA9068B6FC6}"/>
          </ac:spMkLst>
        </pc:spChg>
        <pc:spChg chg="add mod">
          <ac:chgData name="آهات مكتومة" userId="35531ba1d56b027a" providerId="LiveId" clId="{65ABAC91-8101-4B02-BA7F-514065F6A82F}" dt="2021-03-10T09:18:57.872" v="2517" actId="14100"/>
          <ac:spMkLst>
            <pc:docMk/>
            <pc:sldMk cId="1226591006" sldId="1314"/>
            <ac:spMk id="15" creationId="{4850287C-77F5-416D-BD03-87DD68B678DD}"/>
          </ac:spMkLst>
        </pc:spChg>
        <pc:spChg chg="add mod">
          <ac:chgData name="آهات مكتومة" userId="35531ba1d56b027a" providerId="LiveId" clId="{65ABAC91-8101-4B02-BA7F-514065F6A82F}" dt="2021-03-10T09:20:09.378" v="2534" actId="1035"/>
          <ac:spMkLst>
            <pc:docMk/>
            <pc:sldMk cId="1226591006" sldId="1314"/>
            <ac:spMk id="16" creationId="{E8BA6345-38AB-4726-90B9-CAB0AB005B7E}"/>
          </ac:spMkLst>
        </pc:spChg>
        <pc:picChg chg="add mod">
          <ac:chgData name="آهات مكتومة" userId="35531ba1d56b027a" providerId="LiveId" clId="{65ABAC91-8101-4B02-BA7F-514065F6A82F}" dt="2021-03-09T11:01:49.456" v="1222" actId="1076"/>
          <ac:picMkLst>
            <pc:docMk/>
            <pc:sldMk cId="1226591006" sldId="1314"/>
            <ac:picMk id="2" creationId="{EB7BAC51-A88F-4AA1-A94F-7A5EA4356C01}"/>
          </ac:picMkLst>
        </pc:picChg>
        <pc:picChg chg="add mod modCrop">
          <ac:chgData name="آهات مكتومة" userId="35531ba1d56b027a" providerId="LiveId" clId="{65ABAC91-8101-4B02-BA7F-514065F6A82F}" dt="2021-03-09T11:03:19.032" v="1233" actId="1076"/>
          <ac:picMkLst>
            <pc:docMk/>
            <pc:sldMk cId="1226591006" sldId="1314"/>
            <ac:picMk id="4" creationId="{5B38683A-DADE-4C41-A575-5F07617A3F57}"/>
          </ac:picMkLst>
        </pc:picChg>
        <pc:picChg chg="add del mod">
          <ac:chgData name="آهات مكتومة" userId="35531ba1d56b027a" providerId="LiveId" clId="{65ABAC91-8101-4B02-BA7F-514065F6A82F}" dt="2021-03-09T11:00:41.217" v="1212"/>
          <ac:picMkLst>
            <pc:docMk/>
            <pc:sldMk cId="1226591006" sldId="1314"/>
            <ac:picMk id="5" creationId="{DF1F0378-42B9-481A-A0FE-3597A8181D27}"/>
          </ac:picMkLst>
        </pc:picChg>
        <pc:picChg chg="add mod modCrop">
          <ac:chgData name="آهات مكتومة" userId="35531ba1d56b027a" providerId="LiveId" clId="{65ABAC91-8101-4B02-BA7F-514065F6A82F}" dt="2021-03-09T11:01:15.874" v="1217" actId="14100"/>
          <ac:picMkLst>
            <pc:docMk/>
            <pc:sldMk cId="1226591006" sldId="1314"/>
            <ac:picMk id="6" creationId="{C57E0022-AA5F-41DB-A41F-FABF54B38A2D}"/>
          </ac:picMkLst>
        </pc:picChg>
        <pc:picChg chg="add del mod">
          <ac:chgData name="آهات مكتومة" userId="35531ba1d56b027a" providerId="LiveId" clId="{65ABAC91-8101-4B02-BA7F-514065F6A82F}" dt="2021-03-09T11:01:28.623" v="1219" actId="478"/>
          <ac:picMkLst>
            <pc:docMk/>
            <pc:sldMk cId="1226591006" sldId="1314"/>
            <ac:picMk id="7" creationId="{369A4845-44F3-4B81-920D-BA76F08D3B84}"/>
          </ac:picMkLst>
        </pc:picChg>
        <pc:picChg chg="add mod">
          <ac:chgData name="آهات مكتومة" userId="35531ba1d56b027a" providerId="LiveId" clId="{65ABAC91-8101-4B02-BA7F-514065F6A82F}" dt="2021-03-09T11:01:33.111" v="1220"/>
          <ac:picMkLst>
            <pc:docMk/>
            <pc:sldMk cId="1226591006" sldId="1314"/>
            <ac:picMk id="8" creationId="{94D2DB4C-2D40-4C06-AB32-FB4D4C0840D5}"/>
          </ac:picMkLst>
        </pc:picChg>
        <pc:picChg chg="add mod">
          <ac:chgData name="آهات مكتومة" userId="35531ba1d56b027a" providerId="LiveId" clId="{65ABAC91-8101-4B02-BA7F-514065F6A82F}" dt="2021-03-10T08:06:38.549" v="2419"/>
          <ac:picMkLst>
            <pc:docMk/>
            <pc:sldMk cId="1226591006" sldId="1314"/>
            <ac:picMk id="9" creationId="{BAD898FC-CD8B-4F00-B896-7D9D2658359F}"/>
          </ac:picMkLst>
        </pc:picChg>
        <pc:picChg chg="add del mod">
          <ac:chgData name="آهات مكتومة" userId="35531ba1d56b027a" providerId="LiveId" clId="{65ABAC91-8101-4B02-BA7F-514065F6A82F}" dt="2021-03-10T08:13:56.235" v="2435" actId="478"/>
          <ac:picMkLst>
            <pc:docMk/>
            <pc:sldMk cId="1226591006" sldId="1314"/>
            <ac:picMk id="5122" creationId="{100DEC2B-BEEA-4DED-B55A-962802188FFE}"/>
          </ac:picMkLst>
        </pc:picChg>
        <pc:picChg chg="add mod">
          <ac:chgData name="آهات مكتومة" userId="35531ba1d56b027a" providerId="LiveId" clId="{65ABAC91-8101-4B02-BA7F-514065F6A82F}" dt="2021-03-10T09:15:11.925" v="2444" actId="14100"/>
          <ac:picMkLst>
            <pc:docMk/>
            <pc:sldMk cId="1226591006" sldId="1314"/>
            <ac:picMk id="5124" creationId="{E73F5931-10F6-46A7-96B0-6CD14E3A5F49}"/>
          </ac:picMkLst>
        </pc:picChg>
        <pc:cxnChg chg="add del mod">
          <ac:chgData name="آهات مكتومة" userId="35531ba1d56b027a" providerId="LiveId" clId="{65ABAC91-8101-4B02-BA7F-514065F6A82F}" dt="2021-03-10T09:17:27.699" v="2453" actId="478"/>
          <ac:cxnSpMkLst>
            <pc:docMk/>
            <pc:sldMk cId="1226591006" sldId="1314"/>
            <ac:cxnSpMk id="13" creationId="{CE3D60B3-49C0-4641-93DB-3D69D845063F}"/>
          </ac:cxnSpMkLst>
        </pc:cxnChg>
        <pc:cxnChg chg="add mod">
          <ac:chgData name="آهات مكتومة" userId="35531ba1d56b027a" providerId="LiveId" clId="{65ABAC91-8101-4B02-BA7F-514065F6A82F}" dt="2021-03-10T09:17:49.130" v="2506" actId="1035"/>
          <ac:cxnSpMkLst>
            <pc:docMk/>
            <pc:sldMk cId="1226591006" sldId="1314"/>
            <ac:cxnSpMk id="14" creationId="{7F20235B-19B5-4E65-86D2-2F336E84EC86}"/>
          </ac:cxnSpMkLst>
        </pc:cxnChg>
      </pc:sldChg>
      <pc:sldChg chg="addSp delSp modSp add mod delAnim modAnim">
        <pc:chgData name="آهات مكتومة" userId="35531ba1d56b027a" providerId="LiveId" clId="{65ABAC91-8101-4B02-BA7F-514065F6A82F}" dt="2021-03-10T16:54:27.022" v="4501"/>
        <pc:sldMkLst>
          <pc:docMk/>
          <pc:sldMk cId="3448280749" sldId="1315"/>
        </pc:sldMkLst>
        <pc:spChg chg="add mod">
          <ac:chgData name="آهات مكتومة" userId="35531ba1d56b027a" providerId="LiveId" clId="{65ABAC91-8101-4B02-BA7F-514065F6A82F}" dt="2021-03-10T10:03:48.583" v="2914" actId="1036"/>
          <ac:spMkLst>
            <pc:docMk/>
            <pc:sldMk cId="3448280749" sldId="1315"/>
            <ac:spMk id="9" creationId="{35B785DF-7646-4787-8465-B5CE2B22DBEB}"/>
          </ac:spMkLst>
        </pc:spChg>
        <pc:spChg chg="add mod">
          <ac:chgData name="آهات مكتومة" userId="35531ba1d56b027a" providerId="LiveId" clId="{65ABAC91-8101-4B02-BA7F-514065F6A82F}" dt="2021-03-10T11:57:12.540" v="3868" actId="1035"/>
          <ac:spMkLst>
            <pc:docMk/>
            <pc:sldMk cId="3448280749" sldId="1315"/>
            <ac:spMk id="12" creationId="{2DB64B11-8B26-4B34-AC18-3F9E2ED44419}"/>
          </ac:spMkLst>
        </pc:spChg>
        <pc:spChg chg="add mod">
          <ac:chgData name="آهات مكتومة" userId="35531ba1d56b027a" providerId="LiveId" clId="{65ABAC91-8101-4B02-BA7F-514065F6A82F}" dt="2021-03-10T11:57:12.540" v="3868" actId="1035"/>
          <ac:spMkLst>
            <pc:docMk/>
            <pc:sldMk cId="3448280749" sldId="1315"/>
            <ac:spMk id="16" creationId="{44E8EC23-276F-4A77-A5C5-5667C122A673}"/>
          </ac:spMkLst>
        </pc:spChg>
        <pc:spChg chg="add mod">
          <ac:chgData name="آهات مكتومة" userId="35531ba1d56b027a" providerId="LiveId" clId="{65ABAC91-8101-4B02-BA7F-514065F6A82F}" dt="2021-03-10T11:57:12.540" v="3868" actId="1035"/>
          <ac:spMkLst>
            <pc:docMk/>
            <pc:sldMk cId="3448280749" sldId="1315"/>
            <ac:spMk id="17" creationId="{6A35972E-F696-45D9-B907-49B9BC6938B4}"/>
          </ac:spMkLst>
        </pc:spChg>
        <pc:spChg chg="add mod">
          <ac:chgData name="آهات مكتومة" userId="35531ba1d56b027a" providerId="LiveId" clId="{65ABAC91-8101-4B02-BA7F-514065F6A82F}" dt="2021-03-10T11:57:12.540" v="3868" actId="1035"/>
          <ac:spMkLst>
            <pc:docMk/>
            <pc:sldMk cId="3448280749" sldId="1315"/>
            <ac:spMk id="18" creationId="{4DBDCDA2-40F6-49DE-83F6-5153081F7749}"/>
          </ac:spMkLst>
        </pc:spChg>
        <pc:spChg chg="add mod">
          <ac:chgData name="آهات مكتومة" userId="35531ba1d56b027a" providerId="LiveId" clId="{65ABAC91-8101-4B02-BA7F-514065F6A82F}" dt="2021-03-10T11:52:35.158" v="3791" actId="1038"/>
          <ac:spMkLst>
            <pc:docMk/>
            <pc:sldMk cId="3448280749" sldId="1315"/>
            <ac:spMk id="26" creationId="{10F852B6-C9B0-4A9E-83FB-87FB49F8E8D0}"/>
          </ac:spMkLst>
        </pc:spChg>
        <pc:spChg chg="add mod">
          <ac:chgData name="آهات مكتومة" userId="35531ba1d56b027a" providerId="LiveId" clId="{65ABAC91-8101-4B02-BA7F-514065F6A82F}" dt="2021-03-10T11:52:44.336" v="3797" actId="14100"/>
          <ac:spMkLst>
            <pc:docMk/>
            <pc:sldMk cId="3448280749" sldId="1315"/>
            <ac:spMk id="27" creationId="{1826E6E7-2FCF-4B63-AEB8-931612F46AC1}"/>
          </ac:spMkLst>
        </pc:spChg>
        <pc:spChg chg="add mod">
          <ac:chgData name="آهات مكتومة" userId="35531ba1d56b027a" providerId="LiveId" clId="{65ABAC91-8101-4B02-BA7F-514065F6A82F}" dt="2021-03-10T11:52:56.986" v="3803" actId="14100"/>
          <ac:spMkLst>
            <pc:docMk/>
            <pc:sldMk cId="3448280749" sldId="1315"/>
            <ac:spMk id="28" creationId="{73AF5B2C-9E79-4127-8FB3-66F71A0B8D5F}"/>
          </ac:spMkLst>
        </pc:spChg>
        <pc:spChg chg="add mod">
          <ac:chgData name="آهات مكتومة" userId="35531ba1d56b027a" providerId="LiveId" clId="{65ABAC91-8101-4B02-BA7F-514065F6A82F}" dt="2021-03-10T11:53:46.700" v="3820" actId="1038"/>
          <ac:spMkLst>
            <pc:docMk/>
            <pc:sldMk cId="3448280749" sldId="1315"/>
            <ac:spMk id="29" creationId="{CAA16761-2487-4A72-860A-B224C809AF58}"/>
          </ac:spMkLst>
        </pc:spChg>
        <pc:spChg chg="add mod">
          <ac:chgData name="آهات مكتومة" userId="35531ba1d56b027a" providerId="LiveId" clId="{65ABAC91-8101-4B02-BA7F-514065F6A82F}" dt="2021-03-10T11:54:11.663" v="3825" actId="14100"/>
          <ac:spMkLst>
            <pc:docMk/>
            <pc:sldMk cId="3448280749" sldId="1315"/>
            <ac:spMk id="30" creationId="{4E88784D-C4CB-41A1-9ED4-A8869DC0F46C}"/>
          </ac:spMkLst>
        </pc:spChg>
        <pc:spChg chg="add mod">
          <ac:chgData name="آهات مكتومة" userId="35531ba1d56b027a" providerId="LiveId" clId="{65ABAC91-8101-4B02-BA7F-514065F6A82F}" dt="2021-03-10T11:54:41.710" v="3833" actId="14100"/>
          <ac:spMkLst>
            <pc:docMk/>
            <pc:sldMk cId="3448280749" sldId="1315"/>
            <ac:spMk id="31" creationId="{A88A6F19-31B3-4048-BCC0-02926EFE7F7E}"/>
          </ac:spMkLst>
        </pc:spChg>
        <pc:spChg chg="add mod">
          <ac:chgData name="آهات مكتومة" userId="35531ba1d56b027a" providerId="LiveId" clId="{65ABAC91-8101-4B02-BA7F-514065F6A82F}" dt="2021-03-10T11:54:52.576" v="3843" actId="14100"/>
          <ac:spMkLst>
            <pc:docMk/>
            <pc:sldMk cId="3448280749" sldId="1315"/>
            <ac:spMk id="32" creationId="{16EBE7FC-1938-49AA-BB60-E62BDF53999D}"/>
          </ac:spMkLst>
        </pc:spChg>
        <pc:spChg chg="add mod">
          <ac:chgData name="آهات مكتومة" userId="35531ba1d56b027a" providerId="LiveId" clId="{65ABAC91-8101-4B02-BA7F-514065F6A82F}" dt="2021-03-10T16:49:43.649" v="4479" actId="1037"/>
          <ac:spMkLst>
            <pc:docMk/>
            <pc:sldMk cId="3448280749" sldId="1315"/>
            <ac:spMk id="33" creationId="{BBA5E6FD-86E4-420C-AA0A-4C08DDC4E80A}"/>
          </ac:spMkLst>
        </pc:spChg>
        <pc:spChg chg="add mod">
          <ac:chgData name="آهات مكتومة" userId="35531ba1d56b027a" providerId="LiveId" clId="{65ABAC91-8101-4B02-BA7F-514065F6A82F}" dt="2021-03-10T16:49:43.649" v="4479" actId="1037"/>
          <ac:spMkLst>
            <pc:docMk/>
            <pc:sldMk cId="3448280749" sldId="1315"/>
            <ac:spMk id="34" creationId="{D044DBE2-F398-44F3-A785-3C9108DC413D}"/>
          </ac:spMkLst>
        </pc:spChg>
        <pc:spChg chg="add mod">
          <ac:chgData name="آهات مكتومة" userId="35531ba1d56b027a" providerId="LiveId" clId="{65ABAC91-8101-4B02-BA7F-514065F6A82F}" dt="2021-03-10T16:52:20.198" v="4497" actId="14100"/>
          <ac:spMkLst>
            <pc:docMk/>
            <pc:sldMk cId="3448280749" sldId="1315"/>
            <ac:spMk id="35" creationId="{C2A9C96E-6333-45AA-9546-48E572624944}"/>
          </ac:spMkLst>
        </pc:spChg>
        <pc:spChg chg="add mod">
          <ac:chgData name="آهات مكتومة" userId="35531ba1d56b027a" providerId="LiveId" clId="{65ABAC91-8101-4B02-BA7F-514065F6A82F}" dt="2021-03-10T16:51:01.279" v="4490" actId="14100"/>
          <ac:spMkLst>
            <pc:docMk/>
            <pc:sldMk cId="3448280749" sldId="1315"/>
            <ac:spMk id="36" creationId="{C750A06D-8081-49CB-BCE8-77D4880EDB9D}"/>
          </ac:spMkLst>
        </pc:spChg>
        <pc:spChg chg="add mod">
          <ac:chgData name="آهات مكتومة" userId="35531ba1d56b027a" providerId="LiveId" clId="{65ABAC91-8101-4B02-BA7F-514065F6A82F}" dt="2021-03-10T16:51:12.085" v="4492" actId="1076"/>
          <ac:spMkLst>
            <pc:docMk/>
            <pc:sldMk cId="3448280749" sldId="1315"/>
            <ac:spMk id="37" creationId="{A541DE94-AF20-47E3-942A-A393AC443DE0}"/>
          </ac:spMkLst>
        </pc:spChg>
        <pc:spChg chg="add mod">
          <ac:chgData name="آهات مكتومة" userId="35531ba1d56b027a" providerId="LiveId" clId="{65ABAC91-8101-4B02-BA7F-514065F6A82F}" dt="2021-03-10T16:51:18.965" v="4494" actId="1076"/>
          <ac:spMkLst>
            <pc:docMk/>
            <pc:sldMk cId="3448280749" sldId="1315"/>
            <ac:spMk id="38" creationId="{B19DC639-8E6E-432E-9D2B-501B799ABEAA}"/>
          </ac:spMkLst>
        </pc:spChg>
        <pc:picChg chg="add mod modCrop">
          <ac:chgData name="آهات مكتومة" userId="35531ba1d56b027a" providerId="LiveId" clId="{65ABAC91-8101-4B02-BA7F-514065F6A82F}" dt="2021-03-09T11:05:42.614" v="1248" actId="14100"/>
          <ac:picMkLst>
            <pc:docMk/>
            <pc:sldMk cId="3448280749" sldId="1315"/>
            <ac:picMk id="3" creationId="{4A584507-913A-4AF4-AE7E-CBD0B9B70908}"/>
          </ac:picMkLst>
        </pc:picChg>
        <pc:picChg chg="add del mod">
          <ac:chgData name="آهات مكتومة" userId="35531ba1d56b027a" providerId="LiveId" clId="{65ABAC91-8101-4B02-BA7F-514065F6A82F}" dt="2021-03-09T11:05:45.082" v="1249" actId="478"/>
          <ac:picMkLst>
            <pc:docMk/>
            <pc:sldMk cId="3448280749" sldId="1315"/>
            <ac:picMk id="4" creationId="{A247A621-194F-4C75-B2CF-817821CCAA6F}"/>
          </ac:picMkLst>
        </pc:picChg>
        <pc:picChg chg="add del mod">
          <ac:chgData name="آهات مكتومة" userId="35531ba1d56b027a" providerId="LiveId" clId="{65ABAC91-8101-4B02-BA7F-514065F6A82F}" dt="2021-03-09T11:07:31.656" v="1253" actId="478"/>
          <ac:picMkLst>
            <pc:docMk/>
            <pc:sldMk cId="3448280749" sldId="1315"/>
            <ac:picMk id="5" creationId="{FF448523-1970-4774-BAE6-5882B5FCB777}"/>
          </ac:picMkLst>
        </pc:picChg>
        <pc:picChg chg="add mod">
          <ac:chgData name="آهات مكتومة" userId="35531ba1d56b027a" providerId="LiveId" clId="{65ABAC91-8101-4B02-BA7F-514065F6A82F}" dt="2021-03-09T11:07:56.551" v="1256" actId="1076"/>
          <ac:picMkLst>
            <pc:docMk/>
            <pc:sldMk cId="3448280749" sldId="1315"/>
            <ac:picMk id="6" creationId="{8A95F2BE-2DE1-4E6E-AAE3-BD2509B1282D}"/>
          </ac:picMkLst>
        </pc:picChg>
        <pc:picChg chg="add mod">
          <ac:chgData name="آهات مكتومة" userId="35531ba1d56b027a" providerId="LiveId" clId="{65ABAC91-8101-4B02-BA7F-514065F6A82F}" dt="2021-03-09T11:04:37.684" v="1243"/>
          <ac:picMkLst>
            <pc:docMk/>
            <pc:sldMk cId="3448280749" sldId="1315"/>
            <ac:picMk id="7" creationId="{AFD9439B-ADB8-477E-8B26-0131E2B922E8}"/>
          </ac:picMkLst>
        </pc:picChg>
        <pc:picChg chg="add mod">
          <ac:chgData name="آهات مكتومة" userId="35531ba1d56b027a" providerId="LiveId" clId="{65ABAC91-8101-4B02-BA7F-514065F6A82F}" dt="2021-03-10T08:06:40.534" v="2420"/>
          <ac:picMkLst>
            <pc:docMk/>
            <pc:sldMk cId="3448280749" sldId="1315"/>
            <ac:picMk id="8" creationId="{64CA406D-2200-41A0-91F8-29A369BFF641}"/>
          </ac:picMkLst>
        </pc:picChg>
        <pc:picChg chg="add mod">
          <ac:chgData name="آهات مكتومة" userId="35531ba1d56b027a" providerId="LiveId" clId="{65ABAC91-8101-4B02-BA7F-514065F6A82F}" dt="2021-03-10T16:51:32.187" v="4495" actId="14861"/>
          <ac:picMkLst>
            <pc:docMk/>
            <pc:sldMk cId="3448280749" sldId="1315"/>
            <ac:picMk id="4098" creationId="{6AD2B527-CD00-40AE-9C36-E1EF0C50018D}"/>
          </ac:picMkLst>
        </pc:picChg>
        <pc:picChg chg="add del mod">
          <ac:chgData name="آهات مكتومة" userId="35531ba1d56b027a" providerId="LiveId" clId="{65ABAC91-8101-4B02-BA7F-514065F6A82F}" dt="2021-03-10T10:08:21.945" v="2938" actId="478"/>
          <ac:picMkLst>
            <pc:docMk/>
            <pc:sldMk cId="3448280749" sldId="1315"/>
            <ac:picMk id="4100" creationId="{8FC93358-34AA-45DB-A7DA-8A939DBA0E1A}"/>
          </ac:picMkLst>
        </pc:picChg>
        <pc:picChg chg="add mod">
          <ac:chgData name="آهات مكتومة" userId="35531ba1d56b027a" providerId="LiveId" clId="{65ABAC91-8101-4B02-BA7F-514065F6A82F}" dt="2021-03-10T10:09:53.813" v="2944" actId="14100"/>
          <ac:picMkLst>
            <pc:docMk/>
            <pc:sldMk cId="3448280749" sldId="1315"/>
            <ac:picMk id="4102" creationId="{2461EDE4-F669-4DDF-A16E-991B44F0161C}"/>
          </ac:picMkLst>
        </pc:picChg>
        <pc:picChg chg="add mod">
          <ac:chgData name="آهات مكتومة" userId="35531ba1d56b027a" providerId="LiveId" clId="{65ABAC91-8101-4B02-BA7F-514065F6A82F}" dt="2021-03-10T10:10:41.703" v="2954"/>
          <ac:picMkLst>
            <pc:docMk/>
            <pc:sldMk cId="3448280749" sldId="1315"/>
            <ac:picMk id="4104" creationId="{6F2F8789-6764-4AB7-A215-49CFDE563D04}"/>
          </ac:picMkLst>
        </pc:picChg>
        <pc:cxnChg chg="add mod">
          <ac:chgData name="آهات مكتومة" userId="35531ba1d56b027a" providerId="LiveId" clId="{65ABAC91-8101-4B02-BA7F-514065F6A82F}" dt="2021-03-10T09:52:13.767" v="2554" actId="14100"/>
          <ac:cxnSpMkLst>
            <pc:docMk/>
            <pc:sldMk cId="3448280749" sldId="1315"/>
            <ac:cxnSpMk id="10" creationId="{6C64D3A9-C37C-424D-A0C2-2EF3798EA4D9}"/>
          </ac:cxnSpMkLst>
        </pc:cxnChg>
        <pc:cxnChg chg="add mod">
          <ac:chgData name="آهات مكتومة" userId="35531ba1d56b027a" providerId="LiveId" clId="{65ABAC91-8101-4B02-BA7F-514065F6A82F}" dt="2021-03-10T09:52:19.400" v="2560" actId="14100"/>
          <ac:cxnSpMkLst>
            <pc:docMk/>
            <pc:sldMk cId="3448280749" sldId="1315"/>
            <ac:cxnSpMk id="11" creationId="{F2DB63C8-B819-4041-A557-4520C3BE2690}"/>
          </ac:cxnSpMkLst>
        </pc:cxnChg>
        <pc:cxnChg chg="add mod">
          <ac:chgData name="آهات مكتومة" userId="35531ba1d56b027a" providerId="LiveId" clId="{65ABAC91-8101-4B02-BA7F-514065F6A82F}" dt="2021-03-10T09:53:33.064" v="2657" actId="14100"/>
          <ac:cxnSpMkLst>
            <pc:docMk/>
            <pc:sldMk cId="3448280749" sldId="1315"/>
            <ac:cxnSpMk id="13" creationId="{0B8BE003-BFF1-4740-960F-84927769B1FB}"/>
          </ac:cxnSpMkLst>
        </pc:cxnChg>
        <pc:cxnChg chg="add mod">
          <ac:chgData name="آهات مكتومة" userId="35531ba1d56b027a" providerId="LiveId" clId="{65ABAC91-8101-4B02-BA7F-514065F6A82F}" dt="2021-03-10T09:53:43.967" v="2712" actId="14100"/>
          <ac:cxnSpMkLst>
            <pc:docMk/>
            <pc:sldMk cId="3448280749" sldId="1315"/>
            <ac:cxnSpMk id="14" creationId="{B9D51E72-1620-4F46-B30C-88EA201CAE92}"/>
          </ac:cxnSpMkLst>
        </pc:cxnChg>
        <pc:cxnChg chg="add mod">
          <ac:chgData name="آهات مكتومة" userId="35531ba1d56b027a" providerId="LiveId" clId="{65ABAC91-8101-4B02-BA7F-514065F6A82F}" dt="2021-03-10T09:53:53.502" v="2735" actId="14100"/>
          <ac:cxnSpMkLst>
            <pc:docMk/>
            <pc:sldMk cId="3448280749" sldId="1315"/>
            <ac:cxnSpMk id="15" creationId="{73D4D5B8-4DF3-43CC-85DE-A6CC14462F88}"/>
          </ac:cxnSpMkLst>
        </pc:cxnChg>
        <pc:cxnChg chg="add mod">
          <ac:chgData name="آهات مكتومة" userId="35531ba1d56b027a" providerId="LiveId" clId="{65ABAC91-8101-4B02-BA7F-514065F6A82F}" dt="2021-03-10T09:58:04.062" v="2842" actId="14100"/>
          <ac:cxnSpMkLst>
            <pc:docMk/>
            <pc:sldMk cId="3448280749" sldId="1315"/>
            <ac:cxnSpMk id="19" creationId="{C2278116-6471-4A44-9011-53CFCB746BF2}"/>
          </ac:cxnSpMkLst>
        </pc:cxnChg>
        <pc:cxnChg chg="add mod">
          <ac:chgData name="آهات مكتومة" userId="35531ba1d56b027a" providerId="LiveId" clId="{65ABAC91-8101-4B02-BA7F-514065F6A82F}" dt="2021-03-10T09:58:30.856" v="2882" actId="14100"/>
          <ac:cxnSpMkLst>
            <pc:docMk/>
            <pc:sldMk cId="3448280749" sldId="1315"/>
            <ac:cxnSpMk id="20" creationId="{89B4E4A2-8489-4B14-9BCE-E5DBE1ADCEB3}"/>
          </ac:cxnSpMkLst>
        </pc:cxnChg>
        <pc:cxnChg chg="add mod">
          <ac:chgData name="آهات مكتومة" userId="35531ba1d56b027a" providerId="LiveId" clId="{65ABAC91-8101-4B02-BA7F-514065F6A82F}" dt="2021-03-10T09:58:25.711" v="2854" actId="14100"/>
          <ac:cxnSpMkLst>
            <pc:docMk/>
            <pc:sldMk cId="3448280749" sldId="1315"/>
            <ac:cxnSpMk id="21" creationId="{4DCC9A12-BABF-46DD-8190-6E21AB9A74F8}"/>
          </ac:cxnSpMkLst>
        </pc:cxnChg>
      </pc:sldChg>
      <pc:sldChg chg="addSp delSp modSp add mod delAnim modAnim">
        <pc:chgData name="آهات مكتومة" userId="35531ba1d56b027a" providerId="LiveId" clId="{65ABAC91-8101-4B02-BA7F-514065F6A82F}" dt="2021-03-10T11:55:21.015" v="3848" actId="1076"/>
        <pc:sldMkLst>
          <pc:docMk/>
          <pc:sldMk cId="965276543" sldId="1316"/>
        </pc:sldMkLst>
        <pc:spChg chg="add mod">
          <ac:chgData name="آهات مكتومة" userId="35531ba1d56b027a" providerId="LiveId" clId="{65ABAC91-8101-4B02-BA7F-514065F6A82F}" dt="2021-03-10T10:30:25.622" v="3229" actId="1076"/>
          <ac:spMkLst>
            <pc:docMk/>
            <pc:sldMk cId="965276543" sldId="1316"/>
            <ac:spMk id="12" creationId="{7D08F753-E2E3-4C44-A4AF-40B612FA9268}"/>
          </ac:spMkLst>
        </pc:spChg>
        <pc:spChg chg="add mod">
          <ac:chgData name="آهات مكتومة" userId="35531ba1d56b027a" providerId="LiveId" clId="{65ABAC91-8101-4B02-BA7F-514065F6A82F}" dt="2021-03-10T10:30:16.615" v="3228" actId="14100"/>
          <ac:spMkLst>
            <pc:docMk/>
            <pc:sldMk cId="965276543" sldId="1316"/>
            <ac:spMk id="18" creationId="{993EC0F5-B995-4BC6-8C01-2DAF68C9F3AC}"/>
          </ac:spMkLst>
        </pc:spChg>
        <pc:spChg chg="add mod">
          <ac:chgData name="آهات مكتومة" userId="35531ba1d56b027a" providerId="LiveId" clId="{65ABAC91-8101-4B02-BA7F-514065F6A82F}" dt="2021-03-10T11:55:13.105" v="3846" actId="14100"/>
          <ac:spMkLst>
            <pc:docMk/>
            <pc:sldMk cId="965276543" sldId="1316"/>
            <ac:spMk id="20" creationId="{F634F043-D028-4B3E-ABDB-D005CE83CC86}"/>
          </ac:spMkLst>
        </pc:spChg>
        <pc:spChg chg="add mod">
          <ac:chgData name="آهات مكتومة" userId="35531ba1d56b027a" providerId="LiveId" clId="{65ABAC91-8101-4B02-BA7F-514065F6A82F}" dt="2021-03-10T11:55:21.015" v="3848" actId="1076"/>
          <ac:spMkLst>
            <pc:docMk/>
            <pc:sldMk cId="965276543" sldId="1316"/>
            <ac:spMk id="21" creationId="{98C8B7B6-43ED-4DF6-894D-FCCCAA31DC2E}"/>
          </ac:spMkLst>
        </pc:spChg>
        <pc:picChg chg="add mod modCrop">
          <ac:chgData name="آهات مكتومة" userId="35531ba1d56b027a" providerId="LiveId" clId="{65ABAC91-8101-4B02-BA7F-514065F6A82F}" dt="2021-03-10T10:12:12.694" v="2982" actId="1036"/>
          <ac:picMkLst>
            <pc:docMk/>
            <pc:sldMk cId="965276543" sldId="1316"/>
            <ac:picMk id="3" creationId="{B4B425A1-FB62-4A49-BC3E-A7B3B55DD6E0}"/>
          </ac:picMkLst>
        </pc:picChg>
        <pc:picChg chg="add mod">
          <ac:chgData name="آهات مكتومة" userId="35531ba1d56b027a" providerId="LiveId" clId="{65ABAC91-8101-4B02-BA7F-514065F6A82F}" dt="2021-03-09T11:10:19.557" v="1263"/>
          <ac:picMkLst>
            <pc:docMk/>
            <pc:sldMk cId="965276543" sldId="1316"/>
            <ac:picMk id="7" creationId="{328DA74F-4468-4959-9CF1-301BA27AA40A}"/>
          </ac:picMkLst>
        </pc:picChg>
        <pc:picChg chg="add mod">
          <ac:chgData name="آهات مكتومة" userId="35531ba1d56b027a" providerId="LiveId" clId="{65ABAC91-8101-4B02-BA7F-514065F6A82F}" dt="2021-03-09T11:10:19.557" v="1263"/>
          <ac:picMkLst>
            <pc:docMk/>
            <pc:sldMk cId="965276543" sldId="1316"/>
            <ac:picMk id="8" creationId="{065F5BB6-DA0C-420D-860D-BCF06619DEFA}"/>
          </ac:picMkLst>
        </pc:picChg>
        <pc:picChg chg="add mod">
          <ac:chgData name="آهات مكتومة" userId="35531ba1d56b027a" providerId="LiveId" clId="{65ABAC91-8101-4B02-BA7F-514065F6A82F}" dt="2021-03-10T08:06:42.527" v="2421"/>
          <ac:picMkLst>
            <pc:docMk/>
            <pc:sldMk cId="965276543" sldId="1316"/>
            <ac:picMk id="9" creationId="{FDA63B4E-944A-412F-85FC-81AC0051DB94}"/>
          </ac:picMkLst>
        </pc:picChg>
        <pc:picChg chg="add del mod">
          <ac:chgData name="آهات مكتومة" userId="35531ba1d56b027a" providerId="LiveId" clId="{65ABAC91-8101-4B02-BA7F-514065F6A82F}" dt="2021-03-10T10:20:28.518" v="3061" actId="478"/>
          <ac:picMkLst>
            <pc:docMk/>
            <pc:sldMk cId="965276543" sldId="1316"/>
            <ac:picMk id="3074" creationId="{9134D8A1-8DF1-432E-B027-42D2A8A2D06D}"/>
          </ac:picMkLst>
        </pc:picChg>
        <pc:picChg chg="add mod">
          <ac:chgData name="آهات مكتومة" userId="35531ba1d56b027a" providerId="LiveId" clId="{65ABAC91-8101-4B02-BA7F-514065F6A82F}" dt="2021-03-10T10:21:48.125" v="3065" actId="1076"/>
          <ac:picMkLst>
            <pc:docMk/>
            <pc:sldMk cId="965276543" sldId="1316"/>
            <ac:picMk id="3076" creationId="{EB077CE6-2195-49E0-9CEB-A851EFE7C4C4}"/>
          </ac:picMkLst>
        </pc:picChg>
        <pc:picChg chg="add mod">
          <ac:chgData name="آهات مكتومة" userId="35531ba1d56b027a" providerId="LiveId" clId="{65ABAC91-8101-4B02-BA7F-514065F6A82F}" dt="2021-03-10T10:25:46.400" v="3070" actId="1076"/>
          <ac:picMkLst>
            <pc:docMk/>
            <pc:sldMk cId="965276543" sldId="1316"/>
            <ac:picMk id="3078" creationId="{5A24A97A-F6E5-4637-83EF-8B8B45263765}"/>
          </ac:picMkLst>
        </pc:picChg>
        <pc:cxnChg chg="add mod">
          <ac:chgData name="آهات مكتومة" userId="35531ba1d56b027a" providerId="LiveId" clId="{65ABAC91-8101-4B02-BA7F-514065F6A82F}" dt="2021-03-10T10:28:38.088" v="3164" actId="1035"/>
          <ac:cxnSpMkLst>
            <pc:docMk/>
            <pc:sldMk cId="965276543" sldId="1316"/>
            <ac:cxnSpMk id="13" creationId="{41614B08-2ABF-4460-B337-4E3FBD0291CC}"/>
          </ac:cxnSpMkLst>
        </pc:cxnChg>
        <pc:cxnChg chg="add mod">
          <ac:chgData name="آهات مكتومة" userId="35531ba1d56b027a" providerId="LiveId" clId="{65ABAC91-8101-4B02-BA7F-514065F6A82F}" dt="2021-03-10T10:28:47.595" v="3188" actId="14100"/>
          <ac:cxnSpMkLst>
            <pc:docMk/>
            <pc:sldMk cId="965276543" sldId="1316"/>
            <ac:cxnSpMk id="14" creationId="{DBAB46A0-A564-4A44-B2F3-31BDE28899A0}"/>
          </ac:cxnSpMkLst>
        </pc:cxnChg>
        <pc:cxnChg chg="add mod">
          <ac:chgData name="آهات مكتومة" userId="35531ba1d56b027a" providerId="LiveId" clId="{65ABAC91-8101-4B02-BA7F-514065F6A82F}" dt="2021-03-10T10:36:30.896" v="3290" actId="14100"/>
          <ac:cxnSpMkLst>
            <pc:docMk/>
            <pc:sldMk cId="965276543" sldId="1316"/>
            <ac:cxnSpMk id="15" creationId="{981F9FC6-D5E2-47A9-A2F0-62AC773C2329}"/>
          </ac:cxnSpMkLst>
        </pc:cxnChg>
        <pc:cxnChg chg="add del mod">
          <ac:chgData name="آهات مكتومة" userId="35531ba1d56b027a" providerId="LiveId" clId="{65ABAC91-8101-4B02-BA7F-514065F6A82F}" dt="2021-03-10T11:06:16.853" v="3291" actId="478"/>
          <ac:cxnSpMkLst>
            <pc:docMk/>
            <pc:sldMk cId="965276543" sldId="1316"/>
            <ac:cxnSpMk id="16" creationId="{1B7B83F2-7204-4F7A-AC3E-BCFCB57F90FD}"/>
          </ac:cxnSpMkLst>
        </pc:cxnChg>
        <pc:cxnChg chg="add mod">
          <ac:chgData name="آهات مكتومة" userId="35531ba1d56b027a" providerId="LiveId" clId="{65ABAC91-8101-4B02-BA7F-514065F6A82F}" dt="2021-03-10T11:06:28.203" v="3322" actId="14100"/>
          <ac:cxnSpMkLst>
            <pc:docMk/>
            <pc:sldMk cId="965276543" sldId="1316"/>
            <ac:cxnSpMk id="17" creationId="{3DE80491-6F21-4F56-A66D-23FD03CE8E68}"/>
          </ac:cxnSpMkLst>
        </pc:cxnChg>
        <pc:cxnChg chg="add mod">
          <ac:chgData name="آهات مكتومة" userId="35531ba1d56b027a" providerId="LiveId" clId="{65ABAC91-8101-4B02-BA7F-514065F6A82F}" dt="2021-03-10T10:29:15.193" v="3211" actId="14100"/>
          <ac:cxnSpMkLst>
            <pc:docMk/>
            <pc:sldMk cId="965276543" sldId="1316"/>
            <ac:cxnSpMk id="19" creationId="{DC66A23E-0ADC-4F46-8FC0-FFDAFF5F5DAD}"/>
          </ac:cxnSpMkLst>
        </pc:cxnChg>
      </pc:sldChg>
      <pc:sldChg chg="addSp delSp modSp add mod modAnim">
        <pc:chgData name="آهات مكتومة" userId="35531ba1d56b027a" providerId="LiveId" clId="{65ABAC91-8101-4B02-BA7F-514065F6A82F}" dt="2021-03-10T16:55:25.916" v="4503" actId="478"/>
        <pc:sldMkLst>
          <pc:docMk/>
          <pc:sldMk cId="3225292203" sldId="1317"/>
        </pc:sldMkLst>
        <pc:spChg chg="add mod">
          <ac:chgData name="آهات مكتومة" userId="35531ba1d56b027a" providerId="LiveId" clId="{65ABAC91-8101-4B02-BA7F-514065F6A82F}" dt="2021-03-10T11:25:42.025" v="3480" actId="14100"/>
          <ac:spMkLst>
            <pc:docMk/>
            <pc:sldMk cId="3225292203" sldId="1317"/>
            <ac:spMk id="6" creationId="{9311A41B-82D3-44CE-8E8D-08BBF3ADA01C}"/>
          </ac:spMkLst>
        </pc:spChg>
        <pc:spChg chg="add mod">
          <ac:chgData name="آهات مكتومة" userId="35531ba1d56b027a" providerId="LiveId" clId="{65ABAC91-8101-4B02-BA7F-514065F6A82F}" dt="2021-03-10T11:25:29.734" v="3471" actId="14100"/>
          <ac:spMkLst>
            <pc:docMk/>
            <pc:sldMk cId="3225292203" sldId="1317"/>
            <ac:spMk id="7" creationId="{4D3A4F90-AAD7-477B-869A-99C13D8FD594}"/>
          </ac:spMkLst>
        </pc:spChg>
        <pc:spChg chg="add mod">
          <ac:chgData name="آهات مكتومة" userId="35531ba1d56b027a" providerId="LiveId" clId="{65ABAC91-8101-4B02-BA7F-514065F6A82F}" dt="2021-03-10T11:25:21.025" v="3467" actId="1037"/>
          <ac:spMkLst>
            <pc:docMk/>
            <pc:sldMk cId="3225292203" sldId="1317"/>
            <ac:spMk id="8" creationId="{10BD178C-0499-415E-AF5E-AE7889917D07}"/>
          </ac:spMkLst>
        </pc:spChg>
        <pc:spChg chg="add mod">
          <ac:chgData name="آهات مكتومة" userId="35531ba1d56b027a" providerId="LiveId" clId="{65ABAC91-8101-4B02-BA7F-514065F6A82F}" dt="2021-03-10T11:24:50.927" v="3452" actId="14100"/>
          <ac:spMkLst>
            <pc:docMk/>
            <pc:sldMk cId="3225292203" sldId="1317"/>
            <ac:spMk id="9" creationId="{8FB2B22F-1AD9-4C60-85DB-77E927D8758F}"/>
          </ac:spMkLst>
        </pc:spChg>
        <pc:spChg chg="add mod">
          <ac:chgData name="آهات مكتومة" userId="35531ba1d56b027a" providerId="LiveId" clId="{65ABAC91-8101-4B02-BA7F-514065F6A82F}" dt="2021-03-10T11:24:54.046" v="3453" actId="14100"/>
          <ac:spMkLst>
            <pc:docMk/>
            <pc:sldMk cId="3225292203" sldId="1317"/>
            <ac:spMk id="10" creationId="{496C879C-46CC-4297-B560-31135439CE36}"/>
          </ac:spMkLst>
        </pc:spChg>
        <pc:spChg chg="add mod">
          <ac:chgData name="آهات مكتومة" userId="35531ba1d56b027a" providerId="LiveId" clId="{65ABAC91-8101-4B02-BA7F-514065F6A82F}" dt="2021-03-10T11:24:59.202" v="3455" actId="14100"/>
          <ac:spMkLst>
            <pc:docMk/>
            <pc:sldMk cId="3225292203" sldId="1317"/>
            <ac:spMk id="11" creationId="{28F07007-CDA6-4392-B773-C1B4948D923D}"/>
          </ac:spMkLst>
        </pc:spChg>
        <pc:picChg chg="add mod">
          <ac:chgData name="آهات مكتومة" userId="35531ba1d56b027a" providerId="LiveId" clId="{65ABAC91-8101-4B02-BA7F-514065F6A82F}" dt="2021-03-10T11:23:57.624" v="3430" actId="1036"/>
          <ac:picMkLst>
            <pc:docMk/>
            <pc:sldMk cId="3225292203" sldId="1317"/>
            <ac:picMk id="5" creationId="{CCD1F56E-353C-42AB-BBE5-09C3EAF3AD2F}"/>
          </ac:picMkLst>
        </pc:picChg>
        <pc:picChg chg="add del mod">
          <ac:chgData name="آهات مكتومة" userId="35531ba1d56b027a" providerId="LiveId" clId="{65ABAC91-8101-4B02-BA7F-514065F6A82F}" dt="2021-03-10T16:55:25.916" v="4503" actId="478"/>
          <ac:picMkLst>
            <pc:docMk/>
            <pc:sldMk cId="3225292203" sldId="1317"/>
            <ac:picMk id="12" creationId="{D9A03CCC-F7A3-49E6-9008-0CFE6F428C3E}"/>
          </ac:picMkLst>
        </pc:picChg>
      </pc:sldChg>
      <pc:sldChg chg="add del">
        <pc:chgData name="آهات مكتومة" userId="35531ba1d56b027a" providerId="LiveId" clId="{65ABAC91-8101-4B02-BA7F-514065F6A82F}" dt="2021-03-10T12:05:29.606" v="3964" actId="47"/>
        <pc:sldMkLst>
          <pc:docMk/>
          <pc:sldMk cId="2869663684" sldId="1318"/>
        </pc:sldMkLst>
      </pc:sldChg>
      <pc:sldChg chg="addSp delSp modSp add mod delAnim modAnim">
        <pc:chgData name="آهات مكتومة" userId="35531ba1d56b027a" providerId="LiveId" clId="{65ABAC91-8101-4B02-BA7F-514065F6A82F}" dt="2021-03-10T17:05:48.496" v="4687" actId="14100"/>
        <pc:sldMkLst>
          <pc:docMk/>
          <pc:sldMk cId="3742391200" sldId="1319"/>
        </pc:sldMkLst>
        <pc:spChg chg="add del mod">
          <ac:chgData name="آهات مكتومة" userId="35531ba1d56b027a" providerId="LiveId" clId="{65ABAC91-8101-4B02-BA7F-514065F6A82F}" dt="2021-03-10T13:14:30.754" v="4212" actId="478"/>
          <ac:spMkLst>
            <pc:docMk/>
            <pc:sldMk cId="3742391200" sldId="1319"/>
            <ac:spMk id="4" creationId="{75CC51D5-3B57-48D5-A702-E18F2FD68790}"/>
          </ac:spMkLst>
        </pc:spChg>
        <pc:spChg chg="add del mod">
          <ac:chgData name="آهات مكتومة" userId="35531ba1d56b027a" providerId="LiveId" clId="{65ABAC91-8101-4B02-BA7F-514065F6A82F}" dt="2021-03-10T13:14:07.717" v="4208" actId="478"/>
          <ac:spMkLst>
            <pc:docMk/>
            <pc:sldMk cId="3742391200" sldId="1319"/>
            <ac:spMk id="9" creationId="{94CFBE06-4480-4D3D-9A10-ED2812BFF037}"/>
          </ac:spMkLst>
        </pc:spChg>
        <pc:spChg chg="add mod">
          <ac:chgData name="آهات مكتومة" userId="35531ba1d56b027a" providerId="LiveId" clId="{65ABAC91-8101-4B02-BA7F-514065F6A82F}" dt="2021-03-10T16:57:35.770" v="4594" actId="1076"/>
          <ac:spMkLst>
            <pc:docMk/>
            <pc:sldMk cId="3742391200" sldId="1319"/>
            <ac:spMk id="13" creationId="{1A6BEC7A-8B28-481E-A4D2-B9AC030B1072}"/>
          </ac:spMkLst>
        </pc:spChg>
        <pc:spChg chg="add del">
          <ac:chgData name="آهات مكتومة" userId="35531ba1d56b027a" providerId="LiveId" clId="{65ABAC91-8101-4B02-BA7F-514065F6A82F}" dt="2021-03-10T13:17:49.480" v="4247" actId="22"/>
          <ac:spMkLst>
            <pc:docMk/>
            <pc:sldMk cId="3742391200" sldId="1319"/>
            <ac:spMk id="15" creationId="{EACC250A-78D1-4152-A8BA-959F794D8F92}"/>
          </ac:spMkLst>
        </pc:spChg>
        <pc:spChg chg="add del mod">
          <ac:chgData name="آهات مكتومة" userId="35531ba1d56b027a" providerId="LiveId" clId="{65ABAC91-8101-4B02-BA7F-514065F6A82F}" dt="2021-03-10T16:55:36.992" v="4505" actId="478"/>
          <ac:spMkLst>
            <pc:docMk/>
            <pc:sldMk cId="3742391200" sldId="1319"/>
            <ac:spMk id="17" creationId="{E8818573-DB2A-49F7-BD7B-D202989B8142}"/>
          </ac:spMkLst>
        </pc:spChg>
        <pc:spChg chg="add del mod">
          <ac:chgData name="آهات مكتومة" userId="35531ba1d56b027a" providerId="LiveId" clId="{65ABAC91-8101-4B02-BA7F-514065F6A82F}" dt="2021-03-10T16:56:59.346" v="4535" actId="21"/>
          <ac:spMkLst>
            <pc:docMk/>
            <pc:sldMk cId="3742391200" sldId="1319"/>
            <ac:spMk id="18" creationId="{DC9FF6B4-AE59-4931-A87B-E141913F90D1}"/>
          </ac:spMkLst>
        </pc:spChg>
        <pc:picChg chg="add mod">
          <ac:chgData name="آهات مكتومة" userId="35531ba1d56b027a" providerId="LiveId" clId="{65ABAC91-8101-4B02-BA7F-514065F6A82F}" dt="2021-03-10T17:05:48.496" v="4687" actId="14100"/>
          <ac:picMkLst>
            <pc:docMk/>
            <pc:sldMk cId="3742391200" sldId="1319"/>
            <ac:picMk id="2" creationId="{BFACC225-8551-4227-BE57-ADD5CA89B737}"/>
          </ac:picMkLst>
        </pc:picChg>
        <pc:picChg chg="add mod">
          <ac:chgData name="آهات مكتومة" userId="35531ba1d56b027a" providerId="LiveId" clId="{65ABAC91-8101-4B02-BA7F-514065F6A82F}" dt="2021-03-10T17:03:45.948" v="4673" actId="14100"/>
          <ac:picMkLst>
            <pc:docMk/>
            <pc:sldMk cId="3742391200" sldId="1319"/>
            <ac:picMk id="3" creationId="{12465FF2-06BD-4813-A9D2-E99A2398EC38}"/>
          </ac:picMkLst>
        </pc:picChg>
        <pc:picChg chg="add del mod">
          <ac:chgData name="آهات مكتومة" userId="35531ba1d56b027a" providerId="LiveId" clId="{65ABAC91-8101-4B02-BA7F-514065F6A82F}" dt="2021-03-10T17:03:30.381" v="4672" actId="478"/>
          <ac:picMkLst>
            <pc:docMk/>
            <pc:sldMk cId="3742391200" sldId="1319"/>
            <ac:picMk id="4" creationId="{EBE604FC-155B-4065-A72F-4D651E44CBA8}"/>
          </ac:picMkLst>
        </pc:picChg>
        <pc:picChg chg="add mod">
          <ac:chgData name="آهات مكتومة" userId="35531ba1d56b027a" providerId="LiveId" clId="{65ABAC91-8101-4B02-BA7F-514065F6A82F}" dt="2021-03-10T17:04:28.670" v="4683" actId="1076"/>
          <ac:picMkLst>
            <pc:docMk/>
            <pc:sldMk cId="3742391200" sldId="1319"/>
            <ac:picMk id="5" creationId="{CC03B760-B346-4006-B778-3C2123A2ADF2}"/>
          </ac:picMkLst>
        </pc:picChg>
        <pc:picChg chg="add mod">
          <ac:chgData name="آهات مكتومة" userId="35531ba1d56b027a" providerId="LiveId" clId="{65ABAC91-8101-4B02-BA7F-514065F6A82F}" dt="2021-03-10T16:56:41.729" v="4527" actId="12788"/>
          <ac:picMkLst>
            <pc:docMk/>
            <pc:sldMk cId="3742391200" sldId="1319"/>
            <ac:picMk id="7" creationId="{4F6BFFA1-4F83-41CB-B977-747CE105D4A7}"/>
          </ac:picMkLst>
        </pc:picChg>
        <pc:picChg chg="add mod">
          <ac:chgData name="آهات مكتومة" userId="35531ba1d56b027a" providerId="LiveId" clId="{65ABAC91-8101-4B02-BA7F-514065F6A82F}" dt="2021-03-10T17:03:51.656" v="4674" actId="14100"/>
          <ac:picMkLst>
            <pc:docMk/>
            <pc:sldMk cId="3742391200" sldId="1319"/>
            <ac:picMk id="8" creationId="{35B23579-A332-45FC-A824-C7016680812E}"/>
          </ac:picMkLst>
        </pc:picChg>
        <pc:picChg chg="add del mod">
          <ac:chgData name="آهات مكتومة" userId="35531ba1d56b027a" providerId="LiveId" clId="{65ABAC91-8101-4B02-BA7F-514065F6A82F}" dt="2021-03-10T16:55:32.391" v="4504" actId="478"/>
          <ac:picMkLst>
            <pc:docMk/>
            <pc:sldMk cId="3742391200" sldId="1319"/>
            <ac:picMk id="1026" creationId="{AB8805C5-BDB5-498E-9354-CC385529359E}"/>
          </ac:picMkLst>
        </pc:picChg>
      </pc:sldChg>
      <pc:sldChg chg="addSp delSp modSp add mod modTransition delAnim modAnim">
        <pc:chgData name="آهات مكتومة" userId="35531ba1d56b027a" providerId="LiveId" clId="{65ABAC91-8101-4B02-BA7F-514065F6A82F}" dt="2021-03-10T16:47:11.855" v="4468"/>
        <pc:sldMkLst>
          <pc:docMk/>
          <pc:sldMk cId="2847042132" sldId="1320"/>
        </pc:sldMkLst>
        <pc:spChg chg="add del mod">
          <ac:chgData name="آهات مكتومة" userId="35531ba1d56b027a" providerId="LiveId" clId="{65ABAC91-8101-4B02-BA7F-514065F6A82F}" dt="2021-03-10T12:37:16.553" v="4113" actId="767"/>
          <ac:spMkLst>
            <pc:docMk/>
            <pc:sldMk cId="2847042132" sldId="1320"/>
            <ac:spMk id="8" creationId="{9FDD2557-08C8-41A9-951E-8669A4AC9FE1}"/>
          </ac:spMkLst>
        </pc:spChg>
        <pc:spChg chg="add del">
          <ac:chgData name="آهات مكتومة" userId="35531ba1d56b027a" providerId="LiveId" clId="{65ABAC91-8101-4B02-BA7F-514065F6A82F}" dt="2021-03-10T12:32:57.636" v="4067" actId="22"/>
          <ac:spMkLst>
            <pc:docMk/>
            <pc:sldMk cId="2847042132" sldId="1320"/>
            <ac:spMk id="21" creationId="{CF35D881-0C07-4A80-933C-54A3A302A919}"/>
          </ac:spMkLst>
        </pc:spChg>
        <pc:spChg chg="add del mod">
          <ac:chgData name="آهات مكتومة" userId="35531ba1d56b027a" providerId="LiveId" clId="{65ABAC91-8101-4B02-BA7F-514065F6A82F}" dt="2021-03-10T12:38:57.040" v="4158" actId="478"/>
          <ac:spMkLst>
            <pc:docMk/>
            <pc:sldMk cId="2847042132" sldId="1320"/>
            <ac:spMk id="23" creationId="{7E637C42-B1C7-463A-A945-2A887CCD64F8}"/>
          </ac:spMkLst>
        </pc:spChg>
        <pc:grpChg chg="del">
          <ac:chgData name="آهات مكتومة" userId="35531ba1d56b027a" providerId="LiveId" clId="{65ABAC91-8101-4B02-BA7F-514065F6A82F}" dt="2021-03-10T12:32:31.526" v="4062" actId="478"/>
          <ac:grpSpMkLst>
            <pc:docMk/>
            <pc:sldMk cId="2847042132" sldId="1320"/>
            <ac:grpSpMk id="6" creationId="{79B8357F-FDEF-404B-AA01-2F33051151C4}"/>
          </ac:grpSpMkLst>
        </pc:grpChg>
        <pc:graphicFrameChg chg="add mod modGraphic">
          <ac:chgData name="آهات مكتومة" userId="35531ba1d56b027a" providerId="LiveId" clId="{65ABAC91-8101-4B02-BA7F-514065F6A82F}" dt="2021-03-10T12:41:29.713" v="4189" actId="207"/>
          <ac:graphicFrameMkLst>
            <pc:docMk/>
            <pc:sldMk cId="2847042132" sldId="1320"/>
            <ac:graphicFrameMk id="7" creationId="{1DB052B7-D25D-4673-9138-10CCDC1CD221}"/>
          </ac:graphicFrameMkLst>
        </pc:graphicFrameChg>
        <pc:picChg chg="add mod">
          <ac:chgData name="آهات مكتومة" userId="35531ba1d56b027a" providerId="LiveId" clId="{65ABAC91-8101-4B02-BA7F-514065F6A82F}" dt="2021-03-10T16:43:47.596" v="4455" actId="1367"/>
          <ac:picMkLst>
            <pc:docMk/>
            <pc:sldMk cId="2847042132" sldId="1320"/>
            <ac:picMk id="18" creationId="{1E9A0A84-389E-4482-99A5-457A8B5FA4B9}"/>
          </ac:picMkLst>
        </pc:picChg>
        <pc:picChg chg="del">
          <ac:chgData name="آهات مكتومة" userId="35531ba1d56b027a" providerId="LiveId" clId="{65ABAC91-8101-4B02-BA7F-514065F6A82F}" dt="2021-03-10T12:32:32.813" v="4063" actId="478"/>
          <ac:picMkLst>
            <pc:docMk/>
            <pc:sldMk cId="2847042132" sldId="1320"/>
            <ac:picMk id="18" creationId="{BAC53C79-38CC-4CCA-8639-84AB6AB936AC}"/>
          </ac:picMkLst>
        </pc:picChg>
        <pc:picChg chg="add mod">
          <ac:chgData name="آهات مكتومة" userId="35531ba1d56b027a" providerId="LiveId" clId="{65ABAC91-8101-4B02-BA7F-514065F6A82F}" dt="2021-03-10T16:43:38.305" v="4454" actId="1367"/>
          <ac:picMkLst>
            <pc:docMk/>
            <pc:sldMk cId="2847042132" sldId="1320"/>
            <ac:picMk id="21" creationId="{C4E288D2-5155-4690-B599-04BE699FC85B}"/>
          </ac:picMkLst>
        </pc:picChg>
        <pc:picChg chg="add mod">
          <ac:chgData name="آهات مكتومة" userId="35531ba1d56b027a" providerId="LiveId" clId="{65ABAC91-8101-4B02-BA7F-514065F6A82F}" dt="2021-03-10T16:43:21.977" v="4451" actId="1367"/>
          <ac:picMkLst>
            <pc:docMk/>
            <pc:sldMk cId="2847042132" sldId="1320"/>
            <ac:picMk id="23" creationId="{6AF7092B-AACF-46DD-B981-51FEAB085758}"/>
          </ac:picMkLst>
        </pc:picChg>
        <pc:picChg chg="add mod">
          <ac:chgData name="آهات مكتومة" userId="35531ba1d56b027a" providerId="LiveId" clId="{65ABAC91-8101-4B02-BA7F-514065F6A82F}" dt="2021-03-10T12:33:36.400" v="4082" actId="1076"/>
          <ac:picMkLst>
            <pc:docMk/>
            <pc:sldMk cId="2847042132" sldId="1320"/>
            <ac:picMk id="24" creationId="{9A0993DA-9CC3-4705-9164-B5E3F6421669}"/>
          </ac:picMkLst>
        </pc:picChg>
        <pc:picChg chg="add mod">
          <ac:chgData name="آهات مكتومة" userId="35531ba1d56b027a" providerId="LiveId" clId="{65ABAC91-8101-4B02-BA7F-514065F6A82F}" dt="2021-03-10T16:43:34.865" v="4453" actId="1367"/>
          <ac:picMkLst>
            <pc:docMk/>
            <pc:sldMk cId="2847042132" sldId="1320"/>
            <ac:picMk id="27" creationId="{79DF766E-DF30-40FF-8085-3455E9F665BD}"/>
          </ac:picMkLst>
        </pc:picChg>
        <pc:picChg chg="add mod">
          <ac:chgData name="آهات مكتومة" userId="35531ba1d56b027a" providerId="LiveId" clId="{65ABAC91-8101-4B02-BA7F-514065F6A82F}" dt="2021-03-10T16:42:44.164" v="4444"/>
          <ac:picMkLst>
            <pc:docMk/>
            <pc:sldMk cId="2847042132" sldId="1320"/>
            <ac:picMk id="28" creationId="{C6646959-7DA0-4869-AC7C-6E4C2A92A326}"/>
          </ac:picMkLst>
        </pc:picChg>
      </pc:sldChg>
      <pc:sldChg chg="addSp delSp modSp add mod modAnim">
        <pc:chgData name="آهات مكتومة" userId="35531ba1d56b027a" providerId="LiveId" clId="{65ABAC91-8101-4B02-BA7F-514065F6A82F}" dt="2021-03-11T05:32:01.112" v="4788"/>
        <pc:sldMkLst>
          <pc:docMk/>
          <pc:sldMk cId="1937102705" sldId="1321"/>
        </pc:sldMkLst>
        <pc:spChg chg="add mod">
          <ac:chgData name="آهات مكتومة" userId="35531ba1d56b027a" providerId="LiveId" clId="{65ABAC91-8101-4B02-BA7F-514065F6A82F}" dt="2021-03-11T05:30:57.152" v="4776" actId="1076"/>
          <ac:spMkLst>
            <pc:docMk/>
            <pc:sldMk cId="1937102705" sldId="1321"/>
            <ac:spMk id="4" creationId="{4E438AEA-457B-4ACD-BB3F-B692D81FB2B7}"/>
          </ac:spMkLst>
        </pc:spChg>
        <pc:grpChg chg="add mod">
          <ac:chgData name="آهات مكتومة" userId="35531ba1d56b027a" providerId="LiveId" clId="{65ABAC91-8101-4B02-BA7F-514065F6A82F}" dt="2021-03-11T05:31:31.998" v="4782" actId="164"/>
          <ac:grpSpMkLst>
            <pc:docMk/>
            <pc:sldMk cId="1937102705" sldId="1321"/>
            <ac:grpSpMk id="5" creationId="{6383D57F-1BCF-43D3-8E25-D37AABF53232}"/>
          </ac:grpSpMkLst>
        </pc:grpChg>
        <pc:grpChg chg="add mod">
          <ac:chgData name="آهات مكتومة" userId="35531ba1d56b027a" providerId="LiveId" clId="{65ABAC91-8101-4B02-BA7F-514065F6A82F}" dt="2021-03-11T05:31:31.998" v="4782" actId="164"/>
          <ac:grpSpMkLst>
            <pc:docMk/>
            <pc:sldMk cId="1937102705" sldId="1321"/>
            <ac:grpSpMk id="6" creationId="{2A3F4320-BA5C-46A3-B7C9-0F8ABBF6ADF9}"/>
          </ac:grpSpMkLst>
        </pc:grpChg>
        <pc:picChg chg="del">
          <ac:chgData name="آهات مكتومة" userId="35531ba1d56b027a" providerId="LiveId" clId="{65ABAC91-8101-4B02-BA7F-514065F6A82F}" dt="2021-03-11T05:20:24.740" v="4691" actId="478"/>
          <ac:picMkLst>
            <pc:docMk/>
            <pc:sldMk cId="1937102705" sldId="1321"/>
            <ac:picMk id="2" creationId="{B6969643-0EA7-4106-9194-906B672D6088}"/>
          </ac:picMkLst>
        </pc:picChg>
        <pc:picChg chg="del">
          <ac:chgData name="آهات مكتومة" userId="35531ba1d56b027a" providerId="LiveId" clId="{65ABAC91-8101-4B02-BA7F-514065F6A82F}" dt="2021-03-11T05:20:26.379" v="4692" actId="478"/>
          <ac:picMkLst>
            <pc:docMk/>
            <pc:sldMk cId="1937102705" sldId="1321"/>
            <ac:picMk id="3" creationId="{097E16DB-6555-401C-BAD3-DCED70F42718}"/>
          </ac:picMkLst>
        </pc:picChg>
        <pc:picChg chg="add mod ord">
          <ac:chgData name="آهات مكتومة" userId="35531ba1d56b027a" providerId="LiveId" clId="{65ABAC91-8101-4B02-BA7F-514065F6A82F}" dt="2021-03-11T05:28:58.287" v="4752" actId="1076"/>
          <ac:picMkLst>
            <pc:docMk/>
            <pc:sldMk cId="1937102705" sldId="1321"/>
            <ac:picMk id="21" creationId="{3D06193F-F7EB-4A4E-992A-9B76C6DC5B50}"/>
          </ac:picMkLst>
        </pc:picChg>
        <pc:picChg chg="del">
          <ac:chgData name="آهات مكتومة" userId="35531ba1d56b027a" providerId="LiveId" clId="{65ABAC91-8101-4B02-BA7F-514065F6A82F}" dt="2021-03-11T05:20:19.590" v="4689" actId="478"/>
          <ac:picMkLst>
            <pc:docMk/>
            <pc:sldMk cId="1937102705" sldId="1321"/>
            <ac:picMk id="24" creationId="{E65DAECF-9FFD-4FFD-8710-264D898EFCA4}"/>
          </ac:picMkLst>
        </pc:picChg>
        <pc:picChg chg="del">
          <ac:chgData name="آهات مكتومة" userId="35531ba1d56b027a" providerId="LiveId" clId="{65ABAC91-8101-4B02-BA7F-514065F6A82F}" dt="2021-03-11T05:20:21.592" v="4690" actId="478"/>
          <ac:picMkLst>
            <pc:docMk/>
            <pc:sldMk cId="1937102705" sldId="1321"/>
            <ac:picMk id="25" creationId="{011164FB-9B75-4112-B8D9-CE9910272CD6}"/>
          </ac:picMkLst>
        </pc:picChg>
        <pc:picChg chg="add mod ord">
          <ac:chgData name="آهات مكتومة" userId="35531ba1d56b027a" providerId="LiveId" clId="{65ABAC91-8101-4B02-BA7F-514065F6A82F}" dt="2021-03-11T05:31:31.998" v="4782" actId="164"/>
          <ac:picMkLst>
            <pc:docMk/>
            <pc:sldMk cId="1937102705" sldId="1321"/>
            <ac:picMk id="26" creationId="{990530E7-53D3-4963-A501-C4265D71FE21}"/>
          </ac:picMkLst>
        </pc:picChg>
        <pc:picChg chg="add del mod">
          <ac:chgData name="آهات مكتومة" userId="35531ba1d56b027a" providerId="LiveId" clId="{65ABAC91-8101-4B02-BA7F-514065F6A82F}" dt="2021-03-11T05:28:13.454" v="4747" actId="478"/>
          <ac:picMkLst>
            <pc:docMk/>
            <pc:sldMk cId="1937102705" sldId="1321"/>
            <ac:picMk id="1026" creationId="{7771D5E0-94FC-4C06-A559-F93C36AC5A54}"/>
          </ac:picMkLst>
        </pc:picChg>
        <pc:picChg chg="add mod">
          <ac:chgData name="آهات مكتومة" userId="35531ba1d56b027a" providerId="LiveId" clId="{65ABAC91-8101-4B02-BA7F-514065F6A82F}" dt="2021-03-11T05:30:57.152" v="4776" actId="1076"/>
          <ac:picMkLst>
            <pc:docMk/>
            <pc:sldMk cId="1937102705" sldId="1321"/>
            <ac:picMk id="1028" creationId="{CE369E52-FAFE-4BAD-A3EC-C6BD822F9F8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BBDCEA-AC46-4707-9B2A-AB4E8BB10DE0}" type="doc">
      <dgm:prSet loTypeId="urn:microsoft.com/office/officeart/2005/8/layout/radial3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54C74926-5F51-4F7B-8D82-8CE1E435B712}">
      <dgm:prSet phldrT="[نص]" custT="1"/>
      <dgm:spPr>
        <a:solidFill>
          <a:srgbClr val="92D050">
            <a:alpha val="50000"/>
          </a:srgbClr>
        </a:solidFill>
        <a:effectLst/>
      </dgm:spPr>
      <dgm:t>
        <a:bodyPr/>
        <a:lstStyle/>
        <a:p>
          <a:pPr rtl="1"/>
          <a:r>
            <a:rPr lang="en-US" sz="1800" b="1" dirty="0">
              <a:solidFill>
                <a:srgbClr val="FF0000"/>
              </a:solidFill>
              <a:effectLst/>
              <a:latin typeface="+mn-lt"/>
            </a:rPr>
            <a:t>What areas of developments are mentioned in vision 2030?</a:t>
          </a:r>
          <a:endParaRPr lang="ar-SA" sz="1800" dirty="0">
            <a:solidFill>
              <a:srgbClr val="FF0000"/>
            </a:solidFill>
            <a:effectLst/>
          </a:endParaRPr>
        </a:p>
      </dgm:t>
    </dgm:pt>
    <dgm:pt modelId="{88CB16C1-74D4-4645-B8DA-C6809A4FB58E}" type="parTrans" cxnId="{BFBE5114-4BCD-44A2-8FC8-1153E2D202C2}">
      <dgm:prSet/>
      <dgm:spPr/>
      <dgm:t>
        <a:bodyPr/>
        <a:lstStyle/>
        <a:p>
          <a:pPr rtl="1"/>
          <a:endParaRPr lang="ar-SA" sz="2000"/>
        </a:p>
      </dgm:t>
    </dgm:pt>
    <dgm:pt modelId="{797253A7-844E-46EC-90AA-FEEF14F95EF1}" type="sibTrans" cxnId="{BFBE5114-4BCD-44A2-8FC8-1153E2D202C2}">
      <dgm:prSet/>
      <dgm:spPr/>
      <dgm:t>
        <a:bodyPr/>
        <a:lstStyle/>
        <a:p>
          <a:pPr rtl="1"/>
          <a:endParaRPr lang="ar-SA" sz="2000"/>
        </a:p>
      </dgm:t>
    </dgm:pt>
    <dgm:pt modelId="{81A8D1E7-1685-4DD0-84FC-DF5FD49FA656}">
      <dgm:prSet phldrT="[نص]" custT="1"/>
      <dgm:spPr>
        <a:solidFill>
          <a:srgbClr val="FF6DD9">
            <a:alpha val="50000"/>
          </a:srgbClr>
        </a:solidFill>
      </dgm:spPr>
      <dgm:t>
        <a:bodyPr/>
        <a:lstStyle/>
        <a:p>
          <a:pPr rtl="1"/>
          <a:r>
            <a:rPr lang="en-US" sz="1200" b="1" dirty="0">
              <a:ln w="0"/>
              <a:solidFill>
                <a:schemeClr val="bg1"/>
              </a:solidFill>
              <a:effectLst/>
              <a:latin typeface="+mn-lt"/>
              <a:cs typeface="Cavolini" panose="03000502040302020204" pitchFamily="66" charset="0"/>
            </a:rPr>
            <a:t>Education</a:t>
          </a:r>
          <a:endParaRPr lang="ar-SA" sz="1050" b="1" dirty="0">
            <a:solidFill>
              <a:schemeClr val="bg1"/>
            </a:solidFill>
            <a:effectLst/>
            <a:latin typeface="+mn-lt"/>
          </a:endParaRPr>
        </a:p>
      </dgm:t>
    </dgm:pt>
    <dgm:pt modelId="{62DA73E2-53E8-4CCC-86BA-D8942BEBC283}" type="parTrans" cxnId="{35D08FF9-65A9-49C5-ADFA-1D13F6E38C6C}">
      <dgm:prSet/>
      <dgm:spPr/>
      <dgm:t>
        <a:bodyPr/>
        <a:lstStyle/>
        <a:p>
          <a:pPr rtl="1"/>
          <a:endParaRPr lang="ar-SA" sz="2000"/>
        </a:p>
      </dgm:t>
    </dgm:pt>
    <dgm:pt modelId="{C7685FAF-1A83-424A-8E19-C89C50F46392}" type="sibTrans" cxnId="{35D08FF9-65A9-49C5-ADFA-1D13F6E38C6C}">
      <dgm:prSet/>
      <dgm:spPr/>
      <dgm:t>
        <a:bodyPr/>
        <a:lstStyle/>
        <a:p>
          <a:pPr rtl="1"/>
          <a:endParaRPr lang="ar-SA" sz="2000"/>
        </a:p>
      </dgm:t>
    </dgm:pt>
    <dgm:pt modelId="{59C5371E-DA39-4E4E-BC3F-3BA79AC907F2}">
      <dgm:prSet phldrT="[نص]" custT="1"/>
      <dgm:spPr>
        <a:solidFill>
          <a:srgbClr val="00B0F0">
            <a:alpha val="50000"/>
          </a:srgbClr>
        </a:solidFill>
      </dgm:spPr>
      <dgm:t>
        <a:bodyPr/>
        <a:lstStyle/>
        <a:p>
          <a:pPr rtl="1"/>
          <a:r>
            <a:rPr lang="en-US" sz="1050" b="1" dirty="0">
              <a:ln w="0"/>
              <a:solidFill>
                <a:schemeClr val="bg1"/>
              </a:solidFill>
              <a:effectLst/>
              <a:latin typeface="+mn-lt"/>
              <a:cs typeface="Cavolini" panose="03000502040302020204" pitchFamily="66" charset="0"/>
            </a:rPr>
            <a:t>Business</a:t>
          </a:r>
          <a:endParaRPr lang="ar-SA" sz="1050" dirty="0"/>
        </a:p>
      </dgm:t>
    </dgm:pt>
    <dgm:pt modelId="{39670EC2-DE66-4F12-A809-0C6AE0E1D8D2}" type="parTrans" cxnId="{177295C1-43B6-45B8-95CD-A0ED39508A35}">
      <dgm:prSet/>
      <dgm:spPr/>
      <dgm:t>
        <a:bodyPr/>
        <a:lstStyle/>
        <a:p>
          <a:pPr rtl="1"/>
          <a:endParaRPr lang="ar-SA" sz="2000"/>
        </a:p>
      </dgm:t>
    </dgm:pt>
    <dgm:pt modelId="{FA73E999-BBE1-4C4F-BB21-D7CC194D359C}" type="sibTrans" cxnId="{177295C1-43B6-45B8-95CD-A0ED39508A35}">
      <dgm:prSet/>
      <dgm:spPr/>
      <dgm:t>
        <a:bodyPr/>
        <a:lstStyle/>
        <a:p>
          <a:pPr rtl="1"/>
          <a:endParaRPr lang="ar-SA" sz="2000"/>
        </a:p>
      </dgm:t>
    </dgm:pt>
    <dgm:pt modelId="{EB55C9C9-16D2-4525-A9BC-5362EDAAE3D0}">
      <dgm:prSet phldrT="[نص]" custT="1"/>
      <dgm:spPr>
        <a:solidFill>
          <a:srgbClr val="FFC000">
            <a:alpha val="50000"/>
          </a:srgbClr>
        </a:solidFill>
      </dgm:spPr>
      <dgm:t>
        <a:bodyPr/>
        <a:lstStyle/>
        <a:p>
          <a:pPr rtl="1"/>
          <a:r>
            <a:rPr lang="en-US" sz="1050" b="1" dirty="0">
              <a:ln w="0"/>
              <a:solidFill>
                <a:schemeClr val="bg1"/>
              </a:solidFill>
              <a:effectLst/>
              <a:latin typeface="+mn-lt"/>
              <a:cs typeface="Cavolini" panose="03000502040302020204" pitchFamily="66" charset="0"/>
            </a:rPr>
            <a:t>Employment</a:t>
          </a:r>
          <a:endParaRPr lang="ar-SA" sz="1050" dirty="0"/>
        </a:p>
      </dgm:t>
    </dgm:pt>
    <dgm:pt modelId="{AC9AF050-9870-461F-B135-E24637DE15DA}" type="parTrans" cxnId="{2A0D1C01-308F-4F28-820F-822110C542F6}">
      <dgm:prSet/>
      <dgm:spPr/>
      <dgm:t>
        <a:bodyPr/>
        <a:lstStyle/>
        <a:p>
          <a:pPr rtl="1"/>
          <a:endParaRPr lang="ar-SA" sz="2000"/>
        </a:p>
      </dgm:t>
    </dgm:pt>
    <dgm:pt modelId="{27D15D16-9AF6-40CB-8BBA-CB74DB07A3C5}" type="sibTrans" cxnId="{2A0D1C01-308F-4F28-820F-822110C542F6}">
      <dgm:prSet/>
      <dgm:spPr/>
      <dgm:t>
        <a:bodyPr/>
        <a:lstStyle/>
        <a:p>
          <a:pPr rtl="1"/>
          <a:endParaRPr lang="ar-SA" sz="2000"/>
        </a:p>
      </dgm:t>
    </dgm:pt>
    <dgm:pt modelId="{D1ADC566-C5AC-4876-84CA-98F9909F39C3}">
      <dgm:prSet phldrT="[نص]" custT="1"/>
      <dgm:spPr>
        <a:solidFill>
          <a:srgbClr val="00B050">
            <a:alpha val="50000"/>
          </a:srgbClr>
        </a:solidFill>
      </dgm:spPr>
      <dgm:t>
        <a:bodyPr/>
        <a:lstStyle/>
        <a:p>
          <a:pPr rtl="1"/>
          <a:r>
            <a:rPr lang="en-US" sz="1050" b="1" dirty="0">
              <a:ln w="0"/>
              <a:solidFill>
                <a:schemeClr val="bg1"/>
              </a:solidFill>
              <a:effectLst/>
              <a:latin typeface="+mn-lt"/>
              <a:cs typeface="Cavolini" panose="03000502040302020204" pitchFamily="66" charset="0"/>
            </a:rPr>
            <a:t>Culture</a:t>
          </a:r>
          <a:endParaRPr lang="ar-SA" sz="1050" dirty="0"/>
        </a:p>
      </dgm:t>
    </dgm:pt>
    <dgm:pt modelId="{CE41DE15-8A46-419E-881B-D797837C774B}" type="parTrans" cxnId="{DEF77D5A-6576-4ABA-90B5-457E359E9B42}">
      <dgm:prSet/>
      <dgm:spPr/>
      <dgm:t>
        <a:bodyPr/>
        <a:lstStyle/>
        <a:p>
          <a:pPr rtl="1"/>
          <a:endParaRPr lang="ar-SA" sz="2000"/>
        </a:p>
      </dgm:t>
    </dgm:pt>
    <dgm:pt modelId="{F43B4672-F526-468E-9C53-E2CA8E4204D3}" type="sibTrans" cxnId="{DEF77D5A-6576-4ABA-90B5-457E359E9B42}">
      <dgm:prSet/>
      <dgm:spPr/>
      <dgm:t>
        <a:bodyPr/>
        <a:lstStyle/>
        <a:p>
          <a:pPr rtl="1"/>
          <a:endParaRPr lang="ar-SA" sz="2000"/>
        </a:p>
      </dgm:t>
    </dgm:pt>
    <dgm:pt modelId="{44884134-E979-4DCA-BF57-5EA77B695A79}">
      <dgm:prSet custT="1"/>
      <dgm:spPr>
        <a:solidFill>
          <a:srgbClr val="A620B0">
            <a:alpha val="50000"/>
          </a:srgbClr>
        </a:solidFill>
      </dgm:spPr>
      <dgm:t>
        <a:bodyPr/>
        <a:lstStyle/>
        <a:p>
          <a:pPr rtl="1"/>
          <a:r>
            <a:rPr lang="en-US" sz="1050" b="1" dirty="0">
              <a:ln w="0"/>
              <a:solidFill>
                <a:schemeClr val="bg1"/>
              </a:solidFill>
              <a:effectLst/>
              <a:latin typeface="+mn-lt"/>
              <a:cs typeface="Cavolini" panose="03000502040302020204" pitchFamily="66" charset="0"/>
            </a:rPr>
            <a:t>Healthcare</a:t>
          </a:r>
          <a:endParaRPr lang="ar-SA" sz="1050" dirty="0"/>
        </a:p>
      </dgm:t>
    </dgm:pt>
    <dgm:pt modelId="{09C82CF9-DD22-4666-A471-6D139438D613}" type="parTrans" cxnId="{C730497F-BFF1-44FE-98DD-833A117A7300}">
      <dgm:prSet/>
      <dgm:spPr/>
      <dgm:t>
        <a:bodyPr/>
        <a:lstStyle/>
        <a:p>
          <a:pPr rtl="1"/>
          <a:endParaRPr lang="ar-SA" sz="2000"/>
        </a:p>
      </dgm:t>
    </dgm:pt>
    <dgm:pt modelId="{6C7301B1-37E8-4FFC-BE96-BBB7616A04C9}" type="sibTrans" cxnId="{C730497F-BFF1-44FE-98DD-833A117A7300}">
      <dgm:prSet/>
      <dgm:spPr/>
      <dgm:t>
        <a:bodyPr/>
        <a:lstStyle/>
        <a:p>
          <a:pPr rtl="1"/>
          <a:endParaRPr lang="ar-SA" sz="2000"/>
        </a:p>
      </dgm:t>
    </dgm:pt>
    <dgm:pt modelId="{D7C460D7-6164-473B-BB06-A346AE6AF05D}" type="pres">
      <dgm:prSet presAssocID="{3CBBDCEA-AC46-4707-9B2A-AB4E8BB10DE0}" presName="composite" presStyleCnt="0">
        <dgm:presLayoutVars>
          <dgm:chMax val="1"/>
          <dgm:dir/>
          <dgm:resizeHandles val="exact"/>
        </dgm:presLayoutVars>
      </dgm:prSet>
      <dgm:spPr/>
    </dgm:pt>
    <dgm:pt modelId="{B6C20777-25F4-492E-B34E-7D550475FD5D}" type="pres">
      <dgm:prSet presAssocID="{3CBBDCEA-AC46-4707-9B2A-AB4E8BB10DE0}" presName="radial" presStyleCnt="0">
        <dgm:presLayoutVars>
          <dgm:animLvl val="ctr"/>
        </dgm:presLayoutVars>
      </dgm:prSet>
      <dgm:spPr/>
    </dgm:pt>
    <dgm:pt modelId="{108CF0EC-3A7E-4DFF-BA4B-0CEE4DE97088}" type="pres">
      <dgm:prSet presAssocID="{54C74926-5F51-4F7B-8D82-8CE1E435B712}" presName="centerShape" presStyleLbl="vennNode1" presStyleIdx="0" presStyleCnt="6" custScaleX="123849" custScaleY="116918"/>
      <dgm:spPr/>
    </dgm:pt>
    <dgm:pt modelId="{2E3BF6FE-9F0A-49AB-A092-B10E00242ADB}" type="pres">
      <dgm:prSet presAssocID="{81A8D1E7-1685-4DD0-84FC-DF5FD49FA656}" presName="node" presStyleLbl="vennNode1" presStyleIdx="1" presStyleCnt="6">
        <dgm:presLayoutVars>
          <dgm:bulletEnabled val="1"/>
        </dgm:presLayoutVars>
      </dgm:prSet>
      <dgm:spPr/>
    </dgm:pt>
    <dgm:pt modelId="{45A4AAC2-B47F-4533-A2C6-B6F806D7E0BC}" type="pres">
      <dgm:prSet presAssocID="{59C5371E-DA39-4E4E-BC3F-3BA79AC907F2}" presName="node" presStyleLbl="vennNode1" presStyleIdx="2" presStyleCnt="6">
        <dgm:presLayoutVars>
          <dgm:bulletEnabled val="1"/>
        </dgm:presLayoutVars>
      </dgm:prSet>
      <dgm:spPr/>
    </dgm:pt>
    <dgm:pt modelId="{5FDB1A19-67EE-408D-8B7D-A1C126C6EF85}" type="pres">
      <dgm:prSet presAssocID="{EB55C9C9-16D2-4525-A9BC-5362EDAAE3D0}" presName="node" presStyleLbl="vennNode1" presStyleIdx="3" presStyleCnt="6">
        <dgm:presLayoutVars>
          <dgm:bulletEnabled val="1"/>
        </dgm:presLayoutVars>
      </dgm:prSet>
      <dgm:spPr/>
    </dgm:pt>
    <dgm:pt modelId="{B56A21B4-AD9F-412D-B334-9E2D3A8D8899}" type="pres">
      <dgm:prSet presAssocID="{44884134-E979-4DCA-BF57-5EA77B695A79}" presName="node" presStyleLbl="vennNode1" presStyleIdx="4" presStyleCnt="6">
        <dgm:presLayoutVars>
          <dgm:bulletEnabled val="1"/>
        </dgm:presLayoutVars>
      </dgm:prSet>
      <dgm:spPr/>
    </dgm:pt>
    <dgm:pt modelId="{506FC3FB-BC48-4A65-B402-C595873D6A87}" type="pres">
      <dgm:prSet presAssocID="{D1ADC566-C5AC-4876-84CA-98F9909F39C3}" presName="node" presStyleLbl="vennNode1" presStyleIdx="5" presStyleCnt="6">
        <dgm:presLayoutVars>
          <dgm:bulletEnabled val="1"/>
        </dgm:presLayoutVars>
      </dgm:prSet>
      <dgm:spPr/>
    </dgm:pt>
  </dgm:ptLst>
  <dgm:cxnLst>
    <dgm:cxn modelId="{2A0D1C01-308F-4F28-820F-822110C542F6}" srcId="{54C74926-5F51-4F7B-8D82-8CE1E435B712}" destId="{EB55C9C9-16D2-4525-A9BC-5362EDAAE3D0}" srcOrd="2" destOrd="0" parTransId="{AC9AF050-9870-461F-B135-E24637DE15DA}" sibTransId="{27D15D16-9AF6-40CB-8BBA-CB74DB07A3C5}"/>
    <dgm:cxn modelId="{BFBE5114-4BCD-44A2-8FC8-1153E2D202C2}" srcId="{3CBBDCEA-AC46-4707-9B2A-AB4E8BB10DE0}" destId="{54C74926-5F51-4F7B-8D82-8CE1E435B712}" srcOrd="0" destOrd="0" parTransId="{88CB16C1-74D4-4645-B8DA-C6809A4FB58E}" sibTransId="{797253A7-844E-46EC-90AA-FEEF14F95EF1}"/>
    <dgm:cxn modelId="{C028352D-DECF-4C70-9349-0EE1788B98DD}" type="presOf" srcId="{44884134-E979-4DCA-BF57-5EA77B695A79}" destId="{B56A21B4-AD9F-412D-B334-9E2D3A8D8899}" srcOrd="0" destOrd="0" presId="urn:microsoft.com/office/officeart/2005/8/layout/radial3"/>
    <dgm:cxn modelId="{54C70E36-E323-419E-BE32-A7BC5F20CF7F}" type="presOf" srcId="{59C5371E-DA39-4E4E-BC3F-3BA79AC907F2}" destId="{45A4AAC2-B47F-4533-A2C6-B6F806D7E0BC}" srcOrd="0" destOrd="0" presId="urn:microsoft.com/office/officeart/2005/8/layout/radial3"/>
    <dgm:cxn modelId="{3141D666-7263-4A48-B19B-C83663A34B21}" type="presOf" srcId="{EB55C9C9-16D2-4525-A9BC-5362EDAAE3D0}" destId="{5FDB1A19-67EE-408D-8B7D-A1C126C6EF85}" srcOrd="0" destOrd="0" presId="urn:microsoft.com/office/officeart/2005/8/layout/radial3"/>
    <dgm:cxn modelId="{DEF77D5A-6576-4ABA-90B5-457E359E9B42}" srcId="{54C74926-5F51-4F7B-8D82-8CE1E435B712}" destId="{D1ADC566-C5AC-4876-84CA-98F9909F39C3}" srcOrd="4" destOrd="0" parTransId="{CE41DE15-8A46-419E-881B-D797837C774B}" sibTransId="{F43B4672-F526-468E-9C53-E2CA8E4204D3}"/>
    <dgm:cxn modelId="{C730497F-BFF1-44FE-98DD-833A117A7300}" srcId="{54C74926-5F51-4F7B-8D82-8CE1E435B712}" destId="{44884134-E979-4DCA-BF57-5EA77B695A79}" srcOrd="3" destOrd="0" parTransId="{09C82CF9-DD22-4666-A471-6D139438D613}" sibTransId="{6C7301B1-37E8-4FFC-BE96-BBB7616A04C9}"/>
    <dgm:cxn modelId="{A8A7ADA1-6CF0-4546-94DB-9A194F03DE9F}" type="presOf" srcId="{54C74926-5F51-4F7B-8D82-8CE1E435B712}" destId="{108CF0EC-3A7E-4DFF-BA4B-0CEE4DE97088}" srcOrd="0" destOrd="0" presId="urn:microsoft.com/office/officeart/2005/8/layout/radial3"/>
    <dgm:cxn modelId="{72F6A7AD-81FA-4C6F-9B0E-09614D1EE6B5}" type="presOf" srcId="{D1ADC566-C5AC-4876-84CA-98F9909F39C3}" destId="{506FC3FB-BC48-4A65-B402-C595873D6A87}" srcOrd="0" destOrd="0" presId="urn:microsoft.com/office/officeart/2005/8/layout/radial3"/>
    <dgm:cxn modelId="{177295C1-43B6-45B8-95CD-A0ED39508A35}" srcId="{54C74926-5F51-4F7B-8D82-8CE1E435B712}" destId="{59C5371E-DA39-4E4E-BC3F-3BA79AC907F2}" srcOrd="1" destOrd="0" parTransId="{39670EC2-DE66-4F12-A809-0C6AE0E1D8D2}" sibTransId="{FA73E999-BBE1-4C4F-BB21-D7CC194D359C}"/>
    <dgm:cxn modelId="{F9646CCE-FBA6-4AB2-AD7F-99769805DF51}" type="presOf" srcId="{3CBBDCEA-AC46-4707-9B2A-AB4E8BB10DE0}" destId="{D7C460D7-6164-473B-BB06-A346AE6AF05D}" srcOrd="0" destOrd="0" presId="urn:microsoft.com/office/officeart/2005/8/layout/radial3"/>
    <dgm:cxn modelId="{937691D6-B083-4996-82A6-FF37F17D0AC0}" type="presOf" srcId="{81A8D1E7-1685-4DD0-84FC-DF5FD49FA656}" destId="{2E3BF6FE-9F0A-49AB-A092-B10E00242ADB}" srcOrd="0" destOrd="0" presId="urn:microsoft.com/office/officeart/2005/8/layout/radial3"/>
    <dgm:cxn modelId="{35D08FF9-65A9-49C5-ADFA-1D13F6E38C6C}" srcId="{54C74926-5F51-4F7B-8D82-8CE1E435B712}" destId="{81A8D1E7-1685-4DD0-84FC-DF5FD49FA656}" srcOrd="0" destOrd="0" parTransId="{62DA73E2-53E8-4CCC-86BA-D8942BEBC283}" sibTransId="{C7685FAF-1A83-424A-8E19-C89C50F46392}"/>
    <dgm:cxn modelId="{E0F42464-4043-48DC-B0C5-76955E1762FC}" type="presParOf" srcId="{D7C460D7-6164-473B-BB06-A346AE6AF05D}" destId="{B6C20777-25F4-492E-B34E-7D550475FD5D}" srcOrd="0" destOrd="0" presId="urn:microsoft.com/office/officeart/2005/8/layout/radial3"/>
    <dgm:cxn modelId="{FEBB6551-16C3-49DD-9938-230BC67D4F08}" type="presParOf" srcId="{B6C20777-25F4-492E-B34E-7D550475FD5D}" destId="{108CF0EC-3A7E-4DFF-BA4B-0CEE4DE97088}" srcOrd="0" destOrd="0" presId="urn:microsoft.com/office/officeart/2005/8/layout/radial3"/>
    <dgm:cxn modelId="{06526AE9-EF1B-434E-9E84-33AEEFA276D4}" type="presParOf" srcId="{B6C20777-25F4-492E-B34E-7D550475FD5D}" destId="{2E3BF6FE-9F0A-49AB-A092-B10E00242ADB}" srcOrd="1" destOrd="0" presId="urn:microsoft.com/office/officeart/2005/8/layout/radial3"/>
    <dgm:cxn modelId="{4EF30F4A-A348-42B2-B6C9-046C7285AAA7}" type="presParOf" srcId="{B6C20777-25F4-492E-B34E-7D550475FD5D}" destId="{45A4AAC2-B47F-4533-A2C6-B6F806D7E0BC}" srcOrd="2" destOrd="0" presId="urn:microsoft.com/office/officeart/2005/8/layout/radial3"/>
    <dgm:cxn modelId="{D18C9B03-0B5C-446E-87B0-52410D3C5AD2}" type="presParOf" srcId="{B6C20777-25F4-492E-B34E-7D550475FD5D}" destId="{5FDB1A19-67EE-408D-8B7D-A1C126C6EF85}" srcOrd="3" destOrd="0" presId="urn:microsoft.com/office/officeart/2005/8/layout/radial3"/>
    <dgm:cxn modelId="{D42A06AA-976B-40B4-90E9-F166067E0BC5}" type="presParOf" srcId="{B6C20777-25F4-492E-B34E-7D550475FD5D}" destId="{B56A21B4-AD9F-412D-B334-9E2D3A8D8899}" srcOrd="4" destOrd="0" presId="urn:microsoft.com/office/officeart/2005/8/layout/radial3"/>
    <dgm:cxn modelId="{D820026F-4084-444F-AAD1-0DE21DFC36F8}" type="presParOf" srcId="{B6C20777-25F4-492E-B34E-7D550475FD5D}" destId="{506FC3FB-BC48-4A65-B402-C595873D6A87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CF0EC-3A7E-4DFF-BA4B-0CEE4DE97088}">
      <dsp:nvSpPr>
        <dsp:cNvPr id="0" name=""/>
        <dsp:cNvSpPr/>
      </dsp:nvSpPr>
      <dsp:spPr>
        <a:xfrm>
          <a:off x="1805346" y="832489"/>
          <a:ext cx="2972972" cy="2806595"/>
        </a:xfrm>
        <a:prstGeom prst="ellipse">
          <a:avLst/>
        </a:prstGeom>
        <a:solidFill>
          <a:srgbClr val="92D050">
            <a:alpha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0000"/>
              </a:solidFill>
              <a:effectLst/>
              <a:latin typeface="+mn-lt"/>
            </a:rPr>
            <a:t>What areas of developments are mentioned in vision 2030?</a:t>
          </a:r>
          <a:endParaRPr lang="ar-SA" sz="1800" kern="1200" dirty="0">
            <a:solidFill>
              <a:srgbClr val="FF0000"/>
            </a:solidFill>
            <a:effectLst/>
          </a:endParaRPr>
        </a:p>
      </dsp:txBody>
      <dsp:txXfrm>
        <a:off x="2240728" y="1243505"/>
        <a:ext cx="2102208" cy="1984563"/>
      </dsp:txXfrm>
    </dsp:sp>
    <dsp:sp modelId="{2E3BF6FE-9F0A-49AB-A092-B10E00242ADB}">
      <dsp:nvSpPr>
        <dsp:cNvPr id="0" name=""/>
        <dsp:cNvSpPr/>
      </dsp:nvSpPr>
      <dsp:spPr>
        <a:xfrm>
          <a:off x="2691712" y="74060"/>
          <a:ext cx="1200240" cy="1200240"/>
        </a:xfrm>
        <a:prstGeom prst="ellipse">
          <a:avLst/>
        </a:prstGeom>
        <a:solidFill>
          <a:srgbClr val="FF6DD9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n w="0"/>
              <a:solidFill>
                <a:schemeClr val="bg1"/>
              </a:solidFill>
              <a:effectLst/>
              <a:latin typeface="+mn-lt"/>
              <a:cs typeface="Cavolini" panose="03000502040302020204" pitchFamily="66" charset="0"/>
            </a:rPr>
            <a:t>Education</a:t>
          </a:r>
          <a:endParaRPr lang="ar-SA" sz="1050" b="1" kern="1200" dirty="0">
            <a:solidFill>
              <a:schemeClr val="bg1"/>
            </a:solidFill>
            <a:effectLst/>
            <a:latin typeface="+mn-lt"/>
          </a:endParaRPr>
        </a:p>
      </dsp:txBody>
      <dsp:txXfrm>
        <a:off x="2867483" y="249831"/>
        <a:ext cx="848698" cy="848698"/>
      </dsp:txXfrm>
    </dsp:sp>
    <dsp:sp modelId="{45A4AAC2-B47F-4533-A2C6-B6F806D7E0BC}">
      <dsp:nvSpPr>
        <dsp:cNvPr id="0" name=""/>
        <dsp:cNvSpPr/>
      </dsp:nvSpPr>
      <dsp:spPr>
        <a:xfrm>
          <a:off x="4176887" y="1153103"/>
          <a:ext cx="1200240" cy="1200240"/>
        </a:xfrm>
        <a:prstGeom prst="ellipse">
          <a:avLst/>
        </a:prstGeom>
        <a:solidFill>
          <a:srgbClr val="00B0F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n w="0"/>
              <a:solidFill>
                <a:schemeClr val="bg1"/>
              </a:solidFill>
              <a:effectLst/>
              <a:latin typeface="+mn-lt"/>
              <a:cs typeface="Cavolini" panose="03000502040302020204" pitchFamily="66" charset="0"/>
            </a:rPr>
            <a:t>Business</a:t>
          </a:r>
          <a:endParaRPr lang="ar-SA" sz="1050" kern="1200" dirty="0"/>
        </a:p>
      </dsp:txBody>
      <dsp:txXfrm>
        <a:off x="4352658" y="1328874"/>
        <a:ext cx="848698" cy="848698"/>
      </dsp:txXfrm>
    </dsp:sp>
    <dsp:sp modelId="{5FDB1A19-67EE-408D-8B7D-A1C126C6EF85}">
      <dsp:nvSpPr>
        <dsp:cNvPr id="0" name=""/>
        <dsp:cNvSpPr/>
      </dsp:nvSpPr>
      <dsp:spPr>
        <a:xfrm>
          <a:off x="3609600" y="2899031"/>
          <a:ext cx="1200240" cy="1200240"/>
        </a:xfrm>
        <a:prstGeom prst="ellipse">
          <a:avLst/>
        </a:prstGeom>
        <a:solidFill>
          <a:srgbClr val="FFC00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n w="0"/>
              <a:solidFill>
                <a:schemeClr val="bg1"/>
              </a:solidFill>
              <a:effectLst/>
              <a:latin typeface="+mn-lt"/>
              <a:cs typeface="Cavolini" panose="03000502040302020204" pitchFamily="66" charset="0"/>
            </a:rPr>
            <a:t>Employment</a:t>
          </a:r>
          <a:endParaRPr lang="ar-SA" sz="1050" kern="1200" dirty="0"/>
        </a:p>
      </dsp:txBody>
      <dsp:txXfrm>
        <a:off x="3785371" y="3074802"/>
        <a:ext cx="848698" cy="848698"/>
      </dsp:txXfrm>
    </dsp:sp>
    <dsp:sp modelId="{B56A21B4-AD9F-412D-B334-9E2D3A8D8899}">
      <dsp:nvSpPr>
        <dsp:cNvPr id="0" name=""/>
        <dsp:cNvSpPr/>
      </dsp:nvSpPr>
      <dsp:spPr>
        <a:xfrm>
          <a:off x="1773823" y="2899031"/>
          <a:ext cx="1200240" cy="1200240"/>
        </a:xfrm>
        <a:prstGeom prst="ellipse">
          <a:avLst/>
        </a:prstGeom>
        <a:solidFill>
          <a:srgbClr val="A620B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n w="0"/>
              <a:solidFill>
                <a:schemeClr val="bg1"/>
              </a:solidFill>
              <a:effectLst/>
              <a:latin typeface="+mn-lt"/>
              <a:cs typeface="Cavolini" panose="03000502040302020204" pitchFamily="66" charset="0"/>
            </a:rPr>
            <a:t>Healthcare</a:t>
          </a:r>
          <a:endParaRPr lang="ar-SA" sz="1050" kern="1200" dirty="0"/>
        </a:p>
      </dsp:txBody>
      <dsp:txXfrm>
        <a:off x="1949594" y="3074802"/>
        <a:ext cx="848698" cy="848698"/>
      </dsp:txXfrm>
    </dsp:sp>
    <dsp:sp modelId="{506FC3FB-BC48-4A65-B402-C595873D6A87}">
      <dsp:nvSpPr>
        <dsp:cNvPr id="0" name=""/>
        <dsp:cNvSpPr/>
      </dsp:nvSpPr>
      <dsp:spPr>
        <a:xfrm>
          <a:off x="1206536" y="1153103"/>
          <a:ext cx="1200240" cy="1200240"/>
        </a:xfrm>
        <a:prstGeom prst="ellipse">
          <a:avLst/>
        </a:prstGeom>
        <a:solidFill>
          <a:srgbClr val="00B05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n w="0"/>
              <a:solidFill>
                <a:schemeClr val="bg1"/>
              </a:solidFill>
              <a:effectLst/>
              <a:latin typeface="+mn-lt"/>
              <a:cs typeface="Cavolini" panose="03000502040302020204" pitchFamily="66" charset="0"/>
            </a:rPr>
            <a:t>Culture</a:t>
          </a:r>
          <a:endParaRPr lang="ar-SA" sz="1050" kern="1200" dirty="0"/>
        </a:p>
      </dsp:txBody>
      <dsp:txXfrm>
        <a:off x="1382307" y="1328874"/>
        <a:ext cx="848698" cy="848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375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396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924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723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7788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3860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3077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29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340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448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750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9620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579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5318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192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399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958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516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22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963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pn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47.png"/><Relationship Id="rId4" Type="http://schemas.openxmlformats.org/officeDocument/2006/relationships/image" Target="../media/image4.png"/><Relationship Id="rId9" Type="http://schemas.openxmlformats.org/officeDocument/2006/relationships/image" Target="../media/image46.pn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9.png"/><Relationship Id="rId3" Type="http://schemas.openxmlformats.org/officeDocument/2006/relationships/image" Target="../media/image3.jpg"/><Relationship Id="rId21" Type="http://schemas.openxmlformats.org/officeDocument/2006/relationships/image" Target="../media/image50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jpg"/><Relationship Id="rId7" Type="http://schemas.openxmlformats.org/officeDocument/2006/relationships/image" Target="../media/image30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36.jpeg"/><Relationship Id="rId5" Type="http://schemas.openxmlformats.org/officeDocument/2006/relationships/image" Target="../media/image6.png"/><Relationship Id="rId10" Type="http://schemas.openxmlformats.org/officeDocument/2006/relationships/image" Target="../media/image35.jpeg"/><Relationship Id="rId4" Type="http://schemas.openxmlformats.org/officeDocument/2006/relationships/image" Target="../media/image4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image" Target="../media/image61.jpeg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image" Target="../media/image3.jpg"/><Relationship Id="rId15" Type="http://schemas.openxmlformats.org/officeDocument/2006/relationships/image" Target="../media/image60.jpe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63.jpeg"/><Relationship Id="rId5" Type="http://schemas.openxmlformats.org/officeDocument/2006/relationships/image" Target="../media/image3.jp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5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65.jpeg"/><Relationship Id="rId5" Type="http://schemas.openxmlformats.org/officeDocument/2006/relationships/image" Target="../media/image3.jp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5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67.png"/><Relationship Id="rId5" Type="http://schemas.openxmlformats.org/officeDocument/2006/relationships/image" Target="../media/image3.jp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70.jpe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57.png"/><Relationship Id="rId5" Type="http://schemas.openxmlformats.org/officeDocument/2006/relationships/image" Target="../media/image3.jp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4.png"/><Relationship Id="rId1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74.jpe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57.png"/><Relationship Id="rId5" Type="http://schemas.openxmlformats.org/officeDocument/2006/relationships/image" Target="../media/image3.jp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9.png"/><Relationship Id="rId3" Type="http://schemas.openxmlformats.org/officeDocument/2006/relationships/image" Target="../media/image3.jpg"/><Relationship Id="rId21" Type="http://schemas.openxmlformats.org/officeDocument/2006/relationships/image" Target="../media/image76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82.png"/><Relationship Id="rId3" Type="http://schemas.openxmlformats.org/officeDocument/2006/relationships/audio" Target="../media/audio1.wav"/><Relationship Id="rId7" Type="http://schemas.openxmlformats.org/officeDocument/2006/relationships/image" Target="../media/image81.png"/><Relationship Id="rId12" Type="http://schemas.openxmlformats.org/officeDocument/2006/relationships/hyperlink" Target="https://wordwall.net/resource/12327076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3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hyperlink" Target="https://ar.wikipedia.org/wiki/%D8%A7%D8%B9%D8%AA%D9%82%D8%A7%D9%84%D8%A7%D8%AA_%D8%A8%D8%AA%D9%87%D9%85_%D8%A7%D9%84%D9%81%D8%B3%D8%A7%D8%AF_%D9%81%D9%8A_%D8%A7%D9%84%D8%B3%D8%B9%D9%88%D8%AF%D9%8A%D8%A9_(2017)" TargetMode="Externa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.png"/><Relationship Id="rId11" Type="http://schemas.openxmlformats.org/officeDocument/2006/relationships/image" Target="../media/image84.jpg"/><Relationship Id="rId5" Type="http://schemas.openxmlformats.org/officeDocument/2006/relationships/image" Target="../media/image3.jpg"/><Relationship Id="rId10" Type="http://schemas.openxmlformats.org/officeDocument/2006/relationships/hyperlink" Target="https://ar.wikipedia.org/wiki/%D8%B3%D9%84%D9%85%D8%A7%D9%86_%D8%A8%D9%86_%D8%B9%D8%A8%D8%AF_%D8%A7%D9%84%D8%B9%D8%B2%D9%8A%D8%B2_%D8%A2%D9%84_%D8%B3%D8%B9%D9%88%D8%AF" TargetMode="External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83.jpg"/><Relationship Id="rId1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87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9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90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0.png"/><Relationship Id="rId5" Type="http://schemas.openxmlformats.org/officeDocument/2006/relationships/image" Target="../media/image5.png"/><Relationship Id="rId10" Type="http://schemas.openxmlformats.org/officeDocument/2006/relationships/image" Target="../media/image94.png"/><Relationship Id="rId4" Type="http://schemas.openxmlformats.org/officeDocument/2006/relationships/image" Target="../media/image4.png"/><Relationship Id="rId9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0.png"/><Relationship Id="rId5" Type="http://schemas.openxmlformats.org/officeDocument/2006/relationships/image" Target="../media/image5.png"/><Relationship Id="rId10" Type="http://schemas.openxmlformats.org/officeDocument/2006/relationships/image" Target="../media/image94.png"/><Relationship Id="rId4" Type="http://schemas.openxmlformats.org/officeDocument/2006/relationships/image" Target="../media/image4.png"/><Relationship Id="rId9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0.png"/><Relationship Id="rId5" Type="http://schemas.openxmlformats.org/officeDocument/2006/relationships/image" Target="../media/image5.png"/><Relationship Id="rId10" Type="http://schemas.openxmlformats.org/officeDocument/2006/relationships/image" Target="../media/image94.png"/><Relationship Id="rId4" Type="http://schemas.openxmlformats.org/officeDocument/2006/relationships/image" Target="../media/image4.png"/><Relationship Id="rId9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0.png"/><Relationship Id="rId5" Type="http://schemas.openxmlformats.org/officeDocument/2006/relationships/image" Target="../media/image5.png"/><Relationship Id="rId10" Type="http://schemas.openxmlformats.org/officeDocument/2006/relationships/image" Target="../media/image94.png"/><Relationship Id="rId4" Type="http://schemas.openxmlformats.org/officeDocument/2006/relationships/image" Target="../media/image4.png"/><Relationship Id="rId9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0.png"/><Relationship Id="rId5" Type="http://schemas.openxmlformats.org/officeDocument/2006/relationships/image" Target="../media/image5.png"/><Relationship Id="rId10" Type="http://schemas.openxmlformats.org/officeDocument/2006/relationships/image" Target="../media/image94.png"/><Relationship Id="rId4" Type="http://schemas.openxmlformats.org/officeDocument/2006/relationships/image" Target="../media/image4.png"/><Relationship Id="rId9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0.png"/><Relationship Id="rId5" Type="http://schemas.openxmlformats.org/officeDocument/2006/relationships/image" Target="../media/image5.png"/><Relationship Id="rId10" Type="http://schemas.openxmlformats.org/officeDocument/2006/relationships/image" Target="../media/image95.png"/><Relationship Id="rId4" Type="http://schemas.openxmlformats.org/officeDocument/2006/relationships/image" Target="../media/image4.png"/><Relationship Id="rId9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www.pngall.com/desk-png/download/26632" TargetMode="External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hyperlink" Target="http://www.pngall.com/clock-png" TargetMode="External"/><Relationship Id="rId2" Type="http://schemas.openxmlformats.org/officeDocument/2006/relationships/video" Target="../media/media1.mp4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7.png"/><Relationship Id="rId5" Type="http://schemas.openxmlformats.org/officeDocument/2006/relationships/image" Target="../media/image3.jpg"/><Relationship Id="rId15" Type="http://schemas.openxmlformats.org/officeDocument/2006/relationships/image" Target="../media/image16.png"/><Relationship Id="rId23" Type="http://schemas.openxmlformats.org/officeDocument/2006/relationships/image" Target="../media/image26.png"/><Relationship Id="rId10" Type="http://schemas.openxmlformats.org/officeDocument/2006/relationships/image" Target="../media/image7.png"/><Relationship Id="rId19" Type="http://schemas.openxmlformats.org/officeDocument/2006/relationships/hyperlink" Target="https://pixabay.com/en/light-lamp-lighting-ceiling-575854/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8.png"/><Relationship Id="rId3" Type="http://schemas.openxmlformats.org/officeDocument/2006/relationships/image" Target="../media/image3.jpg"/><Relationship Id="rId21" Type="http://schemas.openxmlformats.org/officeDocument/2006/relationships/image" Target="../media/image12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desk-png/download/26632" TargetMode="External"/><Relationship Id="rId13" Type="http://schemas.openxmlformats.org/officeDocument/2006/relationships/image" Target="../media/image18.png"/><Relationship Id="rId18" Type="http://schemas.openxmlformats.org/officeDocument/2006/relationships/image" Target="../media/image30.png"/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12" Type="http://schemas.openxmlformats.org/officeDocument/2006/relationships/hyperlink" Target="http://www.pngall.com/clock-png" TargetMode="Externa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Relationship Id="rId14" Type="http://schemas.openxmlformats.org/officeDocument/2006/relationships/hyperlink" Target="https://pixabay.com/en/light-lamp-lighting-ceiling-575854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17.png"/><Relationship Id="rId18" Type="http://schemas.openxmlformats.org/officeDocument/2006/relationships/image" Target="../media/image20.jpeg"/><Relationship Id="rId3" Type="http://schemas.openxmlformats.org/officeDocument/2006/relationships/image" Target="../media/image3.jpg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ixabay.com/en/light-lamp-lighting-ceiling-575854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://www.pngall.com/clock-png" TargetMode="External"/><Relationship Id="rId18" Type="http://schemas.openxmlformats.org/officeDocument/2006/relationships/image" Target="../media/image30.png"/><Relationship Id="rId26" Type="http://schemas.openxmlformats.org/officeDocument/2006/relationships/image" Target="../media/image35.jpeg"/><Relationship Id="rId3" Type="http://schemas.openxmlformats.org/officeDocument/2006/relationships/image" Target="../media/image3.jpg"/><Relationship Id="rId21" Type="http://schemas.openxmlformats.org/officeDocument/2006/relationships/diagramQuickStyle" Target="../diagrams/quickStyle1.xml"/><Relationship Id="rId7" Type="http://schemas.openxmlformats.org/officeDocument/2006/relationships/image" Target="../media/image22.png"/><Relationship Id="rId12" Type="http://schemas.openxmlformats.org/officeDocument/2006/relationships/image" Target="../media/image17.png"/><Relationship Id="rId17" Type="http://schemas.openxmlformats.org/officeDocument/2006/relationships/image" Target="../media/image20.jpeg"/><Relationship Id="rId25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20" Type="http://schemas.openxmlformats.org/officeDocument/2006/relationships/diagramLayout" Target="../diagrams/layou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24" Type="http://schemas.openxmlformats.org/officeDocument/2006/relationships/image" Target="../media/image33.jpeg"/><Relationship Id="rId5" Type="http://schemas.openxmlformats.org/officeDocument/2006/relationships/image" Target="../media/image6.png"/><Relationship Id="rId15" Type="http://schemas.openxmlformats.org/officeDocument/2006/relationships/hyperlink" Target="https://pixabay.com/en/light-lamp-lighting-ceiling-575854/" TargetMode="External"/><Relationship Id="rId23" Type="http://schemas.microsoft.com/office/2007/relationships/diagramDrawing" Target="../diagrams/drawing1.xml"/><Relationship Id="rId28" Type="http://schemas.openxmlformats.org/officeDocument/2006/relationships/image" Target="../media/image37.jpeg"/><Relationship Id="rId10" Type="http://schemas.openxmlformats.org/officeDocument/2006/relationships/image" Target="../media/image15.png"/><Relationship Id="rId19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openxmlformats.org/officeDocument/2006/relationships/hyperlink" Target="http://www.pngall.com/desk-png/download/26632" TargetMode="External"/><Relationship Id="rId14" Type="http://schemas.openxmlformats.org/officeDocument/2006/relationships/image" Target="../media/image18.png"/><Relationship Id="rId22" Type="http://schemas.openxmlformats.org/officeDocument/2006/relationships/diagramColors" Target="../diagrams/colors1.xml"/><Relationship Id="rId27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40.jpeg"/><Relationship Id="rId3" Type="http://schemas.openxmlformats.org/officeDocument/2006/relationships/image" Target="../media/image3.jpg"/><Relationship Id="rId21" Type="http://schemas.openxmlformats.org/officeDocument/2006/relationships/image" Target="../media/image39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38.png"/><Relationship Id="rId29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openxmlformats.org/officeDocument/2006/relationships/image" Target="../media/image42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31" Type="http://schemas.openxmlformats.org/officeDocument/2006/relationships/image" Target="../media/image45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41.jpeg"/><Relationship Id="rId30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1915976" y="245951"/>
            <a:ext cx="2951836" cy="50516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Objectives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300038" y="1747157"/>
            <a:ext cx="5423835" cy="16289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Provide answers for specific questions through scanning the text.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Answer specific questions based on a reading text.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List some areas of developments in vision 2030.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Identify the meaning of new words in the text.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60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840" y="1749566"/>
            <a:ext cx="2434284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1655ED1-9727-4ECC-9FD7-3BB8E47B193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623" y="869312"/>
            <a:ext cx="2162371" cy="276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D1F7662-3DB6-48B2-98FE-3B35E67827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40" y="670560"/>
            <a:ext cx="8267700" cy="292608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6D498B8-3E16-46D8-B804-0ACF6710038C}"/>
              </a:ext>
            </a:extLst>
          </p:cNvPr>
          <p:cNvSpPr txBox="1">
            <a:spLocks/>
          </p:cNvSpPr>
          <p:nvPr/>
        </p:nvSpPr>
        <p:spPr>
          <a:xfrm>
            <a:off x="304801" y="226425"/>
            <a:ext cx="2545080" cy="339629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 Thin"/>
              <a:buNone/>
              <a:defRPr sz="3800" b="0" i="0" u="none" strike="noStrike" cap="none">
                <a:solidFill>
                  <a:schemeClr val="accent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92D050"/>
                </a:solidFill>
                <a:latin typeface="+mn-lt"/>
              </a:rPr>
              <a:t>Before Reading</a:t>
            </a:r>
          </a:p>
        </p:txBody>
      </p:sp>
      <p:cxnSp>
        <p:nvCxnSpPr>
          <p:cNvPr id="13" name="رابط مستقيم 27">
            <a:extLst>
              <a:ext uri="{FF2B5EF4-FFF2-40B4-BE49-F238E27FC236}">
                <a16:creationId xmlns:a16="http://schemas.microsoft.com/office/drawing/2014/main" id="{7048C23D-050E-444D-BAF0-557C8E6F45F7}"/>
              </a:ext>
            </a:extLst>
          </p:cNvPr>
          <p:cNvCxnSpPr>
            <a:cxnSpLocks/>
          </p:cNvCxnSpPr>
          <p:nvPr/>
        </p:nvCxnSpPr>
        <p:spPr>
          <a:xfrm>
            <a:off x="935645" y="1870833"/>
            <a:ext cx="316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id="{3F1E276C-1148-4C07-92FF-A553D1BBB789}"/>
              </a:ext>
            </a:extLst>
          </p:cNvPr>
          <p:cNvCxnSpPr>
            <a:cxnSpLocks/>
          </p:cNvCxnSpPr>
          <p:nvPr/>
        </p:nvCxnSpPr>
        <p:spPr>
          <a:xfrm>
            <a:off x="910380" y="2053713"/>
            <a:ext cx="108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id="{87A83AC7-D1C4-4E26-B046-A4456216BC3B}"/>
              </a:ext>
            </a:extLst>
          </p:cNvPr>
          <p:cNvCxnSpPr>
            <a:cxnSpLocks/>
          </p:cNvCxnSpPr>
          <p:nvPr/>
        </p:nvCxnSpPr>
        <p:spPr>
          <a:xfrm>
            <a:off x="2080529" y="2053713"/>
            <a:ext cx="64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6" name="Picture 4" descr="Bitmoji Image">
            <a:extLst>
              <a:ext uri="{FF2B5EF4-FFF2-40B4-BE49-F238E27FC236}">
                <a16:creationId xmlns:a16="http://schemas.microsoft.com/office/drawing/2014/main" id="{09E74DC0-F390-4B0B-AC9B-A848F3523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32720" r="21015"/>
          <a:stretch/>
        </p:blipFill>
        <p:spPr bwMode="auto">
          <a:xfrm>
            <a:off x="3066699" y="226425"/>
            <a:ext cx="983684" cy="112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نتيجة الصورة لـ education icon">
            <a:extLst>
              <a:ext uri="{FF2B5EF4-FFF2-40B4-BE49-F238E27FC236}">
                <a16:creationId xmlns:a16="http://schemas.microsoft.com/office/drawing/2014/main" id="{5F2AC7AF-DF8C-4F52-8B50-ADA356CA4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9" y="3591585"/>
            <a:ext cx="805155" cy="80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مشاهدة صورة المصدر">
            <a:extLst>
              <a:ext uri="{FF2B5EF4-FFF2-40B4-BE49-F238E27FC236}">
                <a16:creationId xmlns:a16="http://schemas.microsoft.com/office/drawing/2014/main" id="{E205D658-46EC-4A6A-A273-7F2AA2CD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180" y="3591586"/>
            <a:ext cx="809088" cy="80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نتيجة الصورة لـ employment  icon">
            <a:extLst>
              <a:ext uri="{FF2B5EF4-FFF2-40B4-BE49-F238E27FC236}">
                <a16:creationId xmlns:a16="http://schemas.microsoft.com/office/drawing/2014/main" id="{48786DDD-1EC1-417D-A4A0-1187720C4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940" y="3617326"/>
            <a:ext cx="805155" cy="84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نتيجة الصورة لـ culture icon">
            <a:extLst>
              <a:ext uri="{FF2B5EF4-FFF2-40B4-BE49-F238E27FC236}">
                <a16:creationId xmlns:a16="http://schemas.microsoft.com/office/drawing/2014/main" id="{09B79946-E9FE-4C76-B99C-8C6096F12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53" y="3524187"/>
            <a:ext cx="1042483" cy="102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نتيجة الصورة لـ business icon">
            <a:extLst>
              <a:ext uri="{FF2B5EF4-FFF2-40B4-BE49-F238E27FC236}">
                <a16:creationId xmlns:a16="http://schemas.microsoft.com/office/drawing/2014/main" id="{A9809443-C3D5-42E5-A408-141127C21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770" y="3634405"/>
            <a:ext cx="822249" cy="82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5EFA1375-0648-4ACA-ADED-ABA968FEC177}"/>
              </a:ext>
            </a:extLst>
          </p:cNvPr>
          <p:cNvCxnSpPr>
            <a:cxnSpLocks/>
          </p:cNvCxnSpPr>
          <p:nvPr/>
        </p:nvCxnSpPr>
        <p:spPr>
          <a:xfrm>
            <a:off x="2827021" y="2053713"/>
            <a:ext cx="64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رابط مستقيم 27">
            <a:extLst>
              <a:ext uri="{FF2B5EF4-FFF2-40B4-BE49-F238E27FC236}">
                <a16:creationId xmlns:a16="http://schemas.microsoft.com/office/drawing/2014/main" id="{91D0CBFF-4CE6-4C0C-857A-9B33CACC4F2A}"/>
              </a:ext>
            </a:extLst>
          </p:cNvPr>
          <p:cNvCxnSpPr>
            <a:cxnSpLocks/>
          </p:cNvCxnSpPr>
          <p:nvPr/>
        </p:nvCxnSpPr>
        <p:spPr>
          <a:xfrm>
            <a:off x="3558541" y="2053713"/>
            <a:ext cx="75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30189BBC-9778-4DDF-96F8-A93E6EBBA3DA}"/>
              </a:ext>
            </a:extLst>
          </p:cNvPr>
          <p:cNvCxnSpPr>
            <a:cxnSpLocks/>
          </p:cNvCxnSpPr>
          <p:nvPr/>
        </p:nvCxnSpPr>
        <p:spPr>
          <a:xfrm>
            <a:off x="867061" y="2263263"/>
            <a:ext cx="46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C9F47591-4A58-418D-9BA9-DC2E1D57AB62}"/>
              </a:ext>
            </a:extLst>
          </p:cNvPr>
          <p:cNvCxnSpPr>
            <a:cxnSpLocks/>
          </p:cNvCxnSpPr>
          <p:nvPr/>
        </p:nvCxnSpPr>
        <p:spPr>
          <a:xfrm>
            <a:off x="1690021" y="2251710"/>
            <a:ext cx="54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0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C4DAD1B-0058-4D47-AD66-87E2D24B2B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254024"/>
            <a:ext cx="4305300" cy="4325595"/>
          </a:xfrm>
          <a:prstGeom prst="rect">
            <a:avLst/>
          </a:prstGeom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B61909E7-719D-49C7-A1F9-425163A4B3E3}"/>
              </a:ext>
            </a:extLst>
          </p:cNvPr>
          <p:cNvSpPr txBox="1"/>
          <p:nvPr/>
        </p:nvSpPr>
        <p:spPr>
          <a:xfrm>
            <a:off x="4756627" y="1017645"/>
            <a:ext cx="23299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What’s the title?</a:t>
            </a:r>
          </a:p>
        </p:txBody>
      </p:sp>
      <p:sp>
        <p:nvSpPr>
          <p:cNvPr id="10" name="مربع نص 13">
            <a:extLst>
              <a:ext uri="{FF2B5EF4-FFF2-40B4-BE49-F238E27FC236}">
                <a16:creationId xmlns:a16="http://schemas.microsoft.com/office/drawing/2014/main" id="{09E698F8-2AAB-4E68-97E8-14E40C99749E}"/>
              </a:ext>
            </a:extLst>
          </p:cNvPr>
          <p:cNvSpPr txBox="1"/>
          <p:nvPr/>
        </p:nvSpPr>
        <p:spPr>
          <a:xfrm>
            <a:off x="4756627" y="2274349"/>
            <a:ext cx="43873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A620B0"/>
                </a:solidFill>
              </a:rPr>
              <a:t>How many subheadings?</a:t>
            </a:r>
            <a:endParaRPr lang="ar-SA" sz="2000" b="1" dirty="0">
              <a:solidFill>
                <a:srgbClr val="A620B0"/>
              </a:solidFill>
            </a:endParaRP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1F41DAD0-8B0A-44B2-9457-3DA5D833BAC7}"/>
              </a:ext>
            </a:extLst>
          </p:cNvPr>
          <p:cNvSpPr txBox="1"/>
          <p:nvPr/>
        </p:nvSpPr>
        <p:spPr>
          <a:xfrm>
            <a:off x="4756628" y="1613700"/>
            <a:ext cx="4416920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</a:rPr>
              <a:t>How many paragraphs are there?</a:t>
            </a:r>
            <a:endParaRPr lang="ar-SA" sz="2000" b="1" dirty="0">
              <a:solidFill>
                <a:srgbClr val="92D050"/>
              </a:solidFill>
            </a:endParaRPr>
          </a:p>
        </p:txBody>
      </p:sp>
      <p:sp>
        <p:nvSpPr>
          <p:cNvPr id="12" name="مربع نص 13">
            <a:extLst>
              <a:ext uri="{FF2B5EF4-FFF2-40B4-BE49-F238E27FC236}">
                <a16:creationId xmlns:a16="http://schemas.microsoft.com/office/drawing/2014/main" id="{0CDE1CCB-2FAF-42AE-B7F2-80DA41C43B5A}"/>
              </a:ext>
            </a:extLst>
          </p:cNvPr>
          <p:cNvSpPr txBox="1"/>
          <p:nvPr/>
        </p:nvSpPr>
        <p:spPr>
          <a:xfrm>
            <a:off x="4756627" y="2959280"/>
            <a:ext cx="42349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</a:rPr>
              <a:t>What do the pictures show?</a:t>
            </a:r>
            <a:endParaRPr lang="ar-SA" sz="2000" b="1" dirty="0">
              <a:solidFill>
                <a:srgbClr val="00B0F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208AAFE-8A4B-4917-847A-E06967790CAE}"/>
              </a:ext>
            </a:extLst>
          </p:cNvPr>
          <p:cNvSpPr txBox="1">
            <a:spLocks/>
          </p:cNvSpPr>
          <p:nvPr/>
        </p:nvSpPr>
        <p:spPr>
          <a:xfrm>
            <a:off x="5600700" y="200521"/>
            <a:ext cx="2034540" cy="339629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 Thin"/>
              <a:buNone/>
              <a:defRPr sz="3800" b="0" i="0" u="none" strike="noStrike" cap="none">
                <a:solidFill>
                  <a:schemeClr val="accent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92D050"/>
                </a:solidFill>
                <a:latin typeface="+mn-lt"/>
              </a:rPr>
              <a:t>Skimming</a:t>
            </a:r>
          </a:p>
        </p:txBody>
      </p: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id="{B429483A-5D72-4EAD-834B-B05CAC23B006}"/>
              </a:ext>
            </a:extLst>
          </p:cNvPr>
          <p:cNvCxnSpPr>
            <a:cxnSpLocks/>
          </p:cNvCxnSpPr>
          <p:nvPr/>
        </p:nvCxnSpPr>
        <p:spPr>
          <a:xfrm>
            <a:off x="368086" y="1776240"/>
            <a:ext cx="3456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id="{1DE3A44C-CEA5-470E-906F-1B3866CBA1A7}"/>
              </a:ext>
            </a:extLst>
          </p:cNvPr>
          <p:cNvCxnSpPr>
            <a:cxnSpLocks/>
          </p:cNvCxnSpPr>
          <p:nvPr/>
        </p:nvCxnSpPr>
        <p:spPr>
          <a:xfrm>
            <a:off x="576145" y="1984299"/>
            <a:ext cx="1080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مستقيم 27">
            <a:extLst>
              <a:ext uri="{FF2B5EF4-FFF2-40B4-BE49-F238E27FC236}">
                <a16:creationId xmlns:a16="http://schemas.microsoft.com/office/drawing/2014/main" id="{D038070D-6B73-4BE0-B949-A6DD1338E7D5}"/>
              </a:ext>
            </a:extLst>
          </p:cNvPr>
          <p:cNvCxnSpPr>
            <a:cxnSpLocks/>
          </p:cNvCxnSpPr>
          <p:nvPr/>
        </p:nvCxnSpPr>
        <p:spPr>
          <a:xfrm>
            <a:off x="576145" y="2470654"/>
            <a:ext cx="432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516C33B3-8354-49EA-A9F6-73259CC0B5FB}"/>
              </a:ext>
            </a:extLst>
          </p:cNvPr>
          <p:cNvCxnSpPr>
            <a:cxnSpLocks/>
          </p:cNvCxnSpPr>
          <p:nvPr/>
        </p:nvCxnSpPr>
        <p:spPr>
          <a:xfrm>
            <a:off x="2596655" y="2217815"/>
            <a:ext cx="540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15E1FBE9-7228-4FAF-AE9D-3A169A6D5E32}"/>
              </a:ext>
            </a:extLst>
          </p:cNvPr>
          <p:cNvSpPr/>
          <p:nvPr/>
        </p:nvSpPr>
        <p:spPr>
          <a:xfrm>
            <a:off x="175260" y="1984298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1</a:t>
            </a:r>
            <a:endParaRPr lang="ar-SA" b="1" dirty="0"/>
          </a:p>
        </p:txBody>
      </p:sp>
      <p:sp>
        <p:nvSpPr>
          <p:cNvPr id="3" name="قوس متوسط أيسر 2">
            <a:extLst>
              <a:ext uri="{FF2B5EF4-FFF2-40B4-BE49-F238E27FC236}">
                <a16:creationId xmlns:a16="http://schemas.microsoft.com/office/drawing/2014/main" id="{18E9D3FE-9CFD-451D-8A27-A1CFA107BA3A}"/>
              </a:ext>
            </a:extLst>
          </p:cNvPr>
          <p:cNvSpPr/>
          <p:nvPr/>
        </p:nvSpPr>
        <p:spPr>
          <a:xfrm>
            <a:off x="502918" y="1882141"/>
            <a:ext cx="72000" cy="468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2EF391D1-AF9B-43D4-8BE9-ADA1AB405727}"/>
              </a:ext>
            </a:extLst>
          </p:cNvPr>
          <p:cNvSpPr/>
          <p:nvPr/>
        </p:nvSpPr>
        <p:spPr>
          <a:xfrm>
            <a:off x="185206" y="2623431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2</a:t>
            </a:r>
            <a:endParaRPr lang="ar-SA" b="1" dirty="0"/>
          </a:p>
        </p:txBody>
      </p:sp>
      <p:sp>
        <p:nvSpPr>
          <p:cNvPr id="19" name="قوس متوسط أيسر 18">
            <a:extLst>
              <a:ext uri="{FF2B5EF4-FFF2-40B4-BE49-F238E27FC236}">
                <a16:creationId xmlns:a16="http://schemas.microsoft.com/office/drawing/2014/main" id="{395B9901-6A3B-4D13-AD00-B10E7C64A517}"/>
              </a:ext>
            </a:extLst>
          </p:cNvPr>
          <p:cNvSpPr/>
          <p:nvPr/>
        </p:nvSpPr>
        <p:spPr>
          <a:xfrm>
            <a:off x="512864" y="2521274"/>
            <a:ext cx="72000" cy="720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6166002E-34A5-41A4-8E81-C17604E37523}"/>
              </a:ext>
            </a:extLst>
          </p:cNvPr>
          <p:cNvSpPr/>
          <p:nvPr/>
        </p:nvSpPr>
        <p:spPr>
          <a:xfrm>
            <a:off x="175260" y="3367524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3</a:t>
            </a:r>
            <a:endParaRPr lang="ar-SA" b="1" dirty="0"/>
          </a:p>
        </p:txBody>
      </p:sp>
      <p:sp>
        <p:nvSpPr>
          <p:cNvPr id="21" name="قوس متوسط أيسر 20">
            <a:extLst>
              <a:ext uri="{FF2B5EF4-FFF2-40B4-BE49-F238E27FC236}">
                <a16:creationId xmlns:a16="http://schemas.microsoft.com/office/drawing/2014/main" id="{06399BB9-9710-42F2-B0A0-7C15A767E02A}"/>
              </a:ext>
            </a:extLst>
          </p:cNvPr>
          <p:cNvSpPr/>
          <p:nvPr/>
        </p:nvSpPr>
        <p:spPr>
          <a:xfrm>
            <a:off x="502918" y="3265367"/>
            <a:ext cx="72000" cy="648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956D360A-4CB2-45D8-90E4-2E3DEDF919F9}"/>
              </a:ext>
            </a:extLst>
          </p:cNvPr>
          <p:cNvSpPr/>
          <p:nvPr/>
        </p:nvSpPr>
        <p:spPr>
          <a:xfrm>
            <a:off x="175852" y="4080415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4</a:t>
            </a:r>
            <a:endParaRPr lang="ar-SA" b="1" dirty="0"/>
          </a:p>
        </p:txBody>
      </p:sp>
      <p:sp>
        <p:nvSpPr>
          <p:cNvPr id="23" name="قوس متوسط أيسر 22">
            <a:extLst>
              <a:ext uri="{FF2B5EF4-FFF2-40B4-BE49-F238E27FC236}">
                <a16:creationId xmlns:a16="http://schemas.microsoft.com/office/drawing/2014/main" id="{D69D7B00-8997-4977-8FBA-A2711E5EC959}"/>
              </a:ext>
            </a:extLst>
          </p:cNvPr>
          <p:cNvSpPr/>
          <p:nvPr/>
        </p:nvSpPr>
        <p:spPr>
          <a:xfrm>
            <a:off x="503510" y="3978258"/>
            <a:ext cx="72000" cy="540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C60991AF-49F7-424F-A767-1D3F278BD6A7}"/>
              </a:ext>
            </a:extLst>
          </p:cNvPr>
          <p:cNvSpPr/>
          <p:nvPr/>
        </p:nvSpPr>
        <p:spPr>
          <a:xfrm>
            <a:off x="2308931" y="2331971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5</a:t>
            </a:r>
            <a:endParaRPr lang="ar-SA" b="1" dirty="0"/>
          </a:p>
        </p:txBody>
      </p:sp>
      <p:sp>
        <p:nvSpPr>
          <p:cNvPr id="25" name="قوس متوسط أيسر 24">
            <a:extLst>
              <a:ext uri="{FF2B5EF4-FFF2-40B4-BE49-F238E27FC236}">
                <a16:creationId xmlns:a16="http://schemas.microsoft.com/office/drawing/2014/main" id="{F3C8625E-F49C-41C6-90CF-39E2C5AF3B13}"/>
              </a:ext>
            </a:extLst>
          </p:cNvPr>
          <p:cNvSpPr/>
          <p:nvPr/>
        </p:nvSpPr>
        <p:spPr>
          <a:xfrm>
            <a:off x="2560389" y="2229814"/>
            <a:ext cx="72000" cy="468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803A6AAA-889C-4D22-A7EA-43129CDCD6A4}"/>
              </a:ext>
            </a:extLst>
          </p:cNvPr>
          <p:cNvSpPr/>
          <p:nvPr/>
        </p:nvSpPr>
        <p:spPr>
          <a:xfrm>
            <a:off x="2318519" y="2755775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6</a:t>
            </a:r>
            <a:endParaRPr lang="ar-SA" b="1" dirty="0"/>
          </a:p>
        </p:txBody>
      </p:sp>
      <p:sp>
        <p:nvSpPr>
          <p:cNvPr id="27" name="قوس متوسط أيسر 26">
            <a:extLst>
              <a:ext uri="{FF2B5EF4-FFF2-40B4-BE49-F238E27FC236}">
                <a16:creationId xmlns:a16="http://schemas.microsoft.com/office/drawing/2014/main" id="{63BEF958-56D5-4057-B4FB-C2DC456DBBE1}"/>
              </a:ext>
            </a:extLst>
          </p:cNvPr>
          <p:cNvSpPr/>
          <p:nvPr/>
        </p:nvSpPr>
        <p:spPr>
          <a:xfrm>
            <a:off x="2571373" y="2740373"/>
            <a:ext cx="72000" cy="288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A4648ABF-D6FD-4406-9278-999D35FFB90F}"/>
              </a:ext>
            </a:extLst>
          </p:cNvPr>
          <p:cNvSpPr/>
          <p:nvPr/>
        </p:nvSpPr>
        <p:spPr>
          <a:xfrm>
            <a:off x="2323801" y="3192961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7</a:t>
            </a:r>
            <a:endParaRPr lang="ar-SA" b="1" dirty="0"/>
          </a:p>
        </p:txBody>
      </p:sp>
      <p:sp>
        <p:nvSpPr>
          <p:cNvPr id="29" name="قوس متوسط أيسر 28">
            <a:extLst>
              <a:ext uri="{FF2B5EF4-FFF2-40B4-BE49-F238E27FC236}">
                <a16:creationId xmlns:a16="http://schemas.microsoft.com/office/drawing/2014/main" id="{472D6CC1-559B-464B-9D90-A366EDA7C632}"/>
              </a:ext>
            </a:extLst>
          </p:cNvPr>
          <p:cNvSpPr/>
          <p:nvPr/>
        </p:nvSpPr>
        <p:spPr>
          <a:xfrm>
            <a:off x="2559497" y="3083292"/>
            <a:ext cx="72000" cy="432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3E148E13-7D9C-47CA-8D73-94AA4F9AC4F6}"/>
              </a:ext>
            </a:extLst>
          </p:cNvPr>
          <p:cNvSpPr/>
          <p:nvPr/>
        </p:nvSpPr>
        <p:spPr>
          <a:xfrm>
            <a:off x="2308931" y="3667697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8</a:t>
            </a:r>
            <a:endParaRPr lang="ar-SA" b="1" dirty="0"/>
          </a:p>
        </p:txBody>
      </p:sp>
      <p:sp>
        <p:nvSpPr>
          <p:cNvPr id="31" name="قوس متوسط أيسر 30">
            <a:extLst>
              <a:ext uri="{FF2B5EF4-FFF2-40B4-BE49-F238E27FC236}">
                <a16:creationId xmlns:a16="http://schemas.microsoft.com/office/drawing/2014/main" id="{B08C8D36-4040-4254-95FB-5DBB44D56EC0}"/>
              </a:ext>
            </a:extLst>
          </p:cNvPr>
          <p:cNvSpPr/>
          <p:nvPr/>
        </p:nvSpPr>
        <p:spPr>
          <a:xfrm>
            <a:off x="2554149" y="3579455"/>
            <a:ext cx="72000" cy="432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78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2" grpId="0" animBg="1"/>
      <p:bldP spid="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5934" r="4395" b="25222"/>
          <a:stretch/>
        </p:blipFill>
        <p:spPr>
          <a:xfrm>
            <a:off x="-91440" y="-243840"/>
            <a:ext cx="932688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93A75EA-B301-4AF6-98AA-4DFF55A816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60" y="1993097"/>
            <a:ext cx="4320540" cy="1979905"/>
          </a:xfrm>
          <a:prstGeom prst="rect">
            <a:avLst/>
          </a:prstGeom>
        </p:spPr>
      </p:pic>
      <p:pic>
        <p:nvPicPr>
          <p:cNvPr id="12" name="Google Shape;227;p20">
            <a:extLst>
              <a:ext uri="{FF2B5EF4-FFF2-40B4-BE49-F238E27FC236}">
                <a16:creationId xmlns:a16="http://schemas.microsoft.com/office/drawing/2014/main" id="{ABE9D899-5E86-4F03-B0B9-191C99D7360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26049" y="0"/>
            <a:ext cx="1124630" cy="10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5.1">
            <a:hlinkClick r:id="" action="ppaction://media"/>
            <a:extLst>
              <a:ext uri="{FF2B5EF4-FFF2-40B4-BE49-F238E27FC236}">
                <a16:creationId xmlns:a16="http://schemas.microsoft.com/office/drawing/2014/main" id="{3A51FDC6-BF38-4BA8-BA73-C87D63B15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47479" y="193040"/>
            <a:ext cx="406400" cy="4064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CE61AD4-21FF-40BB-A8D1-BA0592D5CB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33" t="17481" r="17500" b="66865"/>
          <a:stretch/>
        </p:blipFill>
        <p:spPr>
          <a:xfrm>
            <a:off x="138929" y="1021574"/>
            <a:ext cx="6710546" cy="88220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DD8537D-667C-43CF-BE3D-6E0D355846A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193040"/>
            <a:ext cx="2277474" cy="1025799"/>
          </a:xfrm>
          <a:prstGeom prst="rect">
            <a:avLst/>
          </a:prstGeom>
        </p:spPr>
      </p:pic>
      <p:sp>
        <p:nvSpPr>
          <p:cNvPr id="10" name="مربع نص 5">
            <a:extLst>
              <a:ext uri="{FF2B5EF4-FFF2-40B4-BE49-F238E27FC236}">
                <a16:creationId xmlns:a16="http://schemas.microsoft.com/office/drawing/2014/main" id="{88786D95-2940-40D4-B4B8-7B2FA44394BF}"/>
              </a:ext>
            </a:extLst>
          </p:cNvPr>
          <p:cNvSpPr txBox="1"/>
          <p:nvPr/>
        </p:nvSpPr>
        <p:spPr>
          <a:xfrm>
            <a:off x="5119296" y="2138878"/>
            <a:ext cx="3859536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is the kingdom’s most valuable asset?</a:t>
            </a:r>
          </a:p>
        </p:txBody>
      </p:sp>
      <p:cxnSp>
        <p:nvCxnSpPr>
          <p:cNvPr id="11" name="رابط مستقيم 27">
            <a:extLst>
              <a:ext uri="{FF2B5EF4-FFF2-40B4-BE49-F238E27FC236}">
                <a16:creationId xmlns:a16="http://schemas.microsoft.com/office/drawing/2014/main" id="{35F6EB09-8046-418C-AAFF-4CD70E1CADC1}"/>
              </a:ext>
            </a:extLst>
          </p:cNvPr>
          <p:cNvCxnSpPr>
            <a:cxnSpLocks/>
          </p:cNvCxnSpPr>
          <p:nvPr/>
        </p:nvCxnSpPr>
        <p:spPr>
          <a:xfrm>
            <a:off x="2896601" y="3446014"/>
            <a:ext cx="1260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رابط مستقيم 27">
            <a:extLst>
              <a:ext uri="{FF2B5EF4-FFF2-40B4-BE49-F238E27FC236}">
                <a16:creationId xmlns:a16="http://schemas.microsoft.com/office/drawing/2014/main" id="{B0137282-77F0-4062-BDA8-B1F0AA8677C9}"/>
              </a:ext>
            </a:extLst>
          </p:cNvPr>
          <p:cNvCxnSpPr>
            <a:cxnSpLocks/>
          </p:cNvCxnSpPr>
          <p:nvPr/>
        </p:nvCxnSpPr>
        <p:spPr>
          <a:xfrm>
            <a:off x="329655" y="3805148"/>
            <a:ext cx="1260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6">
            <a:extLst>
              <a:ext uri="{FF2B5EF4-FFF2-40B4-BE49-F238E27FC236}">
                <a16:creationId xmlns:a16="http://schemas.microsoft.com/office/drawing/2014/main" id="{01707B3A-DD26-4DD0-9394-EF38E18FE0B1}"/>
              </a:ext>
            </a:extLst>
          </p:cNvPr>
          <p:cNvSpPr txBox="1"/>
          <p:nvPr/>
        </p:nvSpPr>
        <p:spPr>
          <a:xfrm>
            <a:off x="4491989" y="2976608"/>
            <a:ext cx="4486843" cy="307777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cs typeface="Times New Roman" pitchFamily="18" charset="0"/>
              </a:rPr>
              <a:t>asset = </a:t>
            </a:r>
            <a:r>
              <a:rPr lang="en-US" b="1" dirty="0">
                <a:solidFill>
                  <a:srgbClr val="00B0F0"/>
                </a:solidFill>
                <a:cs typeface="Times New Roman" pitchFamily="18" charset="0"/>
              </a:rPr>
              <a:t> a useful or valuable quality, skill or person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4748F42A-AF8A-4872-BF2D-7BDF39CCB2A8}"/>
              </a:ext>
            </a:extLst>
          </p:cNvPr>
          <p:cNvSpPr/>
          <p:nvPr/>
        </p:nvSpPr>
        <p:spPr>
          <a:xfrm>
            <a:off x="2191841" y="3202162"/>
            <a:ext cx="468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46" name="Picture 2" descr="مشاهدة صورة المصدر">
            <a:extLst>
              <a:ext uri="{FF2B5EF4-FFF2-40B4-BE49-F238E27FC236}">
                <a16:creationId xmlns:a16="http://schemas.microsoft.com/office/drawing/2014/main" id="{9CFBD39B-ABC5-4E63-A686-BA8965CD5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705" y="3236575"/>
            <a:ext cx="2381824" cy="139394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نتيجة الصورة لـ Family muslims praying">
            <a:extLst>
              <a:ext uri="{FF2B5EF4-FFF2-40B4-BE49-F238E27FC236}">
                <a16:creationId xmlns:a16="http://schemas.microsoft.com/office/drawing/2014/main" id="{25B6C623-1F7E-4AF7-B5B4-698362A4F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00041"/>
            <a:ext cx="2328370" cy="143653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نتيجة الصورة لـ Madinah">
            <a:extLst>
              <a:ext uri="{FF2B5EF4-FFF2-40B4-BE49-F238E27FC236}">
                <a16:creationId xmlns:a16="http://schemas.microsoft.com/office/drawing/2014/main" id="{5D25DB47-1FFE-46B6-A02D-886E05DF4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95" y="3528225"/>
            <a:ext cx="3273236" cy="129439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نتيجة الصورة لـ Islam Quran">
            <a:extLst>
              <a:ext uri="{FF2B5EF4-FFF2-40B4-BE49-F238E27FC236}">
                <a16:creationId xmlns:a16="http://schemas.microsoft.com/office/drawing/2014/main" id="{08EDE4D2-1F56-44DC-8EEC-017A79BF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15" y="3889119"/>
            <a:ext cx="1343025" cy="74139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41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7C3C6A5-AEEB-432E-B91A-4B12B312F5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36" y="357806"/>
            <a:ext cx="4349273" cy="3379305"/>
          </a:xfrm>
          <a:prstGeom prst="rect">
            <a:avLst/>
          </a:prstGeom>
        </p:spPr>
      </p:pic>
      <p:pic>
        <p:nvPicPr>
          <p:cNvPr id="12" name="Google Shape;227;p20">
            <a:extLst>
              <a:ext uri="{FF2B5EF4-FFF2-40B4-BE49-F238E27FC236}">
                <a16:creationId xmlns:a16="http://schemas.microsoft.com/office/drawing/2014/main" id="{97AB66B8-B129-4C23-87AE-8365F76FCC9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26049" y="0"/>
            <a:ext cx="1124630" cy="10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5.2">
            <a:hlinkClick r:id="" action="ppaction://media"/>
            <a:extLst>
              <a:ext uri="{FF2B5EF4-FFF2-40B4-BE49-F238E27FC236}">
                <a16:creationId xmlns:a16="http://schemas.microsoft.com/office/drawing/2014/main" id="{71910E10-0FB0-4BA8-914D-718C7F952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47479" y="193040"/>
            <a:ext cx="406400" cy="406400"/>
          </a:xfrm>
          <a:prstGeom prst="rect">
            <a:avLst/>
          </a:prstGeom>
        </p:spPr>
      </p:pic>
      <p:sp>
        <p:nvSpPr>
          <p:cNvPr id="8" name="مربع نص 5">
            <a:extLst>
              <a:ext uri="{FF2B5EF4-FFF2-40B4-BE49-F238E27FC236}">
                <a16:creationId xmlns:a16="http://schemas.microsoft.com/office/drawing/2014/main" id="{7FFB50D7-18EE-4CE5-BADD-1ACED6D937F0}"/>
              </a:ext>
            </a:extLst>
          </p:cNvPr>
          <p:cNvSpPr txBox="1"/>
          <p:nvPr/>
        </p:nvSpPr>
        <p:spPr>
          <a:xfrm>
            <a:off x="4571909" y="1053508"/>
            <a:ext cx="3859536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will the Kingdom’s 2030 Vision provide the society?</a:t>
            </a:r>
          </a:p>
        </p:txBody>
      </p:sp>
      <p:cxnSp>
        <p:nvCxnSpPr>
          <p:cNvPr id="9" name="رابط مستقيم 27">
            <a:extLst>
              <a:ext uri="{FF2B5EF4-FFF2-40B4-BE49-F238E27FC236}">
                <a16:creationId xmlns:a16="http://schemas.microsoft.com/office/drawing/2014/main" id="{6D56EEAF-BE66-4B5C-A1AA-24C53235903D}"/>
              </a:ext>
            </a:extLst>
          </p:cNvPr>
          <p:cNvCxnSpPr>
            <a:cxnSpLocks/>
          </p:cNvCxnSpPr>
          <p:nvPr/>
        </p:nvCxnSpPr>
        <p:spPr>
          <a:xfrm>
            <a:off x="380012" y="1212375"/>
            <a:ext cx="3852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27">
            <a:extLst>
              <a:ext uri="{FF2B5EF4-FFF2-40B4-BE49-F238E27FC236}">
                <a16:creationId xmlns:a16="http://schemas.microsoft.com/office/drawing/2014/main" id="{E89C79C4-6036-4F8C-8BF1-5586C3F7C780}"/>
              </a:ext>
            </a:extLst>
          </p:cNvPr>
          <p:cNvCxnSpPr>
            <a:cxnSpLocks/>
          </p:cNvCxnSpPr>
          <p:nvPr/>
        </p:nvCxnSpPr>
        <p:spPr>
          <a:xfrm>
            <a:off x="380012" y="1556269"/>
            <a:ext cx="2988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A7FBF472-1873-4D0C-9D69-986C7491FDC3}"/>
              </a:ext>
            </a:extLst>
          </p:cNvPr>
          <p:cNvSpPr txBox="1"/>
          <p:nvPr/>
        </p:nvSpPr>
        <p:spPr>
          <a:xfrm>
            <a:off x="4594343" y="1761394"/>
            <a:ext cx="143307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Why?</a:t>
            </a:r>
          </a:p>
        </p:txBody>
      </p:sp>
      <p:cxnSp>
        <p:nvCxnSpPr>
          <p:cNvPr id="13" name="رابط مستقيم 27">
            <a:extLst>
              <a:ext uri="{FF2B5EF4-FFF2-40B4-BE49-F238E27FC236}">
                <a16:creationId xmlns:a16="http://schemas.microsoft.com/office/drawing/2014/main" id="{8C8DAB1B-36B6-4E51-94FF-836C8AFA4597}"/>
              </a:ext>
            </a:extLst>
          </p:cNvPr>
          <p:cNvCxnSpPr>
            <a:cxnSpLocks/>
          </p:cNvCxnSpPr>
          <p:nvPr/>
        </p:nvCxnSpPr>
        <p:spPr>
          <a:xfrm>
            <a:off x="3498437" y="1556269"/>
            <a:ext cx="75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id="{11E22671-4C7D-4AE8-BAF9-55118A857570}"/>
              </a:ext>
            </a:extLst>
          </p:cNvPr>
          <p:cNvCxnSpPr>
            <a:cxnSpLocks/>
          </p:cNvCxnSpPr>
          <p:nvPr/>
        </p:nvCxnSpPr>
        <p:spPr>
          <a:xfrm>
            <a:off x="366617" y="1891549"/>
            <a:ext cx="1522635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062BADB4-3CB8-4DF3-ACA7-CB953EE34A3D}"/>
              </a:ext>
            </a:extLst>
          </p:cNvPr>
          <p:cNvSpPr txBox="1"/>
          <p:nvPr/>
        </p:nvSpPr>
        <p:spPr>
          <a:xfrm>
            <a:off x="4571908" y="2224256"/>
            <a:ext cx="4168232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</a:rPr>
              <a:t>What will the members of the kingdom enjoy according to 2030 vision?</a:t>
            </a:r>
          </a:p>
        </p:txBody>
      </p:sp>
      <p:cxnSp>
        <p:nvCxnSpPr>
          <p:cNvPr id="16" name="رابط مستقيم 27">
            <a:extLst>
              <a:ext uri="{FF2B5EF4-FFF2-40B4-BE49-F238E27FC236}">
                <a16:creationId xmlns:a16="http://schemas.microsoft.com/office/drawing/2014/main" id="{7EF85AB4-5FE4-41BE-9BCB-F8B43FABED84}"/>
              </a:ext>
            </a:extLst>
          </p:cNvPr>
          <p:cNvCxnSpPr>
            <a:cxnSpLocks/>
          </p:cNvCxnSpPr>
          <p:nvPr/>
        </p:nvCxnSpPr>
        <p:spPr>
          <a:xfrm>
            <a:off x="1677257" y="2241285"/>
            <a:ext cx="2592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D68162C8-A18E-4661-B8C2-40414185351E}"/>
              </a:ext>
            </a:extLst>
          </p:cNvPr>
          <p:cNvCxnSpPr>
            <a:cxnSpLocks/>
          </p:cNvCxnSpPr>
          <p:nvPr/>
        </p:nvCxnSpPr>
        <p:spPr>
          <a:xfrm>
            <a:off x="366617" y="2557515"/>
            <a:ext cx="3780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E8246B2B-FC8A-49E0-B6C9-199487197DFF}"/>
              </a:ext>
            </a:extLst>
          </p:cNvPr>
          <p:cNvCxnSpPr>
            <a:cxnSpLocks/>
          </p:cNvCxnSpPr>
          <p:nvPr/>
        </p:nvCxnSpPr>
        <p:spPr>
          <a:xfrm>
            <a:off x="366617" y="2904225"/>
            <a:ext cx="3960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263E8911-D114-4F01-8934-15AB0AB9411E}"/>
              </a:ext>
            </a:extLst>
          </p:cNvPr>
          <p:cNvCxnSpPr>
            <a:cxnSpLocks/>
          </p:cNvCxnSpPr>
          <p:nvPr/>
        </p:nvCxnSpPr>
        <p:spPr>
          <a:xfrm>
            <a:off x="380012" y="3233304"/>
            <a:ext cx="3960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7C36C227-C344-4A5C-95FA-EC28222F6286}"/>
              </a:ext>
            </a:extLst>
          </p:cNvPr>
          <p:cNvCxnSpPr>
            <a:cxnSpLocks/>
          </p:cNvCxnSpPr>
          <p:nvPr/>
        </p:nvCxnSpPr>
        <p:spPr>
          <a:xfrm>
            <a:off x="380012" y="3568584"/>
            <a:ext cx="3744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نتيجة الصورة لـ the kingdom’s 2030 vision for people">
            <a:extLst>
              <a:ext uri="{FF2B5EF4-FFF2-40B4-BE49-F238E27FC236}">
                <a16:creationId xmlns:a16="http://schemas.microsoft.com/office/drawing/2014/main" id="{F4B6FF3D-3383-4E9F-A3A0-A181B040D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1"/>
          <a:stretch/>
        </p:blipFill>
        <p:spPr bwMode="auto">
          <a:xfrm>
            <a:off x="146116" y="3644873"/>
            <a:ext cx="8853103" cy="993822"/>
          </a:xfrm>
          <a:prstGeom prst="rect">
            <a:avLst/>
          </a:prstGeom>
          <a:noFill/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35A2C3A8-1668-43AA-BA03-91723AE3508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843" y="149868"/>
            <a:ext cx="1241152" cy="513755"/>
          </a:xfrm>
          <a:prstGeom prst="rect">
            <a:avLst/>
          </a:prstGeom>
        </p:spPr>
      </p:pic>
      <p:sp>
        <p:nvSpPr>
          <p:cNvPr id="24" name="TextBox 16">
            <a:extLst>
              <a:ext uri="{FF2B5EF4-FFF2-40B4-BE49-F238E27FC236}">
                <a16:creationId xmlns:a16="http://schemas.microsoft.com/office/drawing/2014/main" id="{9459959D-9CA4-4D5C-B529-250516B1C416}"/>
              </a:ext>
            </a:extLst>
          </p:cNvPr>
          <p:cNvSpPr txBox="1"/>
          <p:nvPr/>
        </p:nvSpPr>
        <p:spPr>
          <a:xfrm>
            <a:off x="4648429" y="3401633"/>
            <a:ext cx="3852343" cy="307777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cs typeface="Times New Roman" pitchFamily="18" charset="0"/>
              </a:rPr>
              <a:t>potential = </a:t>
            </a:r>
            <a:r>
              <a:rPr lang="en-US" b="1" dirty="0">
                <a:solidFill>
                  <a:srgbClr val="00B0F0"/>
                </a:solidFill>
                <a:cs typeface="Times New Roman" pitchFamily="18" charset="0"/>
              </a:rPr>
              <a:t> an ability that can be developed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1228148A-484B-466A-AB33-25223727DAE9}"/>
              </a:ext>
            </a:extLst>
          </p:cNvPr>
          <p:cNvSpPr/>
          <p:nvPr/>
        </p:nvSpPr>
        <p:spPr>
          <a:xfrm>
            <a:off x="1172012" y="1641591"/>
            <a:ext cx="720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5C9F6E40-9F74-453B-9692-D32A63C99641}"/>
              </a:ext>
            </a:extLst>
          </p:cNvPr>
          <p:cNvSpPr/>
          <p:nvPr/>
        </p:nvSpPr>
        <p:spPr>
          <a:xfrm>
            <a:off x="646232" y="2320764"/>
            <a:ext cx="900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00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1" grpId="0"/>
      <p:bldP spid="15" grpId="0"/>
      <p:bldP spid="24" grpId="0" animBg="1"/>
      <p:bldP spid="25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E8B6930-074E-4E82-904A-3BDD38386E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" y="346712"/>
            <a:ext cx="4396740" cy="3028948"/>
          </a:xfrm>
          <a:prstGeom prst="rect">
            <a:avLst/>
          </a:prstGeom>
        </p:spPr>
      </p:pic>
      <p:pic>
        <p:nvPicPr>
          <p:cNvPr id="7" name="Google Shape;227;p20">
            <a:extLst>
              <a:ext uri="{FF2B5EF4-FFF2-40B4-BE49-F238E27FC236}">
                <a16:creationId xmlns:a16="http://schemas.microsoft.com/office/drawing/2014/main" id="{821D474D-ACC1-4CA1-A3E5-B509B9C21C2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26049" y="0"/>
            <a:ext cx="1124630" cy="10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5.3">
            <a:hlinkClick r:id="" action="ppaction://media"/>
            <a:extLst>
              <a:ext uri="{FF2B5EF4-FFF2-40B4-BE49-F238E27FC236}">
                <a16:creationId xmlns:a16="http://schemas.microsoft.com/office/drawing/2014/main" id="{8402F1D1-F7FD-469B-82BF-7DE207681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47479" y="193040"/>
            <a:ext cx="406400" cy="406400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19C6D93-6940-4C53-BD9A-66A4EA95E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5F9FC"/>
              </a:clrFrom>
              <a:clrTo>
                <a:srgbClr val="F5F9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4" t="76150" r="12954"/>
          <a:stretch/>
        </p:blipFill>
        <p:spPr bwMode="auto">
          <a:xfrm>
            <a:off x="236221" y="3482340"/>
            <a:ext cx="8810238" cy="124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5">
            <a:extLst>
              <a:ext uri="{FF2B5EF4-FFF2-40B4-BE49-F238E27FC236}">
                <a16:creationId xmlns:a16="http://schemas.microsoft.com/office/drawing/2014/main" id="{2AFB7A12-7607-44AF-9E5C-3942A5C653B5}"/>
              </a:ext>
            </a:extLst>
          </p:cNvPr>
          <p:cNvSpPr txBox="1"/>
          <p:nvPr/>
        </p:nvSpPr>
        <p:spPr>
          <a:xfrm>
            <a:off x="4575130" y="928715"/>
            <a:ext cx="4502660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will culture and entertainment project contribute?</a:t>
            </a:r>
          </a:p>
        </p:txBody>
      </p:sp>
      <p:cxnSp>
        <p:nvCxnSpPr>
          <p:cNvPr id="13" name="رابط مستقيم 27">
            <a:extLst>
              <a:ext uri="{FF2B5EF4-FFF2-40B4-BE49-F238E27FC236}">
                <a16:creationId xmlns:a16="http://schemas.microsoft.com/office/drawing/2014/main" id="{83D02618-826F-406B-A4CC-E8CF300AEB84}"/>
              </a:ext>
            </a:extLst>
          </p:cNvPr>
          <p:cNvCxnSpPr>
            <a:cxnSpLocks/>
          </p:cNvCxnSpPr>
          <p:nvPr/>
        </p:nvCxnSpPr>
        <p:spPr>
          <a:xfrm>
            <a:off x="319052" y="1120342"/>
            <a:ext cx="3852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id="{446E8EBE-683E-4B8C-A2A2-CBB98BC1E37B}"/>
              </a:ext>
            </a:extLst>
          </p:cNvPr>
          <p:cNvCxnSpPr>
            <a:cxnSpLocks/>
          </p:cNvCxnSpPr>
          <p:nvPr/>
        </p:nvCxnSpPr>
        <p:spPr>
          <a:xfrm>
            <a:off x="319052" y="1531822"/>
            <a:ext cx="2808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ACD7E7E7-BE10-4F31-B156-9B0E35B38E44}"/>
              </a:ext>
            </a:extLst>
          </p:cNvPr>
          <p:cNvSpPr txBox="1"/>
          <p:nvPr/>
        </p:nvSpPr>
        <p:spPr>
          <a:xfrm>
            <a:off x="4641340" y="1743281"/>
            <a:ext cx="226238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 are they?</a:t>
            </a:r>
          </a:p>
        </p:txBody>
      </p:sp>
      <p:cxnSp>
        <p:nvCxnSpPr>
          <p:cNvPr id="16" name="رابط مستقيم 27">
            <a:extLst>
              <a:ext uri="{FF2B5EF4-FFF2-40B4-BE49-F238E27FC236}">
                <a16:creationId xmlns:a16="http://schemas.microsoft.com/office/drawing/2014/main" id="{2C02A33A-435C-474D-8939-B809448237FE}"/>
              </a:ext>
            </a:extLst>
          </p:cNvPr>
          <p:cNvCxnSpPr>
            <a:cxnSpLocks/>
          </p:cNvCxnSpPr>
          <p:nvPr/>
        </p:nvCxnSpPr>
        <p:spPr>
          <a:xfrm>
            <a:off x="3216497" y="1531822"/>
            <a:ext cx="72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95D2B794-17B4-49C7-B668-900875011D48}"/>
              </a:ext>
            </a:extLst>
          </p:cNvPr>
          <p:cNvCxnSpPr>
            <a:cxnSpLocks/>
          </p:cNvCxnSpPr>
          <p:nvPr/>
        </p:nvCxnSpPr>
        <p:spPr>
          <a:xfrm>
            <a:off x="319051" y="1920662"/>
            <a:ext cx="176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AA797E1C-7958-4482-A6C6-4C4BF008CFDB}"/>
              </a:ext>
            </a:extLst>
          </p:cNvPr>
          <p:cNvCxnSpPr>
            <a:cxnSpLocks/>
          </p:cNvCxnSpPr>
          <p:nvPr/>
        </p:nvCxnSpPr>
        <p:spPr>
          <a:xfrm>
            <a:off x="2155472" y="1926493"/>
            <a:ext cx="2268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E4001619-A595-4B32-BBA1-287B5A15B772}"/>
              </a:ext>
            </a:extLst>
          </p:cNvPr>
          <p:cNvCxnSpPr>
            <a:cxnSpLocks/>
          </p:cNvCxnSpPr>
          <p:nvPr/>
        </p:nvCxnSpPr>
        <p:spPr>
          <a:xfrm>
            <a:off x="319051" y="2334223"/>
            <a:ext cx="432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8A2FC040-8EA0-44DB-BA43-A08FB9C538E4}"/>
              </a:ext>
            </a:extLst>
          </p:cNvPr>
          <p:cNvSpPr txBox="1"/>
          <p:nvPr/>
        </p:nvSpPr>
        <p:spPr>
          <a:xfrm>
            <a:off x="4641339" y="2172709"/>
            <a:ext cx="4405119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Will the higher education address real needs?</a:t>
            </a:r>
          </a:p>
        </p:txBody>
      </p:sp>
      <p:cxnSp>
        <p:nvCxnSpPr>
          <p:cNvPr id="22" name="رابط مستقيم 27">
            <a:extLst>
              <a:ext uri="{FF2B5EF4-FFF2-40B4-BE49-F238E27FC236}">
                <a16:creationId xmlns:a16="http://schemas.microsoft.com/office/drawing/2014/main" id="{3F7CA7B5-B0DD-411E-A559-CBB57904A6F7}"/>
              </a:ext>
            </a:extLst>
          </p:cNvPr>
          <p:cNvCxnSpPr>
            <a:cxnSpLocks/>
          </p:cNvCxnSpPr>
          <p:nvPr/>
        </p:nvCxnSpPr>
        <p:spPr>
          <a:xfrm>
            <a:off x="319051" y="2712040"/>
            <a:ext cx="4068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9664687A-CF2A-4542-AEA7-7A405C3ED975}"/>
              </a:ext>
            </a:extLst>
          </p:cNvPr>
          <p:cNvCxnSpPr>
            <a:cxnSpLocks/>
          </p:cNvCxnSpPr>
          <p:nvPr/>
        </p:nvCxnSpPr>
        <p:spPr>
          <a:xfrm>
            <a:off x="319051" y="3119710"/>
            <a:ext cx="3600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مربع نص 5">
            <a:extLst>
              <a:ext uri="{FF2B5EF4-FFF2-40B4-BE49-F238E27FC236}">
                <a16:creationId xmlns:a16="http://schemas.microsoft.com/office/drawing/2014/main" id="{F95697F5-D76F-4603-8F12-6CF2DD9C0548}"/>
              </a:ext>
            </a:extLst>
          </p:cNvPr>
          <p:cNvSpPr txBox="1"/>
          <p:nvPr/>
        </p:nvSpPr>
        <p:spPr>
          <a:xfrm>
            <a:off x="6162728" y="2476942"/>
            <a:ext cx="226238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Yes, it will.</a:t>
            </a:r>
          </a:p>
        </p:txBody>
      </p:sp>
      <p:sp>
        <p:nvSpPr>
          <p:cNvPr id="25" name="مربع نص 5">
            <a:extLst>
              <a:ext uri="{FF2B5EF4-FFF2-40B4-BE49-F238E27FC236}">
                <a16:creationId xmlns:a16="http://schemas.microsoft.com/office/drawing/2014/main" id="{07F81A7C-2D7C-4668-BFCA-844154A868C1}"/>
              </a:ext>
            </a:extLst>
          </p:cNvPr>
          <p:cNvSpPr txBox="1"/>
          <p:nvPr/>
        </p:nvSpPr>
        <p:spPr>
          <a:xfrm>
            <a:off x="4635514" y="2839498"/>
            <a:ext cx="4405119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</a:rPr>
              <a:t>What will higher education provide?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488AC1EE-8D26-4713-80B5-9050CD5A7B8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843" y="149868"/>
            <a:ext cx="1241152" cy="513755"/>
          </a:xfrm>
          <a:prstGeom prst="rect">
            <a:avLst/>
          </a:prstGeom>
        </p:spPr>
      </p:pic>
      <p:sp>
        <p:nvSpPr>
          <p:cNvPr id="33" name="TextBox 16">
            <a:extLst>
              <a:ext uri="{FF2B5EF4-FFF2-40B4-BE49-F238E27FC236}">
                <a16:creationId xmlns:a16="http://schemas.microsoft.com/office/drawing/2014/main" id="{620B8612-9910-44FE-B661-44A8F9D7EB3F}"/>
              </a:ext>
            </a:extLst>
          </p:cNvPr>
          <p:cNvSpPr txBox="1"/>
          <p:nvPr/>
        </p:nvSpPr>
        <p:spPr>
          <a:xfrm>
            <a:off x="5705262" y="3542645"/>
            <a:ext cx="3177311" cy="307777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cs typeface="Times New Roman" pitchFamily="18" charset="0"/>
              </a:rPr>
              <a:t>contribute = </a:t>
            </a:r>
            <a:r>
              <a:rPr lang="en-US" b="1" dirty="0">
                <a:solidFill>
                  <a:srgbClr val="00B0F0"/>
                </a:solidFill>
                <a:cs typeface="Times New Roman" pitchFamily="18" charset="0"/>
              </a:rPr>
              <a:t> play a significant part</a:t>
            </a: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09F30A1E-D879-406E-9CE0-637FD9BCCC1E}"/>
              </a:ext>
            </a:extLst>
          </p:cNvPr>
          <p:cNvSpPr/>
          <p:nvPr/>
        </p:nvSpPr>
        <p:spPr>
          <a:xfrm>
            <a:off x="3283203" y="493482"/>
            <a:ext cx="792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715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5" grpId="0"/>
      <p:bldP spid="20" grpId="0"/>
      <p:bldP spid="24" grpId="0"/>
      <p:bldP spid="25" grpId="0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57E0022-AA5F-41DB-A41F-FABF54B38A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" y="480059"/>
            <a:ext cx="3840480" cy="2827021"/>
          </a:xfrm>
          <a:prstGeom prst="rect">
            <a:avLst/>
          </a:prstGeom>
        </p:spPr>
      </p:pic>
      <p:pic>
        <p:nvPicPr>
          <p:cNvPr id="8" name="Google Shape;227;p20">
            <a:extLst>
              <a:ext uri="{FF2B5EF4-FFF2-40B4-BE49-F238E27FC236}">
                <a16:creationId xmlns:a16="http://schemas.microsoft.com/office/drawing/2014/main" id="{94D2DB4C-2D40-4C06-AB32-FB4D4C0840D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26049" y="0"/>
            <a:ext cx="1124630" cy="10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35.4 Reading">
            <a:hlinkClick r:id="" action="ppaction://media"/>
            <a:extLst>
              <a:ext uri="{FF2B5EF4-FFF2-40B4-BE49-F238E27FC236}">
                <a16:creationId xmlns:a16="http://schemas.microsoft.com/office/drawing/2014/main" id="{EB7BAC51-A88F-4AA1-A94F-7A5EA4356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47479" y="193040"/>
            <a:ext cx="406400" cy="4064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B38683A-DADE-4C41-A575-5F07617A3F5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070" y="3143250"/>
            <a:ext cx="4267200" cy="7239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AD898FC-CD8B-4F00-B896-7D9D2658359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843" y="149868"/>
            <a:ext cx="1241152" cy="513755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73F5931-10F6-46A7-96B0-6CD14E3A5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7679" y="3143250"/>
            <a:ext cx="4759467" cy="17970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5">
            <a:extLst>
              <a:ext uri="{FF2B5EF4-FFF2-40B4-BE49-F238E27FC236}">
                <a16:creationId xmlns:a16="http://schemas.microsoft.com/office/drawing/2014/main" id="{D514461B-81CD-40E7-81F0-4FA9068B6FC6}"/>
              </a:ext>
            </a:extLst>
          </p:cNvPr>
          <p:cNvSpPr txBox="1"/>
          <p:nvPr/>
        </p:nvSpPr>
        <p:spPr>
          <a:xfrm>
            <a:off x="4384533" y="1155592"/>
            <a:ext cx="4759467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How many visitors did the expansion of the Two Holy Mosques provide with in 2020?</a:t>
            </a:r>
          </a:p>
        </p:txBody>
      </p: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id="{7F20235B-19B5-4E65-86D2-2F336E84EC86}"/>
              </a:ext>
            </a:extLst>
          </p:cNvPr>
          <p:cNvCxnSpPr>
            <a:cxnSpLocks/>
          </p:cNvCxnSpPr>
          <p:nvPr/>
        </p:nvCxnSpPr>
        <p:spPr>
          <a:xfrm>
            <a:off x="1862782" y="2566327"/>
            <a:ext cx="1116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4850287C-77F5-416D-BD03-87DD68B678DD}"/>
              </a:ext>
            </a:extLst>
          </p:cNvPr>
          <p:cNvSpPr txBox="1"/>
          <p:nvPr/>
        </p:nvSpPr>
        <p:spPr>
          <a:xfrm>
            <a:off x="4384532" y="2251680"/>
            <a:ext cx="4580397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 is the main idea of this paragraph?</a:t>
            </a:r>
          </a:p>
        </p:txBody>
      </p:sp>
      <p:sp>
        <p:nvSpPr>
          <p:cNvPr id="16" name="مربع نص 5">
            <a:extLst>
              <a:ext uri="{FF2B5EF4-FFF2-40B4-BE49-F238E27FC236}">
                <a16:creationId xmlns:a16="http://schemas.microsoft.com/office/drawing/2014/main" id="{E8BA6345-38AB-4726-90B9-CAB0AB005B7E}"/>
              </a:ext>
            </a:extLst>
          </p:cNvPr>
          <p:cNvSpPr txBox="1"/>
          <p:nvPr/>
        </p:nvSpPr>
        <p:spPr>
          <a:xfrm>
            <a:off x="4384532" y="2866191"/>
            <a:ext cx="458039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Services to the Holy Mosques</a:t>
            </a:r>
          </a:p>
        </p:txBody>
      </p:sp>
    </p:spTree>
    <p:extLst>
      <p:ext uri="{BB962C8B-B14F-4D97-AF65-F5344CB8AC3E}">
        <p14:creationId xmlns:p14="http://schemas.microsoft.com/office/powerpoint/2010/main" val="122659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A584507-913A-4AF4-AE7E-CBD0B9B709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79" y="286246"/>
            <a:ext cx="4389121" cy="4148593"/>
          </a:xfrm>
          <a:prstGeom prst="rect">
            <a:avLst/>
          </a:prstGeom>
        </p:spPr>
      </p:pic>
      <p:pic>
        <p:nvPicPr>
          <p:cNvPr id="7" name="Google Shape;227;p20">
            <a:extLst>
              <a:ext uri="{FF2B5EF4-FFF2-40B4-BE49-F238E27FC236}">
                <a16:creationId xmlns:a16="http://schemas.microsoft.com/office/drawing/2014/main" id="{AFD9439B-ADB8-477E-8B26-0131E2B922E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26049" y="0"/>
            <a:ext cx="1124630" cy="10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35.0">
            <a:hlinkClick r:id="" action="ppaction://media"/>
            <a:extLst>
              <a:ext uri="{FF2B5EF4-FFF2-40B4-BE49-F238E27FC236}">
                <a16:creationId xmlns:a16="http://schemas.microsoft.com/office/drawing/2014/main" id="{8A95F2BE-2DE1-4E6E-AAE3-BD2509B128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476" end="18063.45"/>
                </p14:media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47479" y="193040"/>
            <a:ext cx="406400" cy="4064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4CA406D-2200-41A0-91F8-29A369BFF64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843" y="149868"/>
            <a:ext cx="1241152" cy="513755"/>
          </a:xfrm>
          <a:prstGeom prst="rect">
            <a:avLst/>
          </a:prstGeom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35B785DF-7646-4787-8465-B5CE2B22DBEB}"/>
              </a:ext>
            </a:extLst>
          </p:cNvPr>
          <p:cNvSpPr txBox="1"/>
          <p:nvPr/>
        </p:nvSpPr>
        <p:spPr>
          <a:xfrm>
            <a:off x="4572000" y="904149"/>
            <a:ext cx="4502660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will the dynamic business environment with upgraded services offer?</a:t>
            </a:r>
          </a:p>
        </p:txBody>
      </p: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6C64D3A9-C37C-424D-A0C2-2EF3798EA4D9}"/>
              </a:ext>
            </a:extLst>
          </p:cNvPr>
          <p:cNvCxnSpPr>
            <a:cxnSpLocks/>
          </p:cNvCxnSpPr>
          <p:nvPr/>
        </p:nvCxnSpPr>
        <p:spPr>
          <a:xfrm>
            <a:off x="339843" y="1667276"/>
            <a:ext cx="3672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رابط مستقيم 27">
            <a:extLst>
              <a:ext uri="{FF2B5EF4-FFF2-40B4-BE49-F238E27FC236}">
                <a16:creationId xmlns:a16="http://schemas.microsoft.com/office/drawing/2014/main" id="{F2DB63C8-B819-4041-A557-4520C3BE2690}"/>
              </a:ext>
            </a:extLst>
          </p:cNvPr>
          <p:cNvCxnSpPr>
            <a:cxnSpLocks/>
          </p:cNvCxnSpPr>
          <p:nvPr/>
        </p:nvCxnSpPr>
        <p:spPr>
          <a:xfrm>
            <a:off x="315921" y="1917452"/>
            <a:ext cx="3024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2DB64B11-8B26-4B34-AC18-3F9E2ED44419}"/>
              </a:ext>
            </a:extLst>
          </p:cNvPr>
          <p:cNvSpPr txBox="1"/>
          <p:nvPr/>
        </p:nvSpPr>
        <p:spPr>
          <a:xfrm>
            <a:off x="4595620" y="1841677"/>
            <a:ext cx="4502660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27CC2"/>
                </a:solidFill>
              </a:rPr>
              <a:t>Does the kingdom have a strategic position?</a:t>
            </a:r>
          </a:p>
        </p:txBody>
      </p:sp>
      <p:cxnSp>
        <p:nvCxnSpPr>
          <p:cNvPr id="13" name="رابط مستقيم 27">
            <a:extLst>
              <a:ext uri="{FF2B5EF4-FFF2-40B4-BE49-F238E27FC236}">
                <a16:creationId xmlns:a16="http://schemas.microsoft.com/office/drawing/2014/main" id="{0B8BE003-BFF1-4740-960F-84927769B1FB}"/>
              </a:ext>
            </a:extLst>
          </p:cNvPr>
          <p:cNvCxnSpPr>
            <a:cxnSpLocks/>
          </p:cNvCxnSpPr>
          <p:nvPr/>
        </p:nvCxnSpPr>
        <p:spPr>
          <a:xfrm>
            <a:off x="339843" y="2299736"/>
            <a:ext cx="381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id="{B9D51E72-1620-4F46-B30C-88EA201CAE92}"/>
              </a:ext>
            </a:extLst>
          </p:cNvPr>
          <p:cNvCxnSpPr>
            <a:cxnSpLocks/>
          </p:cNvCxnSpPr>
          <p:nvPr/>
        </p:nvCxnSpPr>
        <p:spPr>
          <a:xfrm>
            <a:off x="315921" y="2571750"/>
            <a:ext cx="363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id="{73D4D5B8-4DF3-43CC-85DE-A6CC14462F88}"/>
              </a:ext>
            </a:extLst>
          </p:cNvPr>
          <p:cNvCxnSpPr>
            <a:cxnSpLocks/>
          </p:cNvCxnSpPr>
          <p:nvPr/>
        </p:nvCxnSpPr>
        <p:spPr>
          <a:xfrm>
            <a:off x="315921" y="2846070"/>
            <a:ext cx="288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مربع نص 5">
            <a:extLst>
              <a:ext uri="{FF2B5EF4-FFF2-40B4-BE49-F238E27FC236}">
                <a16:creationId xmlns:a16="http://schemas.microsoft.com/office/drawing/2014/main" id="{44E8EC23-276F-4A77-A5C5-5667C122A673}"/>
              </a:ext>
            </a:extLst>
          </p:cNvPr>
          <p:cNvSpPr txBox="1"/>
          <p:nvPr/>
        </p:nvSpPr>
        <p:spPr>
          <a:xfrm>
            <a:off x="5807959" y="2147518"/>
            <a:ext cx="226238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Yes, it has.</a:t>
            </a:r>
          </a:p>
        </p:txBody>
      </p:sp>
      <p:sp>
        <p:nvSpPr>
          <p:cNvPr id="17" name="مربع نص 5">
            <a:extLst>
              <a:ext uri="{FF2B5EF4-FFF2-40B4-BE49-F238E27FC236}">
                <a16:creationId xmlns:a16="http://schemas.microsoft.com/office/drawing/2014/main" id="{6A35972E-F696-45D9-B907-49B9BC6938B4}"/>
              </a:ext>
            </a:extLst>
          </p:cNvPr>
          <p:cNvSpPr txBox="1"/>
          <p:nvPr/>
        </p:nvSpPr>
        <p:spPr>
          <a:xfrm>
            <a:off x="4595620" y="2484733"/>
            <a:ext cx="226238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Explain.</a:t>
            </a:r>
          </a:p>
        </p:txBody>
      </p:sp>
      <p:sp>
        <p:nvSpPr>
          <p:cNvPr id="18" name="مربع نص 5">
            <a:extLst>
              <a:ext uri="{FF2B5EF4-FFF2-40B4-BE49-F238E27FC236}">
                <a16:creationId xmlns:a16="http://schemas.microsoft.com/office/drawing/2014/main" id="{4DBDCDA2-40F6-49DE-83F6-5153081F7749}"/>
              </a:ext>
            </a:extLst>
          </p:cNvPr>
          <p:cNvSpPr txBox="1"/>
          <p:nvPr/>
        </p:nvSpPr>
        <p:spPr>
          <a:xfrm>
            <a:off x="4595619" y="2872986"/>
            <a:ext cx="438912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DD9"/>
                </a:solidFill>
              </a:rPr>
              <a:t>What will the telecommunication sector provide?</a:t>
            </a:r>
          </a:p>
        </p:txBody>
      </p: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C2278116-6471-4A44-9011-53CFCB746BF2}"/>
              </a:ext>
            </a:extLst>
          </p:cNvPr>
          <p:cNvCxnSpPr>
            <a:cxnSpLocks/>
          </p:cNvCxnSpPr>
          <p:nvPr/>
        </p:nvCxnSpPr>
        <p:spPr>
          <a:xfrm>
            <a:off x="1810767" y="3769386"/>
            <a:ext cx="2124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89B4E4A2-8489-4B14-9BCE-E5DBE1ADCEB3}"/>
              </a:ext>
            </a:extLst>
          </p:cNvPr>
          <p:cNvCxnSpPr>
            <a:cxnSpLocks/>
          </p:cNvCxnSpPr>
          <p:nvPr/>
        </p:nvCxnSpPr>
        <p:spPr>
          <a:xfrm>
            <a:off x="339843" y="4030438"/>
            <a:ext cx="3384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4DCC9A12-BABF-46DD-8190-6E21AB9A74F8}"/>
              </a:ext>
            </a:extLst>
          </p:cNvPr>
          <p:cNvCxnSpPr>
            <a:cxnSpLocks/>
          </p:cNvCxnSpPr>
          <p:nvPr/>
        </p:nvCxnSpPr>
        <p:spPr>
          <a:xfrm>
            <a:off x="339843" y="4283539"/>
            <a:ext cx="2412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098" name="Picture 2" descr="نتيجة الصورة لـ The Kingdom Saudi Arabia  geographical position  center Europe, Africa, and Asia. ">
            <a:extLst>
              <a:ext uri="{FF2B5EF4-FFF2-40B4-BE49-F238E27FC236}">
                <a16:creationId xmlns:a16="http://schemas.microsoft.com/office/drawing/2014/main" id="{6AD2B527-CD00-40AE-9C36-E1EF0C500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301" y="3271596"/>
            <a:ext cx="1759353" cy="147057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مشاهدة صورة المصدر">
            <a:extLst>
              <a:ext uri="{FF2B5EF4-FFF2-40B4-BE49-F238E27FC236}">
                <a16:creationId xmlns:a16="http://schemas.microsoft.com/office/drawing/2014/main" id="{2461EDE4-F669-4DDF-A16E-991B44F01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48"/>
          <a:stretch/>
        </p:blipFill>
        <p:spPr bwMode="auto">
          <a:xfrm>
            <a:off x="5699760" y="3695699"/>
            <a:ext cx="1443989" cy="96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نتيجة الصورة لـ job opportunities icon">
            <a:extLst>
              <a:ext uri="{FF2B5EF4-FFF2-40B4-BE49-F238E27FC236}">
                <a16:creationId xmlns:a16="http://schemas.microsoft.com/office/drawing/2014/main" id="{6F2F8789-6764-4AB7-A215-49CFDE563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79" y="3775784"/>
            <a:ext cx="1140617" cy="8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0F852B6-C9B0-4A9E-83FB-87FB49F8E8D0}"/>
              </a:ext>
            </a:extLst>
          </p:cNvPr>
          <p:cNvSpPr/>
          <p:nvPr/>
        </p:nvSpPr>
        <p:spPr>
          <a:xfrm>
            <a:off x="1745541" y="912891"/>
            <a:ext cx="648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1826E6E7-2FCF-4B63-AEB8-931612F46AC1}"/>
              </a:ext>
            </a:extLst>
          </p:cNvPr>
          <p:cNvSpPr/>
          <p:nvPr/>
        </p:nvSpPr>
        <p:spPr>
          <a:xfrm>
            <a:off x="625401" y="1173249"/>
            <a:ext cx="792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73AF5B2C-9E79-4127-8FB3-66F71A0B8D5F}"/>
              </a:ext>
            </a:extLst>
          </p:cNvPr>
          <p:cNvSpPr/>
          <p:nvPr/>
        </p:nvSpPr>
        <p:spPr>
          <a:xfrm>
            <a:off x="1545843" y="1428756"/>
            <a:ext cx="864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CAA16761-2487-4A72-860A-B224C809AF58}"/>
              </a:ext>
            </a:extLst>
          </p:cNvPr>
          <p:cNvSpPr/>
          <p:nvPr/>
        </p:nvSpPr>
        <p:spPr>
          <a:xfrm>
            <a:off x="966831" y="914164"/>
            <a:ext cx="576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4E88784D-C4CB-41A1-9ED4-A8869DC0F46C}"/>
              </a:ext>
            </a:extLst>
          </p:cNvPr>
          <p:cNvSpPr/>
          <p:nvPr/>
        </p:nvSpPr>
        <p:spPr>
          <a:xfrm>
            <a:off x="3147843" y="3271595"/>
            <a:ext cx="468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A88A6F19-31B3-4048-BCC0-02926EFE7F7E}"/>
              </a:ext>
            </a:extLst>
          </p:cNvPr>
          <p:cNvSpPr/>
          <p:nvPr/>
        </p:nvSpPr>
        <p:spPr>
          <a:xfrm>
            <a:off x="294758" y="3541039"/>
            <a:ext cx="360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16EBE7FC-1938-49AA-BB60-E62BDF53999D}"/>
              </a:ext>
            </a:extLst>
          </p:cNvPr>
          <p:cNvSpPr/>
          <p:nvPr/>
        </p:nvSpPr>
        <p:spPr>
          <a:xfrm>
            <a:off x="1715258" y="4065639"/>
            <a:ext cx="540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BBA5E6FD-86E4-420C-AA0A-4C08DDC4E80A}"/>
              </a:ext>
            </a:extLst>
          </p:cNvPr>
          <p:cNvSpPr txBox="1"/>
          <p:nvPr/>
        </p:nvSpPr>
        <p:spPr>
          <a:xfrm>
            <a:off x="3964545" y="3552109"/>
            <a:ext cx="2520000" cy="276999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cs typeface="Times New Roman" pitchFamily="18" charset="0"/>
              </a:rPr>
              <a:t>sectors = </a:t>
            </a:r>
            <a:r>
              <a:rPr lang="en-US" sz="1200" b="1" dirty="0">
                <a:solidFill>
                  <a:srgbClr val="00B0F0"/>
                </a:solidFill>
                <a:cs typeface="Times New Roman" pitchFamily="18" charset="0"/>
              </a:rPr>
              <a:t>  areas of an economy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D044DBE2-F398-44F3-A785-3C9108DC413D}"/>
              </a:ext>
            </a:extLst>
          </p:cNvPr>
          <p:cNvSpPr txBox="1"/>
          <p:nvPr/>
        </p:nvSpPr>
        <p:spPr>
          <a:xfrm>
            <a:off x="3964545" y="3836444"/>
            <a:ext cx="3244138" cy="276999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cs typeface="Times New Roman" pitchFamily="18" charset="0"/>
              </a:rPr>
              <a:t>investment = </a:t>
            </a:r>
            <a:r>
              <a:rPr lang="en-US" sz="1200" b="1" dirty="0">
                <a:solidFill>
                  <a:srgbClr val="00B0F0"/>
                </a:solidFill>
                <a:cs typeface="Times New Roman" pitchFamily="18" charset="0"/>
              </a:rPr>
              <a:t>  the act of spending money</a:t>
            </a:r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C2A9C96E-6333-45AA-9546-48E572624944}"/>
              </a:ext>
            </a:extLst>
          </p:cNvPr>
          <p:cNvSpPr/>
          <p:nvPr/>
        </p:nvSpPr>
        <p:spPr>
          <a:xfrm>
            <a:off x="7449385" y="3945248"/>
            <a:ext cx="326991" cy="29410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C750A06D-8081-49CB-BCE8-77D4880EDB9D}"/>
              </a:ext>
            </a:extLst>
          </p:cNvPr>
          <p:cNvSpPr/>
          <p:nvPr/>
        </p:nvSpPr>
        <p:spPr>
          <a:xfrm>
            <a:off x="8183012" y="3496825"/>
            <a:ext cx="372591" cy="2725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id="{A541DE94-AF20-47E3-942A-A393AC443DE0}"/>
              </a:ext>
            </a:extLst>
          </p:cNvPr>
          <p:cNvSpPr/>
          <p:nvPr/>
        </p:nvSpPr>
        <p:spPr>
          <a:xfrm>
            <a:off x="7403785" y="3546645"/>
            <a:ext cx="372591" cy="2725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B19DC639-8E6E-432E-9D2B-501B799ABEAA}"/>
              </a:ext>
            </a:extLst>
          </p:cNvPr>
          <p:cNvSpPr/>
          <p:nvPr/>
        </p:nvSpPr>
        <p:spPr>
          <a:xfrm>
            <a:off x="7156537" y="4183581"/>
            <a:ext cx="372591" cy="2725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44828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2" grpId="0"/>
      <p:bldP spid="16" grpId="0"/>
      <p:bldP spid="17" grpId="0"/>
      <p:bldP spid="18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4B425A1-FB62-4A49-BC3E-A7B3B55DD6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295"/>
          <a:stretch/>
        </p:blipFill>
        <p:spPr>
          <a:xfrm>
            <a:off x="175260" y="853440"/>
            <a:ext cx="4396740" cy="2415540"/>
          </a:xfrm>
          <a:prstGeom prst="rect">
            <a:avLst/>
          </a:prstGeom>
        </p:spPr>
      </p:pic>
      <p:pic>
        <p:nvPicPr>
          <p:cNvPr id="7" name="Google Shape;227;p20">
            <a:extLst>
              <a:ext uri="{FF2B5EF4-FFF2-40B4-BE49-F238E27FC236}">
                <a16:creationId xmlns:a16="http://schemas.microsoft.com/office/drawing/2014/main" id="{328DA74F-4468-4959-9CF1-301BA27AA40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26049" y="0"/>
            <a:ext cx="1124630" cy="10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35.0">
            <a:hlinkClick r:id="" action="ppaction://media"/>
            <a:extLst>
              <a:ext uri="{FF2B5EF4-FFF2-40B4-BE49-F238E27FC236}">
                <a16:creationId xmlns:a16="http://schemas.microsoft.com/office/drawing/2014/main" id="{065F5BB6-DA0C-420D-860D-BCF06619DE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009" end="0.45"/>
                </p14:media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47479" y="193040"/>
            <a:ext cx="406400" cy="4064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DA63B4E-944A-412F-85FC-81AC0051DB9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843" y="149868"/>
            <a:ext cx="1241152" cy="513755"/>
          </a:xfrm>
          <a:prstGeom prst="rect">
            <a:avLst/>
          </a:prstGeom>
        </p:spPr>
      </p:pic>
      <p:pic>
        <p:nvPicPr>
          <p:cNvPr id="3076" name="Picture 4" descr="نتيجة الصورة لـ business environment">
            <a:extLst>
              <a:ext uri="{FF2B5EF4-FFF2-40B4-BE49-F238E27FC236}">
                <a16:creationId xmlns:a16="http://schemas.microsoft.com/office/drawing/2014/main" id="{EB077CE6-2195-49E0-9CEB-A851EFE7C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40" y="2876967"/>
            <a:ext cx="2903220" cy="204132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نتيجة الصورة لـ Saudi business ">
            <a:extLst>
              <a:ext uri="{FF2B5EF4-FFF2-40B4-BE49-F238E27FC236}">
                <a16:creationId xmlns:a16="http://schemas.microsoft.com/office/drawing/2014/main" id="{5A24A97A-F6E5-4637-83EF-8B8B4526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79" y="3004791"/>
            <a:ext cx="2806065" cy="178567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5">
            <a:extLst>
              <a:ext uri="{FF2B5EF4-FFF2-40B4-BE49-F238E27FC236}">
                <a16:creationId xmlns:a16="http://schemas.microsoft.com/office/drawing/2014/main" id="{7D08F753-E2E3-4C44-A4AF-40B612FA9268}"/>
              </a:ext>
            </a:extLst>
          </p:cNvPr>
          <p:cNvSpPr txBox="1"/>
          <p:nvPr/>
        </p:nvSpPr>
        <p:spPr>
          <a:xfrm>
            <a:off x="4572000" y="1176549"/>
            <a:ext cx="4502660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Why will the government services be streamlined?</a:t>
            </a:r>
          </a:p>
        </p:txBody>
      </p: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41614B08-2ABF-4460-B337-4E3FBD0291CC}"/>
              </a:ext>
            </a:extLst>
          </p:cNvPr>
          <p:cNvCxnSpPr>
            <a:cxnSpLocks/>
          </p:cNvCxnSpPr>
          <p:nvPr/>
        </p:nvCxnSpPr>
        <p:spPr>
          <a:xfrm>
            <a:off x="3454049" y="1276091"/>
            <a:ext cx="792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id="{DBAB46A0-A564-4A44-B2F3-31BDE28899A0}"/>
              </a:ext>
            </a:extLst>
          </p:cNvPr>
          <p:cNvCxnSpPr>
            <a:cxnSpLocks/>
          </p:cNvCxnSpPr>
          <p:nvPr/>
        </p:nvCxnSpPr>
        <p:spPr>
          <a:xfrm>
            <a:off x="317743" y="1671047"/>
            <a:ext cx="3852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id="{981F9FC6-D5E2-47A9-A2F0-62AC773C2329}"/>
              </a:ext>
            </a:extLst>
          </p:cNvPr>
          <p:cNvCxnSpPr>
            <a:cxnSpLocks/>
          </p:cNvCxnSpPr>
          <p:nvPr/>
        </p:nvCxnSpPr>
        <p:spPr>
          <a:xfrm>
            <a:off x="2029901" y="2529840"/>
            <a:ext cx="223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3DE80491-6F21-4F56-A66D-23FD03CE8E68}"/>
              </a:ext>
            </a:extLst>
          </p:cNvPr>
          <p:cNvCxnSpPr>
            <a:cxnSpLocks/>
          </p:cNvCxnSpPr>
          <p:nvPr/>
        </p:nvCxnSpPr>
        <p:spPr>
          <a:xfrm>
            <a:off x="325363" y="2941492"/>
            <a:ext cx="388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مربع نص 5">
            <a:extLst>
              <a:ext uri="{FF2B5EF4-FFF2-40B4-BE49-F238E27FC236}">
                <a16:creationId xmlns:a16="http://schemas.microsoft.com/office/drawing/2014/main" id="{993EC0F5-B995-4BC6-8C01-2DAF68C9F3AC}"/>
              </a:ext>
            </a:extLst>
          </p:cNvPr>
          <p:cNvSpPr txBox="1"/>
          <p:nvPr/>
        </p:nvSpPr>
        <p:spPr>
          <a:xfrm>
            <a:off x="4549901" y="1909344"/>
            <a:ext cx="4655060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 will the renewed and streamlined business environment increase?</a:t>
            </a:r>
          </a:p>
        </p:txBody>
      </p: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DC66A23E-0ADC-4F46-8FC0-FFDAFF5F5DAD}"/>
              </a:ext>
            </a:extLst>
          </p:cNvPr>
          <p:cNvCxnSpPr>
            <a:cxnSpLocks/>
          </p:cNvCxnSpPr>
          <p:nvPr/>
        </p:nvCxnSpPr>
        <p:spPr>
          <a:xfrm>
            <a:off x="325363" y="2072381"/>
            <a:ext cx="1404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F634F043-D028-4B3E-ABDB-D005CE83CC86}"/>
              </a:ext>
            </a:extLst>
          </p:cNvPr>
          <p:cNvSpPr/>
          <p:nvPr/>
        </p:nvSpPr>
        <p:spPr>
          <a:xfrm>
            <a:off x="2498343" y="992640"/>
            <a:ext cx="900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98C8B7B6-43ED-4DF6-894D-FCCCAA31DC2E}"/>
              </a:ext>
            </a:extLst>
          </p:cNvPr>
          <p:cNvSpPr/>
          <p:nvPr/>
        </p:nvSpPr>
        <p:spPr>
          <a:xfrm>
            <a:off x="3342327" y="1465264"/>
            <a:ext cx="900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52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64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8" grpId="0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61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840" y="1749566"/>
            <a:ext cx="2434284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FAC0727-AFB4-4E5E-B2F1-CBF0B9FB974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6620" y="856955"/>
            <a:ext cx="2166864" cy="27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09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4F80B89E-FE1D-4778-B0BC-37F5273CBD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20" y="309612"/>
            <a:ext cx="7681546" cy="350154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A83396C4-939B-4F22-8571-C870679FB8A6}"/>
              </a:ext>
            </a:extLst>
          </p:cNvPr>
          <p:cNvSpPr txBox="1"/>
          <p:nvPr/>
        </p:nvSpPr>
        <p:spPr>
          <a:xfrm>
            <a:off x="1018938" y="976006"/>
            <a:ext cx="52465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b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646DC1F1-7A03-434F-8636-9C0401F57009}"/>
              </a:ext>
            </a:extLst>
          </p:cNvPr>
          <p:cNvSpPr txBox="1"/>
          <p:nvPr/>
        </p:nvSpPr>
        <p:spPr>
          <a:xfrm>
            <a:off x="1033006" y="1259883"/>
            <a:ext cx="52465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f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6B6F2AB2-3ECA-4359-8332-66C2B71F6B5B}"/>
              </a:ext>
            </a:extLst>
          </p:cNvPr>
          <p:cNvSpPr txBox="1"/>
          <p:nvPr/>
        </p:nvSpPr>
        <p:spPr>
          <a:xfrm>
            <a:off x="1033006" y="1559463"/>
            <a:ext cx="52465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c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1B2987CC-664F-44E3-88E1-A7964D2D7347}"/>
              </a:ext>
            </a:extLst>
          </p:cNvPr>
          <p:cNvSpPr txBox="1"/>
          <p:nvPr/>
        </p:nvSpPr>
        <p:spPr>
          <a:xfrm>
            <a:off x="1033006" y="1828387"/>
            <a:ext cx="52465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d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92BC3CA7-D80D-4B30-89C5-810527CE0128}"/>
              </a:ext>
            </a:extLst>
          </p:cNvPr>
          <p:cNvSpPr txBox="1"/>
          <p:nvPr/>
        </p:nvSpPr>
        <p:spPr>
          <a:xfrm>
            <a:off x="1033006" y="2104644"/>
            <a:ext cx="52465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+mn-lt"/>
              </a:rPr>
              <a:t>i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BFD0FE70-CB32-41B0-9CF6-A98CBE8EE665}"/>
              </a:ext>
            </a:extLst>
          </p:cNvPr>
          <p:cNvSpPr txBox="1"/>
          <p:nvPr/>
        </p:nvSpPr>
        <p:spPr>
          <a:xfrm>
            <a:off x="1033006" y="2409037"/>
            <a:ext cx="52465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a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46FFBC70-FF08-433C-A049-BBA0D57C6B8F}"/>
              </a:ext>
            </a:extLst>
          </p:cNvPr>
          <p:cNvSpPr txBox="1"/>
          <p:nvPr/>
        </p:nvSpPr>
        <p:spPr>
          <a:xfrm>
            <a:off x="1033006" y="2685294"/>
            <a:ext cx="52465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h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B004F858-291F-4B12-9BE2-194B1625EBBE}"/>
              </a:ext>
            </a:extLst>
          </p:cNvPr>
          <p:cNvSpPr txBox="1"/>
          <p:nvPr/>
        </p:nvSpPr>
        <p:spPr>
          <a:xfrm>
            <a:off x="1033006" y="2992781"/>
            <a:ext cx="52465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g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6CF18CA1-2736-4039-A79F-991A5D5D5C6C}"/>
              </a:ext>
            </a:extLst>
          </p:cNvPr>
          <p:cNvSpPr txBox="1"/>
          <p:nvPr/>
        </p:nvSpPr>
        <p:spPr>
          <a:xfrm>
            <a:off x="1018017" y="3251880"/>
            <a:ext cx="52465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e</a:t>
            </a:r>
          </a:p>
        </p:txBody>
      </p:sp>
      <p:pic>
        <p:nvPicPr>
          <p:cNvPr id="15" name="Picture 2" descr="Bitmoji Image">
            <a:extLst>
              <a:ext uri="{FF2B5EF4-FFF2-40B4-BE49-F238E27FC236}">
                <a16:creationId xmlns:a16="http://schemas.microsoft.com/office/drawing/2014/main" id="{E381E6DA-1BB7-4A8F-8EED-D27A5039D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837" y="2179864"/>
            <a:ext cx="1843263" cy="250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40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CD1F56E-353C-42AB-BBE5-09C3EAF3A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7" y="372218"/>
            <a:ext cx="8772163" cy="2909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11A41B-82D3-44CE-8E8D-08BBF3ADA01C}"/>
              </a:ext>
            </a:extLst>
          </p:cNvPr>
          <p:cNvSpPr txBox="1"/>
          <p:nvPr/>
        </p:nvSpPr>
        <p:spPr>
          <a:xfrm>
            <a:off x="3552674" y="1040128"/>
            <a:ext cx="5339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rgbClr val="0000FF"/>
                </a:solidFill>
                <a:latin typeface="+mn-lt"/>
              </a:rPr>
              <a:t> many job opportunities, health care and high quality education.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A4F90-AAD7-477B-869A-99C13D8FD594}"/>
              </a:ext>
            </a:extLst>
          </p:cNvPr>
          <p:cNvSpPr txBox="1"/>
          <p:nvPr/>
        </p:nvSpPr>
        <p:spPr>
          <a:xfrm>
            <a:off x="3012827" y="1405940"/>
            <a:ext cx="4965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rgbClr val="0000FF"/>
                </a:solidFill>
                <a:latin typeface="+mn-lt"/>
              </a:rPr>
              <a:t> the training that people need for professional development.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BD178C-0499-415E-AF5E-AE7889917D07}"/>
              </a:ext>
            </a:extLst>
          </p:cNvPr>
          <p:cNvSpPr txBox="1"/>
          <p:nvPr/>
        </p:nvSpPr>
        <p:spPr>
          <a:xfrm>
            <a:off x="4195099" y="1750328"/>
            <a:ext cx="4598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rgbClr val="0000FF"/>
                </a:solidFill>
                <a:latin typeface="+mn-lt"/>
              </a:rPr>
              <a:t> services and facilities have been upgraded.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B2B22F-1AD9-4C60-85DB-77E927D8758F}"/>
              </a:ext>
            </a:extLst>
          </p:cNvPr>
          <p:cNvSpPr txBox="1"/>
          <p:nvPr/>
        </p:nvSpPr>
        <p:spPr>
          <a:xfrm>
            <a:off x="4137177" y="2128067"/>
            <a:ext cx="4892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rgbClr val="0000FF"/>
                </a:solidFill>
                <a:latin typeface="+mn-lt"/>
              </a:rPr>
              <a:t> attract large and small businesses from different countries.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6C879C-46CC-4297-B560-31135439CE36}"/>
              </a:ext>
            </a:extLst>
          </p:cNvPr>
          <p:cNvSpPr txBox="1"/>
          <p:nvPr/>
        </p:nvSpPr>
        <p:spPr>
          <a:xfrm>
            <a:off x="5505743" y="2483836"/>
            <a:ext cx="3638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rgbClr val="0000FF"/>
                </a:solidFill>
                <a:latin typeface="+mn-lt"/>
              </a:rPr>
              <a:t> connects Europe, Africa, and Asia.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07007-CDA6-4392-B773-C1B4948D923D}"/>
              </a:ext>
            </a:extLst>
          </p:cNvPr>
          <p:cNvSpPr txBox="1"/>
          <p:nvPr/>
        </p:nvSpPr>
        <p:spPr>
          <a:xfrm>
            <a:off x="3301214" y="2872061"/>
            <a:ext cx="3777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rgbClr val="0000FF"/>
                </a:solidFill>
                <a:latin typeface="+mn-lt"/>
              </a:rPr>
              <a:t> new businesses in different sectors.</a:t>
            </a:r>
          </a:p>
        </p:txBody>
      </p:sp>
    </p:spTree>
    <p:extLst>
      <p:ext uri="{BB962C8B-B14F-4D97-AF65-F5344CB8AC3E}">
        <p14:creationId xmlns:p14="http://schemas.microsoft.com/office/powerpoint/2010/main" val="322529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090BD12B-C9C2-4069-AB5C-CDDDA1036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8" y="262557"/>
            <a:ext cx="8678672" cy="421038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cxnSp>
        <p:nvCxnSpPr>
          <p:cNvPr id="9" name="رابط مستقيم 27">
            <a:extLst>
              <a:ext uri="{FF2B5EF4-FFF2-40B4-BE49-F238E27FC236}">
                <a16:creationId xmlns:a16="http://schemas.microsoft.com/office/drawing/2014/main" id="{16E9A41C-874F-4AD6-BEAE-A3C1075A51C8}"/>
              </a:ext>
            </a:extLst>
          </p:cNvPr>
          <p:cNvCxnSpPr>
            <a:cxnSpLocks/>
          </p:cNvCxnSpPr>
          <p:nvPr/>
        </p:nvCxnSpPr>
        <p:spPr>
          <a:xfrm>
            <a:off x="1237421" y="2514600"/>
            <a:ext cx="324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27">
            <a:extLst>
              <a:ext uri="{FF2B5EF4-FFF2-40B4-BE49-F238E27FC236}">
                <a16:creationId xmlns:a16="http://schemas.microsoft.com/office/drawing/2014/main" id="{8BA1C440-D1A6-40E7-8FFC-38391630645F}"/>
              </a:ext>
            </a:extLst>
          </p:cNvPr>
          <p:cNvCxnSpPr>
            <a:cxnSpLocks/>
          </p:cNvCxnSpPr>
          <p:nvPr/>
        </p:nvCxnSpPr>
        <p:spPr>
          <a:xfrm>
            <a:off x="1237421" y="3535680"/>
            <a:ext cx="324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7B7DDC9D-F087-40B7-B70F-BD8A168DB6DD}"/>
              </a:ext>
            </a:extLst>
          </p:cNvPr>
          <p:cNvSpPr/>
          <p:nvPr/>
        </p:nvSpPr>
        <p:spPr>
          <a:xfrm>
            <a:off x="1197830" y="2610476"/>
            <a:ext cx="79181" cy="11048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7091FE11-C829-4365-BEC1-B443067DEAC0}"/>
              </a:ext>
            </a:extLst>
          </p:cNvPr>
          <p:cNvSpPr/>
          <p:nvPr/>
        </p:nvSpPr>
        <p:spPr>
          <a:xfrm>
            <a:off x="1197829" y="2816834"/>
            <a:ext cx="79181" cy="11048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606D7364-9585-4A7F-B7BA-3E4256D5E437}"/>
              </a:ext>
            </a:extLst>
          </p:cNvPr>
          <p:cNvSpPr/>
          <p:nvPr/>
        </p:nvSpPr>
        <p:spPr>
          <a:xfrm>
            <a:off x="1197828" y="3023192"/>
            <a:ext cx="79181" cy="11048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CC253110-097D-46E9-AB81-40DBC3CD246D}"/>
              </a:ext>
            </a:extLst>
          </p:cNvPr>
          <p:cNvSpPr/>
          <p:nvPr/>
        </p:nvSpPr>
        <p:spPr>
          <a:xfrm>
            <a:off x="1197827" y="3229550"/>
            <a:ext cx="79181" cy="11048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363B0EED-B871-45C0-97BB-E1E79C3A2CDB}"/>
              </a:ext>
            </a:extLst>
          </p:cNvPr>
          <p:cNvSpPr/>
          <p:nvPr/>
        </p:nvSpPr>
        <p:spPr>
          <a:xfrm>
            <a:off x="1197826" y="3642266"/>
            <a:ext cx="79181" cy="11048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67D3D37A-AE5B-48EE-9458-4BFEE0CE2D57}"/>
              </a:ext>
            </a:extLst>
          </p:cNvPr>
          <p:cNvSpPr/>
          <p:nvPr/>
        </p:nvSpPr>
        <p:spPr>
          <a:xfrm>
            <a:off x="1197825" y="3872102"/>
            <a:ext cx="79181" cy="11048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85DE97F0-1385-4DA1-A631-198E180ED5CF}"/>
              </a:ext>
            </a:extLst>
          </p:cNvPr>
          <p:cNvSpPr/>
          <p:nvPr/>
        </p:nvSpPr>
        <p:spPr>
          <a:xfrm>
            <a:off x="1197824" y="4063838"/>
            <a:ext cx="79181" cy="11048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01633A3B-74E5-45E2-8621-1AB4C7838588}"/>
              </a:ext>
            </a:extLst>
          </p:cNvPr>
          <p:cNvSpPr/>
          <p:nvPr/>
        </p:nvSpPr>
        <p:spPr>
          <a:xfrm>
            <a:off x="1197824" y="4268389"/>
            <a:ext cx="79181" cy="11048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28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F0739C15-8C0D-4941-B7D2-268143F9A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910281"/>
              </p:ext>
            </p:extLst>
          </p:nvPr>
        </p:nvGraphicFramePr>
        <p:xfrm>
          <a:off x="3079569" y="1282699"/>
          <a:ext cx="5737860" cy="2469971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3792016">
                  <a:extLst>
                    <a:ext uri="{9D8B030D-6E8A-4147-A177-3AD203B41FA5}">
                      <a16:colId xmlns:a16="http://schemas.microsoft.com/office/drawing/2014/main" val="1334537622"/>
                    </a:ext>
                  </a:extLst>
                </a:gridCol>
                <a:gridCol w="1945844">
                  <a:extLst>
                    <a:ext uri="{9D8B030D-6E8A-4147-A177-3AD203B41FA5}">
                      <a16:colId xmlns:a16="http://schemas.microsoft.com/office/drawing/2014/main" val="3801433176"/>
                    </a:ext>
                  </a:extLst>
                </a:gridCol>
              </a:tblGrid>
              <a:tr h="508817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Meaning</a:t>
                      </a:r>
                      <a:endParaRPr lang="ar-SA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Word</a:t>
                      </a:r>
                      <a:endParaRPr lang="ar-SA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004847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/>
                        <a:t>the act of spending money</a:t>
                      </a:r>
                      <a:endParaRPr lang="ar-SA" sz="2000" dirty="0"/>
                    </a:p>
                  </a:txBody>
                  <a:tcPr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solidFill>
                      <a:srgbClr val="F3F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982568"/>
                  </a:ext>
                </a:extLst>
              </a:tr>
              <a:tr h="434703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an ability that can be developed</a:t>
                      </a:r>
                      <a:endParaRPr lang="ar-SA" sz="2000" dirty="0"/>
                    </a:p>
                  </a:txBody>
                  <a:tcPr>
                    <a:solidFill>
                      <a:srgbClr val="DDFFD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solidFill>
                      <a:srgbClr val="DD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434693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/>
                        <a:t>play a significant part</a:t>
                      </a:r>
                      <a:endParaRPr lang="ar-SA" sz="2000" dirty="0"/>
                    </a:p>
                  </a:txBody>
                  <a:tcPr>
                    <a:solidFill>
                      <a:srgbClr val="F3FFF3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solidFill>
                      <a:srgbClr val="F3F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842699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/>
                        <a:t>areas of an economy</a:t>
                      </a:r>
                      <a:endParaRPr lang="ar-SA" sz="2000" dirty="0"/>
                    </a:p>
                  </a:txBody>
                  <a:tcPr>
                    <a:solidFill>
                      <a:srgbClr val="DDFFDD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>
                    <a:solidFill>
                      <a:srgbClr val="DDFF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088585"/>
                  </a:ext>
                </a:extLst>
              </a:tr>
            </a:tbl>
          </a:graphicData>
        </a:graphic>
      </p:graphicFrame>
      <p:sp>
        <p:nvSpPr>
          <p:cNvPr id="6" name="مربع نص 5">
            <a:extLst>
              <a:ext uri="{FF2B5EF4-FFF2-40B4-BE49-F238E27FC236}">
                <a16:creationId xmlns:a16="http://schemas.microsoft.com/office/drawing/2014/main" id="{CEAC03AC-8B31-4531-BE7E-CE8C883C4F21}"/>
              </a:ext>
            </a:extLst>
          </p:cNvPr>
          <p:cNvSpPr txBox="1"/>
          <p:nvPr/>
        </p:nvSpPr>
        <p:spPr>
          <a:xfrm>
            <a:off x="258106" y="396240"/>
            <a:ext cx="4313894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Match the words to their meaning</a:t>
            </a:r>
          </a:p>
        </p:txBody>
      </p:sp>
      <p:sp>
        <p:nvSpPr>
          <p:cNvPr id="7" name="مربع نص 5">
            <a:extLst>
              <a:ext uri="{FF2B5EF4-FFF2-40B4-BE49-F238E27FC236}">
                <a16:creationId xmlns:a16="http://schemas.microsoft.com/office/drawing/2014/main" id="{E1DE7EB0-F8BB-4000-9DF0-EE214AC25E16}"/>
              </a:ext>
            </a:extLst>
          </p:cNvPr>
          <p:cNvSpPr txBox="1"/>
          <p:nvPr/>
        </p:nvSpPr>
        <p:spPr>
          <a:xfrm>
            <a:off x="386122" y="1499483"/>
            <a:ext cx="1263064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  <a:cs typeface="Times New Roman" pitchFamily="18" charset="0"/>
              </a:rPr>
              <a:t>potential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45744B19-CDA6-40F8-BDF9-955826317AB2}"/>
              </a:ext>
            </a:extLst>
          </p:cNvPr>
          <p:cNvSpPr txBox="1"/>
          <p:nvPr/>
        </p:nvSpPr>
        <p:spPr>
          <a:xfrm>
            <a:off x="386122" y="1898570"/>
            <a:ext cx="1488398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  <a:cs typeface="Times New Roman" pitchFamily="18" charset="0"/>
              </a:rPr>
              <a:t>contribute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مربع نص 5">
            <a:extLst>
              <a:ext uri="{FF2B5EF4-FFF2-40B4-BE49-F238E27FC236}">
                <a16:creationId xmlns:a16="http://schemas.microsoft.com/office/drawing/2014/main" id="{80FF843A-18F4-408D-BDB2-5407C0A4283E}"/>
              </a:ext>
            </a:extLst>
          </p:cNvPr>
          <p:cNvSpPr txBox="1"/>
          <p:nvPr/>
        </p:nvSpPr>
        <p:spPr>
          <a:xfrm>
            <a:off x="386122" y="2364660"/>
            <a:ext cx="1709378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  <a:cs typeface="Times New Roman" pitchFamily="18" charset="0"/>
              </a:rPr>
              <a:t>sectors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5BBF1161-2099-4595-8C56-8FC337BC1758}"/>
              </a:ext>
            </a:extLst>
          </p:cNvPr>
          <p:cNvSpPr txBox="1"/>
          <p:nvPr/>
        </p:nvSpPr>
        <p:spPr>
          <a:xfrm>
            <a:off x="386122" y="2819476"/>
            <a:ext cx="1617938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  <a:cs typeface="Times New Roman" pitchFamily="18" charset="0"/>
              </a:rPr>
              <a:t>investment</a:t>
            </a:r>
            <a:endParaRPr lang="ar-SA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6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0.35035 0.1311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7" y="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95062E-6 L 0.33559 0.1564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7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9136E-6 L 0.35694 0.1564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7" y="7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0.34045 -0.208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4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lientmoji">
            <a:extLst>
              <a:ext uri="{FF2B5EF4-FFF2-40B4-BE49-F238E27FC236}">
                <a16:creationId xmlns:a16="http://schemas.microsoft.com/office/drawing/2014/main" id="{BF0956F0-F700-4EDB-910A-94F4C593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1" y="215153"/>
            <a:ext cx="4252909" cy="45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9" descr="Illustration of a purple book character ">
            <a:extLst>
              <a:ext uri="{FF2B5EF4-FFF2-40B4-BE49-F238E27FC236}">
                <a16:creationId xmlns:a16="http://schemas.microsoft.com/office/drawing/2014/main" id="{226EA1AC-30FF-416C-8FB3-4027993E6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31335" y="3463724"/>
            <a:ext cx="1331514" cy="1544291"/>
          </a:xfrm>
          <a:prstGeom prst="rect">
            <a:avLst/>
          </a:prstGeom>
        </p:spPr>
      </p:pic>
      <p:pic>
        <p:nvPicPr>
          <p:cNvPr id="7" name="Graphic 11" descr="Illustration of a pencil character ">
            <a:extLst>
              <a:ext uri="{FF2B5EF4-FFF2-40B4-BE49-F238E27FC236}">
                <a16:creationId xmlns:a16="http://schemas.microsoft.com/office/drawing/2014/main" id="{646F94AE-DC26-469B-8E33-461EBD35DA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4359767" y="3414832"/>
            <a:ext cx="866842" cy="1478732"/>
          </a:xfrm>
          <a:prstGeom prst="rect">
            <a:avLst/>
          </a:prstGeom>
        </p:spPr>
      </p:pic>
      <p:sp>
        <p:nvSpPr>
          <p:cNvPr id="8" name="زر الإجراء: &quot;الانتقال للأمام&quot; أو &quot;التالي&quot; 7">
            <a:hlinkClick r:id="rId12" highlightClick="1"/>
            <a:extLst>
              <a:ext uri="{FF2B5EF4-FFF2-40B4-BE49-F238E27FC236}">
                <a16:creationId xmlns:a16="http://schemas.microsoft.com/office/drawing/2014/main" id="{2A164A40-D28C-40D7-9E1F-C1F56450D7E8}"/>
              </a:ext>
            </a:extLst>
          </p:cNvPr>
          <p:cNvSpPr/>
          <p:nvPr/>
        </p:nvSpPr>
        <p:spPr>
          <a:xfrm>
            <a:off x="5319874" y="1579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 descr="مشاهدة صورة المصدر">
            <a:extLst>
              <a:ext uri="{FF2B5EF4-FFF2-40B4-BE49-F238E27FC236}">
                <a16:creationId xmlns:a16="http://schemas.microsoft.com/office/drawing/2014/main" id="{A834CC95-94E8-44F3-99A9-BFEFB27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67" y="1791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68E13B3-5C29-44BE-B517-131763E60930}"/>
              </a:ext>
            </a:extLst>
          </p:cNvPr>
          <p:cNvSpPr/>
          <p:nvPr/>
        </p:nvSpPr>
        <p:spPr>
          <a:xfrm>
            <a:off x="4366900" y="3087969"/>
            <a:ext cx="33073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https://wordwall.net/resource/12327076</a:t>
            </a:r>
            <a:endParaRPr lang="en-US" dirty="0">
              <a:solidFill>
                <a:srgbClr val="FF0000"/>
              </a:solidFill>
            </a:endParaRPr>
          </a:p>
          <a:p>
            <a:endParaRPr lang="ar-SA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2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F6BFFA1-4F83-41CB-B977-747CE105D4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517" y="172728"/>
            <a:ext cx="2159939" cy="89407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2465FF2-06BD-4813-A9D2-E99A2398EC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3774" y="106680"/>
            <a:ext cx="1528491" cy="457962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5B23579-A332-45FC-A824-C701668081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7571093" y="141966"/>
            <a:ext cx="1423364" cy="4490993"/>
          </a:xfrm>
          <a:prstGeom prst="rect">
            <a:avLst/>
          </a:prstGeom>
        </p:spPr>
      </p:pic>
      <p:pic>
        <p:nvPicPr>
          <p:cNvPr id="2" name="video_2021-03-10_19-33-42">
            <a:hlinkClick r:id="" action="ppaction://media"/>
            <a:extLst>
              <a:ext uri="{FF2B5EF4-FFF2-40B4-BE49-F238E27FC236}">
                <a16:creationId xmlns:a16="http://schemas.microsoft.com/office/drawing/2014/main" id="{BFACC225-8551-4227-BE57-ADD5CA89B7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6920" y="1080120"/>
            <a:ext cx="5196839" cy="2380688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A6BEC7A-8B28-481E-A4D2-B9AC030B1072}"/>
              </a:ext>
            </a:extLst>
          </p:cNvPr>
          <p:cNvSpPr txBox="1"/>
          <p:nvPr/>
        </p:nvSpPr>
        <p:spPr>
          <a:xfrm>
            <a:off x="2941707" y="3572173"/>
            <a:ext cx="31699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AB494"/>
                </a:solidFill>
                <a:latin typeface="Roboto"/>
              </a:rPr>
              <a:t>You are the future.</a:t>
            </a:r>
          </a:p>
          <a:p>
            <a:pPr algn="ctr"/>
            <a:r>
              <a:rPr lang="en-US" b="1" dirty="0">
                <a:solidFill>
                  <a:srgbClr val="7AB494"/>
                </a:solidFill>
                <a:latin typeface="Roboto"/>
              </a:rPr>
              <a:t>You must love your country,</a:t>
            </a:r>
          </a:p>
          <a:p>
            <a:pPr algn="ctr"/>
            <a:r>
              <a:rPr lang="en-US" b="1" dirty="0">
                <a:solidFill>
                  <a:srgbClr val="7AB494"/>
                </a:solidFill>
                <a:latin typeface="Roboto"/>
              </a:rPr>
              <a:t>support it,</a:t>
            </a:r>
          </a:p>
          <a:p>
            <a:pPr algn="ctr"/>
            <a:r>
              <a:rPr lang="en-US" b="1" dirty="0">
                <a:solidFill>
                  <a:srgbClr val="7AB494"/>
                </a:solidFill>
                <a:latin typeface="Roboto"/>
              </a:rPr>
              <a:t>and be so proud.</a:t>
            </a:r>
            <a:endParaRPr lang="ar-SA" b="1" dirty="0">
              <a:solidFill>
                <a:srgbClr val="7AB494"/>
              </a:solidFill>
            </a:endParaRPr>
          </a:p>
        </p:txBody>
      </p:sp>
      <p:pic>
        <p:nvPicPr>
          <p:cNvPr id="5" name="Picture 2" descr="Clientmoji">
            <a:extLst>
              <a:ext uri="{FF2B5EF4-FFF2-40B4-BE49-F238E27FC236}">
                <a16:creationId xmlns:a16="http://schemas.microsoft.com/office/drawing/2014/main" id="{CC03B760-B346-4006-B778-3C2123A2A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52" y="3047408"/>
            <a:ext cx="1421418" cy="163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39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7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3D06193F-F7EB-4A4E-992A-9B76C6DC5B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5149" y="236978"/>
            <a:ext cx="6292011" cy="3467268"/>
          </a:xfrm>
          <a:prstGeom prst="rect">
            <a:avLst/>
          </a:prstGeom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10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A3F4320-BA5C-46A3-B7C9-0F8ABBF6ADF9}"/>
              </a:ext>
            </a:extLst>
          </p:cNvPr>
          <p:cNvGrpSpPr/>
          <p:nvPr/>
        </p:nvGrpSpPr>
        <p:grpSpPr>
          <a:xfrm>
            <a:off x="6157208" y="658843"/>
            <a:ext cx="2876936" cy="2972243"/>
            <a:chOff x="6157208" y="658843"/>
            <a:chExt cx="2876936" cy="2972243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6383D57F-1BCF-43D3-8E25-D37AABF53232}"/>
                </a:ext>
              </a:extLst>
            </p:cNvPr>
            <p:cNvGrpSpPr/>
            <p:nvPr/>
          </p:nvGrpSpPr>
          <p:grpSpPr>
            <a:xfrm rot="341438">
              <a:off x="6157208" y="658843"/>
              <a:ext cx="2876936" cy="2972243"/>
              <a:chOff x="2676525" y="683364"/>
              <a:chExt cx="3790950" cy="3277507"/>
            </a:xfrm>
          </p:grpSpPr>
          <p:pic>
            <p:nvPicPr>
              <p:cNvPr id="1028" name="Picture 4" descr="Bitmoji Image">
                <a:extLst>
                  <a:ext uri="{FF2B5EF4-FFF2-40B4-BE49-F238E27FC236}">
                    <a16:creationId xmlns:a16="http://schemas.microsoft.com/office/drawing/2014/main" id="{CE369E52-FAFE-4BAD-A3EC-C6BD822F9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544"/>
              <a:stretch/>
            </p:blipFill>
            <p:spPr bwMode="auto">
              <a:xfrm>
                <a:off x="2676525" y="683364"/>
                <a:ext cx="3790950" cy="32775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4E438AEA-457B-4ACD-BB3F-B692D81FB2B7}"/>
                  </a:ext>
                </a:extLst>
              </p:cNvPr>
              <p:cNvSpPr/>
              <p:nvPr/>
            </p:nvSpPr>
            <p:spPr>
              <a:xfrm rot="21243072">
                <a:off x="3807697" y="1001362"/>
                <a:ext cx="1524000" cy="1268590"/>
              </a:xfrm>
              <a:prstGeom prst="rect">
                <a:avLst/>
              </a:prstGeom>
              <a:solidFill>
                <a:srgbClr val="FFFE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990530E7-53D3-4963-A501-C4265D71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52996" y="976225"/>
              <a:ext cx="1359667" cy="1139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10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6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35734"/>
            <a:ext cx="7576268" cy="4524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132;p16">
            <a:extLst>
              <a:ext uri="{FF2B5EF4-FFF2-40B4-BE49-F238E27FC236}">
                <a16:creationId xmlns:a16="http://schemas.microsoft.com/office/drawing/2014/main" id="{E94F88B6-6444-4216-87BC-E7568921826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0350" y="1939209"/>
            <a:ext cx="949237" cy="26407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139;p16">
            <a:extLst>
              <a:ext uri="{FF2B5EF4-FFF2-40B4-BE49-F238E27FC236}">
                <a16:creationId xmlns:a16="http://schemas.microsoft.com/office/drawing/2014/main" id="{384C48F1-7F8F-4BE5-AD3F-563D0BCC85CB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flipH="1">
            <a:off x="5087767" y="111097"/>
            <a:ext cx="1606554" cy="266420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37;p16">
            <a:extLst>
              <a:ext uri="{FF2B5EF4-FFF2-40B4-BE49-F238E27FC236}">
                <a16:creationId xmlns:a16="http://schemas.microsoft.com/office/drawing/2014/main" id="{4F4903C4-9DA0-41BC-A78A-90DF994A51F2}"/>
              </a:ext>
            </a:extLst>
          </p:cNvPr>
          <p:cNvSpPr/>
          <p:nvPr/>
        </p:nvSpPr>
        <p:spPr>
          <a:xfrm>
            <a:off x="272190" y="210751"/>
            <a:ext cx="2440529" cy="330269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Revising the previous lesson</a:t>
            </a:r>
            <a:endParaRPr lang="en-US" sz="12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0E04AF7-B763-432F-8257-B17093A076F9}"/>
              </a:ext>
            </a:extLst>
          </p:cNvPr>
          <p:cNvSpPr txBox="1"/>
          <p:nvPr/>
        </p:nvSpPr>
        <p:spPr>
          <a:xfrm>
            <a:off x="842863" y="515541"/>
            <a:ext cx="349848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u="sng" dirty="0">
                <a:solidFill>
                  <a:schemeClr val="accent6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Choose the correct answer:</a:t>
            </a:r>
            <a:endParaRPr lang="ar-SA" sz="2800" u="sng" dirty="0">
              <a:solidFill>
                <a:schemeClr val="accent6">
                  <a:lumMod val="5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B0D0AEB-3295-4E49-BE14-9DE77ADC7169}"/>
              </a:ext>
            </a:extLst>
          </p:cNvPr>
          <p:cNvSpPr txBox="1"/>
          <p:nvPr/>
        </p:nvSpPr>
        <p:spPr>
          <a:xfrm>
            <a:off x="348362" y="867364"/>
            <a:ext cx="4784681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1- A way to start a conversation with a strange.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</a:t>
            </a:r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a. Excuse me</a:t>
            </a:r>
          </a:p>
          <a:p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b. Beats me!</a:t>
            </a:r>
          </a:p>
          <a:p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c. Gee!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2-  Anything is possible.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a. weather balloon</a:t>
            </a:r>
          </a:p>
          <a:p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b. weird</a:t>
            </a:r>
          </a:p>
          <a:p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c. you never know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ACF14F7-701F-472E-80CB-C1A8AE15C708}"/>
              </a:ext>
            </a:extLst>
          </p:cNvPr>
          <p:cNvSpPr/>
          <p:nvPr/>
        </p:nvSpPr>
        <p:spPr>
          <a:xfrm>
            <a:off x="692262" y="1301377"/>
            <a:ext cx="1332000" cy="29337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8" name="Picture 2" descr="okay">
            <a:extLst>
              <a:ext uri="{FF2B5EF4-FFF2-40B4-BE49-F238E27FC236}">
                <a16:creationId xmlns:a16="http://schemas.microsoft.com/office/drawing/2014/main" id="{26C9ABEE-0FEC-442A-8AC1-AFB6D0DAF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681" y="1066579"/>
            <a:ext cx="594185" cy="6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phic 7" descr="Illustration of a blue bag of school supplies character ">
            <a:extLst>
              <a:ext uri="{FF2B5EF4-FFF2-40B4-BE49-F238E27FC236}">
                <a16:creationId xmlns:a16="http://schemas.microsoft.com/office/drawing/2014/main" id="{3C1214AA-5C4D-4041-A0BD-6F6130DA46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48714" y="3652388"/>
            <a:ext cx="1862894" cy="1281925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1578FD9C-909C-4632-94E3-EDC0B434DC5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99177" y="3433205"/>
            <a:ext cx="866842" cy="1478732"/>
          </a:xfrm>
          <a:prstGeom prst="rect">
            <a:avLst/>
          </a:prstGeom>
        </p:spPr>
      </p:pic>
      <p:pic>
        <p:nvPicPr>
          <p:cNvPr id="33" name="Picture 2" descr="مشاهدة صورة المصدر">
            <a:extLst>
              <a:ext uri="{FF2B5EF4-FFF2-40B4-BE49-F238E27FC236}">
                <a16:creationId xmlns:a16="http://schemas.microsoft.com/office/drawing/2014/main" id="{3256B586-A0C9-4225-958A-369C9E86F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F49EC1F0-84FB-4498-ACE7-AFA6198EB95A}"/>
              </a:ext>
            </a:extLst>
          </p:cNvPr>
          <p:cNvSpPr/>
          <p:nvPr/>
        </p:nvSpPr>
        <p:spPr>
          <a:xfrm>
            <a:off x="692262" y="3496157"/>
            <a:ext cx="1836000" cy="29337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4" name="Picture 2" descr="okay">
            <a:extLst>
              <a:ext uri="{FF2B5EF4-FFF2-40B4-BE49-F238E27FC236}">
                <a16:creationId xmlns:a16="http://schemas.microsoft.com/office/drawing/2014/main" id="{89B40E39-57F3-451E-AA37-402159698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881" y="3261359"/>
            <a:ext cx="594185" cy="6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B02F40E-6EA1-483F-BD08-BF8C7558B67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5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uiExpand="1" build="p"/>
      <p:bldP spid="27" grpId="0" uiExpand="1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84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4185562"/>
            <a:ext cx="3514375" cy="144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B8B7913-CBA5-4ED2-9639-6603668E85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C305354-0F61-403E-ADFF-9BBAB801A2E2}"/>
              </a:ext>
            </a:extLst>
          </p:cNvPr>
          <p:cNvSpPr/>
          <p:nvPr/>
        </p:nvSpPr>
        <p:spPr>
          <a:xfrm>
            <a:off x="1658085" y="1693734"/>
            <a:ext cx="3467617" cy="186204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2030</a:t>
            </a:r>
            <a:endParaRPr lang="ar-SA" sz="11500" b="1" dirty="0">
              <a:ln w="13462">
                <a:solidFill>
                  <a:srgbClr val="00B05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6BC758E-ED54-47EE-94AC-F837D598051D}"/>
              </a:ext>
            </a:extLst>
          </p:cNvPr>
          <p:cNvSpPr txBox="1"/>
          <p:nvPr/>
        </p:nvSpPr>
        <p:spPr>
          <a:xfrm>
            <a:off x="639466" y="495194"/>
            <a:ext cx="56028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n-lt"/>
                <a:cs typeface="Arabic Typesetting" panose="03020402040406030203" pitchFamily="66" charset="-78"/>
              </a:rPr>
              <a:t>What does 2030 remind you of?</a:t>
            </a:r>
            <a:endParaRPr lang="ar-SA" sz="2800" b="1" dirty="0">
              <a:solidFill>
                <a:srgbClr val="FF0000"/>
              </a:solidFill>
              <a:latin typeface="+mn-lt"/>
              <a:cs typeface="Arabic Typesetting" panose="03020402040406030203" pitchFamily="66" charset="-78"/>
            </a:endParaRPr>
          </a:p>
        </p:txBody>
      </p:sp>
      <p:pic>
        <p:nvPicPr>
          <p:cNvPr id="1028" name="Picture 4" descr="Bitmoji Image">
            <a:extLst>
              <a:ext uri="{FF2B5EF4-FFF2-40B4-BE49-F238E27FC236}">
                <a16:creationId xmlns:a16="http://schemas.microsoft.com/office/drawing/2014/main" id="{D5C57025-FDA8-4EF8-97CC-9103E91D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19" y="-113107"/>
            <a:ext cx="2405867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15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84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4185562"/>
            <a:ext cx="3514375" cy="144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B8B7913-CBA5-4ED2-9639-6603668E8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18" name="Picture 2" descr="نتيجة الصورة لـ 2030">
            <a:extLst>
              <a:ext uri="{FF2B5EF4-FFF2-40B4-BE49-F238E27FC236}">
                <a16:creationId xmlns:a16="http://schemas.microsoft.com/office/drawing/2014/main" id="{BAC53C79-38CC-4CCA-8639-84AB6AB93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91" y="312421"/>
            <a:ext cx="6372023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79B8357F-FDEF-404B-AA01-2F33051151C4}"/>
              </a:ext>
            </a:extLst>
          </p:cNvPr>
          <p:cNvGrpSpPr/>
          <p:nvPr/>
        </p:nvGrpSpPr>
        <p:grpSpPr>
          <a:xfrm>
            <a:off x="5245657" y="125956"/>
            <a:ext cx="3996831" cy="3718801"/>
            <a:chOff x="5245657" y="125956"/>
            <a:chExt cx="3996831" cy="3718801"/>
          </a:xfrm>
        </p:grpSpPr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2CEEC1C2-0803-4AB6-AD77-7D50F82AD3DF}"/>
                </a:ext>
              </a:extLst>
            </p:cNvPr>
            <p:cNvSpPr/>
            <p:nvPr/>
          </p:nvSpPr>
          <p:spPr>
            <a:xfrm>
              <a:off x="8308428" y="1986455"/>
              <a:ext cx="457200" cy="2758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37714995-146C-4FA9-81F6-0B66F1321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74" r="31226"/>
            <a:stretch/>
          </p:blipFill>
          <p:spPr>
            <a:xfrm>
              <a:off x="5245657" y="125956"/>
              <a:ext cx="3996831" cy="3718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2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84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4185562"/>
            <a:ext cx="3514375" cy="144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B8B7913-CBA5-4ED2-9639-6603668E8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Bitmoji Image">
            <a:extLst>
              <a:ext uri="{FF2B5EF4-FFF2-40B4-BE49-F238E27FC236}">
                <a16:creationId xmlns:a16="http://schemas.microsoft.com/office/drawing/2014/main" id="{9A0993DA-9CC3-4705-9164-B5E3F6421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228" y="-646303"/>
            <a:ext cx="1604392" cy="252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رسم تخطيطي 6">
            <a:extLst>
              <a:ext uri="{FF2B5EF4-FFF2-40B4-BE49-F238E27FC236}">
                <a16:creationId xmlns:a16="http://schemas.microsoft.com/office/drawing/2014/main" id="{1DB052B7-D25D-4673-9138-10CCDC1CD2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7961439"/>
              </p:ext>
            </p:extLst>
          </p:nvPr>
        </p:nvGraphicFramePr>
        <p:xfrm>
          <a:off x="-549219" y="342900"/>
          <a:ext cx="6583665" cy="4173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18" name="Picture 2" descr="نتيجة الصورة لـ education icon">
            <a:extLst>
              <a:ext uri="{FF2B5EF4-FFF2-40B4-BE49-F238E27FC236}">
                <a16:creationId xmlns:a16="http://schemas.microsoft.com/office/drawing/2014/main" id="{1E9A0A84-389E-4482-99A5-457A8B5F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220" y="1138715"/>
            <a:ext cx="415765" cy="4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مشاهدة صورة المصدر">
            <a:extLst>
              <a:ext uri="{FF2B5EF4-FFF2-40B4-BE49-F238E27FC236}">
                <a16:creationId xmlns:a16="http://schemas.microsoft.com/office/drawing/2014/main" id="{C4E288D2-5155-4690-B599-04BE699FC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0" y="3942106"/>
            <a:ext cx="416534" cy="4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نتيجة الصورة لـ employment  icon">
            <a:extLst>
              <a:ext uri="{FF2B5EF4-FFF2-40B4-BE49-F238E27FC236}">
                <a16:creationId xmlns:a16="http://schemas.microsoft.com/office/drawing/2014/main" id="{6AF7092B-AACF-46DD-B981-51FEAB085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14" y="3953768"/>
            <a:ext cx="399226" cy="4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نتيجة الصورة لـ culture icon">
            <a:extLst>
              <a:ext uri="{FF2B5EF4-FFF2-40B4-BE49-F238E27FC236}">
                <a16:creationId xmlns:a16="http://schemas.microsoft.com/office/drawing/2014/main" id="{79DF766E-DF30-40FF-8085-3455E9F66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53" y="2177117"/>
            <a:ext cx="469927" cy="46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نتيجة الصورة لـ business icon">
            <a:extLst>
              <a:ext uri="{FF2B5EF4-FFF2-40B4-BE49-F238E27FC236}">
                <a16:creationId xmlns:a16="http://schemas.microsoft.com/office/drawing/2014/main" id="{C6646959-7DA0-4869-AC7C-6E4C2A92A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70" y="2207508"/>
            <a:ext cx="401427" cy="40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04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8CF0EC-3A7E-4DFF-BA4B-0CEE4DE97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>
                                            <p:graphicEl>
                                              <a:dgm id="{108CF0EC-3A7E-4DFF-BA4B-0CEE4DE970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3BF6FE-9F0A-49AB-A092-B10E00242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2E3BF6FE-9F0A-49AB-A092-B10E00242A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A4AAC2-B47F-4533-A2C6-B6F806D7E0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45A4AAC2-B47F-4533-A2C6-B6F806D7E0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FDB1A19-67EE-408D-8B7D-A1C126C6E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5FDB1A19-67EE-408D-8B7D-A1C126C6EF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6A21B4-AD9F-412D-B334-9E2D3A8D88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7">
                                            <p:graphicEl>
                                              <a:dgm id="{B56A21B4-AD9F-412D-B334-9E2D3A8D88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6FC3FB-BC48-4A65-B402-C595873D6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7">
                                            <p:graphicEl>
                                              <a:dgm id="{506FC3FB-BC48-4A65-B402-C595873D6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593770" y="461651"/>
            <a:ext cx="2913362" cy="245451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4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(I Wonder What Happened)</a:t>
            </a:r>
            <a:endParaRPr lang="ar-SA" sz="9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Reading</a:t>
            </a:r>
            <a:endParaRPr lang="en-US" sz="16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Thursday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27/7/1442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1032" name="Picture 8" descr="نتيجة الصورة لـ wonder picart">
            <a:extLst>
              <a:ext uri="{FF2B5EF4-FFF2-40B4-BE49-F238E27FC236}">
                <a16:creationId xmlns:a16="http://schemas.microsoft.com/office/drawing/2014/main" id="{0DBA264B-D821-4771-B85F-D1B4382C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2" y="1396165"/>
            <a:ext cx="2272825" cy="265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الصورة لـ question mark clipart">
            <a:extLst>
              <a:ext uri="{FF2B5EF4-FFF2-40B4-BE49-F238E27FC236}">
                <a16:creationId xmlns:a16="http://schemas.microsoft.com/office/drawing/2014/main" id="{D7DE2F8A-F797-467B-8B45-380168B57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98" y="706503"/>
            <a:ext cx="889110" cy="11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شاهدة صورة المصدر">
            <a:extLst>
              <a:ext uri="{FF2B5EF4-FFF2-40B4-BE49-F238E27FC236}">
                <a16:creationId xmlns:a16="http://schemas.microsoft.com/office/drawing/2014/main" id="{4CB47162-0B93-42B5-8996-B919FE17A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1" y="257898"/>
            <a:ext cx="2130284" cy="15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usiness people having troubles at work">
            <a:extLst>
              <a:ext uri="{FF2B5EF4-FFF2-40B4-BE49-F238E27FC236}">
                <a16:creationId xmlns:a16="http://schemas.microsoft.com/office/drawing/2014/main" id="{6D7AABBC-D0E9-4D5B-9D11-A6800C1D0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F0F4FF"/>
              </a:clrFrom>
              <a:clrTo>
                <a:srgbClr val="F0F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5710" r="49042"/>
          <a:stretch/>
        </p:blipFill>
        <p:spPr bwMode="auto">
          <a:xfrm>
            <a:off x="1826649" y="1592580"/>
            <a:ext cx="1776318" cy="217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نتيجة الصورة لـ question mark clipart">
            <a:extLst>
              <a:ext uri="{FF2B5EF4-FFF2-40B4-BE49-F238E27FC236}">
                <a16:creationId xmlns:a16="http://schemas.microsoft.com/office/drawing/2014/main" id="{B838F5DD-F84B-4B56-A3BF-0552D21D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34" y="2101938"/>
            <a:ext cx="1042846" cy="78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نتيجة الصورة لـ 2030 vision">
            <a:extLst>
              <a:ext uri="{FF2B5EF4-FFF2-40B4-BE49-F238E27FC236}">
                <a16:creationId xmlns:a16="http://schemas.microsoft.com/office/drawing/2014/main" id="{A869F243-EFAD-44EE-8FFD-9EDDA583E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93" y="121518"/>
            <a:ext cx="1002545" cy="11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7081</TotalTime>
  <Words>546</Words>
  <Application>Microsoft Office PowerPoint</Application>
  <PresentationFormat>عرض على الشاشة (16:9)</PresentationFormat>
  <Paragraphs>124</Paragraphs>
  <Slides>34</Slides>
  <Notes>33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43" baseType="lpstr">
      <vt:lpstr>Arial</vt:lpstr>
      <vt:lpstr>Roboto</vt:lpstr>
      <vt:lpstr>Playfair Display</vt:lpstr>
      <vt:lpstr>Bell MT</vt:lpstr>
      <vt:lpstr>Wingdings</vt:lpstr>
      <vt:lpstr>Arabic Typesetting</vt:lpstr>
      <vt:lpstr>Josefin Sans Thin</vt:lpstr>
      <vt:lpstr>Comic Sans MS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403</cp:revision>
  <dcterms:modified xsi:type="dcterms:W3CDTF">2021-03-11T05:32:23Z</dcterms:modified>
</cp:coreProperties>
</file>