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6"/>
  </p:notesMasterIdLst>
  <p:sldIdLst>
    <p:sldId id="1150" r:id="rId2"/>
    <p:sldId id="258" r:id="rId3"/>
    <p:sldId id="1162" r:id="rId4"/>
    <p:sldId id="1309" r:id="rId5"/>
    <p:sldId id="1297" r:id="rId6"/>
    <p:sldId id="1163" r:id="rId7"/>
    <p:sldId id="1165" r:id="rId8"/>
    <p:sldId id="1285" r:id="rId9"/>
    <p:sldId id="1294" r:id="rId10"/>
    <p:sldId id="1306" r:id="rId11"/>
    <p:sldId id="1307" r:id="rId12"/>
    <p:sldId id="1168" r:id="rId13"/>
    <p:sldId id="1298" r:id="rId14"/>
    <p:sldId id="1300" r:id="rId15"/>
    <p:sldId id="1301" r:id="rId16"/>
    <p:sldId id="1302" r:id="rId17"/>
    <p:sldId id="1166" r:id="rId18"/>
    <p:sldId id="1175" r:id="rId19"/>
    <p:sldId id="1176" r:id="rId20"/>
    <p:sldId id="1189" r:id="rId21"/>
    <p:sldId id="1190" r:id="rId22"/>
    <p:sldId id="1191" r:id="rId23"/>
    <p:sldId id="1192" r:id="rId24"/>
    <p:sldId id="1193" r:id="rId25"/>
  </p:sldIdLst>
  <p:sldSz cx="9144000" cy="5143500" type="screen16x9"/>
  <p:notesSz cx="6858000" cy="9144000"/>
  <p:embeddedFontLst>
    <p:embeddedFont>
      <p:font typeface="Bell MT" panose="02020503060305020303" pitchFamily="18" charset="0"/>
      <p:regular r:id="rId27"/>
      <p:bold r:id="rId28"/>
      <p:italic r:id="rId29"/>
    </p:embeddedFont>
    <p:embeddedFont>
      <p:font typeface="Calibri" panose="020F0502020204030204" pitchFamily="34" charset="0"/>
      <p:regular r:id="rId30"/>
      <p:bold r:id="rId31"/>
    </p:embeddedFont>
    <p:embeddedFont>
      <p:font typeface="Comic Sans MS" panose="030F0702030302020204" pitchFamily="66" charset="0"/>
      <p:regular r:id="rId32"/>
      <p:bold r:id="rId33"/>
      <p:italic r:id="rId34"/>
      <p:boldItalic r:id="rId35"/>
    </p:embeddedFont>
    <p:embeddedFont>
      <p:font typeface="Playfair Display" panose="020B060402020202020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6DD9"/>
    <a:srgbClr val="CC3399"/>
    <a:srgbClr val="C27CC2"/>
    <a:srgbClr val="E59182"/>
    <a:srgbClr val="D7533D"/>
    <a:srgbClr val="8E90DE"/>
    <a:srgbClr val="FF93FF"/>
    <a:srgbClr val="F4ECD5"/>
    <a:srgbClr val="EB4A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نمط داكن 2 - تمييز 1/تميي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CF1AB2-1976-4502-BF36-3FF5EA218861}" styleName="نمط متوسط 4 - تميي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نمط متوسط 2 - تميي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84E427A-3D55-4303-BF80-6455036E1DE7}" styleName="نمط ذو نسُق 1 - تميي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نمط ذو نسُق 1 - تميي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بلا نمط، بلا شبكة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نمط متوسط 2 - تميي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23" autoAdjust="0"/>
    <p:restoredTop sz="94660"/>
  </p:normalViewPr>
  <p:slideViewPr>
    <p:cSldViewPr snapToGrid="0">
      <p:cViewPr varScale="1">
        <p:scale>
          <a:sx n="84" d="100"/>
          <a:sy n="84" d="100"/>
        </p:scale>
        <p:origin x="916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آهات مكتومة" userId="35531ba1d56b027a" providerId="LiveId" clId="{CAB8D146-4960-4831-8776-A1548657BF88}"/>
    <pc:docChg chg="undo redo custSel addSld delSld modSld sldOrd">
      <pc:chgData name="آهات مكتومة" userId="35531ba1d56b027a" providerId="LiveId" clId="{CAB8D146-4960-4831-8776-A1548657BF88}" dt="2021-03-08T14:49:00.287" v="2860" actId="47"/>
      <pc:docMkLst>
        <pc:docMk/>
      </pc:docMkLst>
      <pc:sldChg chg="addSp delSp modSp add del mod">
        <pc:chgData name="آهات مكتومة" userId="35531ba1d56b027a" providerId="LiveId" clId="{CAB8D146-4960-4831-8776-A1548657BF88}" dt="2021-03-08T14:47:26.233" v="2855" actId="47"/>
        <pc:sldMkLst>
          <pc:docMk/>
          <pc:sldMk cId="3870542238" sldId="1164"/>
        </pc:sldMkLst>
        <pc:picChg chg="del">
          <ac:chgData name="آهات مكتومة" userId="35531ba1d56b027a" providerId="LiveId" clId="{CAB8D146-4960-4831-8776-A1548657BF88}" dt="2021-03-08T13:08:23.722" v="1765" actId="478"/>
          <ac:picMkLst>
            <pc:docMk/>
            <pc:sldMk cId="3870542238" sldId="1164"/>
            <ac:picMk id="21" creationId="{8B41C7D0-E853-451A-8C24-5A0F82405456}"/>
          </ac:picMkLst>
        </pc:picChg>
        <pc:picChg chg="del">
          <ac:chgData name="آهات مكتومة" userId="35531ba1d56b027a" providerId="LiveId" clId="{CAB8D146-4960-4831-8776-A1548657BF88}" dt="2021-03-08T13:08:27.788" v="1767" actId="478"/>
          <ac:picMkLst>
            <pc:docMk/>
            <pc:sldMk cId="3870542238" sldId="1164"/>
            <ac:picMk id="23" creationId="{E94F88B6-6444-4216-87BC-E75689218268}"/>
          </ac:picMkLst>
        </pc:picChg>
        <pc:picChg chg="add mod">
          <ac:chgData name="آهات مكتومة" userId="35531ba1d56b027a" providerId="LiveId" clId="{CAB8D146-4960-4831-8776-A1548657BF88}" dt="2021-03-08T13:08:24.699" v="1766"/>
          <ac:picMkLst>
            <pc:docMk/>
            <pc:sldMk cId="3870542238" sldId="1164"/>
            <ac:picMk id="27" creationId="{36D66D40-F9FE-4DE8-BB33-0C1D0F126A18}"/>
          </ac:picMkLst>
        </pc:picChg>
      </pc:sldChg>
      <pc:sldChg chg="modSp mod modAnim">
        <pc:chgData name="آهات مكتومة" userId="35531ba1d56b027a" providerId="LiveId" clId="{CAB8D146-4960-4831-8776-A1548657BF88}" dt="2021-03-08T07:26:21.414" v="146" actId="14100"/>
        <pc:sldMkLst>
          <pc:docMk/>
          <pc:sldMk cId="2094959349" sldId="1165"/>
        </pc:sldMkLst>
        <pc:spChg chg="mod">
          <ac:chgData name="آهات مكتومة" userId="35531ba1d56b027a" providerId="LiveId" clId="{CAB8D146-4960-4831-8776-A1548657BF88}" dt="2021-03-08T07:26:21.414" v="146" actId="14100"/>
          <ac:spMkLst>
            <pc:docMk/>
            <pc:sldMk cId="2094959349" sldId="1165"/>
            <ac:spMk id="25" creationId="{C989422C-E754-4E43-8AAD-B57BA5C2F455}"/>
          </ac:spMkLst>
        </pc:spChg>
      </pc:sldChg>
      <pc:sldChg chg="ord">
        <pc:chgData name="آهات مكتومة" userId="35531ba1d56b027a" providerId="LiveId" clId="{CAB8D146-4960-4831-8776-A1548657BF88}" dt="2021-03-08T08:27:18.400" v="733"/>
        <pc:sldMkLst>
          <pc:docMk/>
          <pc:sldMk cId="793842976" sldId="1168"/>
        </pc:sldMkLst>
      </pc:sldChg>
      <pc:sldChg chg="delSp mod">
        <pc:chgData name="آهات مكتومة" userId="35531ba1d56b027a" providerId="LiveId" clId="{CAB8D146-4960-4831-8776-A1548657BF88}" dt="2021-03-08T14:38:51.608" v="2762" actId="478"/>
        <pc:sldMkLst>
          <pc:docMk/>
          <pc:sldMk cId="3042700031" sldId="1175"/>
        </pc:sldMkLst>
        <pc:spChg chg="del">
          <ac:chgData name="آهات مكتومة" userId="35531ba1d56b027a" providerId="LiveId" clId="{CAB8D146-4960-4831-8776-A1548657BF88}" dt="2021-03-08T14:38:51.608" v="2762" actId="478"/>
          <ac:spMkLst>
            <pc:docMk/>
            <pc:sldMk cId="3042700031" sldId="1175"/>
            <ac:spMk id="23" creationId="{656E8FC0-BF00-4C47-9FB7-DE581877A7D7}"/>
          </ac:spMkLst>
        </pc:spChg>
      </pc:sldChg>
      <pc:sldChg chg="delSp mod">
        <pc:chgData name="آهات مكتومة" userId="35531ba1d56b027a" providerId="LiveId" clId="{CAB8D146-4960-4831-8776-A1548657BF88}" dt="2021-03-08T14:38:57.538" v="2763" actId="478"/>
        <pc:sldMkLst>
          <pc:docMk/>
          <pc:sldMk cId="3994975331" sldId="1176"/>
        </pc:sldMkLst>
        <pc:spChg chg="del">
          <ac:chgData name="آهات مكتومة" userId="35531ba1d56b027a" providerId="LiveId" clId="{CAB8D146-4960-4831-8776-A1548657BF88}" dt="2021-03-08T14:38:57.538" v="2763" actId="478"/>
          <ac:spMkLst>
            <pc:docMk/>
            <pc:sldMk cId="3994975331" sldId="1176"/>
            <ac:spMk id="2" creationId="{D30771E0-E291-41E9-8837-9F059C25A225}"/>
          </ac:spMkLst>
        </pc:spChg>
      </pc:sldChg>
      <pc:sldChg chg="delSp mod">
        <pc:chgData name="آهات مكتومة" userId="35531ba1d56b027a" providerId="LiveId" clId="{CAB8D146-4960-4831-8776-A1548657BF88}" dt="2021-03-08T14:39:02.617" v="2764" actId="478"/>
        <pc:sldMkLst>
          <pc:docMk/>
          <pc:sldMk cId="1858532310" sldId="1189"/>
        </pc:sldMkLst>
        <pc:spChg chg="del">
          <ac:chgData name="آهات مكتومة" userId="35531ba1d56b027a" providerId="LiveId" clId="{CAB8D146-4960-4831-8776-A1548657BF88}" dt="2021-03-08T14:39:02.617" v="2764" actId="478"/>
          <ac:spMkLst>
            <pc:docMk/>
            <pc:sldMk cId="1858532310" sldId="1189"/>
            <ac:spMk id="15" creationId="{6B1F8E61-22C1-4902-BA4E-A5C994EEAD27}"/>
          </ac:spMkLst>
        </pc:spChg>
      </pc:sldChg>
      <pc:sldChg chg="delSp mod">
        <pc:chgData name="آهات مكتومة" userId="35531ba1d56b027a" providerId="LiveId" clId="{CAB8D146-4960-4831-8776-A1548657BF88}" dt="2021-03-08T14:39:06.385" v="2765" actId="478"/>
        <pc:sldMkLst>
          <pc:docMk/>
          <pc:sldMk cId="3575841307" sldId="1190"/>
        </pc:sldMkLst>
        <pc:spChg chg="del">
          <ac:chgData name="آهات مكتومة" userId="35531ba1d56b027a" providerId="LiveId" clId="{CAB8D146-4960-4831-8776-A1548657BF88}" dt="2021-03-08T14:39:06.385" v="2765" actId="478"/>
          <ac:spMkLst>
            <pc:docMk/>
            <pc:sldMk cId="3575841307" sldId="1190"/>
            <ac:spMk id="15" creationId="{7316A06C-7CE8-422B-B33D-04B0A7A4F6C4}"/>
          </ac:spMkLst>
        </pc:spChg>
      </pc:sldChg>
      <pc:sldChg chg="delSp mod">
        <pc:chgData name="آهات مكتومة" userId="35531ba1d56b027a" providerId="LiveId" clId="{CAB8D146-4960-4831-8776-A1548657BF88}" dt="2021-03-08T14:39:10.303" v="2766" actId="478"/>
        <pc:sldMkLst>
          <pc:docMk/>
          <pc:sldMk cId="3690115937" sldId="1191"/>
        </pc:sldMkLst>
        <pc:spChg chg="del">
          <ac:chgData name="آهات مكتومة" userId="35531ba1d56b027a" providerId="LiveId" clId="{CAB8D146-4960-4831-8776-A1548657BF88}" dt="2021-03-08T14:39:10.303" v="2766" actId="478"/>
          <ac:spMkLst>
            <pc:docMk/>
            <pc:sldMk cId="3690115937" sldId="1191"/>
            <ac:spMk id="15" creationId="{B86C3829-8C43-4181-A63A-520FFAECA73B}"/>
          </ac:spMkLst>
        </pc:spChg>
      </pc:sldChg>
      <pc:sldChg chg="delSp mod">
        <pc:chgData name="آهات مكتومة" userId="35531ba1d56b027a" providerId="LiveId" clId="{CAB8D146-4960-4831-8776-A1548657BF88}" dt="2021-03-08T14:39:16.766" v="2767" actId="478"/>
        <pc:sldMkLst>
          <pc:docMk/>
          <pc:sldMk cId="911161945" sldId="1192"/>
        </pc:sldMkLst>
        <pc:spChg chg="del">
          <ac:chgData name="آهات مكتومة" userId="35531ba1d56b027a" providerId="LiveId" clId="{CAB8D146-4960-4831-8776-A1548657BF88}" dt="2021-03-08T14:39:16.766" v="2767" actId="478"/>
          <ac:spMkLst>
            <pc:docMk/>
            <pc:sldMk cId="911161945" sldId="1192"/>
            <ac:spMk id="15" creationId="{98101F1F-EACF-4373-893F-A6990765D6A3}"/>
          </ac:spMkLst>
        </pc:spChg>
      </pc:sldChg>
      <pc:sldChg chg="delSp mod">
        <pc:chgData name="آهات مكتومة" userId="35531ba1d56b027a" providerId="LiveId" clId="{CAB8D146-4960-4831-8776-A1548657BF88}" dt="2021-03-08T14:39:21.578" v="2768" actId="478"/>
        <pc:sldMkLst>
          <pc:docMk/>
          <pc:sldMk cId="836435197" sldId="1193"/>
        </pc:sldMkLst>
        <pc:spChg chg="del">
          <ac:chgData name="آهات مكتومة" userId="35531ba1d56b027a" providerId="LiveId" clId="{CAB8D146-4960-4831-8776-A1548657BF88}" dt="2021-03-08T14:39:21.578" v="2768" actId="478"/>
          <ac:spMkLst>
            <pc:docMk/>
            <pc:sldMk cId="836435197" sldId="1193"/>
            <ac:spMk id="15" creationId="{907E9D56-D32C-4549-B6E0-E39CDCA4191A}"/>
          </ac:spMkLst>
        </pc:spChg>
      </pc:sldChg>
      <pc:sldChg chg="modSp del ord">
        <pc:chgData name="آهات مكتومة" userId="35531ba1d56b027a" providerId="LiveId" clId="{CAB8D146-4960-4831-8776-A1548657BF88}" dt="2021-03-08T14:38:41.399" v="2760" actId="47"/>
        <pc:sldMkLst>
          <pc:docMk/>
          <pc:sldMk cId="3509236970" sldId="1243"/>
        </pc:sldMkLst>
        <pc:spChg chg="mod">
          <ac:chgData name="آهات مكتومة" userId="35531ba1d56b027a" providerId="LiveId" clId="{CAB8D146-4960-4831-8776-A1548657BF88}" dt="2021-03-08T14:06:51.437" v="2752" actId="20577"/>
          <ac:spMkLst>
            <pc:docMk/>
            <pc:sldMk cId="3509236970" sldId="1243"/>
            <ac:spMk id="3" creationId="{868E13B3-5C29-44BE-B517-131763E60930}"/>
          </ac:spMkLst>
        </pc:spChg>
      </pc:sldChg>
      <pc:sldChg chg="del">
        <pc:chgData name="آهات مكتومة" userId="35531ba1d56b027a" providerId="LiveId" clId="{CAB8D146-4960-4831-8776-A1548657BF88}" dt="2021-03-08T14:49:00.287" v="2860" actId="47"/>
        <pc:sldMkLst>
          <pc:docMk/>
          <pc:sldMk cId="1489431220" sldId="1264"/>
        </pc:sldMkLst>
      </pc:sldChg>
      <pc:sldChg chg="del">
        <pc:chgData name="آهات مكتومة" userId="35531ba1d56b027a" providerId="LiveId" clId="{CAB8D146-4960-4831-8776-A1548657BF88}" dt="2021-03-08T14:05:57.061" v="2748" actId="47"/>
        <pc:sldMkLst>
          <pc:docMk/>
          <pc:sldMk cId="3872068217" sldId="1265"/>
        </pc:sldMkLst>
      </pc:sldChg>
      <pc:sldChg chg="addSp delSp modSp del mod delAnim modAnim">
        <pc:chgData name="آهات مكتومة" userId="35531ba1d56b027a" providerId="LiveId" clId="{CAB8D146-4960-4831-8776-A1548657BF88}" dt="2021-03-08T14:38:43.008" v="2761" actId="47"/>
        <pc:sldMkLst>
          <pc:docMk/>
          <pc:sldMk cId="3926680065" sldId="1266"/>
        </pc:sldMkLst>
        <pc:picChg chg="del">
          <ac:chgData name="آهات مكتومة" userId="35531ba1d56b027a" providerId="LiveId" clId="{CAB8D146-4960-4831-8776-A1548657BF88}" dt="2021-03-08T14:04:10.694" v="2725" actId="478"/>
          <ac:picMkLst>
            <pc:docMk/>
            <pc:sldMk cId="3926680065" sldId="1266"/>
            <ac:picMk id="7" creationId="{FB73A9B9-9DBD-4053-B752-4204299D7DE9}"/>
          </ac:picMkLst>
        </pc:picChg>
        <pc:picChg chg="del">
          <ac:chgData name="آهات مكتومة" userId="35531ba1d56b027a" providerId="LiveId" clId="{CAB8D146-4960-4831-8776-A1548657BF88}" dt="2021-03-08T14:04:59.385" v="2738" actId="478"/>
          <ac:picMkLst>
            <pc:docMk/>
            <pc:sldMk cId="3926680065" sldId="1266"/>
            <ac:picMk id="8" creationId="{7966E1F8-65FD-469B-892A-0A40625B66E5}"/>
          </ac:picMkLst>
        </pc:picChg>
        <pc:picChg chg="del">
          <ac:chgData name="آهات مكتومة" userId="35531ba1d56b027a" providerId="LiveId" clId="{CAB8D146-4960-4831-8776-A1548657BF88}" dt="2021-03-08T14:04:14.173" v="2727" actId="478"/>
          <ac:picMkLst>
            <pc:docMk/>
            <pc:sldMk cId="3926680065" sldId="1266"/>
            <ac:picMk id="9" creationId="{50EDBFDF-D763-4BDC-9609-37EE3AD2DAAD}"/>
          </ac:picMkLst>
        </pc:picChg>
        <pc:picChg chg="del">
          <ac:chgData name="آهات مكتومة" userId="35531ba1d56b027a" providerId="LiveId" clId="{CAB8D146-4960-4831-8776-A1548657BF88}" dt="2021-03-08T14:04:12.599" v="2726" actId="478"/>
          <ac:picMkLst>
            <pc:docMk/>
            <pc:sldMk cId="3926680065" sldId="1266"/>
            <ac:picMk id="10" creationId="{044FE60A-22FA-4A0E-8994-401E59425106}"/>
          </ac:picMkLst>
        </pc:picChg>
        <pc:picChg chg="add mod">
          <ac:chgData name="آهات مكتومة" userId="35531ba1d56b027a" providerId="LiveId" clId="{CAB8D146-4960-4831-8776-A1548657BF88}" dt="2021-03-08T14:04:40.632" v="2735" actId="14100"/>
          <ac:picMkLst>
            <pc:docMk/>
            <pc:sldMk cId="3926680065" sldId="1266"/>
            <ac:picMk id="11" creationId="{32C63B09-663A-433F-BFD6-4DC8FF1BDF65}"/>
          </ac:picMkLst>
        </pc:picChg>
        <pc:picChg chg="add mod">
          <ac:chgData name="آهات مكتومة" userId="35531ba1d56b027a" providerId="LiveId" clId="{CAB8D146-4960-4831-8776-A1548657BF88}" dt="2021-03-08T14:05:00.534" v="2739"/>
          <ac:picMkLst>
            <pc:docMk/>
            <pc:sldMk cId="3926680065" sldId="1266"/>
            <ac:picMk id="12" creationId="{E668E02A-D47C-48F9-9E21-32F2408D58AC}"/>
          </ac:picMkLst>
        </pc:picChg>
      </pc:sldChg>
      <pc:sldChg chg="del">
        <pc:chgData name="آهات مكتومة" userId="35531ba1d56b027a" providerId="LiveId" clId="{CAB8D146-4960-4831-8776-A1548657BF88}" dt="2021-03-08T12:44:20.665" v="1363" actId="47"/>
        <pc:sldMkLst>
          <pc:docMk/>
          <pc:sldMk cId="3792446350" sldId="1267"/>
        </pc:sldMkLst>
      </pc:sldChg>
      <pc:sldChg chg="addSp delSp modSp mod delAnim modAnim">
        <pc:chgData name="آهات مكتومة" userId="35531ba1d56b027a" providerId="LiveId" clId="{CAB8D146-4960-4831-8776-A1548657BF88}" dt="2021-03-08T08:26:16.523" v="731" actId="2085"/>
        <pc:sldMkLst>
          <pc:docMk/>
          <pc:sldMk cId="2930789598" sldId="1285"/>
        </pc:sldMkLst>
        <pc:spChg chg="add del mod">
          <ac:chgData name="آهات مكتومة" userId="35531ba1d56b027a" providerId="LiveId" clId="{CAB8D146-4960-4831-8776-A1548657BF88}" dt="2021-03-08T07:39:27.190" v="381" actId="767"/>
          <ac:spMkLst>
            <pc:docMk/>
            <pc:sldMk cId="2930789598" sldId="1285"/>
            <ac:spMk id="3" creationId="{1BC86BD2-9FDF-4AEC-B1F5-B0DAA9272493}"/>
          </ac:spMkLst>
        </pc:spChg>
        <pc:spChg chg="del">
          <ac:chgData name="آهات مكتومة" userId="35531ba1d56b027a" providerId="LiveId" clId="{CAB8D146-4960-4831-8776-A1548657BF88}" dt="2021-03-08T07:27:13.341" v="147" actId="478"/>
          <ac:spMkLst>
            <pc:docMk/>
            <pc:sldMk cId="2930789598" sldId="1285"/>
            <ac:spMk id="7" creationId="{EC8A27CE-1130-436B-A3DD-8E09D5334E3C}"/>
          </ac:spMkLst>
        </pc:spChg>
        <pc:graphicFrameChg chg="add del mod modGraphic">
          <ac:chgData name="آهات مكتومة" userId="35531ba1d56b027a" providerId="LiveId" clId="{CAB8D146-4960-4831-8776-A1548657BF88}" dt="2021-03-08T08:26:16.523" v="731" actId="2085"/>
          <ac:graphicFrameMkLst>
            <pc:docMk/>
            <pc:sldMk cId="2930789598" sldId="1285"/>
            <ac:graphicFrameMk id="2" creationId="{C7B04A63-EFCC-42B7-9CAA-B53184D33BA3}"/>
          </ac:graphicFrameMkLst>
        </pc:graphicFrameChg>
        <pc:picChg chg="add mod">
          <ac:chgData name="آهات مكتومة" userId="35531ba1d56b027a" providerId="LiveId" clId="{CAB8D146-4960-4831-8776-A1548657BF88}" dt="2021-03-08T07:27:28.360" v="149" actId="1076"/>
          <ac:picMkLst>
            <pc:docMk/>
            <pc:sldMk cId="2930789598" sldId="1285"/>
            <ac:picMk id="6" creationId="{CFE92C2B-A0AF-475E-8951-6FCAB33F6BD0}"/>
          </ac:picMkLst>
        </pc:picChg>
      </pc:sldChg>
      <pc:sldChg chg="del ord">
        <pc:chgData name="آهات مكتومة" userId="35531ba1d56b027a" providerId="LiveId" clId="{CAB8D146-4960-4831-8776-A1548657BF88}" dt="2021-03-08T14:38:36.713" v="2754" actId="47"/>
        <pc:sldMkLst>
          <pc:docMk/>
          <pc:sldMk cId="1026791280" sldId="1293"/>
        </pc:sldMkLst>
      </pc:sldChg>
      <pc:sldChg chg="addSp delSp modSp mod delAnim modAnim">
        <pc:chgData name="آهات مكتومة" userId="35531ba1d56b027a" providerId="LiveId" clId="{CAB8D146-4960-4831-8776-A1548657BF88}" dt="2021-03-08T08:17:23.604" v="644" actId="207"/>
        <pc:sldMkLst>
          <pc:docMk/>
          <pc:sldMk cId="3040419611" sldId="1294"/>
        </pc:sldMkLst>
        <pc:spChg chg="mod">
          <ac:chgData name="آهات مكتومة" userId="35531ba1d56b027a" providerId="LiveId" clId="{CAB8D146-4960-4831-8776-A1548657BF88}" dt="2021-03-08T08:17:23.604" v="644" actId="207"/>
          <ac:spMkLst>
            <pc:docMk/>
            <pc:sldMk cId="3040419611" sldId="1294"/>
            <ac:spMk id="5" creationId="{90F51EC1-3811-4906-8CE9-26A59E1858B6}"/>
          </ac:spMkLst>
        </pc:spChg>
        <pc:spChg chg="mod">
          <ac:chgData name="آهات مكتومة" userId="35531ba1d56b027a" providerId="LiveId" clId="{CAB8D146-4960-4831-8776-A1548657BF88}" dt="2021-03-08T08:07:27.948" v="581" actId="207"/>
          <ac:spMkLst>
            <pc:docMk/>
            <pc:sldMk cId="3040419611" sldId="1294"/>
            <ac:spMk id="11" creationId="{E3C14CFE-F9C4-4E96-B0F9-C3865959B159}"/>
          </ac:spMkLst>
        </pc:spChg>
        <pc:spChg chg="del">
          <ac:chgData name="آهات مكتومة" userId="35531ba1d56b027a" providerId="LiveId" clId="{CAB8D146-4960-4831-8776-A1548657BF88}" dt="2021-03-08T08:00:12.012" v="513" actId="478"/>
          <ac:spMkLst>
            <pc:docMk/>
            <pc:sldMk cId="3040419611" sldId="1294"/>
            <ac:spMk id="12" creationId="{8A86CD84-9B57-412C-9CC7-CB1F51318D6D}"/>
          </ac:spMkLst>
        </pc:spChg>
        <pc:spChg chg="del">
          <ac:chgData name="آهات مكتومة" userId="35531ba1d56b027a" providerId="LiveId" clId="{CAB8D146-4960-4831-8776-A1548657BF88}" dt="2021-03-08T07:59:59.104" v="508" actId="478"/>
          <ac:spMkLst>
            <pc:docMk/>
            <pc:sldMk cId="3040419611" sldId="1294"/>
            <ac:spMk id="13" creationId="{4423205C-DD19-4C95-A878-94F293106B7B}"/>
          </ac:spMkLst>
        </pc:spChg>
        <pc:spChg chg="del">
          <ac:chgData name="آهات مكتومة" userId="35531ba1d56b027a" providerId="LiveId" clId="{CAB8D146-4960-4831-8776-A1548657BF88}" dt="2021-03-08T07:59:54.218" v="506" actId="478"/>
          <ac:spMkLst>
            <pc:docMk/>
            <pc:sldMk cId="3040419611" sldId="1294"/>
            <ac:spMk id="14" creationId="{A85215CF-9D22-4A9C-81B3-3A14FCF1297D}"/>
          </ac:spMkLst>
        </pc:spChg>
        <pc:spChg chg="del">
          <ac:chgData name="آهات مكتومة" userId="35531ba1d56b027a" providerId="LiveId" clId="{CAB8D146-4960-4831-8776-A1548657BF88}" dt="2021-03-08T07:59:56.459" v="507" actId="478"/>
          <ac:spMkLst>
            <pc:docMk/>
            <pc:sldMk cId="3040419611" sldId="1294"/>
            <ac:spMk id="15" creationId="{2B549B1B-3110-483F-B76D-C71F65442907}"/>
          </ac:spMkLst>
        </pc:spChg>
        <pc:spChg chg="del">
          <ac:chgData name="آهات مكتومة" userId="35531ba1d56b027a" providerId="LiveId" clId="{CAB8D146-4960-4831-8776-A1548657BF88}" dt="2021-03-08T07:59:51.790" v="505" actId="478"/>
          <ac:spMkLst>
            <pc:docMk/>
            <pc:sldMk cId="3040419611" sldId="1294"/>
            <ac:spMk id="16" creationId="{E599107D-6F47-46F8-A6D9-38409EC754EA}"/>
          </ac:spMkLst>
        </pc:spChg>
        <pc:picChg chg="del">
          <ac:chgData name="آهات مكتومة" userId="35531ba1d56b027a" providerId="LiveId" clId="{CAB8D146-4960-4831-8776-A1548657BF88}" dt="2021-03-08T07:48:42.391" v="444" actId="478"/>
          <ac:picMkLst>
            <pc:docMk/>
            <pc:sldMk cId="3040419611" sldId="1294"/>
            <ac:picMk id="6" creationId="{39C67D69-6D77-4D77-BC3F-72977B6C5B10}"/>
          </ac:picMkLst>
        </pc:picChg>
        <pc:picChg chg="del">
          <ac:chgData name="آهات مكتومة" userId="35531ba1d56b027a" providerId="LiveId" clId="{CAB8D146-4960-4831-8776-A1548657BF88}" dt="2021-03-08T07:57:41.453" v="491" actId="478"/>
          <ac:picMkLst>
            <pc:docMk/>
            <pc:sldMk cId="3040419611" sldId="1294"/>
            <ac:picMk id="7" creationId="{F9F700AC-B37A-4254-932A-728FF7E84CC8}"/>
          </ac:picMkLst>
        </pc:picChg>
        <pc:picChg chg="add mod">
          <ac:chgData name="آهات مكتومة" userId="35531ba1d56b027a" providerId="LiveId" clId="{CAB8D146-4960-4831-8776-A1548657BF88}" dt="2021-03-08T08:01:51.051" v="530" actId="1076"/>
          <ac:picMkLst>
            <pc:docMk/>
            <pc:sldMk cId="3040419611" sldId="1294"/>
            <ac:picMk id="1026" creationId="{E918DDF2-DCEE-428E-830E-6DED5A9614C9}"/>
          </ac:picMkLst>
        </pc:picChg>
        <pc:picChg chg="add del">
          <ac:chgData name="آهات مكتومة" userId="35531ba1d56b027a" providerId="LiveId" clId="{CAB8D146-4960-4831-8776-A1548657BF88}" dt="2021-03-08T07:55:56.824" v="460" actId="478"/>
          <ac:picMkLst>
            <pc:docMk/>
            <pc:sldMk cId="3040419611" sldId="1294"/>
            <ac:picMk id="1028" creationId="{9C5D363A-9E79-4D99-8DF9-D40A18F378C8}"/>
          </ac:picMkLst>
        </pc:picChg>
        <pc:picChg chg="add del mod">
          <ac:chgData name="آهات مكتومة" userId="35531ba1d56b027a" providerId="LiveId" clId="{CAB8D146-4960-4831-8776-A1548657BF88}" dt="2021-03-08T07:55:49.134" v="458" actId="21"/>
          <ac:picMkLst>
            <pc:docMk/>
            <pc:sldMk cId="3040419611" sldId="1294"/>
            <ac:picMk id="1030" creationId="{0CECB804-54BF-4B62-AE56-E39B953C8E5A}"/>
          </ac:picMkLst>
        </pc:picChg>
        <pc:picChg chg="add del mod">
          <ac:chgData name="آهات مكتومة" userId="35531ba1d56b027a" providerId="LiveId" clId="{CAB8D146-4960-4831-8776-A1548657BF88}" dt="2021-03-08T08:00:51.685" v="520" actId="21"/>
          <ac:picMkLst>
            <pc:docMk/>
            <pc:sldMk cId="3040419611" sldId="1294"/>
            <ac:picMk id="1032" creationId="{157D53F8-B6F8-4839-BE13-DABA09F1C606}"/>
          </ac:picMkLst>
        </pc:picChg>
        <pc:picChg chg="add mod">
          <ac:chgData name="آهات مكتومة" userId="35531ba1d56b027a" providerId="LiveId" clId="{CAB8D146-4960-4831-8776-A1548657BF88}" dt="2021-03-08T08:00:05.267" v="512" actId="171"/>
          <ac:picMkLst>
            <pc:docMk/>
            <pc:sldMk cId="3040419611" sldId="1294"/>
            <ac:picMk id="1034" creationId="{103EA966-B12B-456B-8D8C-D3F48B2E0AF9}"/>
          </ac:picMkLst>
        </pc:picChg>
      </pc:sldChg>
      <pc:sldChg chg="del">
        <pc:chgData name="آهات مكتومة" userId="35531ba1d56b027a" providerId="LiveId" clId="{CAB8D146-4960-4831-8776-A1548657BF88}" dt="2021-03-08T12:31:48.270" v="1348" actId="47"/>
        <pc:sldMkLst>
          <pc:docMk/>
          <pc:sldMk cId="950575398" sldId="1295"/>
        </pc:sldMkLst>
      </pc:sldChg>
      <pc:sldChg chg="addSp delSp modSp del mod ord addAnim delAnim modAnim">
        <pc:chgData name="آهات مكتومة" userId="35531ba1d56b027a" providerId="LiveId" clId="{CAB8D146-4960-4831-8776-A1548657BF88}" dt="2021-03-08T14:38:38.472" v="2756" actId="47"/>
        <pc:sldMkLst>
          <pc:docMk/>
          <pc:sldMk cId="2677200222" sldId="1296"/>
        </pc:sldMkLst>
        <pc:spChg chg="add del">
          <ac:chgData name="آهات مكتومة" userId="35531ba1d56b027a" providerId="LiveId" clId="{CAB8D146-4960-4831-8776-A1548657BF88}" dt="2021-03-08T12:56:39.529" v="1534" actId="21"/>
          <ac:spMkLst>
            <pc:docMk/>
            <pc:sldMk cId="2677200222" sldId="1296"/>
            <ac:spMk id="5" creationId="{E1F3E428-9530-4295-BCE0-D51AD3090606}"/>
          </ac:spMkLst>
        </pc:spChg>
        <pc:spChg chg="mod">
          <ac:chgData name="آهات مكتومة" userId="35531ba1d56b027a" providerId="LiveId" clId="{CAB8D146-4960-4831-8776-A1548657BF88}" dt="2021-03-08T13:03:06.349" v="1569" actId="1076"/>
          <ac:spMkLst>
            <pc:docMk/>
            <pc:sldMk cId="2677200222" sldId="1296"/>
            <ac:spMk id="9" creationId="{F0F3C9FD-B2F3-4D8C-9A91-FDCE8AD852BC}"/>
          </ac:spMkLst>
        </pc:spChg>
        <pc:spChg chg="mod">
          <ac:chgData name="آهات مكتومة" userId="35531ba1d56b027a" providerId="LiveId" clId="{CAB8D146-4960-4831-8776-A1548657BF88}" dt="2021-03-08T13:03:31.122" v="1574" actId="207"/>
          <ac:spMkLst>
            <pc:docMk/>
            <pc:sldMk cId="2677200222" sldId="1296"/>
            <ac:spMk id="10" creationId="{E1C7D0FD-B865-480C-B214-F8304D4979E4}"/>
          </ac:spMkLst>
        </pc:spChg>
        <pc:spChg chg="mod">
          <ac:chgData name="آهات مكتومة" userId="35531ba1d56b027a" providerId="LiveId" clId="{CAB8D146-4960-4831-8776-A1548657BF88}" dt="2021-03-08T13:27:48.161" v="2231" actId="207"/>
          <ac:spMkLst>
            <pc:docMk/>
            <pc:sldMk cId="2677200222" sldId="1296"/>
            <ac:spMk id="11" creationId="{73126D37-B90C-4A74-8464-BA48D9C2BB23}"/>
          </ac:spMkLst>
        </pc:spChg>
        <pc:spChg chg="mod">
          <ac:chgData name="آهات مكتومة" userId="35531ba1d56b027a" providerId="LiveId" clId="{CAB8D146-4960-4831-8776-A1548657BF88}" dt="2021-03-08T13:04:08.479" v="1582" actId="20577"/>
          <ac:spMkLst>
            <pc:docMk/>
            <pc:sldMk cId="2677200222" sldId="1296"/>
            <ac:spMk id="15" creationId="{A6E62F07-86AF-43A4-8BFB-CDC65EB98B69}"/>
          </ac:spMkLst>
        </pc:spChg>
        <pc:spChg chg="mod">
          <ac:chgData name="آهات مكتومة" userId="35531ba1d56b027a" providerId="LiveId" clId="{CAB8D146-4960-4831-8776-A1548657BF88}" dt="2021-03-08T13:04:33.347" v="1601" actId="20577"/>
          <ac:spMkLst>
            <pc:docMk/>
            <pc:sldMk cId="2677200222" sldId="1296"/>
            <ac:spMk id="16" creationId="{F1EAD72E-B4CC-480D-8515-8F1A9B671DF2}"/>
          </ac:spMkLst>
        </pc:spChg>
        <pc:spChg chg="mod">
          <ac:chgData name="آهات مكتومة" userId="35531ba1d56b027a" providerId="LiveId" clId="{CAB8D146-4960-4831-8776-A1548657BF88}" dt="2021-03-08T13:27:18.509" v="2230" actId="207"/>
          <ac:spMkLst>
            <pc:docMk/>
            <pc:sldMk cId="2677200222" sldId="1296"/>
            <ac:spMk id="17" creationId="{6B378DC8-C771-4688-B833-9BF6204F1B47}"/>
          </ac:spMkLst>
        </pc:spChg>
        <pc:spChg chg="del">
          <ac:chgData name="آهات مكتومة" userId="35531ba1d56b027a" providerId="LiveId" clId="{CAB8D146-4960-4831-8776-A1548657BF88}" dt="2021-03-08T13:23:46.856" v="2189" actId="478"/>
          <ac:spMkLst>
            <pc:docMk/>
            <pc:sldMk cId="2677200222" sldId="1296"/>
            <ac:spMk id="19" creationId="{051392A6-0185-4A1B-B572-3D5CF661F15E}"/>
          </ac:spMkLst>
        </pc:spChg>
        <pc:spChg chg="add del">
          <ac:chgData name="آهات مكتومة" userId="35531ba1d56b027a" providerId="LiveId" clId="{CAB8D146-4960-4831-8776-A1548657BF88}" dt="2021-03-08T12:56:39.529" v="1534" actId="21"/>
          <ac:spMkLst>
            <pc:docMk/>
            <pc:sldMk cId="2677200222" sldId="1296"/>
            <ac:spMk id="23" creationId="{A00AC0CE-F19F-49AD-B16E-16C23F431006}"/>
          </ac:spMkLst>
        </pc:spChg>
        <pc:spChg chg="add del">
          <ac:chgData name="آهات مكتومة" userId="35531ba1d56b027a" providerId="LiveId" clId="{CAB8D146-4960-4831-8776-A1548657BF88}" dt="2021-03-08T12:56:39.529" v="1534" actId="21"/>
          <ac:spMkLst>
            <pc:docMk/>
            <pc:sldMk cId="2677200222" sldId="1296"/>
            <ac:spMk id="24" creationId="{E94C76D8-1C05-4B72-A8C4-AD3D5F8CEAFC}"/>
          </ac:spMkLst>
        </pc:spChg>
        <pc:spChg chg="add del">
          <ac:chgData name="آهات مكتومة" userId="35531ba1d56b027a" providerId="LiveId" clId="{CAB8D146-4960-4831-8776-A1548657BF88}" dt="2021-03-08T12:56:39.529" v="1534" actId="21"/>
          <ac:spMkLst>
            <pc:docMk/>
            <pc:sldMk cId="2677200222" sldId="1296"/>
            <ac:spMk id="25" creationId="{27BDD502-13FF-4AF1-9AAE-DEB20B096CED}"/>
          </ac:spMkLst>
        </pc:spChg>
        <pc:spChg chg="add del">
          <ac:chgData name="آهات مكتومة" userId="35531ba1d56b027a" providerId="LiveId" clId="{CAB8D146-4960-4831-8776-A1548657BF88}" dt="2021-03-08T12:56:39.529" v="1534" actId="21"/>
          <ac:spMkLst>
            <pc:docMk/>
            <pc:sldMk cId="2677200222" sldId="1296"/>
            <ac:spMk id="26" creationId="{DBC205FB-EB83-41E5-A2BA-23666B2A4782}"/>
          </ac:spMkLst>
        </pc:spChg>
        <pc:spChg chg="add del">
          <ac:chgData name="آهات مكتومة" userId="35531ba1d56b027a" providerId="LiveId" clId="{CAB8D146-4960-4831-8776-A1548657BF88}" dt="2021-03-08T12:56:39.529" v="1534" actId="21"/>
          <ac:spMkLst>
            <pc:docMk/>
            <pc:sldMk cId="2677200222" sldId="1296"/>
            <ac:spMk id="27" creationId="{9E82708A-BB4D-4E86-AE41-2C34FAE01AA6}"/>
          </ac:spMkLst>
        </pc:spChg>
        <pc:spChg chg="add mod">
          <ac:chgData name="آهات مكتومة" userId="35531ba1d56b027a" providerId="LiveId" clId="{CAB8D146-4960-4831-8776-A1548657BF88}" dt="2021-03-08T13:11:38.180" v="1845" actId="113"/>
          <ac:spMkLst>
            <pc:docMk/>
            <pc:sldMk cId="2677200222" sldId="1296"/>
            <ac:spMk id="33" creationId="{8C2FF37E-9A1D-4F6E-B109-A7270AD87C86}"/>
          </ac:spMkLst>
        </pc:spChg>
        <pc:spChg chg="add mod">
          <ac:chgData name="آهات مكتومة" userId="35531ba1d56b027a" providerId="LiveId" clId="{CAB8D146-4960-4831-8776-A1548657BF88}" dt="2021-03-08T13:17:53.057" v="2021" actId="14100"/>
          <ac:spMkLst>
            <pc:docMk/>
            <pc:sldMk cId="2677200222" sldId="1296"/>
            <ac:spMk id="38" creationId="{A5CA92BD-37ED-426D-BF85-0B0F0871DCC3}"/>
          </ac:spMkLst>
        </pc:spChg>
        <pc:spChg chg="add mod">
          <ac:chgData name="آهات مكتومة" userId="35531ba1d56b027a" providerId="LiveId" clId="{CAB8D146-4960-4831-8776-A1548657BF88}" dt="2021-03-08T13:18:27.175" v="2030" actId="14100"/>
          <ac:spMkLst>
            <pc:docMk/>
            <pc:sldMk cId="2677200222" sldId="1296"/>
            <ac:spMk id="40" creationId="{A83ED40D-B542-4EB5-9BB8-70DFA74F2862}"/>
          </ac:spMkLst>
        </pc:spChg>
        <pc:spChg chg="add mod">
          <ac:chgData name="آهات مكتومة" userId="35531ba1d56b027a" providerId="LiveId" clId="{CAB8D146-4960-4831-8776-A1548657BF88}" dt="2021-03-08T13:19:24.960" v="2092" actId="14100"/>
          <ac:spMkLst>
            <pc:docMk/>
            <pc:sldMk cId="2677200222" sldId="1296"/>
            <ac:spMk id="42" creationId="{59E237BE-3A7A-47EF-A81A-1D0D66C1871C}"/>
          </ac:spMkLst>
        </pc:spChg>
        <pc:spChg chg="add mod">
          <ac:chgData name="آهات مكتومة" userId="35531ba1d56b027a" providerId="LiveId" clId="{CAB8D146-4960-4831-8776-A1548657BF88}" dt="2021-03-08T13:23:33.432" v="2188" actId="14100"/>
          <ac:spMkLst>
            <pc:docMk/>
            <pc:sldMk cId="2677200222" sldId="1296"/>
            <ac:spMk id="46" creationId="{F5EA881A-EE6B-4E48-9144-87906A49DCEE}"/>
          </ac:spMkLst>
        </pc:spChg>
        <pc:spChg chg="add mod">
          <ac:chgData name="آهات مكتومة" userId="35531ba1d56b027a" providerId="LiveId" clId="{CAB8D146-4960-4831-8776-A1548657BF88}" dt="2021-03-08T13:30:00.001" v="2280" actId="14100"/>
          <ac:spMkLst>
            <pc:docMk/>
            <pc:sldMk cId="2677200222" sldId="1296"/>
            <ac:spMk id="49" creationId="{70AF34E5-24BD-44A3-BEF9-74E4D75FC6E2}"/>
          </ac:spMkLst>
        </pc:spChg>
        <pc:spChg chg="add mod">
          <ac:chgData name="آهات مكتومة" userId="35531ba1d56b027a" providerId="LiveId" clId="{CAB8D146-4960-4831-8776-A1548657BF88}" dt="2021-03-08T13:27:02.497" v="2229" actId="207"/>
          <ac:spMkLst>
            <pc:docMk/>
            <pc:sldMk cId="2677200222" sldId="1296"/>
            <ac:spMk id="51" creationId="{B3A79B42-D3B0-45B1-ACDB-271CF3FC7818}"/>
          </ac:spMkLst>
        </pc:spChg>
        <pc:picChg chg="del">
          <ac:chgData name="آهات مكتومة" userId="35531ba1d56b027a" providerId="LiveId" clId="{CAB8D146-4960-4831-8776-A1548657BF88}" dt="2021-03-08T12:33:13.295" v="1354" actId="478"/>
          <ac:picMkLst>
            <pc:docMk/>
            <pc:sldMk cId="2677200222" sldId="1296"/>
            <ac:picMk id="3" creationId="{4CCB442C-BFA8-4BD2-97A1-5C88DE93E28B}"/>
          </ac:picMkLst>
        </pc:picChg>
        <pc:picChg chg="add mod modCrop">
          <ac:chgData name="آهات مكتومة" userId="35531ba1d56b027a" providerId="LiveId" clId="{CAB8D146-4960-4831-8776-A1548657BF88}" dt="2021-03-08T13:03:00.183" v="1568" actId="14100"/>
          <ac:picMkLst>
            <pc:docMk/>
            <pc:sldMk cId="2677200222" sldId="1296"/>
            <ac:picMk id="3" creationId="{C9017AF5-5C5B-4807-8A44-037CC36B6219}"/>
          </ac:picMkLst>
        </pc:picChg>
        <pc:picChg chg="del">
          <ac:chgData name="آهات مكتومة" userId="35531ba1d56b027a" providerId="LiveId" clId="{CAB8D146-4960-4831-8776-A1548657BF88}" dt="2021-03-08T12:57:42.860" v="1542" actId="478"/>
          <ac:picMkLst>
            <pc:docMk/>
            <pc:sldMk cId="2677200222" sldId="1296"/>
            <ac:picMk id="13" creationId="{B7C44F10-3425-4ACF-BE20-25CF3A4CEFF8}"/>
          </ac:picMkLst>
        </pc:picChg>
        <pc:picChg chg="mod">
          <ac:chgData name="آهات مكتومة" userId="35531ba1d56b027a" providerId="LiveId" clId="{CAB8D146-4960-4831-8776-A1548657BF88}" dt="2021-03-08T13:29:13.412" v="2272" actId="1038"/>
          <ac:picMkLst>
            <pc:docMk/>
            <pc:sldMk cId="2677200222" sldId="1296"/>
            <ac:picMk id="14" creationId="{A007BE73-79D1-45A5-B761-6D16CFF3076C}"/>
          </ac:picMkLst>
        </pc:picChg>
        <pc:picChg chg="add mod">
          <ac:chgData name="آهات مكتومة" userId="35531ba1d56b027a" providerId="LiveId" clId="{CAB8D146-4960-4831-8776-A1548657BF88}" dt="2021-03-08T12:57:10.550" v="1539" actId="14100"/>
          <ac:picMkLst>
            <pc:docMk/>
            <pc:sldMk cId="2677200222" sldId="1296"/>
            <ac:picMk id="28" creationId="{EF410750-F256-4945-A7D7-7CFEA6EFB2F9}"/>
          </ac:picMkLst>
        </pc:picChg>
        <pc:picChg chg="add mod">
          <ac:chgData name="آهات مكتومة" userId="35531ba1d56b027a" providerId="LiveId" clId="{CAB8D146-4960-4831-8776-A1548657BF88}" dt="2021-03-08T13:29:13.412" v="2272" actId="1038"/>
          <ac:picMkLst>
            <pc:docMk/>
            <pc:sldMk cId="2677200222" sldId="1296"/>
            <ac:picMk id="29" creationId="{F673F84F-A14C-49C2-97AD-E87448B6BECF}"/>
          </ac:picMkLst>
        </pc:picChg>
        <pc:picChg chg="add mod">
          <ac:chgData name="آهات مكتومة" userId="35531ba1d56b027a" providerId="LiveId" clId="{CAB8D146-4960-4831-8776-A1548657BF88}" dt="2021-03-08T13:29:10.070" v="2256" actId="571"/>
          <ac:picMkLst>
            <pc:docMk/>
            <pc:sldMk cId="2677200222" sldId="1296"/>
            <ac:picMk id="52" creationId="{EE2F4A49-F7EA-4815-85D0-62029FEB2C9A}"/>
          </ac:picMkLst>
        </pc:picChg>
        <pc:picChg chg="add mod">
          <ac:chgData name="آهات مكتومة" userId="35531ba1d56b027a" providerId="LiveId" clId="{CAB8D146-4960-4831-8776-A1548657BF88}" dt="2021-03-08T13:29:10.070" v="2256" actId="571"/>
          <ac:picMkLst>
            <pc:docMk/>
            <pc:sldMk cId="2677200222" sldId="1296"/>
            <ac:picMk id="53" creationId="{9B205CFA-C8BB-40E7-A4BA-6564358FF0CA}"/>
          </ac:picMkLst>
        </pc:picChg>
        <pc:picChg chg="mod">
          <ac:chgData name="آهات مكتومة" userId="35531ba1d56b027a" providerId="LiveId" clId="{CAB8D146-4960-4831-8776-A1548657BF88}" dt="2021-03-08T13:04:14.148" v="1584" actId="1076"/>
          <ac:picMkLst>
            <pc:docMk/>
            <pc:sldMk cId="2677200222" sldId="1296"/>
            <ac:picMk id="102" creationId="{00000000-0000-0000-0000-000000000000}"/>
          </ac:picMkLst>
        </pc:picChg>
        <pc:cxnChg chg="add del">
          <ac:chgData name="آهات مكتومة" userId="35531ba1d56b027a" providerId="LiveId" clId="{CAB8D146-4960-4831-8776-A1548657BF88}" dt="2021-03-08T12:56:39.529" v="1534" actId="21"/>
          <ac:cxnSpMkLst>
            <pc:docMk/>
            <pc:sldMk cId="2677200222" sldId="1296"/>
            <ac:cxnSpMk id="4" creationId="{8D98735B-B4DF-4462-9D25-B257638A1CE5}"/>
          </ac:cxnSpMkLst>
        </pc:cxnChg>
        <pc:cxnChg chg="add del">
          <ac:chgData name="آهات مكتومة" userId="35531ba1d56b027a" providerId="LiveId" clId="{CAB8D146-4960-4831-8776-A1548657BF88}" dt="2021-03-08T12:56:39.529" v="1534" actId="21"/>
          <ac:cxnSpMkLst>
            <pc:docMk/>
            <pc:sldMk cId="2677200222" sldId="1296"/>
            <ac:cxnSpMk id="18" creationId="{1C9396B5-EEF1-4332-8AED-C1AEAA67791C}"/>
          </ac:cxnSpMkLst>
        </pc:cxnChg>
        <pc:cxnChg chg="add del">
          <ac:chgData name="آهات مكتومة" userId="35531ba1d56b027a" providerId="LiveId" clId="{CAB8D146-4960-4831-8776-A1548657BF88}" dt="2021-03-08T12:56:39.529" v="1534" actId="21"/>
          <ac:cxnSpMkLst>
            <pc:docMk/>
            <pc:sldMk cId="2677200222" sldId="1296"/>
            <ac:cxnSpMk id="20" creationId="{41EFB359-893C-49E4-81B0-8E94B0058300}"/>
          </ac:cxnSpMkLst>
        </pc:cxnChg>
        <pc:cxnChg chg="add del">
          <ac:chgData name="آهات مكتومة" userId="35531ba1d56b027a" providerId="LiveId" clId="{CAB8D146-4960-4831-8776-A1548657BF88}" dt="2021-03-08T12:56:39.529" v="1534" actId="21"/>
          <ac:cxnSpMkLst>
            <pc:docMk/>
            <pc:sldMk cId="2677200222" sldId="1296"/>
            <ac:cxnSpMk id="21" creationId="{BBD3D989-BE0E-4751-B631-F5BC8DB05E94}"/>
          </ac:cxnSpMkLst>
        </pc:cxnChg>
        <pc:cxnChg chg="del">
          <ac:chgData name="آهات مكتومة" userId="35531ba1d56b027a" providerId="LiveId" clId="{CAB8D146-4960-4831-8776-A1548657BF88}" dt="2021-03-08T12:56:39.529" v="1534" actId="21"/>
          <ac:cxnSpMkLst>
            <pc:docMk/>
            <pc:sldMk cId="2677200222" sldId="1296"/>
            <ac:cxnSpMk id="22" creationId="{2CC15DB3-8106-4DBB-BD23-2A8E9532D696}"/>
          </ac:cxnSpMkLst>
        </pc:cxnChg>
        <pc:cxnChg chg="add mod">
          <ac:chgData name="آهات مكتومة" userId="35531ba1d56b027a" providerId="LiveId" clId="{CAB8D146-4960-4831-8776-A1548657BF88}" dt="2021-03-08T13:12:38.488" v="1855" actId="14100"/>
          <ac:cxnSpMkLst>
            <pc:docMk/>
            <pc:sldMk cId="2677200222" sldId="1296"/>
            <ac:cxnSpMk id="30" creationId="{C2EFE710-2C0E-4575-AAA6-D561F2F63EAA}"/>
          </ac:cxnSpMkLst>
        </pc:cxnChg>
        <pc:cxnChg chg="add mod">
          <ac:chgData name="آهات مكتومة" userId="35531ba1d56b027a" providerId="LiveId" clId="{CAB8D146-4960-4831-8776-A1548657BF88}" dt="2021-03-08T13:12:42.511" v="1856" actId="14100"/>
          <ac:cxnSpMkLst>
            <pc:docMk/>
            <pc:sldMk cId="2677200222" sldId="1296"/>
            <ac:cxnSpMk id="31" creationId="{5EFD983B-7696-49AC-BDE1-FB418E175D9D}"/>
          </ac:cxnSpMkLst>
        </pc:cxnChg>
        <pc:cxnChg chg="add mod">
          <ac:chgData name="آهات مكتومة" userId="35531ba1d56b027a" providerId="LiveId" clId="{CAB8D146-4960-4831-8776-A1548657BF88}" dt="2021-03-08T13:12:46.797" v="1857" actId="14100"/>
          <ac:cxnSpMkLst>
            <pc:docMk/>
            <pc:sldMk cId="2677200222" sldId="1296"/>
            <ac:cxnSpMk id="32" creationId="{F43CBB1F-7701-4D37-9577-8817EFAF81DC}"/>
          </ac:cxnSpMkLst>
        </pc:cxnChg>
        <pc:cxnChg chg="add mod">
          <ac:chgData name="آهات مكتومة" userId="35531ba1d56b027a" providerId="LiveId" clId="{CAB8D146-4960-4831-8776-A1548657BF88}" dt="2021-03-08T13:12:33.090" v="1854" actId="14100"/>
          <ac:cxnSpMkLst>
            <pc:docMk/>
            <pc:sldMk cId="2677200222" sldId="1296"/>
            <ac:cxnSpMk id="34" creationId="{F8E20E6A-8AB9-4D58-9506-66F7028FE6FF}"/>
          </ac:cxnSpMkLst>
        </pc:cxnChg>
        <pc:cxnChg chg="add mod">
          <ac:chgData name="آهات مكتومة" userId="35531ba1d56b027a" providerId="LiveId" clId="{CAB8D146-4960-4831-8776-A1548657BF88}" dt="2021-03-08T13:13:16.048" v="1874" actId="14100"/>
          <ac:cxnSpMkLst>
            <pc:docMk/>
            <pc:sldMk cId="2677200222" sldId="1296"/>
            <ac:cxnSpMk id="39" creationId="{09148A63-DE9B-4F27-BE02-990922F765CE}"/>
          </ac:cxnSpMkLst>
        </pc:cxnChg>
        <pc:cxnChg chg="add mod">
          <ac:chgData name="آهات مكتومة" userId="35531ba1d56b027a" providerId="LiveId" clId="{CAB8D146-4960-4831-8776-A1548657BF88}" dt="2021-03-08T13:14:40.704" v="1942" actId="14100"/>
          <ac:cxnSpMkLst>
            <pc:docMk/>
            <pc:sldMk cId="2677200222" sldId="1296"/>
            <ac:cxnSpMk id="41" creationId="{5FE42CFF-4747-4B29-93D0-8668B574D3B2}"/>
          </ac:cxnSpMkLst>
        </pc:cxnChg>
        <pc:cxnChg chg="add mod">
          <ac:chgData name="آهات مكتومة" userId="35531ba1d56b027a" providerId="LiveId" clId="{CAB8D146-4960-4831-8776-A1548657BF88}" dt="2021-03-08T13:18:47.424" v="2047" actId="14100"/>
          <ac:cxnSpMkLst>
            <pc:docMk/>
            <pc:sldMk cId="2677200222" sldId="1296"/>
            <ac:cxnSpMk id="43" creationId="{61435E31-15E0-4AB2-8ABF-B71DFF2ECBD4}"/>
          </ac:cxnSpMkLst>
        </pc:cxnChg>
        <pc:cxnChg chg="add mod">
          <ac:chgData name="آهات مكتومة" userId="35531ba1d56b027a" providerId="LiveId" clId="{CAB8D146-4960-4831-8776-A1548657BF88}" dt="2021-03-08T13:20:25.927" v="2138" actId="14861"/>
          <ac:cxnSpMkLst>
            <pc:docMk/>
            <pc:sldMk cId="2677200222" sldId="1296"/>
            <ac:cxnSpMk id="44" creationId="{2BE30939-6A05-4312-B10B-3B8144FA605A}"/>
          </ac:cxnSpMkLst>
        </pc:cxnChg>
        <pc:cxnChg chg="add mod">
          <ac:chgData name="آهات مكتومة" userId="35531ba1d56b027a" providerId="LiveId" clId="{CAB8D146-4960-4831-8776-A1548657BF88}" dt="2021-03-08T13:20:37.118" v="2161" actId="1036"/>
          <ac:cxnSpMkLst>
            <pc:docMk/>
            <pc:sldMk cId="2677200222" sldId="1296"/>
            <ac:cxnSpMk id="45" creationId="{29915041-A2FD-4761-B73B-5AFA9D2F74C3}"/>
          </ac:cxnSpMkLst>
        </pc:cxnChg>
        <pc:cxnChg chg="add mod">
          <ac:chgData name="آهات مكتومة" userId="35531ba1d56b027a" providerId="LiveId" clId="{CAB8D146-4960-4831-8776-A1548657BF88}" dt="2021-03-08T13:24:32.779" v="2205" actId="14100"/>
          <ac:cxnSpMkLst>
            <pc:docMk/>
            <pc:sldMk cId="2677200222" sldId="1296"/>
            <ac:cxnSpMk id="47" creationId="{5EAEDA0E-8DFC-4C7F-84C0-C6FD50B4F595}"/>
          </ac:cxnSpMkLst>
        </pc:cxnChg>
        <pc:cxnChg chg="add mod">
          <ac:chgData name="آهات مكتومة" userId="35531ba1d56b027a" providerId="LiveId" clId="{CAB8D146-4960-4831-8776-A1548657BF88}" dt="2021-03-08T13:21:49.888" v="2168" actId="14100"/>
          <ac:cxnSpMkLst>
            <pc:docMk/>
            <pc:sldMk cId="2677200222" sldId="1296"/>
            <ac:cxnSpMk id="48" creationId="{8954EE50-028B-4567-8CA1-9D62AAEA716C}"/>
          </ac:cxnSpMkLst>
        </pc:cxnChg>
        <pc:cxnChg chg="add mod">
          <ac:chgData name="آهات مكتومة" userId="35531ba1d56b027a" providerId="LiveId" clId="{CAB8D146-4960-4831-8776-A1548657BF88}" dt="2021-03-08T13:24:09.741" v="2200" actId="14100"/>
          <ac:cxnSpMkLst>
            <pc:docMk/>
            <pc:sldMk cId="2677200222" sldId="1296"/>
            <ac:cxnSpMk id="50" creationId="{69DD6B9C-8327-4460-B019-61D53BD09767}"/>
          </ac:cxnSpMkLst>
        </pc:cxnChg>
      </pc:sldChg>
      <pc:sldChg chg="modSp add mod">
        <pc:chgData name="آهات مكتومة" userId="35531ba1d56b027a" providerId="LiveId" clId="{CAB8D146-4960-4831-8776-A1548657BF88}" dt="2021-03-08T14:48:30.309" v="2859" actId="14429"/>
        <pc:sldMkLst>
          <pc:docMk/>
          <pc:sldMk cId="559768014" sldId="1297"/>
        </pc:sldMkLst>
        <pc:spChg chg="mod">
          <ac:chgData name="آهات مكتومة" userId="35531ba1d56b027a" providerId="LiveId" clId="{CAB8D146-4960-4831-8776-A1548657BF88}" dt="2021-03-08T14:48:05.891" v="2857"/>
          <ac:spMkLst>
            <pc:docMk/>
            <pc:sldMk cId="559768014" sldId="1297"/>
            <ac:spMk id="26" creationId="{F64B3518-FC05-44C1-BC5E-62DCCB6EF8A7}"/>
          </ac:spMkLst>
        </pc:spChg>
        <pc:picChg chg="mod modVis">
          <ac:chgData name="آهات مكتومة" userId="35531ba1d56b027a" providerId="LiveId" clId="{CAB8D146-4960-4831-8776-A1548657BF88}" dt="2021-03-08T14:48:30.309" v="2859" actId="14429"/>
          <ac:picMkLst>
            <pc:docMk/>
            <pc:sldMk cId="559768014" sldId="1297"/>
            <ac:picMk id="27" creationId="{9E4FB991-325C-46AC-998E-3F7153CDE935}"/>
          </ac:picMkLst>
        </pc:picChg>
      </pc:sldChg>
      <pc:sldChg chg="delSp del modAnim">
        <pc:chgData name="آهات مكتومة" userId="35531ba1d56b027a" providerId="LiveId" clId="{CAB8D146-4960-4831-8776-A1548657BF88}" dt="2021-03-08T14:05:23.606" v="2741" actId="47"/>
        <pc:sldMkLst>
          <pc:docMk/>
          <pc:sldMk cId="2066419237" sldId="1297"/>
        </pc:sldMkLst>
        <pc:picChg chg="del">
          <ac:chgData name="آهات مكتومة" userId="35531ba1d56b027a" providerId="LiveId" clId="{CAB8D146-4960-4831-8776-A1548657BF88}" dt="2021-03-08T14:05:21.405" v="2740" actId="21"/>
          <ac:picMkLst>
            <pc:docMk/>
            <pc:sldMk cId="2066419237" sldId="1297"/>
            <ac:picMk id="13" creationId="{AC6233F5-E6B9-40F4-B701-EF8D2523B324}"/>
          </ac:picMkLst>
        </pc:picChg>
      </pc:sldChg>
      <pc:sldChg chg="addSp delSp modSp mod delAnim modAnim">
        <pc:chgData name="آهات مكتومة" userId="35531ba1d56b027a" providerId="LiveId" clId="{CAB8D146-4960-4831-8776-A1548657BF88}" dt="2021-03-08T12:08:48.843" v="1113" actId="1076"/>
        <pc:sldMkLst>
          <pc:docMk/>
          <pc:sldMk cId="2968071316" sldId="1298"/>
        </pc:sldMkLst>
        <pc:spChg chg="del">
          <ac:chgData name="آهات مكتومة" userId="35531ba1d56b027a" providerId="LiveId" clId="{CAB8D146-4960-4831-8776-A1548657BF88}" dt="2021-03-08T08:27:48.990" v="736" actId="478"/>
          <ac:spMkLst>
            <pc:docMk/>
            <pc:sldMk cId="2968071316" sldId="1298"/>
            <ac:spMk id="5" creationId="{90F51EC1-3811-4906-8CE9-26A59E1858B6}"/>
          </ac:spMkLst>
        </pc:spChg>
        <pc:spChg chg="del">
          <ac:chgData name="آهات مكتومة" userId="35531ba1d56b027a" providerId="LiveId" clId="{CAB8D146-4960-4831-8776-A1548657BF88}" dt="2021-03-08T08:27:51.666" v="737" actId="478"/>
          <ac:spMkLst>
            <pc:docMk/>
            <pc:sldMk cId="2968071316" sldId="1298"/>
            <ac:spMk id="11" creationId="{E3C14CFE-F9C4-4E96-B0F9-C3865959B159}"/>
          </ac:spMkLst>
        </pc:spChg>
        <pc:spChg chg="del">
          <ac:chgData name="آهات مكتومة" userId="35531ba1d56b027a" providerId="LiveId" clId="{CAB8D146-4960-4831-8776-A1548657BF88}" dt="2021-03-08T08:27:57.783" v="738" actId="478"/>
          <ac:spMkLst>
            <pc:docMk/>
            <pc:sldMk cId="2968071316" sldId="1298"/>
            <ac:spMk id="12" creationId="{8A86CD84-9B57-412C-9CC7-CB1F51318D6D}"/>
          </ac:spMkLst>
        </pc:spChg>
        <pc:spChg chg="del">
          <ac:chgData name="آهات مكتومة" userId="35531ba1d56b027a" providerId="LiveId" clId="{CAB8D146-4960-4831-8776-A1548657BF88}" dt="2021-03-08T08:27:57.783" v="738" actId="478"/>
          <ac:spMkLst>
            <pc:docMk/>
            <pc:sldMk cId="2968071316" sldId="1298"/>
            <ac:spMk id="13" creationId="{4423205C-DD19-4C95-A878-94F293106B7B}"/>
          </ac:spMkLst>
        </pc:spChg>
        <pc:spChg chg="add del mod">
          <ac:chgData name="آهات مكتومة" userId="35531ba1d56b027a" providerId="LiveId" clId="{CAB8D146-4960-4831-8776-A1548657BF88}" dt="2021-03-08T12:04:56.605" v="988"/>
          <ac:spMkLst>
            <pc:docMk/>
            <pc:sldMk cId="2968071316" sldId="1298"/>
            <ac:spMk id="14" creationId="{2CE5C72B-C071-4910-B4A8-F159880E053C}"/>
          </ac:spMkLst>
        </pc:spChg>
        <pc:spChg chg="del">
          <ac:chgData name="آهات مكتومة" userId="35531ba1d56b027a" providerId="LiveId" clId="{CAB8D146-4960-4831-8776-A1548657BF88}" dt="2021-03-08T08:27:57.783" v="738" actId="478"/>
          <ac:spMkLst>
            <pc:docMk/>
            <pc:sldMk cId="2968071316" sldId="1298"/>
            <ac:spMk id="14" creationId="{A85215CF-9D22-4A9C-81B3-3A14FCF1297D}"/>
          </ac:spMkLst>
        </pc:spChg>
        <pc:spChg chg="del">
          <ac:chgData name="آهات مكتومة" userId="35531ba1d56b027a" providerId="LiveId" clId="{CAB8D146-4960-4831-8776-A1548657BF88}" dt="2021-03-08T08:27:57.783" v="738" actId="478"/>
          <ac:spMkLst>
            <pc:docMk/>
            <pc:sldMk cId="2968071316" sldId="1298"/>
            <ac:spMk id="15" creationId="{2B549B1B-3110-483F-B76D-C71F65442907}"/>
          </ac:spMkLst>
        </pc:spChg>
        <pc:spChg chg="add del mod">
          <ac:chgData name="آهات مكتومة" userId="35531ba1d56b027a" providerId="LiveId" clId="{CAB8D146-4960-4831-8776-A1548657BF88}" dt="2021-03-08T12:04:56.605" v="988"/>
          <ac:spMkLst>
            <pc:docMk/>
            <pc:sldMk cId="2968071316" sldId="1298"/>
            <ac:spMk id="15" creationId="{B6E86ABA-4C21-4222-9B8F-B8BA5E21994A}"/>
          </ac:spMkLst>
        </pc:spChg>
        <pc:spChg chg="add del mod">
          <ac:chgData name="آهات مكتومة" userId="35531ba1d56b027a" providerId="LiveId" clId="{CAB8D146-4960-4831-8776-A1548657BF88}" dt="2021-03-08T12:04:56.605" v="988"/>
          <ac:spMkLst>
            <pc:docMk/>
            <pc:sldMk cId="2968071316" sldId="1298"/>
            <ac:spMk id="16" creationId="{8E35E43A-D0DE-4770-A162-A9C97A9096F4}"/>
          </ac:spMkLst>
        </pc:spChg>
        <pc:spChg chg="del">
          <ac:chgData name="آهات مكتومة" userId="35531ba1d56b027a" providerId="LiveId" clId="{CAB8D146-4960-4831-8776-A1548657BF88}" dt="2021-03-08T08:27:57.783" v="738" actId="478"/>
          <ac:spMkLst>
            <pc:docMk/>
            <pc:sldMk cId="2968071316" sldId="1298"/>
            <ac:spMk id="16" creationId="{E599107D-6F47-46F8-A6D9-38409EC754EA}"/>
          </ac:spMkLst>
        </pc:spChg>
        <pc:spChg chg="add del mod">
          <ac:chgData name="آهات مكتومة" userId="35531ba1d56b027a" providerId="LiveId" clId="{CAB8D146-4960-4831-8776-A1548657BF88}" dt="2021-03-08T12:04:56.605" v="988"/>
          <ac:spMkLst>
            <pc:docMk/>
            <pc:sldMk cId="2968071316" sldId="1298"/>
            <ac:spMk id="17" creationId="{CE1D975E-F4C1-4671-A867-CF1656BCA1C1}"/>
          </ac:spMkLst>
        </pc:spChg>
        <pc:spChg chg="add mod">
          <ac:chgData name="آهات مكتومة" userId="35531ba1d56b027a" providerId="LiveId" clId="{CAB8D146-4960-4831-8776-A1548657BF88}" dt="2021-03-08T08:38:05.289" v="899" actId="164"/>
          <ac:spMkLst>
            <pc:docMk/>
            <pc:sldMk cId="2968071316" sldId="1298"/>
            <ac:spMk id="20" creationId="{34E8A190-FE9E-4FE4-BCF6-A9BAC5CBAE22}"/>
          </ac:spMkLst>
        </pc:spChg>
        <pc:spChg chg="add del mod">
          <ac:chgData name="آهات مكتومة" userId="35531ba1d56b027a" providerId="LiveId" clId="{CAB8D146-4960-4831-8776-A1548657BF88}" dt="2021-03-08T12:07:17.288" v="1102" actId="478"/>
          <ac:spMkLst>
            <pc:docMk/>
            <pc:sldMk cId="2968071316" sldId="1298"/>
            <ac:spMk id="22" creationId="{47A4300E-78A5-4115-89D9-38386FB7DC2F}"/>
          </ac:spMkLst>
        </pc:spChg>
        <pc:spChg chg="add del mod">
          <ac:chgData name="آهات مكتومة" userId="35531ba1d56b027a" providerId="LiveId" clId="{CAB8D146-4960-4831-8776-A1548657BF88}" dt="2021-03-08T12:07:17.288" v="1102" actId="478"/>
          <ac:spMkLst>
            <pc:docMk/>
            <pc:sldMk cId="2968071316" sldId="1298"/>
            <ac:spMk id="23" creationId="{C9D3163A-D881-44CF-B244-C269883062F9}"/>
          </ac:spMkLst>
        </pc:spChg>
        <pc:spChg chg="add del mod">
          <ac:chgData name="آهات مكتومة" userId="35531ba1d56b027a" providerId="LiveId" clId="{CAB8D146-4960-4831-8776-A1548657BF88}" dt="2021-03-08T12:07:17.288" v="1102" actId="478"/>
          <ac:spMkLst>
            <pc:docMk/>
            <pc:sldMk cId="2968071316" sldId="1298"/>
            <ac:spMk id="24" creationId="{425CE529-6B05-4B90-B7DE-49CEF8B97324}"/>
          </ac:spMkLst>
        </pc:spChg>
        <pc:spChg chg="add mod">
          <ac:chgData name="آهات مكتومة" userId="35531ba1d56b027a" providerId="LiveId" clId="{CAB8D146-4960-4831-8776-A1548657BF88}" dt="2021-03-08T08:44:08.029" v="978" actId="208"/>
          <ac:spMkLst>
            <pc:docMk/>
            <pc:sldMk cId="2968071316" sldId="1298"/>
            <ac:spMk id="25" creationId="{49DF989E-6B84-4902-8053-599FB842610D}"/>
          </ac:spMkLst>
        </pc:spChg>
        <pc:spChg chg="add mod">
          <ac:chgData name="آهات مكتومة" userId="35531ba1d56b027a" providerId="LiveId" clId="{CAB8D146-4960-4831-8776-A1548657BF88}" dt="2021-03-08T12:08:33.460" v="1111" actId="1035"/>
          <ac:spMkLst>
            <pc:docMk/>
            <pc:sldMk cId="2968071316" sldId="1298"/>
            <ac:spMk id="27" creationId="{549C19F3-D782-4B46-9C42-D10C99BA0700}"/>
          </ac:spMkLst>
        </pc:spChg>
        <pc:spChg chg="add del mod">
          <ac:chgData name="آهات مكتومة" userId="35531ba1d56b027a" providerId="LiveId" clId="{CAB8D146-4960-4831-8776-A1548657BF88}" dt="2021-03-08T12:07:21.577" v="1103" actId="478"/>
          <ac:spMkLst>
            <pc:docMk/>
            <pc:sldMk cId="2968071316" sldId="1298"/>
            <ac:spMk id="28" creationId="{20550AB4-FC8C-4C8B-B32F-0F94C8968178}"/>
          </ac:spMkLst>
        </pc:spChg>
        <pc:spChg chg="add mod">
          <ac:chgData name="آهات مكتومة" userId="35531ba1d56b027a" providerId="LiveId" clId="{CAB8D146-4960-4831-8776-A1548657BF88}" dt="2021-03-08T12:07:57.499" v="1105" actId="1076"/>
          <ac:spMkLst>
            <pc:docMk/>
            <pc:sldMk cId="2968071316" sldId="1298"/>
            <ac:spMk id="29" creationId="{360C5ADF-C737-4A8B-951E-CDF0FDAF61EA}"/>
          </ac:spMkLst>
        </pc:spChg>
        <pc:spChg chg="add mod">
          <ac:chgData name="آهات مكتومة" userId="35531ba1d56b027a" providerId="LiveId" clId="{CAB8D146-4960-4831-8776-A1548657BF88}" dt="2021-03-08T12:08:38.813" v="1112" actId="1076"/>
          <ac:spMkLst>
            <pc:docMk/>
            <pc:sldMk cId="2968071316" sldId="1298"/>
            <ac:spMk id="30" creationId="{01F9B3EC-6468-42B5-B281-4BAB76C32A3C}"/>
          </ac:spMkLst>
        </pc:spChg>
        <pc:spChg chg="add mod">
          <ac:chgData name="آهات مكتومة" userId="35531ba1d56b027a" providerId="LiveId" clId="{CAB8D146-4960-4831-8776-A1548657BF88}" dt="2021-03-08T12:08:48.843" v="1113" actId="1076"/>
          <ac:spMkLst>
            <pc:docMk/>
            <pc:sldMk cId="2968071316" sldId="1298"/>
            <ac:spMk id="31" creationId="{AD72CF7A-C38D-44DF-8BEE-0064F6C3E0EE}"/>
          </ac:spMkLst>
        </pc:spChg>
        <pc:grpChg chg="add mod">
          <ac:chgData name="آهات مكتومة" userId="35531ba1d56b027a" providerId="LiveId" clId="{CAB8D146-4960-4831-8776-A1548657BF88}" dt="2021-03-08T08:38:46.452" v="903" actId="1076"/>
          <ac:grpSpMkLst>
            <pc:docMk/>
            <pc:sldMk cId="2968071316" sldId="1298"/>
            <ac:grpSpMk id="21" creationId="{CADEFF64-B998-4E6B-B082-ACCCF4486727}"/>
          </ac:grpSpMkLst>
        </pc:grpChg>
        <pc:picChg chg="add del">
          <ac:chgData name="آهات مكتومة" userId="35531ba1d56b027a" providerId="LiveId" clId="{CAB8D146-4960-4831-8776-A1548657BF88}" dt="2021-03-08T12:04:59.903" v="990"/>
          <ac:picMkLst>
            <pc:docMk/>
            <pc:sldMk cId="2968071316" sldId="1298"/>
            <ac:picMk id="2" creationId="{DA27AD58-9DBE-4249-89A4-FEABAC513F69}"/>
          </ac:picMkLst>
        </pc:picChg>
        <pc:picChg chg="add mod modCrop">
          <ac:chgData name="آهات مكتومة" userId="35531ba1d56b027a" providerId="LiveId" clId="{CAB8D146-4960-4831-8776-A1548657BF88}" dt="2021-03-08T12:08:21.734" v="1106" actId="14100"/>
          <ac:picMkLst>
            <pc:docMk/>
            <pc:sldMk cId="2968071316" sldId="1298"/>
            <ac:picMk id="3" creationId="{F2E579B0-B252-4165-BA4A-70E4F9F48A62}"/>
          </ac:picMkLst>
        </pc:picChg>
        <pc:picChg chg="del">
          <ac:chgData name="آهات مكتومة" userId="35531ba1d56b027a" providerId="LiveId" clId="{CAB8D146-4960-4831-8776-A1548657BF88}" dt="2021-03-08T08:27:46.544" v="735" actId="478"/>
          <ac:picMkLst>
            <pc:docMk/>
            <pc:sldMk cId="2968071316" sldId="1298"/>
            <ac:picMk id="7" creationId="{F9F700AC-B37A-4254-932A-728FF7E84CC8}"/>
          </ac:picMkLst>
        </pc:picChg>
        <pc:picChg chg="del">
          <ac:chgData name="آهات مكتومة" userId="35531ba1d56b027a" providerId="LiveId" clId="{CAB8D146-4960-4831-8776-A1548657BF88}" dt="2021-03-08T08:27:45.244" v="734" actId="478"/>
          <ac:picMkLst>
            <pc:docMk/>
            <pc:sldMk cId="2968071316" sldId="1298"/>
            <ac:picMk id="17" creationId="{1809AC39-EE48-4585-99F3-6CA70A5E5F1D}"/>
          </ac:picMkLst>
        </pc:picChg>
        <pc:picChg chg="add mod modCrop">
          <ac:chgData name="آهات مكتومة" userId="35531ba1d56b027a" providerId="LiveId" clId="{CAB8D146-4960-4831-8776-A1548657BF88}" dt="2021-03-08T08:38:05.289" v="899" actId="164"/>
          <ac:picMkLst>
            <pc:docMk/>
            <pc:sldMk cId="2968071316" sldId="1298"/>
            <ac:picMk id="19" creationId="{AF62F17F-BBE3-43E6-9A30-0847C831EADD}"/>
          </ac:picMkLst>
        </pc:picChg>
        <pc:picChg chg="add mod">
          <ac:chgData name="آهات مكتومة" userId="35531ba1d56b027a" providerId="LiveId" clId="{CAB8D146-4960-4831-8776-A1548657BF88}" dt="2021-03-08T08:42:32.194" v="918" actId="14100"/>
          <ac:picMkLst>
            <pc:docMk/>
            <pc:sldMk cId="2968071316" sldId="1298"/>
            <ac:picMk id="26" creationId="{AEE9C490-E74D-4FB2-A193-BECE6CF61076}"/>
          </ac:picMkLst>
        </pc:picChg>
        <pc:picChg chg="mod">
          <ac:chgData name="آهات مكتومة" userId="35531ba1d56b027a" providerId="LiveId" clId="{CAB8D146-4960-4831-8776-A1548657BF88}" dt="2021-03-08T12:07:05.376" v="1101" actId="1076"/>
          <ac:picMkLst>
            <pc:docMk/>
            <pc:sldMk cId="2968071316" sldId="1298"/>
            <ac:picMk id="102" creationId="{00000000-0000-0000-0000-000000000000}"/>
          </ac:picMkLst>
        </pc:picChg>
        <pc:inkChg chg="add">
          <ac:chgData name="آهات مكتومة" userId="35531ba1d56b027a" providerId="LiveId" clId="{CAB8D146-4960-4831-8776-A1548657BF88}" dt="2021-03-08T08:29:00.672" v="746" actId="9405"/>
          <ac:inkMkLst>
            <pc:docMk/>
            <pc:sldMk cId="2968071316" sldId="1298"/>
            <ac:inkMk id="4" creationId="{E9C79A33-0F6D-447A-8B8A-E1EDA1D4274C}"/>
          </ac:inkMkLst>
        </pc:inkChg>
        <pc:inkChg chg="add del">
          <ac:chgData name="آهات مكتومة" userId="35531ba1d56b027a" providerId="LiveId" clId="{CAB8D146-4960-4831-8776-A1548657BF88}" dt="2021-03-08T08:29:12.170" v="750" actId="9405"/>
          <ac:inkMkLst>
            <pc:docMk/>
            <pc:sldMk cId="2968071316" sldId="1298"/>
            <ac:inkMk id="6" creationId="{860172EB-8F17-4512-A26E-E12EFC235AF8}"/>
          </ac:inkMkLst>
        </pc:inkChg>
        <pc:inkChg chg="add del">
          <ac:chgData name="آهات مكتومة" userId="35531ba1d56b027a" providerId="LiveId" clId="{CAB8D146-4960-4831-8776-A1548657BF88}" dt="2021-03-08T08:29:10.959" v="749" actId="9405"/>
          <ac:inkMkLst>
            <pc:docMk/>
            <pc:sldMk cId="2968071316" sldId="1298"/>
            <ac:inkMk id="8" creationId="{E36A5CBF-A034-4E84-BD9E-0CDED3C413A7}"/>
          </ac:inkMkLst>
        </pc:inkChg>
        <pc:cxnChg chg="add mod">
          <ac:chgData name="آهات مكتومة" userId="35531ba1d56b027a" providerId="LiveId" clId="{CAB8D146-4960-4831-8776-A1548657BF88}" dt="2021-03-08T08:30:20.456" v="762" actId="1035"/>
          <ac:cxnSpMkLst>
            <pc:docMk/>
            <pc:sldMk cId="2968071316" sldId="1298"/>
            <ac:cxnSpMk id="10" creationId="{4BDB093A-CE9F-42A0-A654-172DD4D03E37}"/>
          </ac:cxnSpMkLst>
        </pc:cxnChg>
      </pc:sldChg>
      <pc:sldChg chg="addSp modSp del">
        <pc:chgData name="آهات مكتومة" userId="35531ba1d56b027a" providerId="LiveId" clId="{CAB8D146-4960-4831-8776-A1548657BF88}" dt="2021-03-08T12:31:45.288" v="1346" actId="47"/>
        <pc:sldMkLst>
          <pc:docMk/>
          <pc:sldMk cId="1255108426" sldId="1299"/>
        </pc:sldMkLst>
        <pc:picChg chg="add mod">
          <ac:chgData name="آهات مكتومة" userId="35531ba1d56b027a" providerId="LiveId" clId="{CAB8D146-4960-4831-8776-A1548657BF88}" dt="2021-03-08T07:55:51.572" v="459"/>
          <ac:picMkLst>
            <pc:docMk/>
            <pc:sldMk cId="1255108426" sldId="1299"/>
            <ac:picMk id="16" creationId="{ACDB5913-3A94-4DD1-BDC4-00DFB7C55BAB}"/>
          </ac:picMkLst>
        </pc:picChg>
        <pc:picChg chg="add mod">
          <ac:chgData name="آهات مكتومة" userId="35531ba1d56b027a" providerId="LiveId" clId="{CAB8D146-4960-4831-8776-A1548657BF88}" dt="2021-03-08T08:00:54.470" v="521"/>
          <ac:picMkLst>
            <pc:docMk/>
            <pc:sldMk cId="1255108426" sldId="1299"/>
            <ac:picMk id="17" creationId="{D52E3225-9377-492B-929A-2B83268A99FE}"/>
          </ac:picMkLst>
        </pc:picChg>
      </pc:sldChg>
      <pc:sldChg chg="addSp delSp modSp mod ord delAnim modAnim">
        <pc:chgData name="آهات مكتومة" userId="35531ba1d56b027a" providerId="LiveId" clId="{CAB8D146-4960-4831-8776-A1548657BF88}" dt="2021-03-08T12:26:24.893" v="1302"/>
        <pc:sldMkLst>
          <pc:docMk/>
          <pc:sldMk cId="3264039537" sldId="1300"/>
        </pc:sldMkLst>
        <pc:spChg chg="del">
          <ac:chgData name="آهات مكتومة" userId="35531ba1d56b027a" providerId="LiveId" clId="{CAB8D146-4960-4831-8776-A1548657BF88}" dt="2021-03-08T12:12:22.447" v="1117" actId="478"/>
          <ac:spMkLst>
            <pc:docMk/>
            <pc:sldMk cId="3264039537" sldId="1300"/>
            <ac:spMk id="5" creationId="{90F51EC1-3811-4906-8CE9-26A59E1858B6}"/>
          </ac:spMkLst>
        </pc:spChg>
        <pc:spChg chg="del">
          <ac:chgData name="آهات مكتومة" userId="35531ba1d56b027a" providerId="LiveId" clId="{CAB8D146-4960-4831-8776-A1548657BF88}" dt="2021-03-08T12:12:22.447" v="1117" actId="478"/>
          <ac:spMkLst>
            <pc:docMk/>
            <pc:sldMk cId="3264039537" sldId="1300"/>
            <ac:spMk id="11" creationId="{E3C14CFE-F9C4-4E96-B0F9-C3865959B159}"/>
          </ac:spMkLst>
        </pc:spChg>
        <pc:spChg chg="del">
          <ac:chgData name="آهات مكتومة" userId="35531ba1d56b027a" providerId="LiveId" clId="{CAB8D146-4960-4831-8776-A1548657BF88}" dt="2021-03-08T12:12:22.447" v="1117" actId="478"/>
          <ac:spMkLst>
            <pc:docMk/>
            <pc:sldMk cId="3264039537" sldId="1300"/>
            <ac:spMk id="12" creationId="{8A86CD84-9B57-412C-9CC7-CB1F51318D6D}"/>
          </ac:spMkLst>
        </pc:spChg>
        <pc:spChg chg="del">
          <ac:chgData name="آهات مكتومة" userId="35531ba1d56b027a" providerId="LiveId" clId="{CAB8D146-4960-4831-8776-A1548657BF88}" dt="2021-03-08T12:12:22.447" v="1117" actId="478"/>
          <ac:spMkLst>
            <pc:docMk/>
            <pc:sldMk cId="3264039537" sldId="1300"/>
            <ac:spMk id="13" creationId="{4423205C-DD19-4C95-A878-94F293106B7B}"/>
          </ac:spMkLst>
        </pc:spChg>
        <pc:spChg chg="del">
          <ac:chgData name="آهات مكتومة" userId="35531ba1d56b027a" providerId="LiveId" clId="{CAB8D146-4960-4831-8776-A1548657BF88}" dt="2021-03-08T12:12:22.447" v="1117" actId="478"/>
          <ac:spMkLst>
            <pc:docMk/>
            <pc:sldMk cId="3264039537" sldId="1300"/>
            <ac:spMk id="14" creationId="{A85215CF-9D22-4A9C-81B3-3A14FCF1297D}"/>
          </ac:spMkLst>
        </pc:spChg>
        <pc:spChg chg="del">
          <ac:chgData name="آهات مكتومة" userId="35531ba1d56b027a" providerId="LiveId" clId="{CAB8D146-4960-4831-8776-A1548657BF88}" dt="2021-03-08T12:12:22.447" v="1117" actId="478"/>
          <ac:spMkLst>
            <pc:docMk/>
            <pc:sldMk cId="3264039537" sldId="1300"/>
            <ac:spMk id="15" creationId="{2B549B1B-3110-483F-B76D-C71F65442907}"/>
          </ac:spMkLst>
        </pc:spChg>
        <pc:spChg chg="del">
          <ac:chgData name="آهات مكتومة" userId="35531ba1d56b027a" providerId="LiveId" clId="{CAB8D146-4960-4831-8776-A1548657BF88}" dt="2021-03-08T12:12:22.447" v="1117" actId="478"/>
          <ac:spMkLst>
            <pc:docMk/>
            <pc:sldMk cId="3264039537" sldId="1300"/>
            <ac:spMk id="17" creationId="{0C3F28CC-BBFD-4AF5-AE39-51350FA0A1F0}"/>
          </ac:spMkLst>
        </pc:spChg>
        <pc:spChg chg="add mod">
          <ac:chgData name="آهات مكتومة" userId="35531ba1d56b027a" providerId="LiveId" clId="{CAB8D146-4960-4831-8776-A1548657BF88}" dt="2021-03-08T12:16:18.519" v="1187" actId="1038"/>
          <ac:spMkLst>
            <pc:docMk/>
            <pc:sldMk cId="3264039537" sldId="1300"/>
            <ac:spMk id="20" creationId="{1284928B-E263-4C2B-887F-94D01312EE10}"/>
          </ac:spMkLst>
        </pc:spChg>
        <pc:spChg chg="add mod">
          <ac:chgData name="آهات مكتومة" userId="35531ba1d56b027a" providerId="LiveId" clId="{CAB8D146-4960-4831-8776-A1548657BF88}" dt="2021-03-08T12:16:18.519" v="1187" actId="1038"/>
          <ac:spMkLst>
            <pc:docMk/>
            <pc:sldMk cId="3264039537" sldId="1300"/>
            <ac:spMk id="21" creationId="{67ED196C-6E42-47F0-95FC-C607F76F92EA}"/>
          </ac:spMkLst>
        </pc:spChg>
        <pc:spChg chg="add mod">
          <ac:chgData name="آهات مكتومة" userId="35531ba1d56b027a" providerId="LiveId" clId="{CAB8D146-4960-4831-8776-A1548657BF88}" dt="2021-03-08T12:21:57.143" v="1275" actId="1036"/>
          <ac:spMkLst>
            <pc:docMk/>
            <pc:sldMk cId="3264039537" sldId="1300"/>
            <ac:spMk id="22" creationId="{4E389899-5429-4C17-9A37-15831A704F4A}"/>
          </ac:spMkLst>
        </pc:spChg>
        <pc:spChg chg="add mod">
          <ac:chgData name="آهات مكتومة" userId="35531ba1d56b027a" providerId="LiveId" clId="{CAB8D146-4960-4831-8776-A1548657BF88}" dt="2021-03-08T12:21:54.081" v="1273" actId="1036"/>
          <ac:spMkLst>
            <pc:docMk/>
            <pc:sldMk cId="3264039537" sldId="1300"/>
            <ac:spMk id="23" creationId="{E85C8DE5-B933-44C3-B34D-C83EA72180D3}"/>
          </ac:spMkLst>
        </pc:spChg>
        <pc:picChg chg="del">
          <ac:chgData name="آهات مكتومة" userId="35531ba1d56b027a" providerId="LiveId" clId="{CAB8D146-4960-4831-8776-A1548657BF88}" dt="2021-03-08T12:12:24.317" v="1118" actId="478"/>
          <ac:picMkLst>
            <pc:docMk/>
            <pc:sldMk cId="3264039537" sldId="1300"/>
            <ac:picMk id="7" creationId="{F9F700AC-B37A-4254-932A-728FF7E84CC8}"/>
          </ac:picMkLst>
        </pc:picChg>
        <pc:picChg chg="del">
          <ac:chgData name="آهات مكتومة" userId="35531ba1d56b027a" providerId="LiveId" clId="{CAB8D146-4960-4831-8776-A1548657BF88}" dt="2021-03-08T12:12:17.855" v="1116" actId="478"/>
          <ac:picMkLst>
            <pc:docMk/>
            <pc:sldMk cId="3264039537" sldId="1300"/>
            <ac:picMk id="16" creationId="{808EE5DE-8692-4F2C-9F57-1A4B0BAA3741}"/>
          </ac:picMkLst>
        </pc:picChg>
        <pc:picChg chg="add mod modCrop">
          <ac:chgData name="آهات مكتومة" userId="35531ba1d56b027a" providerId="LiveId" clId="{CAB8D146-4960-4831-8776-A1548657BF88}" dt="2021-03-08T12:16:09.247" v="1182" actId="14100"/>
          <ac:picMkLst>
            <pc:docMk/>
            <pc:sldMk cId="3264039537" sldId="1300"/>
            <ac:picMk id="18" creationId="{C7F25FE0-343C-4CB7-80BC-E3EDBA2F00E4}"/>
          </ac:picMkLst>
        </pc:picChg>
        <pc:picChg chg="add mod">
          <ac:chgData name="آهات مكتومة" userId="35531ba1d56b027a" providerId="LiveId" clId="{CAB8D146-4960-4831-8776-A1548657BF88}" dt="2021-03-08T12:15:43.200" v="1160" actId="1076"/>
          <ac:picMkLst>
            <pc:docMk/>
            <pc:sldMk cId="3264039537" sldId="1300"/>
            <ac:picMk id="19" creationId="{887EDA13-92F2-4622-8F9A-6C1797BB5DD2}"/>
          </ac:picMkLst>
        </pc:picChg>
        <pc:picChg chg="add del mod">
          <ac:chgData name="آهات مكتومة" userId="35531ba1d56b027a" providerId="LiveId" clId="{CAB8D146-4960-4831-8776-A1548657BF88}" dt="2021-03-08T12:22:17.956" v="1276" actId="478"/>
          <ac:picMkLst>
            <pc:docMk/>
            <pc:sldMk cId="3264039537" sldId="1300"/>
            <ac:picMk id="24" creationId="{385CC91C-56B4-4043-8717-08FC677840D0}"/>
          </ac:picMkLst>
        </pc:picChg>
        <pc:picChg chg="add mod">
          <ac:chgData name="آهات مكتومة" userId="35531ba1d56b027a" providerId="LiveId" clId="{CAB8D146-4960-4831-8776-A1548657BF88}" dt="2021-03-08T12:22:55.307" v="1281" actId="1076"/>
          <ac:picMkLst>
            <pc:docMk/>
            <pc:sldMk cId="3264039537" sldId="1300"/>
            <ac:picMk id="25" creationId="{2B32A6ED-BDA6-46B2-B3F8-8AF30876A949}"/>
          </ac:picMkLst>
        </pc:picChg>
        <pc:picChg chg="add mod">
          <ac:chgData name="آهات مكتومة" userId="35531ba1d56b027a" providerId="LiveId" clId="{CAB8D146-4960-4831-8776-A1548657BF88}" dt="2021-03-08T12:25:14.714" v="1295" actId="1076"/>
          <ac:picMkLst>
            <pc:docMk/>
            <pc:sldMk cId="3264039537" sldId="1300"/>
            <ac:picMk id="26" creationId="{428AE475-2842-41C9-BF1B-7AF0BD4DBACE}"/>
          </ac:picMkLst>
        </pc:picChg>
        <pc:inkChg chg="add del">
          <ac:chgData name="آهات مكتومة" userId="35531ba1d56b027a" providerId="LiveId" clId="{CAB8D146-4960-4831-8776-A1548657BF88}" dt="2021-03-08T12:23:12.780" v="1283" actId="9405"/>
          <ac:inkMkLst>
            <pc:docMk/>
            <pc:sldMk cId="3264039537" sldId="1300"/>
            <ac:inkMk id="2" creationId="{DA86EEA2-991B-48C2-8D77-FF0A2DE5D6F0}"/>
          </ac:inkMkLst>
        </pc:inkChg>
        <pc:inkChg chg="add del">
          <ac:chgData name="آهات مكتومة" userId="35531ba1d56b027a" providerId="LiveId" clId="{CAB8D146-4960-4831-8776-A1548657BF88}" dt="2021-03-08T12:23:31.974" v="1285" actId="9405"/>
          <ac:inkMkLst>
            <pc:docMk/>
            <pc:sldMk cId="3264039537" sldId="1300"/>
            <ac:inkMk id="3" creationId="{39F798DA-377E-4CE0-85F2-87ACCAAEC9AF}"/>
          </ac:inkMkLst>
        </pc:inkChg>
      </pc:sldChg>
      <pc:sldChg chg="addSp delSp modSp mod ord delAnim modAnim">
        <pc:chgData name="آهات مكتومة" userId="35531ba1d56b027a" providerId="LiveId" clId="{CAB8D146-4960-4831-8776-A1548657BF88}" dt="2021-03-08T12:28:33.920" v="1324"/>
        <pc:sldMkLst>
          <pc:docMk/>
          <pc:sldMk cId="1202861945" sldId="1301"/>
        </pc:sldMkLst>
        <pc:spChg chg="del">
          <ac:chgData name="آهات مكتومة" userId="35531ba1d56b027a" providerId="LiveId" clId="{CAB8D146-4960-4831-8776-A1548657BF88}" dt="2021-03-08T12:27:12.583" v="1305" actId="478"/>
          <ac:spMkLst>
            <pc:docMk/>
            <pc:sldMk cId="1202861945" sldId="1301"/>
            <ac:spMk id="5" creationId="{90F51EC1-3811-4906-8CE9-26A59E1858B6}"/>
          </ac:spMkLst>
        </pc:spChg>
        <pc:spChg chg="del">
          <ac:chgData name="آهات مكتومة" userId="35531ba1d56b027a" providerId="LiveId" clId="{CAB8D146-4960-4831-8776-A1548657BF88}" dt="2021-03-08T12:27:12.583" v="1305" actId="478"/>
          <ac:spMkLst>
            <pc:docMk/>
            <pc:sldMk cId="1202861945" sldId="1301"/>
            <ac:spMk id="11" creationId="{E3C14CFE-F9C4-4E96-B0F9-C3865959B159}"/>
          </ac:spMkLst>
        </pc:spChg>
        <pc:spChg chg="del">
          <ac:chgData name="آهات مكتومة" userId="35531ba1d56b027a" providerId="LiveId" clId="{CAB8D146-4960-4831-8776-A1548657BF88}" dt="2021-03-08T12:27:12.583" v="1305" actId="478"/>
          <ac:spMkLst>
            <pc:docMk/>
            <pc:sldMk cId="1202861945" sldId="1301"/>
            <ac:spMk id="12" creationId="{8A86CD84-9B57-412C-9CC7-CB1F51318D6D}"/>
          </ac:spMkLst>
        </pc:spChg>
        <pc:spChg chg="del">
          <ac:chgData name="آهات مكتومة" userId="35531ba1d56b027a" providerId="LiveId" clId="{CAB8D146-4960-4831-8776-A1548657BF88}" dt="2021-03-08T12:27:12.583" v="1305" actId="478"/>
          <ac:spMkLst>
            <pc:docMk/>
            <pc:sldMk cId="1202861945" sldId="1301"/>
            <ac:spMk id="13" creationId="{4423205C-DD19-4C95-A878-94F293106B7B}"/>
          </ac:spMkLst>
        </pc:spChg>
        <pc:spChg chg="del">
          <ac:chgData name="آهات مكتومة" userId="35531ba1d56b027a" providerId="LiveId" clId="{CAB8D146-4960-4831-8776-A1548657BF88}" dt="2021-03-08T12:27:12.583" v="1305" actId="478"/>
          <ac:spMkLst>
            <pc:docMk/>
            <pc:sldMk cId="1202861945" sldId="1301"/>
            <ac:spMk id="14" creationId="{A85215CF-9D22-4A9C-81B3-3A14FCF1297D}"/>
          </ac:spMkLst>
        </pc:spChg>
        <pc:spChg chg="del">
          <ac:chgData name="آهات مكتومة" userId="35531ba1d56b027a" providerId="LiveId" clId="{CAB8D146-4960-4831-8776-A1548657BF88}" dt="2021-03-08T12:27:12.583" v="1305" actId="478"/>
          <ac:spMkLst>
            <pc:docMk/>
            <pc:sldMk cId="1202861945" sldId="1301"/>
            <ac:spMk id="15" creationId="{2B549B1B-3110-483F-B76D-C71F65442907}"/>
          </ac:spMkLst>
        </pc:spChg>
        <pc:spChg chg="del">
          <ac:chgData name="آهات مكتومة" userId="35531ba1d56b027a" providerId="LiveId" clId="{CAB8D146-4960-4831-8776-A1548657BF88}" dt="2021-03-08T12:27:12.583" v="1305" actId="478"/>
          <ac:spMkLst>
            <pc:docMk/>
            <pc:sldMk cId="1202861945" sldId="1301"/>
            <ac:spMk id="17" creationId="{0C3F28CC-BBFD-4AF5-AE39-51350FA0A1F0}"/>
          </ac:spMkLst>
        </pc:spChg>
        <pc:picChg chg="del">
          <ac:chgData name="آهات مكتومة" userId="35531ba1d56b027a" providerId="LiveId" clId="{CAB8D146-4960-4831-8776-A1548657BF88}" dt="2021-03-08T12:27:14.508" v="1306" actId="478"/>
          <ac:picMkLst>
            <pc:docMk/>
            <pc:sldMk cId="1202861945" sldId="1301"/>
            <ac:picMk id="7" creationId="{F9F700AC-B37A-4254-932A-728FF7E84CC8}"/>
          </ac:picMkLst>
        </pc:picChg>
        <pc:picChg chg="add mod ord">
          <ac:chgData name="آهات مكتومة" userId="35531ba1d56b027a" providerId="LiveId" clId="{CAB8D146-4960-4831-8776-A1548657BF88}" dt="2021-03-08T12:27:56.059" v="1317" actId="1076"/>
          <ac:picMkLst>
            <pc:docMk/>
            <pc:sldMk cId="1202861945" sldId="1301"/>
            <ac:picMk id="16" creationId="{BCADF790-0484-4D3F-B679-C9320031FF6E}"/>
          </ac:picMkLst>
        </pc:picChg>
        <pc:picChg chg="del">
          <ac:chgData name="آهات مكتومة" userId="35531ba1d56b027a" providerId="LiveId" clId="{CAB8D146-4960-4831-8776-A1548657BF88}" dt="2021-03-08T12:27:12.583" v="1305" actId="478"/>
          <ac:picMkLst>
            <pc:docMk/>
            <pc:sldMk cId="1202861945" sldId="1301"/>
            <ac:picMk id="18" creationId="{4929052F-0284-454B-96C1-BB719DD0078A}"/>
          </ac:picMkLst>
        </pc:picChg>
        <pc:picChg chg="add mod">
          <ac:chgData name="آهات مكتومة" userId="35531ba1d56b027a" providerId="LiveId" clId="{CAB8D146-4960-4831-8776-A1548657BF88}" dt="2021-03-08T12:27:38.029" v="1311" actId="14861"/>
          <ac:picMkLst>
            <pc:docMk/>
            <pc:sldMk cId="1202861945" sldId="1301"/>
            <ac:picMk id="19" creationId="{7F63BD40-32BA-463D-92F1-45C21B35AF44}"/>
          </ac:picMkLst>
        </pc:picChg>
        <pc:picChg chg="add mod">
          <ac:chgData name="آهات مكتومة" userId="35531ba1d56b027a" providerId="LiveId" clId="{CAB8D146-4960-4831-8776-A1548657BF88}" dt="2021-03-08T12:28:11.193" v="1319" actId="1076"/>
          <ac:picMkLst>
            <pc:docMk/>
            <pc:sldMk cId="1202861945" sldId="1301"/>
            <ac:picMk id="20" creationId="{129EF425-8749-42D4-B2FF-FC4902E82925}"/>
          </ac:picMkLst>
        </pc:picChg>
      </pc:sldChg>
      <pc:sldChg chg="addSp delSp modSp mod ord delAnim modAnim">
        <pc:chgData name="آهات مكتومة" userId="35531ba1d56b027a" providerId="LiveId" clId="{CAB8D146-4960-4831-8776-A1548657BF88}" dt="2021-03-08T12:30:42.136" v="1345"/>
        <pc:sldMkLst>
          <pc:docMk/>
          <pc:sldMk cId="1059804105" sldId="1302"/>
        </pc:sldMkLst>
        <pc:spChg chg="del">
          <ac:chgData name="آهات مكتومة" userId="35531ba1d56b027a" providerId="LiveId" clId="{CAB8D146-4960-4831-8776-A1548657BF88}" dt="2021-03-08T12:28:45.363" v="1327" actId="478"/>
          <ac:spMkLst>
            <pc:docMk/>
            <pc:sldMk cId="1059804105" sldId="1302"/>
            <ac:spMk id="5" creationId="{90F51EC1-3811-4906-8CE9-26A59E1858B6}"/>
          </ac:spMkLst>
        </pc:spChg>
        <pc:spChg chg="del">
          <ac:chgData name="آهات مكتومة" userId="35531ba1d56b027a" providerId="LiveId" clId="{CAB8D146-4960-4831-8776-A1548657BF88}" dt="2021-03-08T12:28:45.363" v="1327" actId="478"/>
          <ac:spMkLst>
            <pc:docMk/>
            <pc:sldMk cId="1059804105" sldId="1302"/>
            <ac:spMk id="11" creationId="{E3C14CFE-F9C4-4E96-B0F9-C3865959B159}"/>
          </ac:spMkLst>
        </pc:spChg>
        <pc:spChg chg="del">
          <ac:chgData name="آهات مكتومة" userId="35531ba1d56b027a" providerId="LiveId" clId="{CAB8D146-4960-4831-8776-A1548657BF88}" dt="2021-03-08T12:28:45.363" v="1327" actId="478"/>
          <ac:spMkLst>
            <pc:docMk/>
            <pc:sldMk cId="1059804105" sldId="1302"/>
            <ac:spMk id="12" creationId="{8A86CD84-9B57-412C-9CC7-CB1F51318D6D}"/>
          </ac:spMkLst>
        </pc:spChg>
        <pc:spChg chg="del">
          <ac:chgData name="آهات مكتومة" userId="35531ba1d56b027a" providerId="LiveId" clId="{CAB8D146-4960-4831-8776-A1548657BF88}" dt="2021-03-08T12:28:45.363" v="1327" actId="478"/>
          <ac:spMkLst>
            <pc:docMk/>
            <pc:sldMk cId="1059804105" sldId="1302"/>
            <ac:spMk id="13" creationId="{4423205C-DD19-4C95-A878-94F293106B7B}"/>
          </ac:spMkLst>
        </pc:spChg>
        <pc:spChg chg="del">
          <ac:chgData name="آهات مكتومة" userId="35531ba1d56b027a" providerId="LiveId" clId="{CAB8D146-4960-4831-8776-A1548657BF88}" dt="2021-03-08T12:28:45.363" v="1327" actId="478"/>
          <ac:spMkLst>
            <pc:docMk/>
            <pc:sldMk cId="1059804105" sldId="1302"/>
            <ac:spMk id="14" creationId="{A85215CF-9D22-4A9C-81B3-3A14FCF1297D}"/>
          </ac:spMkLst>
        </pc:spChg>
        <pc:spChg chg="del">
          <ac:chgData name="آهات مكتومة" userId="35531ba1d56b027a" providerId="LiveId" clId="{CAB8D146-4960-4831-8776-A1548657BF88}" dt="2021-03-08T12:28:45.363" v="1327" actId="478"/>
          <ac:spMkLst>
            <pc:docMk/>
            <pc:sldMk cId="1059804105" sldId="1302"/>
            <ac:spMk id="15" creationId="{2B549B1B-3110-483F-B76D-C71F65442907}"/>
          </ac:spMkLst>
        </pc:spChg>
        <pc:spChg chg="del">
          <ac:chgData name="آهات مكتومة" userId="35531ba1d56b027a" providerId="LiveId" clId="{CAB8D146-4960-4831-8776-A1548657BF88}" dt="2021-03-08T12:28:45.363" v="1327" actId="478"/>
          <ac:spMkLst>
            <pc:docMk/>
            <pc:sldMk cId="1059804105" sldId="1302"/>
            <ac:spMk id="17" creationId="{0C3F28CC-BBFD-4AF5-AE39-51350FA0A1F0}"/>
          </ac:spMkLst>
        </pc:spChg>
        <pc:picChg chg="del">
          <ac:chgData name="آهات مكتومة" userId="35531ba1d56b027a" providerId="LiveId" clId="{CAB8D146-4960-4831-8776-A1548657BF88}" dt="2021-03-08T12:28:45.363" v="1327" actId="478"/>
          <ac:picMkLst>
            <pc:docMk/>
            <pc:sldMk cId="1059804105" sldId="1302"/>
            <ac:picMk id="7" creationId="{F9F700AC-B37A-4254-932A-728FF7E84CC8}"/>
          </ac:picMkLst>
        </pc:picChg>
        <pc:picChg chg="del">
          <ac:chgData name="آهات مكتومة" userId="35531ba1d56b027a" providerId="LiveId" clId="{CAB8D146-4960-4831-8776-A1548657BF88}" dt="2021-03-08T12:28:45.363" v="1327" actId="478"/>
          <ac:picMkLst>
            <pc:docMk/>
            <pc:sldMk cId="1059804105" sldId="1302"/>
            <ac:picMk id="16" creationId="{BD97D9F0-C9D5-4177-8655-B4526561EF05}"/>
          </ac:picMkLst>
        </pc:picChg>
        <pc:picChg chg="add mod">
          <ac:chgData name="آهات مكتومة" userId="35531ba1d56b027a" providerId="LiveId" clId="{CAB8D146-4960-4831-8776-A1548657BF88}" dt="2021-03-08T12:30:42.136" v="1345"/>
          <ac:picMkLst>
            <pc:docMk/>
            <pc:sldMk cId="1059804105" sldId="1302"/>
            <ac:picMk id="18" creationId="{585DC5B9-8A0C-41E6-85C7-237342D5A1B6}"/>
          </ac:picMkLst>
        </pc:picChg>
        <pc:picChg chg="add mod">
          <ac:chgData name="آهات مكتومة" userId="35531ba1d56b027a" providerId="LiveId" clId="{CAB8D146-4960-4831-8776-A1548657BF88}" dt="2021-03-08T12:30:04.337" v="1338" actId="14100"/>
          <ac:picMkLst>
            <pc:docMk/>
            <pc:sldMk cId="1059804105" sldId="1302"/>
            <ac:picMk id="19" creationId="{B5D6AA33-A5E0-4868-9060-EB1F7F0211C5}"/>
          </ac:picMkLst>
        </pc:picChg>
      </pc:sldChg>
      <pc:sldChg chg="del">
        <pc:chgData name="آهات مكتومة" userId="35531ba1d56b027a" providerId="LiveId" clId="{CAB8D146-4960-4831-8776-A1548657BF88}" dt="2021-03-08T12:31:47.099" v="1347" actId="47"/>
        <pc:sldMkLst>
          <pc:docMk/>
          <pc:sldMk cId="1151692984" sldId="1303"/>
        </pc:sldMkLst>
      </pc:sldChg>
      <pc:sldChg chg="del">
        <pc:chgData name="آهات مكتومة" userId="35531ba1d56b027a" providerId="LiveId" clId="{CAB8D146-4960-4831-8776-A1548657BF88}" dt="2021-03-08T12:31:50.635" v="1349" actId="47"/>
        <pc:sldMkLst>
          <pc:docMk/>
          <pc:sldMk cId="459823118" sldId="1304"/>
        </pc:sldMkLst>
      </pc:sldChg>
      <pc:sldChg chg="del">
        <pc:chgData name="آهات مكتومة" userId="35531ba1d56b027a" providerId="LiveId" clId="{CAB8D146-4960-4831-8776-A1548657BF88}" dt="2021-03-08T12:44:23.790" v="1364" actId="47"/>
        <pc:sldMkLst>
          <pc:docMk/>
          <pc:sldMk cId="164743688" sldId="1305"/>
        </pc:sldMkLst>
      </pc:sldChg>
      <pc:sldChg chg="addSp delSp modSp add modAnim">
        <pc:chgData name="آهات مكتومة" userId="35531ba1d56b027a" providerId="LiveId" clId="{CAB8D146-4960-4831-8776-A1548657BF88}" dt="2021-03-08T08:23:30.771" v="717"/>
        <pc:sldMkLst>
          <pc:docMk/>
          <pc:sldMk cId="3200088587" sldId="1306"/>
        </pc:sldMkLst>
        <pc:spChg chg="mod">
          <ac:chgData name="آهات مكتومة" userId="35531ba1d56b027a" providerId="LiveId" clId="{CAB8D146-4960-4831-8776-A1548657BF88}" dt="2021-03-08T08:17:28.081" v="645" actId="207"/>
          <ac:spMkLst>
            <pc:docMk/>
            <pc:sldMk cId="3200088587" sldId="1306"/>
            <ac:spMk id="5" creationId="{90F51EC1-3811-4906-8CE9-26A59E1858B6}"/>
          </ac:spMkLst>
        </pc:spChg>
        <pc:spChg chg="mod">
          <ac:chgData name="آهات مكتومة" userId="35531ba1d56b027a" providerId="LiveId" clId="{CAB8D146-4960-4831-8776-A1548657BF88}" dt="2021-03-08T08:16:04.744" v="629" actId="313"/>
          <ac:spMkLst>
            <pc:docMk/>
            <pc:sldMk cId="3200088587" sldId="1306"/>
            <ac:spMk id="11" creationId="{E3C14CFE-F9C4-4E96-B0F9-C3865959B159}"/>
          </ac:spMkLst>
        </pc:spChg>
        <pc:picChg chg="del">
          <ac:chgData name="آهات مكتومة" userId="35531ba1d56b027a" providerId="LiveId" clId="{CAB8D146-4960-4831-8776-A1548657BF88}" dt="2021-03-08T08:14:02.654" v="590" actId="478"/>
          <ac:picMkLst>
            <pc:docMk/>
            <pc:sldMk cId="3200088587" sldId="1306"/>
            <ac:picMk id="1026" creationId="{E918DDF2-DCEE-428E-830E-6DED5A9614C9}"/>
          </ac:picMkLst>
        </pc:picChg>
        <pc:picChg chg="add mod">
          <ac:chgData name="آهات مكتومة" userId="35531ba1d56b027a" providerId="LiveId" clId="{CAB8D146-4960-4831-8776-A1548657BF88}" dt="2021-03-08T08:15:13.282" v="603" actId="196"/>
          <ac:picMkLst>
            <pc:docMk/>
            <pc:sldMk cId="3200088587" sldId="1306"/>
            <ac:picMk id="3074" creationId="{58E471D5-F0EF-4A44-B97D-14F6CF11EEA6}"/>
          </ac:picMkLst>
        </pc:picChg>
      </pc:sldChg>
      <pc:sldChg chg="addSp delSp modSp add modAnim">
        <pc:chgData name="آهات مكتومة" userId="35531ba1d56b027a" providerId="LiveId" clId="{CAB8D146-4960-4831-8776-A1548657BF88}" dt="2021-03-08T08:23:34.267" v="718"/>
        <pc:sldMkLst>
          <pc:docMk/>
          <pc:sldMk cId="616609548" sldId="1307"/>
        </pc:sldMkLst>
        <pc:spChg chg="mod">
          <ac:chgData name="آهات مكتومة" userId="35531ba1d56b027a" providerId="LiveId" clId="{CAB8D146-4960-4831-8776-A1548657BF88}" dt="2021-03-08T08:22:26.996" v="683" actId="20577"/>
          <ac:spMkLst>
            <pc:docMk/>
            <pc:sldMk cId="616609548" sldId="1307"/>
            <ac:spMk id="5" creationId="{90F51EC1-3811-4906-8CE9-26A59E1858B6}"/>
          </ac:spMkLst>
        </pc:spChg>
        <pc:spChg chg="mod">
          <ac:chgData name="آهات مكتومة" userId="35531ba1d56b027a" providerId="LiveId" clId="{CAB8D146-4960-4831-8776-A1548657BF88}" dt="2021-03-08T08:22:54.389" v="707" actId="20577"/>
          <ac:spMkLst>
            <pc:docMk/>
            <pc:sldMk cId="616609548" sldId="1307"/>
            <ac:spMk id="11" creationId="{E3C14CFE-F9C4-4E96-B0F9-C3865959B159}"/>
          </ac:spMkLst>
        </pc:spChg>
        <pc:picChg chg="del">
          <ac:chgData name="آهات مكتومة" userId="35531ba1d56b027a" providerId="LiveId" clId="{CAB8D146-4960-4831-8776-A1548657BF88}" dt="2021-03-08T08:21:38.223" v="647" actId="478"/>
          <ac:picMkLst>
            <pc:docMk/>
            <pc:sldMk cId="616609548" sldId="1307"/>
            <ac:picMk id="3074" creationId="{58E471D5-F0EF-4A44-B97D-14F6CF11EEA6}"/>
          </ac:picMkLst>
        </pc:picChg>
        <pc:picChg chg="add mod">
          <ac:chgData name="آهات مكتومة" userId="35531ba1d56b027a" providerId="LiveId" clId="{CAB8D146-4960-4831-8776-A1548657BF88}" dt="2021-03-08T08:21:59.125" v="655" actId="171"/>
          <ac:picMkLst>
            <pc:docMk/>
            <pc:sldMk cId="616609548" sldId="1307"/>
            <ac:picMk id="4098" creationId="{4AD9A919-66D1-4298-B885-68BA52E60C41}"/>
          </ac:picMkLst>
        </pc:picChg>
      </pc:sldChg>
      <pc:sldChg chg="addSp modSp add del mod ord modAnim">
        <pc:chgData name="آهات مكتومة" userId="35531ba1d56b027a" providerId="LiveId" clId="{CAB8D146-4960-4831-8776-A1548657BF88}" dt="2021-03-08T13:41:07.482" v="2301" actId="47"/>
        <pc:sldMkLst>
          <pc:docMk/>
          <pc:sldMk cId="2388168612" sldId="1308"/>
        </pc:sldMkLst>
        <pc:spChg chg="add mod">
          <ac:chgData name="آهات مكتومة" userId="35531ba1d56b027a" providerId="LiveId" clId="{CAB8D146-4960-4831-8776-A1548657BF88}" dt="2021-03-08T12:50:30.505" v="1465" actId="14100"/>
          <ac:spMkLst>
            <pc:docMk/>
            <pc:sldMk cId="2388168612" sldId="1308"/>
            <ac:spMk id="7" creationId="{E6EDADA5-1530-4081-82E7-E2AC42D8D624}"/>
          </ac:spMkLst>
        </pc:spChg>
        <pc:spChg chg="add mod">
          <ac:chgData name="آهات مكتومة" userId="35531ba1d56b027a" providerId="LiveId" clId="{CAB8D146-4960-4831-8776-A1548657BF88}" dt="2021-03-08T12:50:33.568" v="1466" actId="14100"/>
          <ac:spMkLst>
            <pc:docMk/>
            <pc:sldMk cId="2388168612" sldId="1308"/>
            <ac:spMk id="8" creationId="{015BCFEB-B2D6-4172-9A41-8EE1533238C6}"/>
          </ac:spMkLst>
        </pc:spChg>
        <pc:spChg chg="add mod">
          <ac:chgData name="آهات مكتومة" userId="35531ba1d56b027a" providerId="LiveId" clId="{CAB8D146-4960-4831-8776-A1548657BF88}" dt="2021-03-08T12:50:25.449" v="1461" actId="1076"/>
          <ac:spMkLst>
            <pc:docMk/>
            <pc:sldMk cId="2388168612" sldId="1308"/>
            <ac:spMk id="9" creationId="{6A268286-F431-4446-91F3-8709F3F6741A}"/>
          </ac:spMkLst>
        </pc:spChg>
        <pc:spChg chg="add mod">
          <ac:chgData name="آهات مكتومة" userId="35531ba1d56b027a" providerId="LiveId" clId="{CAB8D146-4960-4831-8776-A1548657BF88}" dt="2021-03-08T12:48:45.866" v="1445" actId="255"/>
          <ac:spMkLst>
            <pc:docMk/>
            <pc:sldMk cId="2388168612" sldId="1308"/>
            <ac:spMk id="10" creationId="{97CBC188-F117-48EB-AB01-4DA8271F28DB}"/>
          </ac:spMkLst>
        </pc:spChg>
        <pc:spChg chg="add mod">
          <ac:chgData name="آهات مكتومة" userId="35531ba1d56b027a" providerId="LiveId" clId="{CAB8D146-4960-4831-8776-A1548657BF88}" dt="2021-03-08T12:48:45.866" v="1445" actId="255"/>
          <ac:spMkLst>
            <pc:docMk/>
            <pc:sldMk cId="2388168612" sldId="1308"/>
            <ac:spMk id="16" creationId="{BD889315-D54D-40C5-BF0E-B54C27CA6232}"/>
          </ac:spMkLst>
        </pc:spChg>
        <pc:spChg chg="add mod">
          <ac:chgData name="آهات مكتومة" userId="35531ba1d56b027a" providerId="LiveId" clId="{CAB8D146-4960-4831-8776-A1548657BF88}" dt="2021-03-08T12:48:45.866" v="1445" actId="255"/>
          <ac:spMkLst>
            <pc:docMk/>
            <pc:sldMk cId="2388168612" sldId="1308"/>
            <ac:spMk id="17" creationId="{85B5CCBD-6444-4343-A97A-9A95E7766029}"/>
          </ac:spMkLst>
        </pc:spChg>
        <pc:spChg chg="add mod">
          <ac:chgData name="آهات مكتومة" userId="35531ba1d56b027a" providerId="LiveId" clId="{CAB8D146-4960-4831-8776-A1548657BF88}" dt="2021-03-08T12:48:45.866" v="1445" actId="255"/>
          <ac:spMkLst>
            <pc:docMk/>
            <pc:sldMk cId="2388168612" sldId="1308"/>
            <ac:spMk id="18" creationId="{2359DA24-97E0-49EF-8493-C1712C4432A5}"/>
          </ac:spMkLst>
        </pc:spChg>
        <pc:spChg chg="add mod">
          <ac:chgData name="آهات مكتومة" userId="35531ba1d56b027a" providerId="LiveId" clId="{CAB8D146-4960-4831-8776-A1548657BF88}" dt="2021-03-08T12:48:45.866" v="1445" actId="255"/>
          <ac:spMkLst>
            <pc:docMk/>
            <pc:sldMk cId="2388168612" sldId="1308"/>
            <ac:spMk id="19" creationId="{61A20CED-1918-4CBC-9AEB-B9109986AAD6}"/>
          </ac:spMkLst>
        </pc:spChg>
        <pc:spChg chg="add mod">
          <ac:chgData name="آهات مكتومة" userId="35531ba1d56b027a" providerId="LiveId" clId="{CAB8D146-4960-4831-8776-A1548657BF88}" dt="2021-03-08T12:48:45.866" v="1445" actId="255"/>
          <ac:spMkLst>
            <pc:docMk/>
            <pc:sldMk cId="2388168612" sldId="1308"/>
            <ac:spMk id="20" creationId="{4CE78ED0-6876-462B-8420-DB1F769BB3C9}"/>
          </ac:spMkLst>
        </pc:spChg>
        <pc:spChg chg="add mod">
          <ac:chgData name="آهات مكتومة" userId="35531ba1d56b027a" providerId="LiveId" clId="{CAB8D146-4960-4831-8776-A1548657BF88}" dt="2021-03-08T12:48:45.866" v="1445" actId="255"/>
          <ac:spMkLst>
            <pc:docMk/>
            <pc:sldMk cId="2388168612" sldId="1308"/>
            <ac:spMk id="21" creationId="{E1ECE19F-BA27-4352-B028-7BC6598C25B3}"/>
          </ac:spMkLst>
        </pc:spChg>
        <pc:spChg chg="add mod">
          <ac:chgData name="آهات مكتومة" userId="35531ba1d56b027a" providerId="LiveId" clId="{CAB8D146-4960-4831-8776-A1548657BF88}" dt="2021-03-08T12:48:45.866" v="1445" actId="255"/>
          <ac:spMkLst>
            <pc:docMk/>
            <pc:sldMk cId="2388168612" sldId="1308"/>
            <ac:spMk id="22" creationId="{0BB97BD4-74A2-47B4-B1CA-438EBA174984}"/>
          </ac:spMkLst>
        </pc:spChg>
        <pc:spChg chg="add mod">
          <ac:chgData name="آهات مكتومة" userId="35531ba1d56b027a" providerId="LiveId" clId="{CAB8D146-4960-4831-8776-A1548657BF88}" dt="2021-03-08T12:50:34.746" v="1467" actId="1076"/>
          <ac:spMkLst>
            <pc:docMk/>
            <pc:sldMk cId="2388168612" sldId="1308"/>
            <ac:spMk id="23" creationId="{4BCF1B48-DEA8-409A-B059-7119F5A2DE64}"/>
          </ac:spMkLst>
        </pc:spChg>
        <pc:picChg chg="add mod">
          <ac:chgData name="آهات مكتومة" userId="35531ba1d56b027a" providerId="LiveId" clId="{CAB8D146-4960-4831-8776-A1548657BF88}" dt="2021-03-08T12:49:26.697" v="1450" actId="14100"/>
          <ac:picMkLst>
            <pc:docMk/>
            <pc:sldMk cId="2388168612" sldId="1308"/>
            <ac:picMk id="5" creationId="{DE27F17A-1A1A-472C-B37D-D7FDEAD3157F}"/>
          </ac:picMkLst>
        </pc:picChg>
        <pc:picChg chg="add mod">
          <ac:chgData name="آهات مكتومة" userId="35531ba1d56b027a" providerId="LiveId" clId="{CAB8D146-4960-4831-8776-A1548657BF88}" dt="2021-03-08T12:48:45.866" v="1445" actId="255"/>
          <ac:picMkLst>
            <pc:docMk/>
            <pc:sldMk cId="2388168612" sldId="1308"/>
            <ac:picMk id="6" creationId="{7D6D1719-D5CB-45ED-AFC9-A14D0A5AF62E}"/>
          </ac:picMkLst>
        </pc:picChg>
        <pc:cxnChg chg="add mod">
          <ac:chgData name="آهات مكتومة" userId="35531ba1d56b027a" providerId="LiveId" clId="{CAB8D146-4960-4831-8776-A1548657BF88}" dt="2021-03-08T12:48:45.866" v="1445" actId="255"/>
          <ac:cxnSpMkLst>
            <pc:docMk/>
            <pc:sldMk cId="2388168612" sldId="1308"/>
            <ac:cxnSpMk id="11" creationId="{0786900D-E1E1-40D6-A75E-0C2ED1678EFF}"/>
          </ac:cxnSpMkLst>
        </pc:cxnChg>
        <pc:cxnChg chg="add mod">
          <ac:chgData name="آهات مكتومة" userId="35531ba1d56b027a" providerId="LiveId" clId="{CAB8D146-4960-4831-8776-A1548657BF88}" dt="2021-03-08T12:48:45.866" v="1445" actId="255"/>
          <ac:cxnSpMkLst>
            <pc:docMk/>
            <pc:sldMk cId="2388168612" sldId="1308"/>
            <ac:cxnSpMk id="12" creationId="{6971BDC0-B1AB-45A9-8139-2B0B7A6E87CF}"/>
          </ac:cxnSpMkLst>
        </pc:cxnChg>
        <pc:cxnChg chg="add mod">
          <ac:chgData name="آهات مكتومة" userId="35531ba1d56b027a" providerId="LiveId" clId="{CAB8D146-4960-4831-8776-A1548657BF88}" dt="2021-03-08T12:48:45.866" v="1445" actId="255"/>
          <ac:cxnSpMkLst>
            <pc:docMk/>
            <pc:sldMk cId="2388168612" sldId="1308"/>
            <ac:cxnSpMk id="13" creationId="{896D08C6-D8FC-496E-B2E6-F12155B50258}"/>
          </ac:cxnSpMkLst>
        </pc:cxnChg>
        <pc:cxnChg chg="add mod">
          <ac:chgData name="آهات مكتومة" userId="35531ba1d56b027a" providerId="LiveId" clId="{CAB8D146-4960-4831-8776-A1548657BF88}" dt="2021-03-08T12:48:45.866" v="1445" actId="255"/>
          <ac:cxnSpMkLst>
            <pc:docMk/>
            <pc:sldMk cId="2388168612" sldId="1308"/>
            <ac:cxnSpMk id="14" creationId="{588D8AC1-1D58-40A5-8F89-B3CCC6A864BD}"/>
          </ac:cxnSpMkLst>
        </pc:cxnChg>
        <pc:cxnChg chg="add mod">
          <ac:chgData name="آهات مكتومة" userId="35531ba1d56b027a" providerId="LiveId" clId="{CAB8D146-4960-4831-8776-A1548657BF88}" dt="2021-03-08T12:48:45.866" v="1445" actId="255"/>
          <ac:cxnSpMkLst>
            <pc:docMk/>
            <pc:sldMk cId="2388168612" sldId="1308"/>
            <ac:cxnSpMk id="15" creationId="{0426C098-3455-4B82-8EFD-B620920840C4}"/>
          </ac:cxnSpMkLst>
        </pc:cxnChg>
      </pc:sldChg>
      <pc:sldChg chg="delSp add del mod ord delAnim">
        <pc:chgData name="آهات مكتومة" userId="35531ba1d56b027a" providerId="LiveId" clId="{CAB8D146-4960-4831-8776-A1548657BF88}" dt="2021-03-08T12:43:07.518" v="1361" actId="47"/>
        <pc:sldMkLst>
          <pc:docMk/>
          <pc:sldMk cId="419012022" sldId="1309"/>
        </pc:sldMkLst>
        <pc:picChg chg="del">
          <ac:chgData name="آهات مكتومة" userId="35531ba1d56b027a" providerId="LiveId" clId="{CAB8D146-4960-4831-8776-A1548657BF88}" dt="2021-03-08T12:43:04.253" v="1360" actId="478"/>
          <ac:picMkLst>
            <pc:docMk/>
            <pc:sldMk cId="419012022" sldId="1309"/>
            <ac:picMk id="3" creationId="{C5002A50-16F9-4EC0-AC7A-DDC4AD11AE3F}"/>
          </ac:picMkLst>
        </pc:picChg>
      </pc:sldChg>
      <pc:sldChg chg="addSp delSp modSp add mod delAnim modAnim">
        <pc:chgData name="آهات مكتومة" userId="35531ba1d56b027a" providerId="LiveId" clId="{CAB8D146-4960-4831-8776-A1548657BF88}" dt="2021-03-08T14:43:00.294" v="2854" actId="20577"/>
        <pc:sldMkLst>
          <pc:docMk/>
          <pc:sldMk cId="4219153248" sldId="1309"/>
        </pc:sldMkLst>
        <pc:spChg chg="mod">
          <ac:chgData name="آهات مكتومة" userId="35531ba1d56b027a" providerId="LiveId" clId="{CAB8D146-4960-4831-8776-A1548657BF88}" dt="2021-03-08T14:41:45.525" v="2801" actId="20577"/>
          <ac:spMkLst>
            <pc:docMk/>
            <pc:sldMk cId="4219153248" sldId="1309"/>
            <ac:spMk id="28" creationId="{905DCC69-C825-4910-850C-C9949C7C454E}"/>
          </ac:spMkLst>
        </pc:spChg>
        <pc:spChg chg="mod">
          <ac:chgData name="آهات مكتومة" userId="35531ba1d56b027a" providerId="LiveId" clId="{CAB8D146-4960-4831-8776-A1548657BF88}" dt="2021-03-08T14:42:13.867" v="2819" actId="20577"/>
          <ac:spMkLst>
            <pc:docMk/>
            <pc:sldMk cId="4219153248" sldId="1309"/>
            <ac:spMk id="29" creationId="{74D9ECF5-7F5E-4A20-B687-2D08C3F57AD4}"/>
          </ac:spMkLst>
        </pc:spChg>
        <pc:spChg chg="mod">
          <ac:chgData name="آهات مكتومة" userId="35531ba1d56b027a" providerId="LiveId" clId="{CAB8D146-4960-4831-8776-A1548657BF88}" dt="2021-03-08T14:42:21.661" v="2824" actId="20577"/>
          <ac:spMkLst>
            <pc:docMk/>
            <pc:sldMk cId="4219153248" sldId="1309"/>
            <ac:spMk id="30" creationId="{88512C81-1B9F-4651-8CB3-2A8FDF039023}"/>
          </ac:spMkLst>
        </pc:spChg>
        <pc:spChg chg="mod">
          <ac:chgData name="آهات مكتومة" userId="35531ba1d56b027a" providerId="LiveId" clId="{CAB8D146-4960-4831-8776-A1548657BF88}" dt="2021-03-08T14:42:37.626" v="2838" actId="20577"/>
          <ac:spMkLst>
            <pc:docMk/>
            <pc:sldMk cId="4219153248" sldId="1309"/>
            <ac:spMk id="31" creationId="{E509AAFB-7B76-4970-B42C-99096C73B1DD}"/>
          </ac:spMkLst>
        </pc:spChg>
        <pc:spChg chg="mod">
          <ac:chgData name="آهات مكتومة" userId="35531ba1d56b027a" providerId="LiveId" clId="{CAB8D146-4960-4831-8776-A1548657BF88}" dt="2021-03-08T14:42:55.213" v="2849" actId="1036"/>
          <ac:spMkLst>
            <pc:docMk/>
            <pc:sldMk cId="4219153248" sldId="1309"/>
            <ac:spMk id="34" creationId="{ED70A7EF-48D5-4072-B6EE-5638A6AFC57E}"/>
          </ac:spMkLst>
        </pc:spChg>
        <pc:spChg chg="mod">
          <ac:chgData name="آهات مكتومة" userId="35531ba1d56b027a" providerId="LiveId" clId="{CAB8D146-4960-4831-8776-A1548657BF88}" dt="2021-03-08T14:43:00.294" v="2854" actId="20577"/>
          <ac:spMkLst>
            <pc:docMk/>
            <pc:sldMk cId="4219153248" sldId="1309"/>
            <ac:spMk id="35" creationId="{1C23A9A0-019B-4601-BD77-6B972A77989E}"/>
          </ac:spMkLst>
        </pc:spChg>
        <pc:spChg chg="mod">
          <ac:chgData name="آهات مكتومة" userId="35531ba1d56b027a" providerId="LiveId" clId="{CAB8D146-4960-4831-8776-A1548657BF88}" dt="2021-03-08T14:41:05.658" v="2791" actId="20577"/>
          <ac:spMkLst>
            <pc:docMk/>
            <pc:sldMk cId="4219153248" sldId="1309"/>
            <ac:spMk id="37" creationId="{3B73F890-48AB-4081-8DD8-3C2293C761FB}"/>
          </ac:spMkLst>
        </pc:spChg>
        <pc:picChg chg="add mod ord modCrop">
          <ac:chgData name="آهات مكتومة" userId="35531ba1d56b027a" providerId="LiveId" clId="{CAB8D146-4960-4831-8776-A1548657BF88}" dt="2021-03-08T14:40:50.256" v="2786" actId="171"/>
          <ac:picMkLst>
            <pc:docMk/>
            <pc:sldMk cId="4219153248" sldId="1309"/>
            <ac:picMk id="4" creationId="{4803D0E4-7E7F-4000-B26E-CCC4C4B87CA3}"/>
          </ac:picMkLst>
        </pc:picChg>
        <pc:picChg chg="del">
          <ac:chgData name="آهات مكتومة" userId="35531ba1d56b027a" providerId="LiveId" clId="{CAB8D146-4960-4831-8776-A1548657BF88}" dt="2021-03-08T14:40:10.344" v="2769" actId="478"/>
          <ac:picMkLst>
            <pc:docMk/>
            <pc:sldMk cId="4219153248" sldId="1309"/>
            <ac:picMk id="5" creationId="{DC0D7557-BF1E-458E-B9C9-80B25158BA58}"/>
          </ac:picMkLst>
        </pc:picChg>
      </pc:sldChg>
      <pc:sldChg chg="addSp delSp modSp add del mod delAnim modAnim">
        <pc:chgData name="آهات مكتومة" userId="35531ba1d56b027a" providerId="LiveId" clId="{CAB8D146-4960-4831-8776-A1548657BF88}" dt="2021-03-08T14:38:37.616" v="2755" actId="47"/>
        <pc:sldMkLst>
          <pc:docMk/>
          <pc:sldMk cId="2753287022" sldId="1310"/>
        </pc:sldMkLst>
        <pc:spChg chg="mod">
          <ac:chgData name="آهات مكتومة" userId="35531ba1d56b027a" providerId="LiveId" clId="{CAB8D146-4960-4831-8776-A1548657BF88}" dt="2021-03-08T12:56:06.356" v="1531" actId="14100"/>
          <ac:spMkLst>
            <pc:docMk/>
            <pc:sldMk cId="2753287022" sldId="1310"/>
            <ac:spMk id="2" creationId="{F76AACEF-EDAB-4674-B100-E75EB495FFE6}"/>
          </ac:spMkLst>
        </pc:spChg>
        <pc:spChg chg="del">
          <ac:chgData name="آهات مكتومة" userId="35531ba1d56b027a" providerId="LiveId" clId="{CAB8D146-4960-4831-8776-A1548657BF88}" dt="2021-03-08T12:44:51.301" v="1366" actId="478"/>
          <ac:spMkLst>
            <pc:docMk/>
            <pc:sldMk cId="2753287022" sldId="1310"/>
            <ac:spMk id="28" creationId="{905DCC69-C825-4910-850C-C9949C7C454E}"/>
          </ac:spMkLst>
        </pc:spChg>
        <pc:spChg chg="del">
          <ac:chgData name="آهات مكتومة" userId="35531ba1d56b027a" providerId="LiveId" clId="{CAB8D146-4960-4831-8776-A1548657BF88}" dt="2021-03-08T12:44:51.301" v="1366" actId="478"/>
          <ac:spMkLst>
            <pc:docMk/>
            <pc:sldMk cId="2753287022" sldId="1310"/>
            <ac:spMk id="29" creationId="{74D9ECF5-7F5E-4A20-B687-2D08C3F57AD4}"/>
          </ac:spMkLst>
        </pc:spChg>
        <pc:spChg chg="del">
          <ac:chgData name="آهات مكتومة" userId="35531ba1d56b027a" providerId="LiveId" clId="{CAB8D146-4960-4831-8776-A1548657BF88}" dt="2021-03-08T12:44:51.301" v="1366" actId="478"/>
          <ac:spMkLst>
            <pc:docMk/>
            <pc:sldMk cId="2753287022" sldId="1310"/>
            <ac:spMk id="30" creationId="{88512C81-1B9F-4651-8CB3-2A8FDF039023}"/>
          </ac:spMkLst>
        </pc:spChg>
        <pc:spChg chg="del">
          <ac:chgData name="آهات مكتومة" userId="35531ba1d56b027a" providerId="LiveId" clId="{CAB8D146-4960-4831-8776-A1548657BF88}" dt="2021-03-08T12:44:51.301" v="1366" actId="478"/>
          <ac:spMkLst>
            <pc:docMk/>
            <pc:sldMk cId="2753287022" sldId="1310"/>
            <ac:spMk id="31" creationId="{E509AAFB-7B76-4970-B42C-99096C73B1DD}"/>
          </ac:spMkLst>
        </pc:spChg>
        <pc:spChg chg="del">
          <ac:chgData name="آهات مكتومة" userId="35531ba1d56b027a" providerId="LiveId" clId="{CAB8D146-4960-4831-8776-A1548657BF88}" dt="2021-03-08T12:44:51.301" v="1366" actId="478"/>
          <ac:spMkLst>
            <pc:docMk/>
            <pc:sldMk cId="2753287022" sldId="1310"/>
            <ac:spMk id="34" creationId="{ED70A7EF-48D5-4072-B6EE-5638A6AFC57E}"/>
          </ac:spMkLst>
        </pc:spChg>
        <pc:spChg chg="del">
          <ac:chgData name="آهات مكتومة" userId="35531ba1d56b027a" providerId="LiveId" clId="{CAB8D146-4960-4831-8776-A1548657BF88}" dt="2021-03-08T12:44:51.301" v="1366" actId="478"/>
          <ac:spMkLst>
            <pc:docMk/>
            <pc:sldMk cId="2753287022" sldId="1310"/>
            <ac:spMk id="35" creationId="{1C23A9A0-019B-4601-BD77-6B972A77989E}"/>
          </ac:spMkLst>
        </pc:spChg>
        <pc:spChg chg="del">
          <ac:chgData name="آهات مكتومة" userId="35531ba1d56b027a" providerId="LiveId" clId="{CAB8D146-4960-4831-8776-A1548657BF88}" dt="2021-03-08T12:44:51.301" v="1366" actId="478"/>
          <ac:spMkLst>
            <pc:docMk/>
            <pc:sldMk cId="2753287022" sldId="1310"/>
            <ac:spMk id="37" creationId="{3B73F890-48AB-4081-8DD8-3C2293C761FB}"/>
          </ac:spMkLst>
        </pc:spChg>
        <pc:picChg chg="add mod ord">
          <ac:chgData name="آهات مكتومة" userId="35531ba1d56b027a" providerId="LiveId" clId="{CAB8D146-4960-4831-8776-A1548657BF88}" dt="2021-03-08T12:47:06.468" v="1438" actId="14100"/>
          <ac:picMkLst>
            <pc:docMk/>
            <pc:sldMk cId="2753287022" sldId="1310"/>
            <ac:picMk id="3" creationId="{AB147F85-DAE6-4FBD-BAD5-EEB74948C3A3}"/>
          </ac:picMkLst>
        </pc:picChg>
        <pc:picChg chg="del">
          <ac:chgData name="آهات مكتومة" userId="35531ba1d56b027a" providerId="LiveId" clId="{CAB8D146-4960-4831-8776-A1548657BF88}" dt="2021-03-08T12:44:53.599" v="1367" actId="478"/>
          <ac:picMkLst>
            <pc:docMk/>
            <pc:sldMk cId="2753287022" sldId="1310"/>
            <ac:picMk id="5" creationId="{DC0D7557-BF1E-458E-B9C9-80B25158BA58}"/>
          </ac:picMkLst>
        </pc:picChg>
        <pc:picChg chg="mod">
          <ac:chgData name="آهات مكتومة" userId="35531ba1d56b027a" providerId="LiveId" clId="{CAB8D146-4960-4831-8776-A1548657BF88}" dt="2021-03-08T12:55:52.962" v="1522" actId="1038"/>
          <ac:picMkLst>
            <pc:docMk/>
            <pc:sldMk cId="2753287022" sldId="1310"/>
            <ac:picMk id="10" creationId="{1B3FB57B-3C14-4788-980D-7AB179AE0AAE}"/>
          </ac:picMkLst>
        </pc:picChg>
        <pc:picChg chg="mod">
          <ac:chgData name="آهات مكتومة" userId="35531ba1d56b027a" providerId="LiveId" clId="{CAB8D146-4960-4831-8776-A1548657BF88}" dt="2021-03-08T12:55:44.707" v="1504" actId="1038"/>
          <ac:picMkLst>
            <pc:docMk/>
            <pc:sldMk cId="2753287022" sldId="1310"/>
            <ac:picMk id="25" creationId="{56A4D0BB-4590-4CB8-8CB8-4C0E3672086F}"/>
          </ac:picMkLst>
        </pc:picChg>
        <pc:picChg chg="mod">
          <ac:chgData name="آهات مكتومة" userId="35531ba1d56b027a" providerId="LiveId" clId="{CAB8D146-4960-4831-8776-A1548657BF88}" dt="2021-03-08T12:55:44.707" v="1504" actId="1038"/>
          <ac:picMkLst>
            <pc:docMk/>
            <pc:sldMk cId="2753287022" sldId="1310"/>
            <ac:picMk id="32" creationId="{A68915C3-51B1-4DD9-89AB-C206BD7305B3}"/>
          </ac:picMkLst>
        </pc:picChg>
        <pc:picChg chg="mod">
          <ac:chgData name="آهات مكتومة" userId="35531ba1d56b027a" providerId="LiveId" clId="{CAB8D146-4960-4831-8776-A1548657BF88}" dt="2021-03-08T12:55:44.707" v="1504" actId="1038"/>
          <ac:picMkLst>
            <pc:docMk/>
            <pc:sldMk cId="2753287022" sldId="1310"/>
            <ac:picMk id="33" creationId="{DC841F7E-F3B8-4473-901B-5F98E2DD292E}"/>
          </ac:picMkLst>
        </pc:picChg>
        <pc:picChg chg="del">
          <ac:chgData name="آهات مكتومة" userId="35531ba1d56b027a" providerId="LiveId" clId="{CAB8D146-4960-4831-8776-A1548657BF88}" dt="2021-03-08T12:44:51.301" v="1366" actId="478"/>
          <ac:picMkLst>
            <pc:docMk/>
            <pc:sldMk cId="2753287022" sldId="1310"/>
            <ac:picMk id="104" creationId="{00000000-0000-0000-0000-000000000000}"/>
          </ac:picMkLst>
        </pc:picChg>
        <pc:picChg chg="mod">
          <ac:chgData name="آهات مكتومة" userId="35531ba1d56b027a" providerId="LiveId" clId="{CAB8D146-4960-4831-8776-A1548657BF88}" dt="2021-03-08T12:55:44.707" v="1504" actId="1038"/>
          <ac:picMkLst>
            <pc:docMk/>
            <pc:sldMk cId="2753287022" sldId="1310"/>
            <ac:picMk id="111" creationId="{00000000-0000-0000-0000-000000000000}"/>
          </ac:picMkLst>
        </pc:picChg>
        <pc:picChg chg="mod">
          <ac:chgData name="آهات مكتومة" userId="35531ba1d56b027a" providerId="LiveId" clId="{CAB8D146-4960-4831-8776-A1548657BF88}" dt="2021-03-08T12:55:44.707" v="1504" actId="1038"/>
          <ac:picMkLst>
            <pc:docMk/>
            <pc:sldMk cId="2753287022" sldId="1310"/>
            <ac:picMk id="113" creationId="{00000000-0000-0000-0000-000000000000}"/>
          </ac:picMkLst>
        </pc:picChg>
      </pc:sldChg>
      <pc:sldChg chg="addSp delSp modSp add del mod delAnim modAnim">
        <pc:chgData name="آهات مكتومة" userId="35531ba1d56b027a" providerId="LiveId" clId="{CAB8D146-4960-4831-8776-A1548657BF88}" dt="2021-03-08T14:38:39.008" v="2757" actId="47"/>
        <pc:sldMkLst>
          <pc:docMk/>
          <pc:sldMk cId="1380968758" sldId="1311"/>
        </pc:sldMkLst>
        <pc:spChg chg="del">
          <ac:chgData name="آهات مكتومة" userId="35531ba1d56b027a" providerId="LiveId" clId="{CAB8D146-4960-4831-8776-A1548657BF88}" dt="2021-03-08T13:41:21.724" v="2302" actId="478"/>
          <ac:spMkLst>
            <pc:docMk/>
            <pc:sldMk cId="1380968758" sldId="1311"/>
            <ac:spMk id="9" creationId="{F0F3C9FD-B2F3-4D8C-9A91-FDCE8AD852BC}"/>
          </ac:spMkLst>
        </pc:spChg>
        <pc:spChg chg="del">
          <ac:chgData name="آهات مكتومة" userId="35531ba1d56b027a" providerId="LiveId" clId="{CAB8D146-4960-4831-8776-A1548657BF88}" dt="2021-03-08T13:41:21.724" v="2302" actId="478"/>
          <ac:spMkLst>
            <pc:docMk/>
            <pc:sldMk cId="1380968758" sldId="1311"/>
            <ac:spMk id="10" creationId="{E1C7D0FD-B865-480C-B214-F8304D4979E4}"/>
          </ac:spMkLst>
        </pc:spChg>
        <pc:spChg chg="del">
          <ac:chgData name="آهات مكتومة" userId="35531ba1d56b027a" providerId="LiveId" clId="{CAB8D146-4960-4831-8776-A1548657BF88}" dt="2021-03-08T13:41:21.724" v="2302" actId="478"/>
          <ac:spMkLst>
            <pc:docMk/>
            <pc:sldMk cId="1380968758" sldId="1311"/>
            <ac:spMk id="11" creationId="{73126D37-B90C-4A74-8464-BA48D9C2BB23}"/>
          </ac:spMkLst>
        </pc:spChg>
        <pc:spChg chg="del">
          <ac:chgData name="آهات مكتومة" userId="35531ba1d56b027a" providerId="LiveId" clId="{CAB8D146-4960-4831-8776-A1548657BF88}" dt="2021-03-08T13:41:21.724" v="2302" actId="478"/>
          <ac:spMkLst>
            <pc:docMk/>
            <pc:sldMk cId="1380968758" sldId="1311"/>
            <ac:spMk id="15" creationId="{A6E62F07-86AF-43A4-8BFB-CDC65EB98B69}"/>
          </ac:spMkLst>
        </pc:spChg>
        <pc:spChg chg="del">
          <ac:chgData name="آهات مكتومة" userId="35531ba1d56b027a" providerId="LiveId" clId="{CAB8D146-4960-4831-8776-A1548657BF88}" dt="2021-03-08T13:41:21.724" v="2302" actId="478"/>
          <ac:spMkLst>
            <pc:docMk/>
            <pc:sldMk cId="1380968758" sldId="1311"/>
            <ac:spMk id="16" creationId="{F1EAD72E-B4CC-480D-8515-8F1A9B671DF2}"/>
          </ac:spMkLst>
        </pc:spChg>
        <pc:spChg chg="del">
          <ac:chgData name="آهات مكتومة" userId="35531ba1d56b027a" providerId="LiveId" clId="{CAB8D146-4960-4831-8776-A1548657BF88}" dt="2021-03-08T13:41:21.724" v="2302" actId="478"/>
          <ac:spMkLst>
            <pc:docMk/>
            <pc:sldMk cId="1380968758" sldId="1311"/>
            <ac:spMk id="17" creationId="{6B378DC8-C771-4688-B833-9BF6204F1B47}"/>
          </ac:spMkLst>
        </pc:spChg>
        <pc:spChg chg="del mod">
          <ac:chgData name="آهات مكتومة" userId="35531ba1d56b027a" providerId="LiveId" clId="{CAB8D146-4960-4831-8776-A1548657BF88}" dt="2021-03-08T13:41:28.385" v="2304" actId="478"/>
          <ac:spMkLst>
            <pc:docMk/>
            <pc:sldMk cId="1380968758" sldId="1311"/>
            <ac:spMk id="19" creationId="{051392A6-0185-4A1B-B572-3D5CF661F15E}"/>
          </ac:spMkLst>
        </pc:spChg>
        <pc:picChg chg="add mod modCrop">
          <ac:chgData name="آهات مكتومة" userId="35531ba1d56b027a" providerId="LiveId" clId="{CAB8D146-4960-4831-8776-A1548657BF88}" dt="2021-03-08T13:43:35.744" v="2316" actId="14100"/>
          <ac:picMkLst>
            <pc:docMk/>
            <pc:sldMk cId="1380968758" sldId="1311"/>
            <ac:picMk id="3" creationId="{B8100BA2-5713-4593-BD95-C600013451FC}"/>
          </ac:picMkLst>
        </pc:picChg>
        <pc:picChg chg="del">
          <ac:chgData name="آهات مكتومة" userId="35531ba1d56b027a" providerId="LiveId" clId="{CAB8D146-4960-4831-8776-A1548657BF88}" dt="2021-03-08T13:41:21.724" v="2302" actId="478"/>
          <ac:picMkLst>
            <pc:docMk/>
            <pc:sldMk cId="1380968758" sldId="1311"/>
            <ac:picMk id="13" creationId="{B7C44F10-3425-4ACF-BE20-25CF3A4CEFF8}"/>
          </ac:picMkLst>
        </pc:picChg>
        <pc:picChg chg="del mod">
          <ac:chgData name="آهات مكتومة" userId="35531ba1d56b027a" providerId="LiveId" clId="{CAB8D146-4960-4831-8776-A1548657BF88}" dt="2021-03-08T13:41:28.385" v="2304" actId="478"/>
          <ac:picMkLst>
            <pc:docMk/>
            <pc:sldMk cId="1380968758" sldId="1311"/>
            <ac:picMk id="14" creationId="{A007BE73-79D1-45A5-B761-6D16CFF3076C}"/>
          </ac:picMkLst>
        </pc:picChg>
        <pc:picChg chg="add del mod">
          <ac:chgData name="آهات مكتومة" userId="35531ba1d56b027a" providerId="LiveId" clId="{CAB8D146-4960-4831-8776-A1548657BF88}" dt="2021-03-08T13:42:11.544" v="2311" actId="478"/>
          <ac:picMkLst>
            <pc:docMk/>
            <pc:sldMk cId="1380968758" sldId="1311"/>
            <ac:picMk id="18" creationId="{2BD39482-5B8A-407A-A203-B12C9998E975}"/>
          </ac:picMkLst>
        </pc:picChg>
        <pc:picChg chg="add mod">
          <ac:chgData name="آهات مكتومة" userId="35531ba1d56b027a" providerId="LiveId" clId="{CAB8D146-4960-4831-8776-A1548657BF88}" dt="2021-03-08T13:44:51.542" v="2330" actId="1076"/>
          <ac:picMkLst>
            <pc:docMk/>
            <pc:sldMk cId="1380968758" sldId="1311"/>
            <ac:picMk id="20" creationId="{642F5BE9-AB37-448D-825A-1E285740B7C0}"/>
          </ac:picMkLst>
        </pc:picChg>
      </pc:sldChg>
      <pc:sldChg chg="addSp modSp add del mod modAnim">
        <pc:chgData name="آهات مكتومة" userId="35531ba1d56b027a" providerId="LiveId" clId="{CAB8D146-4960-4831-8776-A1548657BF88}" dt="2021-03-08T14:38:39.728" v="2758" actId="47"/>
        <pc:sldMkLst>
          <pc:docMk/>
          <pc:sldMk cId="1681941947" sldId="1312"/>
        </pc:sldMkLst>
        <pc:spChg chg="add mod">
          <ac:chgData name="آهات مكتومة" userId="35531ba1d56b027a" providerId="LiveId" clId="{CAB8D146-4960-4831-8776-A1548657BF88}" dt="2021-03-08T13:46:07.345" v="2366" actId="14100"/>
          <ac:spMkLst>
            <pc:docMk/>
            <pc:sldMk cId="1681941947" sldId="1312"/>
            <ac:spMk id="7" creationId="{06A60E2A-0A9A-4DAA-8005-A59241EB9C26}"/>
          </ac:spMkLst>
        </pc:spChg>
        <pc:spChg chg="add mod">
          <ac:chgData name="آهات مكتومة" userId="35531ba1d56b027a" providerId="LiveId" clId="{CAB8D146-4960-4831-8776-A1548657BF88}" dt="2021-03-08T13:48:47.278" v="2475" actId="14100"/>
          <ac:spMkLst>
            <pc:docMk/>
            <pc:sldMk cId="1681941947" sldId="1312"/>
            <ac:spMk id="8" creationId="{3A5066FC-12BE-4139-AE1F-28B125AEC7F0}"/>
          </ac:spMkLst>
        </pc:spChg>
        <pc:spChg chg="add mod">
          <ac:chgData name="آهات مكتومة" userId="35531ba1d56b027a" providerId="LiveId" clId="{CAB8D146-4960-4831-8776-A1548657BF88}" dt="2021-03-08T13:46:11.180" v="2368" actId="14100"/>
          <ac:spMkLst>
            <pc:docMk/>
            <pc:sldMk cId="1681941947" sldId="1312"/>
            <ac:spMk id="9" creationId="{08E991F4-3710-4DCB-A1BE-98616BD339A4}"/>
          </ac:spMkLst>
        </pc:spChg>
        <pc:spChg chg="add mod">
          <ac:chgData name="آهات مكتومة" userId="35531ba1d56b027a" providerId="LiveId" clId="{CAB8D146-4960-4831-8776-A1548657BF88}" dt="2021-03-08T13:49:18.296" v="2507" actId="20577"/>
          <ac:spMkLst>
            <pc:docMk/>
            <pc:sldMk cId="1681941947" sldId="1312"/>
            <ac:spMk id="10" creationId="{35DCEA1B-92E5-4BE1-A140-DD6BA52C6C41}"/>
          </ac:spMkLst>
        </pc:spChg>
        <pc:spChg chg="add mod">
          <ac:chgData name="آهات مكتومة" userId="35531ba1d56b027a" providerId="LiveId" clId="{CAB8D146-4960-4831-8776-A1548657BF88}" dt="2021-03-08T13:46:16.622" v="2395" actId="14100"/>
          <ac:spMkLst>
            <pc:docMk/>
            <pc:sldMk cId="1681941947" sldId="1312"/>
            <ac:spMk id="11" creationId="{2899EC2A-6852-4A15-9F3F-1DE9E7A97E7D}"/>
          </ac:spMkLst>
        </pc:spChg>
        <pc:spChg chg="add mod">
          <ac:chgData name="آهات مكتومة" userId="35531ba1d56b027a" providerId="LiveId" clId="{CAB8D146-4960-4831-8776-A1548657BF88}" dt="2021-03-08T13:56:10.378" v="2545" actId="20577"/>
          <ac:spMkLst>
            <pc:docMk/>
            <pc:sldMk cId="1681941947" sldId="1312"/>
            <ac:spMk id="12" creationId="{48727A27-F19B-49A3-8E7A-ADB8ECC2C471}"/>
          </ac:spMkLst>
        </pc:spChg>
        <pc:spChg chg="add mod">
          <ac:chgData name="آهات مكتومة" userId="35531ba1d56b027a" providerId="LiveId" clId="{CAB8D146-4960-4831-8776-A1548657BF88}" dt="2021-03-08T13:46:23.471" v="2422" actId="14100"/>
          <ac:spMkLst>
            <pc:docMk/>
            <pc:sldMk cId="1681941947" sldId="1312"/>
            <ac:spMk id="13" creationId="{3C89A507-58D4-4D60-98A5-7C3D116506C0}"/>
          </ac:spMkLst>
        </pc:spChg>
        <pc:spChg chg="add mod">
          <ac:chgData name="آهات مكتومة" userId="35531ba1d56b027a" providerId="LiveId" clId="{CAB8D146-4960-4831-8776-A1548657BF88}" dt="2021-03-08T13:57:55.503" v="2632" actId="20577"/>
          <ac:spMkLst>
            <pc:docMk/>
            <pc:sldMk cId="1681941947" sldId="1312"/>
            <ac:spMk id="14" creationId="{0BBAD81A-E4CF-4C4C-9BF3-8976446E366D}"/>
          </ac:spMkLst>
        </pc:spChg>
        <pc:picChg chg="add mod modCrop">
          <ac:chgData name="آهات مكتومة" userId="35531ba1d56b027a" providerId="LiveId" clId="{CAB8D146-4960-4831-8776-A1548657BF88}" dt="2021-03-08T13:45:58.536" v="2351" actId="14100"/>
          <ac:picMkLst>
            <pc:docMk/>
            <pc:sldMk cId="1681941947" sldId="1312"/>
            <ac:picMk id="3" creationId="{E7A2BB2D-E45A-4B97-9D57-C71A87B8A435}"/>
          </ac:picMkLst>
        </pc:picChg>
      </pc:sldChg>
      <pc:sldChg chg="addSp modSp add del modAnim">
        <pc:chgData name="آهات مكتومة" userId="35531ba1d56b027a" providerId="LiveId" clId="{CAB8D146-4960-4831-8776-A1548657BF88}" dt="2021-03-08T13:41:32.846" v="2305" actId="47"/>
        <pc:sldMkLst>
          <pc:docMk/>
          <pc:sldMk cId="1893114488" sldId="1312"/>
        </pc:sldMkLst>
        <pc:spChg chg="add mod">
          <ac:chgData name="آهات مكتومة" userId="35531ba1d56b027a" providerId="LiveId" clId="{CAB8D146-4960-4831-8776-A1548657BF88}" dt="2021-03-08T12:56:57.942" v="1537"/>
          <ac:spMkLst>
            <pc:docMk/>
            <pc:sldMk cId="1893114488" sldId="1312"/>
            <ac:spMk id="24" creationId="{F00EA742-51B4-43F9-B8A4-1042279B1984}"/>
          </ac:spMkLst>
        </pc:spChg>
        <pc:spChg chg="add mod">
          <ac:chgData name="آهات مكتومة" userId="35531ba1d56b027a" providerId="LiveId" clId="{CAB8D146-4960-4831-8776-A1548657BF88}" dt="2021-03-08T12:56:57.942" v="1537"/>
          <ac:spMkLst>
            <pc:docMk/>
            <pc:sldMk cId="1893114488" sldId="1312"/>
            <ac:spMk id="25" creationId="{C33A5F2D-F3A2-4636-AC59-3B8B6CEC6D59}"/>
          </ac:spMkLst>
        </pc:spChg>
        <pc:spChg chg="add mod">
          <ac:chgData name="آهات مكتومة" userId="35531ba1d56b027a" providerId="LiveId" clId="{CAB8D146-4960-4831-8776-A1548657BF88}" dt="2021-03-08T12:56:57.942" v="1537"/>
          <ac:spMkLst>
            <pc:docMk/>
            <pc:sldMk cId="1893114488" sldId="1312"/>
            <ac:spMk id="26" creationId="{4E114BD5-AAFC-4DDC-9FC5-6326B91D240E}"/>
          </ac:spMkLst>
        </pc:spChg>
        <pc:spChg chg="add mod">
          <ac:chgData name="آهات مكتومة" userId="35531ba1d56b027a" providerId="LiveId" clId="{CAB8D146-4960-4831-8776-A1548657BF88}" dt="2021-03-08T12:56:57.942" v="1537"/>
          <ac:spMkLst>
            <pc:docMk/>
            <pc:sldMk cId="1893114488" sldId="1312"/>
            <ac:spMk id="27" creationId="{0D89BBC1-00A6-4DAB-A31C-15BD647BAC75}"/>
          </ac:spMkLst>
        </pc:spChg>
        <pc:spChg chg="add mod">
          <ac:chgData name="آهات مكتومة" userId="35531ba1d56b027a" providerId="LiveId" clId="{CAB8D146-4960-4831-8776-A1548657BF88}" dt="2021-03-08T12:56:57.942" v="1537"/>
          <ac:spMkLst>
            <pc:docMk/>
            <pc:sldMk cId="1893114488" sldId="1312"/>
            <ac:spMk id="28" creationId="{77140E35-3843-4AA4-B489-7DE8F1C84D73}"/>
          </ac:spMkLst>
        </pc:spChg>
        <pc:spChg chg="add mod">
          <ac:chgData name="آهات مكتومة" userId="35531ba1d56b027a" providerId="LiveId" clId="{CAB8D146-4960-4831-8776-A1548657BF88}" dt="2021-03-08T12:56:57.942" v="1537"/>
          <ac:spMkLst>
            <pc:docMk/>
            <pc:sldMk cId="1893114488" sldId="1312"/>
            <ac:spMk id="29" creationId="{7E1288AB-391A-48FF-8832-82C48C17FBE3}"/>
          </ac:spMkLst>
        </pc:spChg>
        <pc:cxnChg chg="add mod">
          <ac:chgData name="آهات مكتومة" userId="35531ba1d56b027a" providerId="LiveId" clId="{CAB8D146-4960-4831-8776-A1548657BF88}" dt="2021-03-08T12:56:57.942" v="1537"/>
          <ac:cxnSpMkLst>
            <pc:docMk/>
            <pc:sldMk cId="1893114488" sldId="1312"/>
            <ac:cxnSpMk id="18" creationId="{5CBFAB39-4B3A-4154-BA4E-D3444CBCFB38}"/>
          </ac:cxnSpMkLst>
        </pc:cxnChg>
        <pc:cxnChg chg="add mod">
          <ac:chgData name="آهات مكتومة" userId="35531ba1d56b027a" providerId="LiveId" clId="{CAB8D146-4960-4831-8776-A1548657BF88}" dt="2021-03-08T12:56:57.942" v="1537"/>
          <ac:cxnSpMkLst>
            <pc:docMk/>
            <pc:sldMk cId="1893114488" sldId="1312"/>
            <ac:cxnSpMk id="20" creationId="{24A59719-3510-43E4-8CF9-7DB66E77269E}"/>
          </ac:cxnSpMkLst>
        </pc:cxnChg>
        <pc:cxnChg chg="add mod">
          <ac:chgData name="آهات مكتومة" userId="35531ba1d56b027a" providerId="LiveId" clId="{CAB8D146-4960-4831-8776-A1548657BF88}" dt="2021-03-08T12:56:57.942" v="1537"/>
          <ac:cxnSpMkLst>
            <pc:docMk/>
            <pc:sldMk cId="1893114488" sldId="1312"/>
            <ac:cxnSpMk id="21" creationId="{ED95B9A6-6B60-4B20-BB15-A99FCED751A2}"/>
          </ac:cxnSpMkLst>
        </pc:cxnChg>
        <pc:cxnChg chg="add mod">
          <ac:chgData name="آهات مكتومة" userId="35531ba1d56b027a" providerId="LiveId" clId="{CAB8D146-4960-4831-8776-A1548657BF88}" dt="2021-03-08T12:56:57.942" v="1537"/>
          <ac:cxnSpMkLst>
            <pc:docMk/>
            <pc:sldMk cId="1893114488" sldId="1312"/>
            <ac:cxnSpMk id="22" creationId="{BF83033A-5609-460B-8290-EBC5046FA4C4}"/>
          </ac:cxnSpMkLst>
        </pc:cxnChg>
        <pc:cxnChg chg="add mod">
          <ac:chgData name="آهات مكتومة" userId="35531ba1d56b027a" providerId="LiveId" clId="{CAB8D146-4960-4831-8776-A1548657BF88}" dt="2021-03-08T12:56:57.942" v="1537"/>
          <ac:cxnSpMkLst>
            <pc:docMk/>
            <pc:sldMk cId="1893114488" sldId="1312"/>
            <ac:cxnSpMk id="23" creationId="{03D2A18B-4814-481B-A6E9-BE69ED0D5E6C}"/>
          </ac:cxnSpMkLst>
        </pc:cxnChg>
      </pc:sldChg>
      <pc:sldChg chg="addSp modSp add del mod modAnim">
        <pc:chgData name="آهات مكتومة" userId="35531ba1d56b027a" providerId="LiveId" clId="{CAB8D146-4960-4831-8776-A1548657BF88}" dt="2021-03-08T14:38:40.503" v="2759" actId="47"/>
        <pc:sldMkLst>
          <pc:docMk/>
          <pc:sldMk cId="2088810876" sldId="1313"/>
        </pc:sldMkLst>
        <pc:spChg chg="add mod">
          <ac:chgData name="آهات مكتومة" userId="35531ba1d56b027a" providerId="LiveId" clId="{CAB8D146-4960-4831-8776-A1548657BF88}" dt="2021-03-08T14:03:49.211" v="2724" actId="20577"/>
          <ac:spMkLst>
            <pc:docMk/>
            <pc:sldMk cId="2088810876" sldId="1313"/>
            <ac:spMk id="5" creationId="{DCA6C404-D8A7-4FCA-B3BE-5C51616633D4}"/>
          </ac:spMkLst>
        </pc:spChg>
        <pc:spChg chg="add mod">
          <ac:chgData name="آهات مكتومة" userId="35531ba1d56b027a" providerId="LiveId" clId="{CAB8D146-4960-4831-8776-A1548657BF88}" dt="2021-03-08T14:03:42.270" v="2722" actId="20577"/>
          <ac:spMkLst>
            <pc:docMk/>
            <pc:sldMk cId="2088810876" sldId="1313"/>
            <ac:spMk id="6" creationId="{A07D383B-AFF8-4F04-A27E-A1413F8E7F9A}"/>
          </ac:spMkLst>
        </pc:spChg>
        <pc:spChg chg="add mod">
          <ac:chgData name="آهات مكتومة" userId="35531ba1d56b027a" providerId="LiveId" clId="{CAB8D146-4960-4831-8776-A1548657BF88}" dt="2021-03-08T14:03:27.047" v="2721" actId="20577"/>
          <ac:spMkLst>
            <pc:docMk/>
            <pc:sldMk cId="2088810876" sldId="1313"/>
            <ac:spMk id="7" creationId="{D7344986-C691-4186-AF21-1DCD32B30181}"/>
          </ac:spMkLst>
        </pc:spChg>
        <pc:picChg chg="add mod">
          <ac:chgData name="آهات مكتومة" userId="35531ba1d56b027a" providerId="LiveId" clId="{CAB8D146-4960-4831-8776-A1548657BF88}" dt="2021-03-08T14:02:17.284" v="2645" actId="14861"/>
          <ac:picMkLst>
            <pc:docMk/>
            <pc:sldMk cId="2088810876" sldId="1313"/>
            <ac:picMk id="8" creationId="{1CFF1CB2-2949-437F-BE80-9F062F1BAA34}"/>
          </ac:picMkLst>
        </pc:picChg>
        <pc:picChg chg="add mod">
          <ac:chgData name="آهات مكتومة" userId="35531ba1d56b027a" providerId="LiveId" clId="{CAB8D146-4960-4831-8776-A1548657BF88}" dt="2021-03-08T14:05:39.842" v="2745" actId="1076"/>
          <ac:picMkLst>
            <pc:docMk/>
            <pc:sldMk cId="2088810876" sldId="1313"/>
            <ac:picMk id="9" creationId="{3CC92684-B3F3-4511-9362-79CF4097BAF2}"/>
          </ac:picMkLst>
        </pc:picChg>
      </pc:sldChg>
      <pc:sldChg chg="add del">
        <pc:chgData name="آهات مكتومة" userId="35531ba1d56b027a" providerId="LiveId" clId="{CAB8D146-4960-4831-8776-A1548657BF88}" dt="2021-03-08T14:07:09.721" v="2753" actId="47"/>
        <pc:sldMkLst>
          <pc:docMk/>
          <pc:sldMk cId="3445879367" sldId="1314"/>
        </pc:sldMkLst>
      </pc:sldChg>
    </pc:docChg>
  </pc:docChgLst>
  <pc:docChgLst>
    <pc:chgData name="آهات مكتومة" userId="35531ba1d56b027a" providerId="LiveId" clId="{409B6BA6-BBB3-4FC8-BEE3-1850109A8CAA}"/>
    <pc:docChg chg="custSel modSld">
      <pc:chgData name="آهات مكتومة" userId="35531ba1d56b027a" providerId="LiveId" clId="{409B6BA6-BBB3-4FC8-BEE3-1850109A8CAA}" dt="2021-03-08T07:13:04.032" v="104" actId="20577"/>
      <pc:docMkLst>
        <pc:docMk/>
      </pc:docMkLst>
      <pc:sldChg chg="modSp mod">
        <pc:chgData name="آهات مكتومة" userId="35531ba1d56b027a" providerId="LiveId" clId="{409B6BA6-BBB3-4FC8-BEE3-1850109A8CAA}" dt="2021-03-08T07:10:18.135" v="84" actId="20577"/>
        <pc:sldMkLst>
          <pc:docMk/>
          <pc:sldMk cId="623550138" sldId="1163"/>
        </pc:sldMkLst>
        <pc:spChg chg="mod">
          <ac:chgData name="آهات مكتومة" userId="35531ba1d56b027a" providerId="LiveId" clId="{409B6BA6-BBB3-4FC8-BEE3-1850109A8CAA}" dt="2021-03-08T07:10:18.135" v="84" actId="20577"/>
          <ac:spMkLst>
            <pc:docMk/>
            <pc:sldMk cId="623550138" sldId="1163"/>
            <ac:spMk id="26" creationId="{19387123-160F-4B53-9075-23B4A65BC429}"/>
          </ac:spMkLst>
        </pc:spChg>
      </pc:sldChg>
      <pc:sldChg chg="addSp delSp modSp mod">
        <pc:chgData name="آهات مكتومة" userId="35531ba1d56b027a" providerId="LiveId" clId="{409B6BA6-BBB3-4FC8-BEE3-1850109A8CAA}" dt="2021-03-08T07:11:59.279" v="94" actId="14100"/>
        <pc:sldMkLst>
          <pc:docMk/>
          <pc:sldMk cId="793842976" sldId="1168"/>
        </pc:sldMkLst>
        <pc:spChg chg="mod">
          <ac:chgData name="آهات مكتومة" userId="35531ba1d56b027a" providerId="LiveId" clId="{409B6BA6-BBB3-4FC8-BEE3-1850109A8CAA}" dt="2021-03-08T07:11:44.456" v="93" actId="20577"/>
          <ac:spMkLst>
            <pc:docMk/>
            <pc:sldMk cId="793842976" sldId="1168"/>
            <ac:spMk id="18" creationId="{F63FF509-1E46-4230-9EED-537542488042}"/>
          </ac:spMkLst>
        </pc:spChg>
        <pc:picChg chg="del">
          <ac:chgData name="آهات مكتومة" userId="35531ba1d56b027a" providerId="LiveId" clId="{409B6BA6-BBB3-4FC8-BEE3-1850109A8CAA}" dt="2021-03-08T07:11:02.444" v="85" actId="478"/>
          <ac:picMkLst>
            <pc:docMk/>
            <pc:sldMk cId="793842976" sldId="1168"/>
            <ac:picMk id="3" creationId="{FC0D0065-94CF-44A1-ADEC-C4153144148C}"/>
          </ac:picMkLst>
        </pc:picChg>
        <pc:picChg chg="add mod modCrop">
          <ac:chgData name="آهات مكتومة" userId="35531ba1d56b027a" providerId="LiveId" clId="{409B6BA6-BBB3-4FC8-BEE3-1850109A8CAA}" dt="2021-03-08T07:11:28.516" v="91" actId="14100"/>
          <ac:picMkLst>
            <pc:docMk/>
            <pc:sldMk cId="793842976" sldId="1168"/>
            <ac:picMk id="4" creationId="{1A7035F6-5FB4-4F79-AE85-AB89AC8F9A6D}"/>
          </ac:picMkLst>
        </pc:picChg>
        <pc:picChg chg="mod">
          <ac:chgData name="آهات مكتومة" userId="35531ba1d56b027a" providerId="LiveId" clId="{409B6BA6-BBB3-4FC8-BEE3-1850109A8CAA}" dt="2021-03-08T07:11:59.279" v="94" actId="14100"/>
          <ac:picMkLst>
            <pc:docMk/>
            <pc:sldMk cId="793842976" sldId="1168"/>
            <ac:picMk id="24" creationId="{318DE279-DE09-454F-A93B-F691F7A9D567}"/>
          </ac:picMkLst>
        </pc:picChg>
      </pc:sldChg>
      <pc:sldChg chg="addSp delSp modSp mod">
        <pc:chgData name="آهات مكتومة" userId="35531ba1d56b027a" providerId="LiveId" clId="{409B6BA6-BBB3-4FC8-BEE3-1850109A8CAA}" dt="2021-03-08T07:13:04.032" v="104" actId="20577"/>
        <pc:sldMkLst>
          <pc:docMk/>
          <pc:sldMk cId="1026791280" sldId="1293"/>
        </pc:sldMkLst>
        <pc:spChg chg="mod">
          <ac:chgData name="آهات مكتومة" userId="35531ba1d56b027a" providerId="LiveId" clId="{409B6BA6-BBB3-4FC8-BEE3-1850109A8CAA}" dt="2021-03-08T07:13:04.032" v="104" actId="20577"/>
          <ac:spMkLst>
            <pc:docMk/>
            <pc:sldMk cId="1026791280" sldId="1293"/>
            <ac:spMk id="18" creationId="{F63FF509-1E46-4230-9EED-537542488042}"/>
          </ac:spMkLst>
        </pc:spChg>
        <pc:picChg chg="add mod modCrop">
          <ac:chgData name="آهات مكتومة" userId="35531ba1d56b027a" providerId="LiveId" clId="{409B6BA6-BBB3-4FC8-BEE3-1850109A8CAA}" dt="2021-03-08T07:12:56.421" v="101" actId="14100"/>
          <ac:picMkLst>
            <pc:docMk/>
            <pc:sldMk cId="1026791280" sldId="1293"/>
            <ac:picMk id="3" creationId="{E73618C7-F2DE-4C83-96DE-F67DBDD0B535}"/>
          </ac:picMkLst>
        </pc:picChg>
        <pc:picChg chg="del">
          <ac:chgData name="آهات مكتومة" userId="35531ba1d56b027a" providerId="LiveId" clId="{409B6BA6-BBB3-4FC8-BEE3-1850109A8CAA}" dt="2021-03-08T07:12:28.813" v="95" actId="478"/>
          <ac:picMkLst>
            <pc:docMk/>
            <pc:sldMk cId="1026791280" sldId="1293"/>
            <ac:picMk id="4" creationId="{6567A4FD-B882-48DF-870B-4F85753FFE86}"/>
          </ac:picMkLst>
        </pc:picChg>
        <pc:picChg chg="mod">
          <ac:chgData name="آهات مكتومة" userId="35531ba1d56b027a" providerId="LiveId" clId="{409B6BA6-BBB3-4FC8-BEE3-1850109A8CAA}" dt="2021-03-08T07:13:00.098" v="102" actId="14100"/>
          <ac:picMkLst>
            <pc:docMk/>
            <pc:sldMk cId="1026791280" sldId="1293"/>
            <ac:picMk id="24" creationId="{318DE279-DE09-454F-A93B-F691F7A9D567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0CA476-C6E4-47B9-A74F-51CAFF81A03E}" type="doc">
      <dgm:prSet loTypeId="urn:microsoft.com/office/officeart/2005/8/layout/hierarchy1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F210806E-BDFE-40EF-8F8D-C1CB8DA769BB}">
      <dgm:prSet phldrT="[نص]"/>
      <dgm:spPr>
        <a:solidFill>
          <a:srgbClr val="E59182">
            <a:alpha val="90000"/>
          </a:srgbClr>
        </a:solidFill>
        <a:ln>
          <a:noFill/>
        </a:ln>
      </dgm:spPr>
      <dgm:t>
        <a:bodyPr/>
        <a:lstStyle/>
        <a:p>
          <a:pPr rtl="1"/>
          <a:r>
            <a:rPr lang="en-US" b="1" dirty="0">
              <a:solidFill>
                <a:schemeClr val="bg1"/>
              </a:solidFill>
            </a:rPr>
            <a:t>Past Perfect</a:t>
          </a:r>
          <a:endParaRPr lang="ar-SA" b="1" dirty="0">
            <a:solidFill>
              <a:schemeClr val="bg1"/>
            </a:solidFill>
          </a:endParaRPr>
        </a:p>
      </dgm:t>
    </dgm:pt>
    <dgm:pt modelId="{BDA21EBE-312E-4D47-A46F-8835D5D61CC6}" type="parTrans" cxnId="{0217FE58-55F4-4D43-9E5B-59B52992DEA6}">
      <dgm:prSet/>
      <dgm:spPr/>
      <dgm:t>
        <a:bodyPr/>
        <a:lstStyle/>
        <a:p>
          <a:pPr rtl="1"/>
          <a:endParaRPr lang="ar-SA"/>
        </a:p>
      </dgm:t>
    </dgm:pt>
    <dgm:pt modelId="{33B9F7B3-25F2-4905-B0DD-D19C9FDC21B3}" type="sibTrans" cxnId="{0217FE58-55F4-4D43-9E5B-59B52992DEA6}">
      <dgm:prSet/>
      <dgm:spPr/>
      <dgm:t>
        <a:bodyPr/>
        <a:lstStyle/>
        <a:p>
          <a:pPr rtl="1"/>
          <a:endParaRPr lang="ar-SA"/>
        </a:p>
      </dgm:t>
    </dgm:pt>
    <dgm:pt modelId="{55D0AD8F-DDD0-407A-A5B5-075CC99EF651}">
      <dgm:prSet phldrT="[نص]" custT="1"/>
      <dgm:spPr>
        <a:solidFill>
          <a:srgbClr val="92D050">
            <a:alpha val="90000"/>
          </a:srgbClr>
        </a:solidFill>
        <a:ln>
          <a:noFill/>
        </a:ln>
      </dgm:spPr>
      <dgm:t>
        <a:bodyPr/>
        <a:lstStyle/>
        <a:p>
          <a:pPr algn="ctr" rtl="0"/>
          <a:r>
            <a:rPr lang="en-US" sz="2000" b="1" dirty="0">
              <a:solidFill>
                <a:schemeClr val="bg1"/>
              </a:solidFill>
            </a:rPr>
            <a:t>S + had + V3 (Past Participle) </a:t>
          </a:r>
          <a:endParaRPr lang="ar-SA" sz="2000" b="1" dirty="0">
            <a:solidFill>
              <a:schemeClr val="bg1"/>
            </a:solidFill>
          </a:endParaRPr>
        </a:p>
      </dgm:t>
    </dgm:pt>
    <dgm:pt modelId="{7C7D1A18-C7C3-4F10-9DBB-96BDAE6E3F14}" type="parTrans" cxnId="{25B106B2-8F0E-4459-B36F-0F5686C94FB8}">
      <dgm:prSet/>
      <dgm:spPr/>
      <dgm:t>
        <a:bodyPr/>
        <a:lstStyle/>
        <a:p>
          <a:pPr rtl="1"/>
          <a:endParaRPr lang="ar-SA"/>
        </a:p>
      </dgm:t>
    </dgm:pt>
    <dgm:pt modelId="{D43F0C6D-7ADD-4627-96E6-8E6755614235}" type="sibTrans" cxnId="{25B106B2-8F0E-4459-B36F-0F5686C94FB8}">
      <dgm:prSet/>
      <dgm:spPr/>
      <dgm:t>
        <a:bodyPr/>
        <a:lstStyle/>
        <a:p>
          <a:pPr rtl="1"/>
          <a:endParaRPr lang="ar-SA"/>
        </a:p>
      </dgm:t>
    </dgm:pt>
    <dgm:pt modelId="{088F39B2-9FD4-4BE5-8CF3-D0A062A38CEA}">
      <dgm:prSet phldrT="[نص]" custT="1"/>
      <dgm:spPr>
        <a:solidFill>
          <a:srgbClr val="FF6DD9">
            <a:alpha val="90000"/>
          </a:srgbClr>
        </a:solidFill>
        <a:ln>
          <a:noFill/>
        </a:ln>
      </dgm:spPr>
      <dgm:t>
        <a:bodyPr/>
        <a:lstStyle/>
        <a:p>
          <a:pPr rtl="1"/>
          <a:r>
            <a:rPr lang="en-US" sz="2000" b="1" dirty="0">
              <a:solidFill>
                <a:schemeClr val="bg1"/>
              </a:solidFill>
            </a:rPr>
            <a:t>Use it to indicate an action that happened before another action in the past</a:t>
          </a:r>
          <a:endParaRPr lang="ar-SA" sz="2000" b="1" dirty="0">
            <a:solidFill>
              <a:schemeClr val="bg1"/>
            </a:solidFill>
          </a:endParaRPr>
        </a:p>
      </dgm:t>
    </dgm:pt>
    <dgm:pt modelId="{EA4E8CA5-3D47-4D74-B48F-E8E96A82E0E6}" type="parTrans" cxnId="{5F1DBD04-05F9-419A-BAC3-86F00CD70347}">
      <dgm:prSet/>
      <dgm:spPr>
        <a:ln>
          <a:solidFill>
            <a:srgbClr val="E59182"/>
          </a:solidFill>
        </a:ln>
      </dgm:spPr>
      <dgm:t>
        <a:bodyPr/>
        <a:lstStyle/>
        <a:p>
          <a:pPr rtl="1"/>
          <a:endParaRPr lang="ar-SA"/>
        </a:p>
      </dgm:t>
    </dgm:pt>
    <dgm:pt modelId="{DB32FBC8-54FC-452A-BAD9-A3137288B8D6}" type="sibTrans" cxnId="{5F1DBD04-05F9-419A-BAC3-86F00CD70347}">
      <dgm:prSet/>
      <dgm:spPr/>
      <dgm:t>
        <a:bodyPr/>
        <a:lstStyle/>
        <a:p>
          <a:pPr rtl="1"/>
          <a:endParaRPr lang="ar-SA"/>
        </a:p>
      </dgm:t>
    </dgm:pt>
    <dgm:pt modelId="{C7493F85-5519-4E29-82DA-2E458DF20C92}">
      <dgm:prSet custT="1"/>
      <dgm:spPr>
        <a:solidFill>
          <a:schemeClr val="accent5">
            <a:lumMod val="60000"/>
            <a:lumOff val="40000"/>
            <a:alpha val="90000"/>
          </a:schemeClr>
        </a:solidFill>
        <a:ln>
          <a:noFill/>
        </a:ln>
      </dgm:spPr>
      <dgm:t>
        <a:bodyPr/>
        <a:lstStyle/>
        <a:p>
          <a:pPr rtl="1"/>
          <a:r>
            <a:rPr lang="en-US" sz="2000" b="1" dirty="0">
              <a:solidFill>
                <a:schemeClr val="bg1"/>
              </a:solidFill>
            </a:rPr>
            <a:t>I had eaten my breakfast before I went to school.</a:t>
          </a:r>
          <a:endParaRPr lang="ar-SA" sz="2000" b="1" dirty="0">
            <a:solidFill>
              <a:schemeClr val="bg1"/>
            </a:solidFill>
          </a:endParaRPr>
        </a:p>
      </dgm:t>
    </dgm:pt>
    <dgm:pt modelId="{FEC41C8C-6E85-47EE-A9C1-DBE422D13D18}" type="parTrans" cxnId="{39DC4BB8-466F-4A57-BE72-EF4548B57CD4}">
      <dgm:prSet/>
      <dgm:spPr>
        <a:ln>
          <a:solidFill>
            <a:srgbClr val="E59182"/>
          </a:solidFill>
        </a:ln>
      </dgm:spPr>
      <dgm:t>
        <a:bodyPr/>
        <a:lstStyle/>
        <a:p>
          <a:pPr rtl="1"/>
          <a:endParaRPr lang="ar-SA"/>
        </a:p>
      </dgm:t>
    </dgm:pt>
    <dgm:pt modelId="{00077AA2-8D01-4039-A6C6-A6F105DA980E}" type="sibTrans" cxnId="{39DC4BB8-466F-4A57-BE72-EF4548B57CD4}">
      <dgm:prSet/>
      <dgm:spPr/>
      <dgm:t>
        <a:bodyPr/>
        <a:lstStyle/>
        <a:p>
          <a:pPr rtl="1"/>
          <a:endParaRPr lang="ar-SA"/>
        </a:p>
      </dgm:t>
    </dgm:pt>
    <dgm:pt modelId="{8EF87351-9D66-4BFB-A734-85E95D33575D}" type="pres">
      <dgm:prSet presAssocID="{AC0CA476-C6E4-47B9-A74F-51CAFF81A03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9C46745-A3BD-4160-9A5C-37F5FA213310}" type="pres">
      <dgm:prSet presAssocID="{F210806E-BDFE-40EF-8F8D-C1CB8DA769BB}" presName="hierRoot1" presStyleCnt="0"/>
      <dgm:spPr/>
    </dgm:pt>
    <dgm:pt modelId="{82DE3570-AD45-4ADE-AB1D-81201638C9CF}" type="pres">
      <dgm:prSet presAssocID="{F210806E-BDFE-40EF-8F8D-C1CB8DA769BB}" presName="composite" presStyleCnt="0"/>
      <dgm:spPr/>
    </dgm:pt>
    <dgm:pt modelId="{F5B144D4-5F90-4FA6-8534-B3763C800EC9}" type="pres">
      <dgm:prSet presAssocID="{F210806E-BDFE-40EF-8F8D-C1CB8DA769BB}" presName="background" presStyleLbl="node0" presStyleIdx="0" presStyleCnt="1"/>
      <dgm:spPr>
        <a:solidFill>
          <a:schemeClr val="tx1">
            <a:lumMod val="95000"/>
            <a:lumOff val="5000"/>
          </a:schemeClr>
        </a:solidFill>
        <a:ln>
          <a:solidFill>
            <a:srgbClr val="E59182"/>
          </a:solidFill>
        </a:ln>
      </dgm:spPr>
    </dgm:pt>
    <dgm:pt modelId="{5DBB7208-6E03-4D68-B7A8-0985136B806A}" type="pres">
      <dgm:prSet presAssocID="{F210806E-BDFE-40EF-8F8D-C1CB8DA769BB}" presName="text" presStyleLbl="fgAcc0" presStyleIdx="0" presStyleCnt="1" custScaleX="148526" custScaleY="48437">
        <dgm:presLayoutVars>
          <dgm:chPref val="3"/>
        </dgm:presLayoutVars>
      </dgm:prSet>
      <dgm:spPr/>
    </dgm:pt>
    <dgm:pt modelId="{2FC3AE3B-CD48-47EA-8C1F-4BF9E9D361E3}" type="pres">
      <dgm:prSet presAssocID="{F210806E-BDFE-40EF-8F8D-C1CB8DA769BB}" presName="hierChild2" presStyleCnt="0"/>
      <dgm:spPr/>
    </dgm:pt>
    <dgm:pt modelId="{10A21F90-75E9-40F4-B36C-0DBDD3DFE532}" type="pres">
      <dgm:prSet presAssocID="{7C7D1A18-C7C3-4F10-9DBB-96BDAE6E3F14}" presName="Name10" presStyleLbl="parChTrans1D2" presStyleIdx="0" presStyleCnt="1"/>
      <dgm:spPr/>
    </dgm:pt>
    <dgm:pt modelId="{D2ED68A2-40C2-466C-A00D-B445BC154C6E}" type="pres">
      <dgm:prSet presAssocID="{55D0AD8F-DDD0-407A-A5B5-075CC99EF651}" presName="hierRoot2" presStyleCnt="0"/>
      <dgm:spPr/>
    </dgm:pt>
    <dgm:pt modelId="{C3254BB4-38BB-4BD3-B4DC-1363EADE1532}" type="pres">
      <dgm:prSet presAssocID="{55D0AD8F-DDD0-407A-A5B5-075CC99EF651}" presName="composite2" presStyleCnt="0"/>
      <dgm:spPr/>
    </dgm:pt>
    <dgm:pt modelId="{D0E5382A-1AF8-419E-A37D-797B432CF836}" type="pres">
      <dgm:prSet presAssocID="{55D0AD8F-DDD0-407A-A5B5-075CC99EF651}" presName="background2" presStyleLbl="node2" presStyleIdx="0" presStyleCnt="1"/>
      <dgm:spPr>
        <a:solidFill>
          <a:schemeClr val="tx1">
            <a:lumMod val="95000"/>
            <a:lumOff val="5000"/>
          </a:schemeClr>
        </a:solidFill>
        <a:ln>
          <a:solidFill>
            <a:schemeClr val="tx1"/>
          </a:solidFill>
        </a:ln>
      </dgm:spPr>
    </dgm:pt>
    <dgm:pt modelId="{016007EC-9154-4842-88BD-2E2DDE459872}" type="pres">
      <dgm:prSet presAssocID="{55D0AD8F-DDD0-407A-A5B5-075CC99EF651}" presName="text2" presStyleLbl="fgAcc2" presStyleIdx="0" presStyleCnt="1" custScaleX="228987" custScaleY="38203">
        <dgm:presLayoutVars>
          <dgm:chPref val="3"/>
        </dgm:presLayoutVars>
      </dgm:prSet>
      <dgm:spPr/>
    </dgm:pt>
    <dgm:pt modelId="{6D68703F-7B45-46FF-9191-18BCF70F25BC}" type="pres">
      <dgm:prSet presAssocID="{55D0AD8F-DDD0-407A-A5B5-075CC99EF651}" presName="hierChild3" presStyleCnt="0"/>
      <dgm:spPr/>
    </dgm:pt>
    <dgm:pt modelId="{199238F0-FF79-4A9D-96C6-BAA4A77A386D}" type="pres">
      <dgm:prSet presAssocID="{EA4E8CA5-3D47-4D74-B48F-E8E96A82E0E6}" presName="Name17" presStyleLbl="parChTrans1D3" presStyleIdx="0" presStyleCnt="1"/>
      <dgm:spPr/>
    </dgm:pt>
    <dgm:pt modelId="{B10166B2-52DE-4680-9754-E08514C0AC09}" type="pres">
      <dgm:prSet presAssocID="{088F39B2-9FD4-4BE5-8CF3-D0A062A38CEA}" presName="hierRoot3" presStyleCnt="0"/>
      <dgm:spPr/>
    </dgm:pt>
    <dgm:pt modelId="{A2E243BE-CC52-4C1F-8EBB-325333BC0929}" type="pres">
      <dgm:prSet presAssocID="{088F39B2-9FD4-4BE5-8CF3-D0A062A38CEA}" presName="composite3" presStyleCnt="0"/>
      <dgm:spPr/>
    </dgm:pt>
    <dgm:pt modelId="{F75F58BC-2C72-49B7-8DBE-358A21528B6D}" type="pres">
      <dgm:prSet presAssocID="{088F39B2-9FD4-4BE5-8CF3-D0A062A38CEA}" presName="background3" presStyleLbl="node3" presStyleIdx="0" presStyleCnt="1"/>
      <dgm:spPr>
        <a:solidFill>
          <a:schemeClr val="tx1">
            <a:lumMod val="95000"/>
            <a:lumOff val="5000"/>
          </a:schemeClr>
        </a:solidFill>
        <a:ln>
          <a:solidFill>
            <a:schemeClr val="tx1"/>
          </a:solidFill>
        </a:ln>
      </dgm:spPr>
    </dgm:pt>
    <dgm:pt modelId="{7C2B70E2-FEBC-4C9C-8D99-F7B37408E66D}" type="pres">
      <dgm:prSet presAssocID="{088F39B2-9FD4-4BE5-8CF3-D0A062A38CEA}" presName="text3" presStyleLbl="fgAcc3" presStyleIdx="0" presStyleCnt="1" custScaleX="293825" custScaleY="50420">
        <dgm:presLayoutVars>
          <dgm:chPref val="3"/>
        </dgm:presLayoutVars>
      </dgm:prSet>
      <dgm:spPr/>
    </dgm:pt>
    <dgm:pt modelId="{54450726-BB94-47B6-8A84-D305CF975A47}" type="pres">
      <dgm:prSet presAssocID="{088F39B2-9FD4-4BE5-8CF3-D0A062A38CEA}" presName="hierChild4" presStyleCnt="0"/>
      <dgm:spPr/>
    </dgm:pt>
    <dgm:pt modelId="{ECA9CCBD-473F-4193-ABAF-6B7DC0E1002D}" type="pres">
      <dgm:prSet presAssocID="{FEC41C8C-6E85-47EE-A9C1-DBE422D13D18}" presName="Name23" presStyleLbl="parChTrans1D4" presStyleIdx="0" presStyleCnt="1"/>
      <dgm:spPr/>
    </dgm:pt>
    <dgm:pt modelId="{7F9DD31F-DE9C-4F00-80D4-363769247746}" type="pres">
      <dgm:prSet presAssocID="{C7493F85-5519-4E29-82DA-2E458DF20C92}" presName="hierRoot4" presStyleCnt="0"/>
      <dgm:spPr/>
    </dgm:pt>
    <dgm:pt modelId="{F9A9A67C-4F5D-4B5D-84F3-C7F2C763D9ED}" type="pres">
      <dgm:prSet presAssocID="{C7493F85-5519-4E29-82DA-2E458DF20C92}" presName="composite4" presStyleCnt="0"/>
      <dgm:spPr/>
    </dgm:pt>
    <dgm:pt modelId="{64F7B0BB-17DE-4897-B876-3A039DD1A487}" type="pres">
      <dgm:prSet presAssocID="{C7493F85-5519-4E29-82DA-2E458DF20C92}" presName="background4" presStyleLbl="node4" presStyleIdx="0" presStyleCnt="1"/>
      <dgm:spPr>
        <a:solidFill>
          <a:schemeClr val="tx1"/>
        </a:solidFill>
        <a:ln>
          <a:solidFill>
            <a:schemeClr val="tx1"/>
          </a:solidFill>
        </a:ln>
      </dgm:spPr>
    </dgm:pt>
    <dgm:pt modelId="{D32A313C-27F1-4840-BFAD-7121253424B9}" type="pres">
      <dgm:prSet presAssocID="{C7493F85-5519-4E29-82DA-2E458DF20C92}" presName="text4" presStyleLbl="fgAcc4" presStyleIdx="0" presStyleCnt="1" custScaleX="289721" custScaleY="53813">
        <dgm:presLayoutVars>
          <dgm:chPref val="3"/>
        </dgm:presLayoutVars>
      </dgm:prSet>
      <dgm:spPr/>
    </dgm:pt>
    <dgm:pt modelId="{02C58F7E-4841-4F85-BB03-9A6E795B2696}" type="pres">
      <dgm:prSet presAssocID="{C7493F85-5519-4E29-82DA-2E458DF20C92}" presName="hierChild5" presStyleCnt="0"/>
      <dgm:spPr/>
    </dgm:pt>
  </dgm:ptLst>
  <dgm:cxnLst>
    <dgm:cxn modelId="{5F1DBD04-05F9-419A-BAC3-86F00CD70347}" srcId="{55D0AD8F-DDD0-407A-A5B5-075CC99EF651}" destId="{088F39B2-9FD4-4BE5-8CF3-D0A062A38CEA}" srcOrd="0" destOrd="0" parTransId="{EA4E8CA5-3D47-4D74-B48F-E8E96A82E0E6}" sibTransId="{DB32FBC8-54FC-452A-BAD9-A3137288B8D6}"/>
    <dgm:cxn modelId="{EE83E90F-7695-4B88-B0EC-BA670140477B}" type="presOf" srcId="{55D0AD8F-DDD0-407A-A5B5-075CC99EF651}" destId="{016007EC-9154-4842-88BD-2E2DDE459872}" srcOrd="0" destOrd="0" presId="urn:microsoft.com/office/officeart/2005/8/layout/hierarchy1"/>
    <dgm:cxn modelId="{11F7D26D-D0AC-45F7-B6C4-A4C758B6EFFB}" type="presOf" srcId="{7C7D1A18-C7C3-4F10-9DBB-96BDAE6E3F14}" destId="{10A21F90-75E9-40F4-B36C-0DBDD3DFE532}" srcOrd="0" destOrd="0" presId="urn:microsoft.com/office/officeart/2005/8/layout/hierarchy1"/>
    <dgm:cxn modelId="{0217FE58-55F4-4D43-9E5B-59B52992DEA6}" srcId="{AC0CA476-C6E4-47B9-A74F-51CAFF81A03E}" destId="{F210806E-BDFE-40EF-8F8D-C1CB8DA769BB}" srcOrd="0" destOrd="0" parTransId="{BDA21EBE-312E-4D47-A46F-8835D5D61CC6}" sibTransId="{33B9F7B3-25F2-4905-B0DD-D19C9FDC21B3}"/>
    <dgm:cxn modelId="{C47BED84-6E61-473C-B3EB-83C7279C63F9}" type="presOf" srcId="{C7493F85-5519-4E29-82DA-2E458DF20C92}" destId="{D32A313C-27F1-4840-BFAD-7121253424B9}" srcOrd="0" destOrd="0" presId="urn:microsoft.com/office/officeart/2005/8/layout/hierarchy1"/>
    <dgm:cxn modelId="{8EACA387-535B-4487-8CDC-FF39018A0AB4}" type="presOf" srcId="{AC0CA476-C6E4-47B9-A74F-51CAFF81A03E}" destId="{8EF87351-9D66-4BFB-A734-85E95D33575D}" srcOrd="0" destOrd="0" presId="urn:microsoft.com/office/officeart/2005/8/layout/hierarchy1"/>
    <dgm:cxn modelId="{4E7E359C-F4C2-4B85-B5EA-EE81FC31581D}" type="presOf" srcId="{F210806E-BDFE-40EF-8F8D-C1CB8DA769BB}" destId="{5DBB7208-6E03-4D68-B7A8-0985136B806A}" srcOrd="0" destOrd="0" presId="urn:microsoft.com/office/officeart/2005/8/layout/hierarchy1"/>
    <dgm:cxn modelId="{7B1B189E-B2F7-4AB6-B5A7-E8F7AF1B1ED1}" type="presOf" srcId="{088F39B2-9FD4-4BE5-8CF3-D0A062A38CEA}" destId="{7C2B70E2-FEBC-4C9C-8D99-F7B37408E66D}" srcOrd="0" destOrd="0" presId="urn:microsoft.com/office/officeart/2005/8/layout/hierarchy1"/>
    <dgm:cxn modelId="{25B106B2-8F0E-4459-B36F-0F5686C94FB8}" srcId="{F210806E-BDFE-40EF-8F8D-C1CB8DA769BB}" destId="{55D0AD8F-DDD0-407A-A5B5-075CC99EF651}" srcOrd="0" destOrd="0" parTransId="{7C7D1A18-C7C3-4F10-9DBB-96BDAE6E3F14}" sibTransId="{D43F0C6D-7ADD-4627-96E6-8E6755614235}"/>
    <dgm:cxn modelId="{39DC4BB8-466F-4A57-BE72-EF4548B57CD4}" srcId="{088F39B2-9FD4-4BE5-8CF3-D0A062A38CEA}" destId="{C7493F85-5519-4E29-82DA-2E458DF20C92}" srcOrd="0" destOrd="0" parTransId="{FEC41C8C-6E85-47EE-A9C1-DBE422D13D18}" sibTransId="{00077AA2-8D01-4039-A6C6-A6F105DA980E}"/>
    <dgm:cxn modelId="{B5AD35BB-9F97-458B-AB4D-864C9DBBCD6E}" type="presOf" srcId="{EA4E8CA5-3D47-4D74-B48F-E8E96A82E0E6}" destId="{199238F0-FF79-4A9D-96C6-BAA4A77A386D}" srcOrd="0" destOrd="0" presId="urn:microsoft.com/office/officeart/2005/8/layout/hierarchy1"/>
    <dgm:cxn modelId="{3B60B6D5-64BC-4B63-BCFE-3F9C927E0228}" type="presOf" srcId="{FEC41C8C-6E85-47EE-A9C1-DBE422D13D18}" destId="{ECA9CCBD-473F-4193-ABAF-6B7DC0E1002D}" srcOrd="0" destOrd="0" presId="urn:microsoft.com/office/officeart/2005/8/layout/hierarchy1"/>
    <dgm:cxn modelId="{B5507FF8-188E-4452-ABBF-42F631DB1814}" type="presParOf" srcId="{8EF87351-9D66-4BFB-A734-85E95D33575D}" destId="{09C46745-A3BD-4160-9A5C-37F5FA213310}" srcOrd="0" destOrd="0" presId="urn:microsoft.com/office/officeart/2005/8/layout/hierarchy1"/>
    <dgm:cxn modelId="{973CFECB-BC52-4991-8959-A0F7FB54E4F7}" type="presParOf" srcId="{09C46745-A3BD-4160-9A5C-37F5FA213310}" destId="{82DE3570-AD45-4ADE-AB1D-81201638C9CF}" srcOrd="0" destOrd="0" presId="urn:microsoft.com/office/officeart/2005/8/layout/hierarchy1"/>
    <dgm:cxn modelId="{0CF990DD-A602-4902-AD8E-0C9EF954A4D8}" type="presParOf" srcId="{82DE3570-AD45-4ADE-AB1D-81201638C9CF}" destId="{F5B144D4-5F90-4FA6-8534-B3763C800EC9}" srcOrd="0" destOrd="0" presId="urn:microsoft.com/office/officeart/2005/8/layout/hierarchy1"/>
    <dgm:cxn modelId="{AF90F261-DF61-4030-906B-E2B9023E327B}" type="presParOf" srcId="{82DE3570-AD45-4ADE-AB1D-81201638C9CF}" destId="{5DBB7208-6E03-4D68-B7A8-0985136B806A}" srcOrd="1" destOrd="0" presId="urn:microsoft.com/office/officeart/2005/8/layout/hierarchy1"/>
    <dgm:cxn modelId="{E49227BD-AEC3-48CF-8323-52C757CF6AC3}" type="presParOf" srcId="{09C46745-A3BD-4160-9A5C-37F5FA213310}" destId="{2FC3AE3B-CD48-47EA-8C1F-4BF9E9D361E3}" srcOrd="1" destOrd="0" presId="urn:microsoft.com/office/officeart/2005/8/layout/hierarchy1"/>
    <dgm:cxn modelId="{F6281FA3-82E8-49E3-A47A-88197FD2EA7D}" type="presParOf" srcId="{2FC3AE3B-CD48-47EA-8C1F-4BF9E9D361E3}" destId="{10A21F90-75E9-40F4-B36C-0DBDD3DFE532}" srcOrd="0" destOrd="0" presId="urn:microsoft.com/office/officeart/2005/8/layout/hierarchy1"/>
    <dgm:cxn modelId="{3F9EE5EA-9672-4DBC-9153-A8DC2CF3EBF5}" type="presParOf" srcId="{2FC3AE3B-CD48-47EA-8C1F-4BF9E9D361E3}" destId="{D2ED68A2-40C2-466C-A00D-B445BC154C6E}" srcOrd="1" destOrd="0" presId="urn:microsoft.com/office/officeart/2005/8/layout/hierarchy1"/>
    <dgm:cxn modelId="{500A5A20-AE80-4851-87E5-2CFE7AF5DE65}" type="presParOf" srcId="{D2ED68A2-40C2-466C-A00D-B445BC154C6E}" destId="{C3254BB4-38BB-4BD3-B4DC-1363EADE1532}" srcOrd="0" destOrd="0" presId="urn:microsoft.com/office/officeart/2005/8/layout/hierarchy1"/>
    <dgm:cxn modelId="{62373EB5-E767-4409-BAF7-34AD7BB6815C}" type="presParOf" srcId="{C3254BB4-38BB-4BD3-B4DC-1363EADE1532}" destId="{D0E5382A-1AF8-419E-A37D-797B432CF836}" srcOrd="0" destOrd="0" presId="urn:microsoft.com/office/officeart/2005/8/layout/hierarchy1"/>
    <dgm:cxn modelId="{FA9B21B9-82B1-4D1E-8E7D-A8FC186DAE9A}" type="presParOf" srcId="{C3254BB4-38BB-4BD3-B4DC-1363EADE1532}" destId="{016007EC-9154-4842-88BD-2E2DDE459872}" srcOrd="1" destOrd="0" presId="urn:microsoft.com/office/officeart/2005/8/layout/hierarchy1"/>
    <dgm:cxn modelId="{84267E90-2381-425E-9ABA-E796E9973601}" type="presParOf" srcId="{D2ED68A2-40C2-466C-A00D-B445BC154C6E}" destId="{6D68703F-7B45-46FF-9191-18BCF70F25BC}" srcOrd="1" destOrd="0" presId="urn:microsoft.com/office/officeart/2005/8/layout/hierarchy1"/>
    <dgm:cxn modelId="{4DB9B3C1-38BA-4EA8-95CA-D0F40F6991C5}" type="presParOf" srcId="{6D68703F-7B45-46FF-9191-18BCF70F25BC}" destId="{199238F0-FF79-4A9D-96C6-BAA4A77A386D}" srcOrd="0" destOrd="0" presId="urn:microsoft.com/office/officeart/2005/8/layout/hierarchy1"/>
    <dgm:cxn modelId="{025359E7-A6FE-4115-906E-8BF558687AAF}" type="presParOf" srcId="{6D68703F-7B45-46FF-9191-18BCF70F25BC}" destId="{B10166B2-52DE-4680-9754-E08514C0AC09}" srcOrd="1" destOrd="0" presId="urn:microsoft.com/office/officeart/2005/8/layout/hierarchy1"/>
    <dgm:cxn modelId="{6C1F8B8F-DE71-4EA8-A5F6-62075A21D177}" type="presParOf" srcId="{B10166B2-52DE-4680-9754-E08514C0AC09}" destId="{A2E243BE-CC52-4C1F-8EBB-325333BC0929}" srcOrd="0" destOrd="0" presId="urn:microsoft.com/office/officeart/2005/8/layout/hierarchy1"/>
    <dgm:cxn modelId="{6E3DD1F8-D7A6-43DD-9CE7-DDB56E24C230}" type="presParOf" srcId="{A2E243BE-CC52-4C1F-8EBB-325333BC0929}" destId="{F75F58BC-2C72-49B7-8DBE-358A21528B6D}" srcOrd="0" destOrd="0" presId="urn:microsoft.com/office/officeart/2005/8/layout/hierarchy1"/>
    <dgm:cxn modelId="{220F3807-9AD8-4205-A439-6989E7BA195F}" type="presParOf" srcId="{A2E243BE-CC52-4C1F-8EBB-325333BC0929}" destId="{7C2B70E2-FEBC-4C9C-8D99-F7B37408E66D}" srcOrd="1" destOrd="0" presId="urn:microsoft.com/office/officeart/2005/8/layout/hierarchy1"/>
    <dgm:cxn modelId="{A954A0A7-FF66-4FF4-9EAF-3BBF1108464D}" type="presParOf" srcId="{B10166B2-52DE-4680-9754-E08514C0AC09}" destId="{54450726-BB94-47B6-8A84-D305CF975A47}" srcOrd="1" destOrd="0" presId="urn:microsoft.com/office/officeart/2005/8/layout/hierarchy1"/>
    <dgm:cxn modelId="{A8A1DD7F-C3FA-4198-B2D8-FB341B615495}" type="presParOf" srcId="{54450726-BB94-47B6-8A84-D305CF975A47}" destId="{ECA9CCBD-473F-4193-ABAF-6B7DC0E1002D}" srcOrd="0" destOrd="0" presId="urn:microsoft.com/office/officeart/2005/8/layout/hierarchy1"/>
    <dgm:cxn modelId="{B99077A6-0EE5-4CB6-81D1-46F38D2663F9}" type="presParOf" srcId="{54450726-BB94-47B6-8A84-D305CF975A47}" destId="{7F9DD31F-DE9C-4F00-80D4-363769247746}" srcOrd="1" destOrd="0" presId="urn:microsoft.com/office/officeart/2005/8/layout/hierarchy1"/>
    <dgm:cxn modelId="{B0196C51-1F3C-425C-81CF-B7A20BF80E9B}" type="presParOf" srcId="{7F9DD31F-DE9C-4F00-80D4-363769247746}" destId="{F9A9A67C-4F5D-4B5D-84F3-C7F2C763D9ED}" srcOrd="0" destOrd="0" presId="urn:microsoft.com/office/officeart/2005/8/layout/hierarchy1"/>
    <dgm:cxn modelId="{E37BF6D7-D843-4B5E-B231-C5473D99CF5E}" type="presParOf" srcId="{F9A9A67C-4F5D-4B5D-84F3-C7F2C763D9ED}" destId="{64F7B0BB-17DE-4897-B876-3A039DD1A487}" srcOrd="0" destOrd="0" presId="urn:microsoft.com/office/officeart/2005/8/layout/hierarchy1"/>
    <dgm:cxn modelId="{F6DE2321-8895-4AC0-9E19-D290705BBED6}" type="presParOf" srcId="{F9A9A67C-4F5D-4B5D-84F3-C7F2C763D9ED}" destId="{D32A313C-27F1-4840-BFAD-7121253424B9}" srcOrd="1" destOrd="0" presId="urn:microsoft.com/office/officeart/2005/8/layout/hierarchy1"/>
    <dgm:cxn modelId="{8DE155C0-93BD-4AF8-808D-5A07E1C158E6}" type="presParOf" srcId="{7F9DD31F-DE9C-4F00-80D4-363769247746}" destId="{02C58F7E-4841-4F85-BB03-9A6E795B269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A9CCBD-473F-4193-ABAF-6B7DC0E1002D}">
      <dsp:nvSpPr>
        <dsp:cNvPr id="0" name=""/>
        <dsp:cNvSpPr/>
      </dsp:nvSpPr>
      <dsp:spPr>
        <a:xfrm>
          <a:off x="3444197" y="2698509"/>
          <a:ext cx="91440" cy="54004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40045"/>
              </a:lnTo>
            </a:path>
          </a:pathLst>
        </a:custGeom>
        <a:noFill/>
        <a:ln w="25400" cap="flat" cmpd="sng" algn="ctr">
          <a:solidFill>
            <a:srgbClr val="E5918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9238F0-FF79-4A9D-96C6-BAA4A77A386D}">
      <dsp:nvSpPr>
        <dsp:cNvPr id="0" name=""/>
        <dsp:cNvSpPr/>
      </dsp:nvSpPr>
      <dsp:spPr>
        <a:xfrm>
          <a:off x="3444197" y="1563948"/>
          <a:ext cx="91440" cy="54004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40045"/>
              </a:lnTo>
            </a:path>
          </a:pathLst>
        </a:custGeom>
        <a:noFill/>
        <a:ln w="25400" cap="flat" cmpd="sng" algn="ctr">
          <a:solidFill>
            <a:srgbClr val="E5918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A21F90-75E9-40F4-B36C-0DBDD3DFE532}">
      <dsp:nvSpPr>
        <dsp:cNvPr id="0" name=""/>
        <dsp:cNvSpPr/>
      </dsp:nvSpPr>
      <dsp:spPr>
        <a:xfrm>
          <a:off x="3444197" y="573441"/>
          <a:ext cx="91440" cy="54004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4004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B144D4-5F90-4FA6-8534-B3763C800EC9}">
      <dsp:nvSpPr>
        <dsp:cNvPr id="0" name=""/>
        <dsp:cNvSpPr/>
      </dsp:nvSpPr>
      <dsp:spPr>
        <a:xfrm>
          <a:off x="2110934" y="2307"/>
          <a:ext cx="2757966" cy="571133"/>
        </a:xfrm>
        <a:prstGeom prst="roundRect">
          <a:avLst>
            <a:gd name="adj" fmla="val 10000"/>
          </a:avLst>
        </a:prstGeom>
        <a:solidFill>
          <a:schemeClr val="tx1">
            <a:lumMod val="95000"/>
            <a:lumOff val="5000"/>
          </a:schemeClr>
        </a:solidFill>
        <a:ln w="38100" cap="flat" cmpd="sng" algn="ctr">
          <a:solidFill>
            <a:srgbClr val="E59182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DBB7208-6E03-4D68-B7A8-0985136B806A}">
      <dsp:nvSpPr>
        <dsp:cNvPr id="0" name=""/>
        <dsp:cNvSpPr/>
      </dsp:nvSpPr>
      <dsp:spPr>
        <a:xfrm>
          <a:off x="2317255" y="198313"/>
          <a:ext cx="2757966" cy="571133"/>
        </a:xfrm>
        <a:prstGeom prst="roundRect">
          <a:avLst>
            <a:gd name="adj" fmla="val 10000"/>
          </a:avLst>
        </a:prstGeom>
        <a:solidFill>
          <a:srgbClr val="E59182">
            <a:alpha val="90000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chemeClr val="bg1"/>
              </a:solidFill>
            </a:rPr>
            <a:t>Past Perfect</a:t>
          </a:r>
          <a:endParaRPr lang="ar-SA" sz="2500" b="1" kern="1200" dirty="0">
            <a:solidFill>
              <a:schemeClr val="bg1"/>
            </a:solidFill>
          </a:endParaRPr>
        </a:p>
      </dsp:txBody>
      <dsp:txXfrm>
        <a:off x="2333983" y="215041"/>
        <a:ext cx="2724510" cy="537677"/>
      </dsp:txXfrm>
    </dsp:sp>
    <dsp:sp modelId="{D0E5382A-1AF8-419E-A37D-797B432CF836}">
      <dsp:nvSpPr>
        <dsp:cNvPr id="0" name=""/>
        <dsp:cNvSpPr/>
      </dsp:nvSpPr>
      <dsp:spPr>
        <a:xfrm>
          <a:off x="1363897" y="1113487"/>
          <a:ext cx="4252040" cy="450461"/>
        </a:xfrm>
        <a:prstGeom prst="roundRect">
          <a:avLst>
            <a:gd name="adj" fmla="val 10000"/>
          </a:avLst>
        </a:prstGeom>
        <a:solidFill>
          <a:schemeClr val="tx1">
            <a:lumMod val="95000"/>
            <a:lumOff val="5000"/>
          </a:schemeClr>
        </a:solidFill>
        <a:ln w="38100" cap="flat" cmpd="sng" algn="ctr">
          <a:solidFill>
            <a:schemeClr val="tx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16007EC-9154-4842-88BD-2E2DDE459872}">
      <dsp:nvSpPr>
        <dsp:cNvPr id="0" name=""/>
        <dsp:cNvSpPr/>
      </dsp:nvSpPr>
      <dsp:spPr>
        <a:xfrm>
          <a:off x="1570218" y="1309492"/>
          <a:ext cx="4252040" cy="450461"/>
        </a:xfrm>
        <a:prstGeom prst="roundRect">
          <a:avLst>
            <a:gd name="adj" fmla="val 10000"/>
          </a:avLst>
        </a:prstGeom>
        <a:solidFill>
          <a:srgbClr val="92D050">
            <a:alpha val="90000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</a:rPr>
            <a:t>S + had + V3 (Past Participle) </a:t>
          </a:r>
          <a:endParaRPr lang="ar-SA" sz="2000" b="1" kern="1200" dirty="0">
            <a:solidFill>
              <a:schemeClr val="bg1"/>
            </a:solidFill>
          </a:endParaRPr>
        </a:p>
      </dsp:txBody>
      <dsp:txXfrm>
        <a:off x="1583412" y="1322686"/>
        <a:ext cx="4225652" cy="424073"/>
      </dsp:txXfrm>
    </dsp:sp>
    <dsp:sp modelId="{F75F58BC-2C72-49B7-8DBE-358A21528B6D}">
      <dsp:nvSpPr>
        <dsp:cNvPr id="0" name=""/>
        <dsp:cNvSpPr/>
      </dsp:nvSpPr>
      <dsp:spPr>
        <a:xfrm>
          <a:off x="761911" y="2103994"/>
          <a:ext cx="5456011" cy="594515"/>
        </a:xfrm>
        <a:prstGeom prst="roundRect">
          <a:avLst>
            <a:gd name="adj" fmla="val 10000"/>
          </a:avLst>
        </a:prstGeom>
        <a:solidFill>
          <a:schemeClr val="tx1">
            <a:lumMod val="95000"/>
            <a:lumOff val="5000"/>
          </a:schemeClr>
        </a:solidFill>
        <a:ln w="38100" cap="flat" cmpd="sng" algn="ctr">
          <a:solidFill>
            <a:schemeClr val="tx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C2B70E2-FEBC-4C9C-8D99-F7B37408E66D}">
      <dsp:nvSpPr>
        <dsp:cNvPr id="0" name=""/>
        <dsp:cNvSpPr/>
      </dsp:nvSpPr>
      <dsp:spPr>
        <a:xfrm>
          <a:off x="968232" y="2299999"/>
          <a:ext cx="5456011" cy="594515"/>
        </a:xfrm>
        <a:prstGeom prst="roundRect">
          <a:avLst>
            <a:gd name="adj" fmla="val 10000"/>
          </a:avLst>
        </a:prstGeom>
        <a:solidFill>
          <a:srgbClr val="FF6DD9">
            <a:alpha val="90000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</a:rPr>
            <a:t>Use it to indicate an action that happened before another action in the past</a:t>
          </a:r>
          <a:endParaRPr lang="ar-SA" sz="2000" b="1" kern="1200" dirty="0">
            <a:solidFill>
              <a:schemeClr val="bg1"/>
            </a:solidFill>
          </a:endParaRPr>
        </a:p>
      </dsp:txBody>
      <dsp:txXfrm>
        <a:off x="985645" y="2317412"/>
        <a:ext cx="5421185" cy="559689"/>
      </dsp:txXfrm>
    </dsp:sp>
    <dsp:sp modelId="{64F7B0BB-17DE-4897-B876-3A039DD1A487}">
      <dsp:nvSpPr>
        <dsp:cNvPr id="0" name=""/>
        <dsp:cNvSpPr/>
      </dsp:nvSpPr>
      <dsp:spPr>
        <a:xfrm>
          <a:off x="800015" y="3238555"/>
          <a:ext cx="5379804" cy="634523"/>
        </a:xfrm>
        <a:prstGeom prst="roundRect">
          <a:avLst>
            <a:gd name="adj" fmla="val 10000"/>
          </a:avLst>
        </a:prstGeom>
        <a:solidFill>
          <a:schemeClr val="tx1"/>
        </a:solidFill>
        <a:ln w="38100" cap="flat" cmpd="sng" algn="ctr">
          <a:solidFill>
            <a:schemeClr val="tx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32A313C-27F1-4840-BFAD-7121253424B9}">
      <dsp:nvSpPr>
        <dsp:cNvPr id="0" name=""/>
        <dsp:cNvSpPr/>
      </dsp:nvSpPr>
      <dsp:spPr>
        <a:xfrm>
          <a:off x="1006336" y="3434561"/>
          <a:ext cx="5379804" cy="634523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</a:rPr>
            <a:t>I had eaten my breakfast before I went to school.</a:t>
          </a:r>
          <a:endParaRPr lang="ar-SA" sz="2000" b="1" kern="1200" dirty="0">
            <a:solidFill>
              <a:schemeClr val="bg1"/>
            </a:solidFill>
          </a:endParaRPr>
        </a:p>
      </dsp:txBody>
      <dsp:txXfrm>
        <a:off x="1024921" y="3453146"/>
        <a:ext cx="5342634" cy="5973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8T08:29:00.668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4658 17,'-196'-9,"66"1,-352 16,369-3,-247 19,276-10,1 3,-88 31,63-16,75-23,-199 52,155-46,-95 9,-119 9,-22 2,235-32,-86-9,56 1,26 3,-179-7,180 2,-103-22,-14-2,-31-6,189 27,8 1,0 2,-1 1,-43-2,62 7,-1 0,1-2,0 1,0-1,1-1,-1-1,-19-9,31 14,1-1,0 0,-1 1,1-1,-1 1,1-1,-1 1,0 0,1 0,-1 0,1 0,-1 0,-2 0,4 0,-1 0,1 1,-1-1,1 0,-1 1,1-1,-1 0,1 1,-1-1,1 1,-1-1,1 0,0 1,-1-1,1 1,0-1,-1 1,1 0,0-1,0 1,-1-1,1 1,0 0,0 5,-1-1,2 0,-1 0,0 1,1-1,2 7,-2-7,48 183,-40-158,3 12,-12-39,0 0,0-1,1 1,-1-1,-1 1,1 0,0-1,-1 1,1-1,-1 1,0-1,0 1,0-1,-1 3,-4 2,1-1,-1 1,-1-1,1-1,-1 1,0-1,0 0,-1 0,1-1,-1 0,-12 4,-5 3,25-11,0 0,0 0,0 0,0 0,0 0,1 0,-1 0,0 0,0 0,0 0,0 0,0 0,0 0,0 0,0 0,0 0,0 0,1 0,-1 0,0 0,0 0,0 0,0 0,0 0,0 0,0 0,0 0,0 0,0 0,0 0,0 0,1 0,-1 0,0 0,0 1,0-1,0 0,0 0,0 0,0 0,0 0,0 0,0 0,0 0,0 0,0 0,0 0,0 0,0 1,0-1,0 0,0 0,0 0,0 0,0 0,0 0,0 0,0 0,0 0,0 0,0 0,0 1,0-1,0 0,0 0,15 1,16 0,690-5,-447 5,43 20,-2 1,42-34,-183 4,40 17,-55 1,191-13,-251-3,148-29,43-2,-6 32,-174 7,-109-2,29-2,-17-2,-13 4,1 0,-1 0,0 0,0 0,0-1,0 1,0 0,1 0,-1 0,0 0,0-1,0 1,0 0,0 0,0 0,0-1,1 1,-1 0,0 0,0 0,0-1,0 1,0 0,0 0,0 0,0-1,0 1,0 0,0 0,0 0,-1-1,1 1,0 0,0 0,0 0,0-1,0 1,0 0,0 0,0 0,-1-1,-2-2,0 0,0 1,0-1,0 1,-1-1,1 1,-1 0,-4-2,-42-17,34 15,-76-28,-120-28,-99-4,86 19,183 37,18 4,0 1,0 1,-35-2,-216 14,0 1,253-10,17 0,-1 1,1-1,-1 1,0 0,1 1,-1-1,1 1,-1 0,1 1,-1-1,-9 5,15-6,-1 1,0-1,1 1,-1-1,1 1,-1 0,1-1,0 1,-1-1,1 1,-1 0,1-1,0 1,0 0,-1 0,1-1,0 1,0 0,0 0,0-1,0 1,0 0,0-1,0 1,0 0,0 0,0-1,1 1,-1 0,0 0,0-1,1 1,0 1,16 21,-16-22,18 19,1-1,2-1,-1 0,2-2,0 0,27 12,-13-10,1-1,0-2,62 15,-39-13,-22-6,68 10,-44-16,0-3,0-2,93-13,-150 12,0-1,1 1,-1-1,0-1,0 1,0-1,0 0,0 0,0 0,-1-1,0 0,0 0,0-1,0 1,-1-1,1 0,-1 0,0-1,-1 1,1-1,-1 0,3-7,-4 8,0 1,0-1,0 1,1-1,0 1,0 0,0 0,1 1,-1-1,1 1,0-1,0 1,8-5,3-3,403-254,-362 233,72-30,-88 51,-40 11,1-1,0 1,-1 0,1 0,-1 0,1 0,0 0,-1 0,1 0,-1 1,1-1,-1 0,1 0,0 0,-1 0,1 1,-1-1,1 0,-1 1,1-1,-1 0,1 1,-1-1,0 1,1-1,-1 0,1 1,-1-1,0 1,1 1,-1-1,0 0,1 1,-1-1,0 0,0 1,0-1,0 0,-1 1,1-1,0 0,-1 3,-17 36,16-37,-37 65,22-41,2 1,0 1,-13 38,24-57,-1 7,0-1,0 1,-2 25,6-37,1 0,0 0,0 0,1 0,-1 0,1 0,0 0,0 0,1-1,-1 1,1 0,0-1,1 1,-1-1,1 0,5 8,0-4,0 1,-1 0,0 0,-1 1,0-1,-1 1,0 1,0-1,-1 1,0 0,3 15,-6-21,0 1,-1-1,1 1,-1 0,0-1,0 1,-1-1,0 1,-1 7,1-12,1 0,-1 0,1 1,-1-1,0 0,1 0,-1 0,0 0,0 0,0 0,0 0,0 0,0 0,0 0,0 0,0 0,-2 0,1 0,0-1,0 1,0-1,0 0,-1 0,1 0,0 0,0 0,0 0,0 0,0-1,0 1,0-1,0 1,-2-2,-2-1,-1-1,1 1,0-1,1 0,-1-1,1 1,-9-10,-11-9,-7-4,18 15,-1-1,-25-14,31 22,0 0,0 1,-1 0,1 1,-1 0,0 1,0 0,-11-1,-492-10,377 14,66-2,36-1,0 2,1 2,-56 9,83-10,1 1,-1 1,1-1,-1 1,1 0,0 0,0 1,0-1,1 1,-1 0,1 1,0-1,0 1,-4 6,2-3,0-1,0-1,-1 1,1-1,-9 5,11-8,-1 0,0 1,1-1,0 1,0 0,0 0,0 0,1 0,-1 1,1-1,0 1,0 0,1 0,0 0,0 0,-2 8,1-6,1 0,1 0,0 0,0 0,0 1,0-1,1 0,1 0,-1 0,1 1,0-1,4 11,-2-9,1 0,0-1,1 0,0 0,0 0,1 0,0-1,0 0,10 8,121 102,-121-105,0-1,32 16,-39-23,0 0,0-1,0 0,0 0,1-1,-1 0,16 1,-21-3,0-1,-1 1,1-1,0 0,0 0,-1 0,1 0,0-1,-1 0,0 1,1-1,-1 0,0-1,0 1,0-1,0 1,0-1,-1 0,4-5,4-6,-1 0,-1 0,8-20,-3 7,-1 5,0 0,2 1,0 0,28-30,-32 41,1 0,0 1,1 0,0 0,0 1,1 1,0 0,0 1,18-6,27-5,86-14,-136 30,0 0,-1 1,1 0,0 0,0 1,0 0,0 0,0 1,-1-1,1 2,-1-1,1 1,-1 1,0-1,0 1,0 0,-1 1,12 9,3 6,-2 1,0 1,29 43,-47-63,4 4,-1 0,-1 1,1-1,-1 1,-1 0,1 0,2 10,-5-15,1 1,-1-1,0 0,1 1,-1-1,0 0,-1 1,1-1,0 0,-1 1,1-1,-1 0,0 1,1-1,-1 0,0 0,0 0,-1 0,1 0,0 0,-1 0,1 0,-1-1,0 1,1-1,-4 3,-2 0,0 0,-1 0,1-1,0 0,-1 0,0-1,0 0,1-1,-1 1,0-1,0-1,-1 0,1 0,0 0,0-1,0-1,1 1,-1-1,-13-5,4 0,1 0,0-2,0 0,0 0,1-2,1 0,-23-22,29 24,-1 2,0-1,0 1,-1 0,0 1,0 0,-20-8,18 10,-1 1,0 0,-1 0,1 2,0 0,-1 0,1 1,-18 3,-158 24,-187 47,-20 5,376-76,9 0,0-1,-1 0,1-1,-1-1,0 1,1-2,-18-2,28 3,0 0,0-1,0 1,0 0,0-1,0 1,0-1,0 1,1-1,-1 1,0-1,0 0,0 1,0-1,1 0,-1 0,0 0,1 0,-1 1,1-1,-1 0,1 0,-1-1,1 0,-1-1,1 1,0 0,0 0,0 0,0 0,0 0,0 0,1 0,-1 0,2-3,1-5,1 1,1-1,9-14,-12 22,9-15,1 0,1 0,1 1,0 1,1 0,1 1,0 1,27-17,-40 28,17-12,-20 13,1 1,-1 0,0-1,1 1,-1-1,0 1,0 0,1-1,-1 1,0-1,0 1,1-1,-1 1,0-1,0 1,0-1,0 1,0-1,0 1,0-1,0 1,0-1,0 1,0-1,0 1,0-1,0 1,-1 0,1-1,0 1,0-1,0 1,-1-1,1 1,0 0,-1-1,1 1,0-1,-1 1,1 0,0-1,-1 1,1 0,-2-1,-11-4,0-1,0 2,-1 0,1 1,-1 0,-15-1,21 3,-365-37,-2 22,98 5,123-2,-167-37,211 33,49 8,-66-17,123 25,0-1,0 1,0 0,0-1,0 0,0 0,1 0,-1 0,1-1,-1 1,1-1,0 0,0 0,0 0,1-1,-1 1,-2-5,3 4,1 0,-1-1,1 1,0-1,0 1,1-1,-1 1,1-1,0 0,0 1,0-1,1 0,0 1,0-1,2-5,0-3,2-1,0 1,0 0,10-17,-13 27,-1 0,0 1,1-1,0 1,0 0,0-1,0 1,0 0,0 0,1 0,-1 0,0 1,1-1,0 1,-1-1,1 1,0 0,0 0,0 0,-1 1,1-1,0 1,0-1,0 1,0 0,5 0,1 2,0 1,0-1,0 2,-1-1,1 1,-1 0,0 1,0 0,0 0,13 13,1 4,38 48,-7-7,-37-50,0-1,0 0,1-1,1-1,-1 0,32 10,-31-12,25 10,1-3,75 18,94 4,-107-21,219 14,-177-21,54 0,-162-8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33754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44834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69166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76486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19620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06746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664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06017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32888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1130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69096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88189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89954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67760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1228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0516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1958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1366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7222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03960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99245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1723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44.png"/><Relationship Id="rId3" Type="http://schemas.openxmlformats.org/officeDocument/2006/relationships/image" Target="../media/image3.jpg"/><Relationship Id="rId21" Type="http://schemas.openxmlformats.org/officeDocument/2006/relationships/image" Target="../media/image45.pn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20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jpg"/><Relationship Id="rId7" Type="http://schemas.openxmlformats.org/officeDocument/2006/relationships/customXml" Target="../ink/ink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39.png"/><Relationship Id="rId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11" Type="http://schemas.openxmlformats.org/officeDocument/2006/relationships/image" Target="../media/image52.png"/><Relationship Id="rId5" Type="http://schemas.openxmlformats.org/officeDocument/2006/relationships/image" Target="../media/image3.jpg"/><Relationship Id="rId10" Type="http://schemas.openxmlformats.org/officeDocument/2006/relationships/image" Target="../media/image51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image" Target="../media/image51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.jpg"/><Relationship Id="rId7" Type="http://schemas.microsoft.com/office/2007/relationships/hdphoto" Target="../media/hdphoto3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56.jpg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20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19.png"/><Relationship Id="rId3" Type="http://schemas.openxmlformats.org/officeDocument/2006/relationships/image" Target="../media/image3.jpg"/><Relationship Id="rId21" Type="http://schemas.openxmlformats.org/officeDocument/2006/relationships/image" Target="../media/image61.pn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59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Relationship Id="rId22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59.png"/><Relationship Id="rId5" Type="http://schemas.openxmlformats.org/officeDocument/2006/relationships/image" Target="../media/image5.png"/><Relationship Id="rId10" Type="http://schemas.openxmlformats.org/officeDocument/2006/relationships/image" Target="../media/image63.png"/><Relationship Id="rId4" Type="http://schemas.openxmlformats.org/officeDocument/2006/relationships/image" Target="../media/image4.png"/><Relationship Id="rId9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3.jpg"/><Relationship Id="rId21" Type="http://schemas.openxmlformats.org/officeDocument/2006/relationships/hyperlink" Target="https://pixabay.com/en/light-lamp-lighting-ceiling-575854/" TargetMode="External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hyperlink" Target="http://www.pngall.com/desk-png/download/26632" TargetMode="External"/><Relationship Id="rId24" Type="http://schemas.openxmlformats.org/officeDocument/2006/relationships/image" Target="../media/image21.png"/><Relationship Id="rId5" Type="http://schemas.openxmlformats.org/officeDocument/2006/relationships/image" Target="../media/image5.png"/><Relationship Id="rId15" Type="http://schemas.openxmlformats.org/officeDocument/2006/relationships/image" Target="../media/image14.svg"/><Relationship Id="rId23" Type="http://schemas.openxmlformats.org/officeDocument/2006/relationships/image" Target="../media/image20.jpeg"/><Relationship Id="rId10" Type="http://schemas.openxmlformats.org/officeDocument/2006/relationships/image" Target="../media/image10.png"/><Relationship Id="rId19" Type="http://schemas.openxmlformats.org/officeDocument/2006/relationships/hyperlink" Target="http://www.pngall.com/clock-png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9.jpg"/><Relationship Id="rId14" Type="http://schemas.openxmlformats.org/officeDocument/2006/relationships/image" Target="../media/image13.png"/><Relationship Id="rId22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59.png"/><Relationship Id="rId5" Type="http://schemas.openxmlformats.org/officeDocument/2006/relationships/image" Target="../media/image5.png"/><Relationship Id="rId10" Type="http://schemas.openxmlformats.org/officeDocument/2006/relationships/image" Target="../media/image63.png"/><Relationship Id="rId4" Type="http://schemas.openxmlformats.org/officeDocument/2006/relationships/image" Target="../media/image4.png"/><Relationship Id="rId9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59.png"/><Relationship Id="rId5" Type="http://schemas.openxmlformats.org/officeDocument/2006/relationships/image" Target="../media/image5.png"/><Relationship Id="rId10" Type="http://schemas.openxmlformats.org/officeDocument/2006/relationships/image" Target="../media/image63.png"/><Relationship Id="rId4" Type="http://schemas.openxmlformats.org/officeDocument/2006/relationships/image" Target="../media/image4.png"/><Relationship Id="rId9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59.png"/><Relationship Id="rId5" Type="http://schemas.openxmlformats.org/officeDocument/2006/relationships/image" Target="../media/image5.png"/><Relationship Id="rId10" Type="http://schemas.openxmlformats.org/officeDocument/2006/relationships/image" Target="../media/image63.png"/><Relationship Id="rId4" Type="http://schemas.openxmlformats.org/officeDocument/2006/relationships/image" Target="../media/image4.png"/><Relationship Id="rId9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59.png"/><Relationship Id="rId5" Type="http://schemas.openxmlformats.org/officeDocument/2006/relationships/image" Target="../media/image5.png"/><Relationship Id="rId10" Type="http://schemas.openxmlformats.org/officeDocument/2006/relationships/image" Target="../media/image63.png"/><Relationship Id="rId4" Type="http://schemas.openxmlformats.org/officeDocument/2006/relationships/image" Target="../media/image4.png"/><Relationship Id="rId9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59.png"/><Relationship Id="rId5" Type="http://schemas.openxmlformats.org/officeDocument/2006/relationships/image" Target="../media/image5.png"/><Relationship Id="rId10" Type="http://schemas.openxmlformats.org/officeDocument/2006/relationships/image" Target="../media/image64.png"/><Relationship Id="rId4" Type="http://schemas.openxmlformats.org/officeDocument/2006/relationships/image" Target="../media/image4.png"/><Relationship Id="rId9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png"/><Relationship Id="rId18" Type="http://schemas.openxmlformats.org/officeDocument/2006/relationships/hyperlink" Target="https://pixabay.com/en/light-lamp-lighting-ceiling-575854/" TargetMode="External"/><Relationship Id="rId3" Type="http://schemas.openxmlformats.org/officeDocument/2006/relationships/image" Target="../media/image3.jpg"/><Relationship Id="rId21" Type="http://schemas.openxmlformats.org/officeDocument/2006/relationships/image" Target="../media/image24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18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hyperlink" Target="http://www.pngall.com/clock-png" TargetMode="External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14.svg"/><Relationship Id="rId5" Type="http://schemas.openxmlformats.org/officeDocument/2006/relationships/image" Target="../media/image5.png"/><Relationship Id="rId15" Type="http://schemas.openxmlformats.org/officeDocument/2006/relationships/image" Target="../media/image17.png"/><Relationship Id="rId23" Type="http://schemas.openxmlformats.org/officeDocument/2006/relationships/image" Target="../media/image13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Relationship Id="rId22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7.png"/><Relationship Id="rId18" Type="http://schemas.openxmlformats.org/officeDocument/2006/relationships/image" Target="../media/image20.jpeg"/><Relationship Id="rId3" Type="http://schemas.openxmlformats.org/officeDocument/2006/relationships/image" Target="../media/image3.jpg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26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hyperlink" Target="http://www.pngall.com/desk-png/download/26632" TargetMode="External"/><Relationship Id="rId18" Type="http://schemas.openxmlformats.org/officeDocument/2006/relationships/image" Target="../media/image18.png"/><Relationship Id="rId26" Type="http://schemas.openxmlformats.org/officeDocument/2006/relationships/image" Target="../media/image20.jpe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7.png"/><Relationship Id="rId7" Type="http://schemas.openxmlformats.org/officeDocument/2006/relationships/image" Target="../media/image4.png"/><Relationship Id="rId12" Type="http://schemas.openxmlformats.org/officeDocument/2006/relationships/image" Target="../media/image10.png"/><Relationship Id="rId17" Type="http://schemas.openxmlformats.org/officeDocument/2006/relationships/hyperlink" Target="http://www.pngall.com/clock-png" TargetMode="External"/><Relationship Id="rId25" Type="http://schemas.openxmlformats.org/officeDocument/2006/relationships/image" Target="../media/image14.svg"/><Relationship Id="rId2" Type="http://schemas.openxmlformats.org/officeDocument/2006/relationships/video" Target="../media/media1.mp4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29" Type="http://schemas.openxmlformats.org/officeDocument/2006/relationships/image" Target="../media/image22.png"/><Relationship Id="rId1" Type="http://schemas.microsoft.com/office/2007/relationships/media" Target="../media/media1.mp4"/><Relationship Id="rId6" Type="http://schemas.openxmlformats.org/officeDocument/2006/relationships/image" Target="../media/image3.jpg"/><Relationship Id="rId11" Type="http://schemas.openxmlformats.org/officeDocument/2006/relationships/image" Target="../media/image8.png"/><Relationship Id="rId24" Type="http://schemas.openxmlformats.org/officeDocument/2006/relationships/image" Target="../media/image13.png"/><Relationship Id="rId5" Type="http://schemas.openxmlformats.org/officeDocument/2006/relationships/audio" Target="../media/audio1.wav"/><Relationship Id="rId15" Type="http://schemas.openxmlformats.org/officeDocument/2006/relationships/image" Target="../media/image16.png"/><Relationship Id="rId23" Type="http://schemas.openxmlformats.org/officeDocument/2006/relationships/image" Target="../media/image12.svg"/><Relationship Id="rId28" Type="http://schemas.openxmlformats.org/officeDocument/2006/relationships/image" Target="../media/image28.png"/><Relationship Id="rId10" Type="http://schemas.openxmlformats.org/officeDocument/2006/relationships/image" Target="../media/image7.png"/><Relationship Id="rId19" Type="http://schemas.openxmlformats.org/officeDocument/2006/relationships/hyperlink" Target="https://pixabay.com/en/light-lamp-lighting-ceiling-575854/" TargetMode="External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6.png"/><Relationship Id="rId14" Type="http://schemas.openxmlformats.org/officeDocument/2006/relationships/image" Target="../media/image15.png"/><Relationship Id="rId22" Type="http://schemas.openxmlformats.org/officeDocument/2006/relationships/image" Target="../media/image11.png"/><Relationship Id="rId27" Type="http://schemas.openxmlformats.org/officeDocument/2006/relationships/hyperlink" Target="https://www.liveworksheets.com/1-ao1794782ox" TargetMode="External"/><Relationship Id="rId30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11.png"/><Relationship Id="rId26" Type="http://schemas.openxmlformats.org/officeDocument/2006/relationships/image" Target="../media/image32.jpeg"/><Relationship Id="rId3" Type="http://schemas.openxmlformats.org/officeDocument/2006/relationships/image" Target="../media/image3.jpg"/><Relationship Id="rId21" Type="http://schemas.openxmlformats.org/officeDocument/2006/relationships/image" Target="../media/image31.sv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30.png"/><Relationship Id="rId29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24" Type="http://schemas.openxmlformats.org/officeDocument/2006/relationships/image" Target="../media/image20.jpe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23" Type="http://schemas.openxmlformats.org/officeDocument/2006/relationships/image" Target="../media/image14.svg"/><Relationship Id="rId28" Type="http://schemas.openxmlformats.org/officeDocument/2006/relationships/image" Target="../media/image34.jpe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12.sv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Relationship Id="rId22" Type="http://schemas.openxmlformats.org/officeDocument/2006/relationships/image" Target="../media/image13.png"/><Relationship Id="rId27" Type="http://schemas.openxmlformats.org/officeDocument/2006/relationships/image" Target="../media/image33.jpeg"/><Relationship Id="rId30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3" Type="http://schemas.openxmlformats.org/officeDocument/2006/relationships/image" Target="../media/image3.jpg"/><Relationship Id="rId21" Type="http://schemas.openxmlformats.org/officeDocument/2006/relationships/image" Target="../media/image20.jpeg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17" Type="http://schemas.openxmlformats.org/officeDocument/2006/relationships/hyperlink" Target="https://pixabay.com/en/light-lamp-lighting-ceiling-575854/" TargetMode="Externa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8.png"/><Relationship Id="rId20" Type="http://schemas.openxmlformats.org/officeDocument/2006/relationships/image" Target="../media/image38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hyperlink" Target="http://www.pngall.com/desk-png/download/26632" TargetMode="External"/><Relationship Id="rId5" Type="http://schemas.openxmlformats.org/officeDocument/2006/relationships/image" Target="../media/image5.png"/><Relationship Id="rId15" Type="http://schemas.openxmlformats.org/officeDocument/2006/relationships/hyperlink" Target="http://www.pngall.com/clock-png" TargetMode="External"/><Relationship Id="rId10" Type="http://schemas.openxmlformats.org/officeDocument/2006/relationships/image" Target="../media/image10.png"/><Relationship Id="rId19" Type="http://schemas.openxmlformats.org/officeDocument/2006/relationships/image" Target="../media/image37.png"/><Relationship Id="rId4" Type="http://schemas.openxmlformats.org/officeDocument/2006/relationships/image" Target="../media/image4.png"/><Relationship Id="rId9" Type="http://schemas.openxmlformats.org/officeDocument/2006/relationships/image" Target="../media/image25.png"/><Relationship Id="rId14" Type="http://schemas.openxmlformats.org/officeDocument/2006/relationships/image" Target="../media/image17.png"/><Relationship Id="rId22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3.jp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microsoft.com/office/2007/relationships/diagramDrawing" Target="../diagrams/drawing1.xml"/><Relationship Id="rId5" Type="http://schemas.openxmlformats.org/officeDocument/2006/relationships/image" Target="../media/image6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4.png"/><Relationship Id="rId9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laptop wave">
            <a:extLst>
              <a:ext uri="{FF2B5EF4-FFF2-40B4-BE49-F238E27FC236}">
                <a16:creationId xmlns:a16="http://schemas.microsoft.com/office/drawing/2014/main" id="{1E827A61-6485-47C9-AF23-6C8A37249C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5" t="27889" r="13791" b="3241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aptop wave">
            <a:extLst>
              <a:ext uri="{FF2B5EF4-FFF2-40B4-BE49-F238E27FC236}">
                <a16:creationId xmlns:a16="http://schemas.microsoft.com/office/drawing/2014/main" id="{4E6FC515-9CE2-4DA3-9BC4-6ADA6FA5E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6" y="-378619"/>
            <a:ext cx="6650831" cy="540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id="{7FDAEF34-9B5B-4BF4-9475-986CAECBF69E}"/>
              </a:ext>
            </a:extLst>
          </p:cNvPr>
          <p:cNvSpPr/>
          <p:nvPr/>
        </p:nvSpPr>
        <p:spPr>
          <a:xfrm>
            <a:off x="1333500" y="114300"/>
            <a:ext cx="2255520" cy="960120"/>
          </a:xfrm>
          <a:prstGeom prst="wedgeRoundRectCallout">
            <a:avLst>
              <a:gd name="adj1" fmla="val 58591"/>
              <a:gd name="adj2" fmla="val 10059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Hello My lovely students</a:t>
            </a:r>
          </a:p>
          <a:p>
            <a:pPr algn="ctr"/>
            <a:r>
              <a:rPr lang="en-US" b="1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I’m </a:t>
            </a:r>
            <a:r>
              <a:rPr lang="en-US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y</a:t>
            </a:r>
            <a:r>
              <a:rPr lang="en-US" sz="1400" b="1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our </a:t>
            </a:r>
            <a:r>
              <a:rPr lang="en-US" sz="1400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teacher</a:t>
            </a:r>
          </a:p>
          <a:p>
            <a:pPr algn="ctr"/>
            <a:r>
              <a:rPr lang="en-US" sz="1400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Hanan AlShobaily</a:t>
            </a:r>
            <a:endParaRPr lang="ar-SA" sz="1400" b="1" dirty="0">
              <a:ln w="0"/>
              <a:solidFill>
                <a:schemeClr val="tx1"/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804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90F51EC1-3811-4906-8CE9-26A59E1858B6}"/>
              </a:ext>
            </a:extLst>
          </p:cNvPr>
          <p:cNvSpPr txBox="1"/>
          <p:nvPr/>
        </p:nvSpPr>
        <p:spPr>
          <a:xfrm>
            <a:off x="320972" y="245764"/>
            <a:ext cx="8106748" cy="830997"/>
          </a:xfrm>
          <a:prstGeom prst="rect">
            <a:avLst/>
          </a:prstGeom>
          <a:solidFill>
            <a:srgbClr val="E59182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chemeClr val="bg1"/>
                </a:solidFill>
              </a:rPr>
              <a:t>Look at the picture and imagine what had happened before the girl </a:t>
            </a:r>
            <a:r>
              <a:rPr lang="en-US" sz="2400" b="1" dirty="0">
                <a:ln w="0"/>
                <a:solidFill>
                  <a:srgbClr val="FFFF00"/>
                </a:solidFill>
              </a:rPr>
              <a:t>got</a:t>
            </a:r>
            <a:r>
              <a:rPr lang="en-US" sz="2400" b="1" dirty="0">
                <a:ln w="0"/>
                <a:solidFill>
                  <a:schemeClr val="bg1"/>
                </a:solidFill>
              </a:rPr>
              <a:t> wet.</a:t>
            </a:r>
          </a:p>
        </p:txBody>
      </p:sp>
      <p:pic>
        <p:nvPicPr>
          <p:cNvPr id="3074" name="Picture 2" descr="نتيجة الصورة لـ wet girl  clipart">
            <a:extLst>
              <a:ext uri="{FF2B5EF4-FFF2-40B4-BE49-F238E27FC236}">
                <a16:creationId xmlns:a16="http://schemas.microsoft.com/office/drawing/2014/main" id="{58E471D5-F0EF-4A44-B97D-14F6CF11EE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916408" y="2031169"/>
            <a:ext cx="2498271" cy="254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itmoji Image">
            <a:extLst>
              <a:ext uri="{FF2B5EF4-FFF2-40B4-BE49-F238E27FC236}">
                <a16:creationId xmlns:a16="http://schemas.microsoft.com/office/drawing/2014/main" id="{103EA966-B12B-456B-8D8C-D3F48B2E0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6" y="564261"/>
            <a:ext cx="1881542" cy="196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9">
            <a:extLst>
              <a:ext uri="{FF2B5EF4-FFF2-40B4-BE49-F238E27FC236}">
                <a16:creationId xmlns:a16="http://schemas.microsoft.com/office/drawing/2014/main" id="{E3C14CFE-F9C4-4E96-B0F9-C3865959B159}"/>
              </a:ext>
            </a:extLst>
          </p:cNvPr>
          <p:cNvSpPr/>
          <p:nvPr/>
        </p:nvSpPr>
        <p:spPr>
          <a:xfrm>
            <a:off x="3371850" y="2251710"/>
            <a:ext cx="5257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The girl </a:t>
            </a:r>
            <a:r>
              <a:rPr lang="en-US" sz="2800" b="1" dirty="0">
                <a:solidFill>
                  <a:srgbClr val="E59182"/>
                </a:solidFill>
                <a:latin typeface="+mn-lt"/>
              </a:rPr>
              <a:t>had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n-US" sz="2800" b="1" dirty="0">
                <a:solidFill>
                  <a:srgbClr val="92D050"/>
                </a:solidFill>
                <a:latin typeface="+mn-lt"/>
              </a:rPr>
              <a:t>forgotten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her umbrella.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08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نتيجة الصورة لـ broken window clipart">
            <a:extLst>
              <a:ext uri="{FF2B5EF4-FFF2-40B4-BE49-F238E27FC236}">
                <a16:creationId xmlns:a16="http://schemas.microsoft.com/office/drawing/2014/main" id="{4AD9A919-66D1-4298-B885-68BA52E60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5" y="2251710"/>
            <a:ext cx="2085292" cy="223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90F51EC1-3811-4906-8CE9-26A59E1858B6}"/>
              </a:ext>
            </a:extLst>
          </p:cNvPr>
          <p:cNvSpPr txBox="1"/>
          <p:nvPr/>
        </p:nvSpPr>
        <p:spPr>
          <a:xfrm>
            <a:off x="320972" y="245764"/>
            <a:ext cx="8106748" cy="830997"/>
          </a:xfrm>
          <a:prstGeom prst="rect">
            <a:avLst/>
          </a:prstGeom>
          <a:solidFill>
            <a:srgbClr val="E59182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chemeClr val="bg1"/>
                </a:solidFill>
              </a:rPr>
              <a:t>Look at the picture and imagine what had happened before the father </a:t>
            </a:r>
            <a:r>
              <a:rPr lang="en-US" sz="2400" b="1" dirty="0">
                <a:ln w="0"/>
                <a:solidFill>
                  <a:srgbClr val="FFFF00"/>
                </a:solidFill>
              </a:rPr>
              <a:t>saw</a:t>
            </a:r>
            <a:r>
              <a:rPr lang="en-US" sz="2400" b="1" dirty="0">
                <a:ln w="0"/>
                <a:solidFill>
                  <a:schemeClr val="bg1"/>
                </a:solidFill>
              </a:rPr>
              <a:t> the broken window.</a:t>
            </a:r>
          </a:p>
        </p:txBody>
      </p:sp>
      <p:pic>
        <p:nvPicPr>
          <p:cNvPr id="1034" name="Picture 10" descr="Bitmoji Image">
            <a:extLst>
              <a:ext uri="{FF2B5EF4-FFF2-40B4-BE49-F238E27FC236}">
                <a16:creationId xmlns:a16="http://schemas.microsoft.com/office/drawing/2014/main" id="{103EA966-B12B-456B-8D8C-D3F48B2E0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6" y="564261"/>
            <a:ext cx="1881542" cy="196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9">
            <a:extLst>
              <a:ext uri="{FF2B5EF4-FFF2-40B4-BE49-F238E27FC236}">
                <a16:creationId xmlns:a16="http://schemas.microsoft.com/office/drawing/2014/main" id="{E3C14CFE-F9C4-4E96-B0F9-C3865959B159}"/>
              </a:ext>
            </a:extLst>
          </p:cNvPr>
          <p:cNvSpPr/>
          <p:nvPr/>
        </p:nvSpPr>
        <p:spPr>
          <a:xfrm>
            <a:off x="3371850" y="2251710"/>
            <a:ext cx="5257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Someone </a:t>
            </a:r>
            <a:r>
              <a:rPr lang="en-US" sz="2800" b="1" dirty="0">
                <a:solidFill>
                  <a:srgbClr val="E59182"/>
                </a:solidFill>
                <a:latin typeface="+mn-lt"/>
              </a:rPr>
              <a:t>had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n-US" sz="2800" b="1" dirty="0">
                <a:solidFill>
                  <a:srgbClr val="92D050"/>
                </a:solidFill>
                <a:latin typeface="+mn-lt"/>
              </a:rPr>
              <a:t>broken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the  window.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60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" name="مربع نص 4">
            <a:extLst>
              <a:ext uri="{FF2B5EF4-FFF2-40B4-BE49-F238E27FC236}">
                <a16:creationId xmlns:a16="http://schemas.microsoft.com/office/drawing/2014/main" id="{F63FF509-1E46-4230-9EED-537542488042}"/>
              </a:ext>
            </a:extLst>
          </p:cNvPr>
          <p:cNvSpPr txBox="1"/>
          <p:nvPr/>
        </p:nvSpPr>
        <p:spPr>
          <a:xfrm>
            <a:off x="498807" y="285700"/>
            <a:ext cx="5489634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/>
              <a:t>Open your </a:t>
            </a:r>
            <a:r>
              <a:rPr lang="en-US" sz="2400" b="1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Student’s book</a:t>
            </a:r>
            <a:r>
              <a:rPr lang="en-US" sz="2400" b="1" dirty="0"/>
              <a:t> page: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58</a:t>
            </a:r>
            <a:endParaRPr lang="ar-SA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4" name="Picture 2" descr="A person wearing a mask&#10;&#10;Description automatically generated">
            <a:extLst>
              <a:ext uri="{FF2B5EF4-FFF2-40B4-BE49-F238E27FC236}">
                <a16:creationId xmlns:a16="http://schemas.microsoft.com/office/drawing/2014/main" id="{318DE279-DE09-454F-A93B-F691F7A9D56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1749566"/>
            <a:ext cx="2678124" cy="3052815"/>
          </a:xfrm>
          <a:prstGeom prst="rect">
            <a:avLst/>
          </a:prstGeom>
        </p:spPr>
      </p:pic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56A4D0BB-4590-4CB8-8CB8-4C0E36720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0D72500-77AB-4136-9191-423A12E0B7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A7035F6-5FB4-4F79-AE85-AB89AC8F9A6D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8100" y="822026"/>
            <a:ext cx="2341896" cy="281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842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2E579B0-B252-4165-BA4A-70E4F9F48A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000" t="24444" r="19250" b="9926"/>
          <a:stretch/>
        </p:blipFill>
        <p:spPr>
          <a:xfrm>
            <a:off x="198120" y="173978"/>
            <a:ext cx="4821037" cy="423800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حبر 3">
                <a:extLst>
                  <a:ext uri="{FF2B5EF4-FFF2-40B4-BE49-F238E27FC236}">
                    <a16:creationId xmlns:a16="http://schemas.microsoft.com/office/drawing/2014/main" id="{E9C79A33-0F6D-447A-8B8A-E1EDA1D4274C}"/>
                  </a:ext>
                </a:extLst>
              </p14:cNvPr>
              <p14:cNvContentPartPr/>
              <p14:nvPr/>
            </p14:nvContentPartPr>
            <p14:xfrm>
              <a:off x="273960" y="3956280"/>
              <a:ext cx="1677240" cy="394560"/>
            </p14:xfrm>
          </p:contentPart>
        </mc:Choice>
        <mc:Fallback xmlns="">
          <p:pic>
            <p:nvPicPr>
              <p:cNvPr id="4" name="حبر 3">
                <a:extLst>
                  <a:ext uri="{FF2B5EF4-FFF2-40B4-BE49-F238E27FC236}">
                    <a16:creationId xmlns:a16="http://schemas.microsoft.com/office/drawing/2014/main" id="{E9C79A33-0F6D-447A-8B8A-E1EDA1D4274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0960" y="3893280"/>
                <a:ext cx="1802880" cy="520200"/>
              </a:xfrm>
              <a:prstGeom prst="rect">
                <a:avLst/>
              </a:prstGeom>
            </p:spPr>
          </p:pic>
        </mc:Fallback>
      </mc:AlternateContent>
      <p:cxnSp>
        <p:nvCxnSpPr>
          <p:cNvPr id="10" name="رابط مستقيم 9">
            <a:extLst>
              <a:ext uri="{FF2B5EF4-FFF2-40B4-BE49-F238E27FC236}">
                <a16:creationId xmlns:a16="http://schemas.microsoft.com/office/drawing/2014/main" id="{4BDB093A-CE9F-42A0-A654-172DD4D03E37}"/>
              </a:ext>
            </a:extLst>
          </p:cNvPr>
          <p:cNvCxnSpPr/>
          <p:nvPr/>
        </p:nvCxnSpPr>
        <p:spPr>
          <a:xfrm>
            <a:off x="525780" y="906780"/>
            <a:ext cx="3832860" cy="0"/>
          </a:xfrm>
          <a:prstGeom prst="line">
            <a:avLst/>
          </a:prstGeom>
          <a:ln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CADEFF64-B998-4E6B-B082-ACCCF4486727}"/>
              </a:ext>
            </a:extLst>
          </p:cNvPr>
          <p:cNvGrpSpPr/>
          <p:nvPr/>
        </p:nvGrpSpPr>
        <p:grpSpPr>
          <a:xfrm>
            <a:off x="53340" y="3048011"/>
            <a:ext cx="1669140" cy="1508753"/>
            <a:chOff x="-274680" y="2822813"/>
            <a:chExt cx="1943100" cy="1703467"/>
          </a:xfrm>
        </p:grpSpPr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AF62F17F-BBE3-43E6-9A30-0847C831EA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8392" b="95980" l="9799" r="89950">
                          <a14:foregroundMark x1="54523" y1="32915" x2="54523" y2="32915"/>
                          <a14:foregroundMark x1="54523" y1="32915" x2="54523" y2="32915"/>
                          <a14:foregroundMark x1="51759" y1="28392" x2="51759" y2="28392"/>
                          <a14:foregroundMark x1="51759" y1="28392" x2="51759" y2="28392"/>
                          <a14:foregroundMark x1="56281" y1="63065" x2="56281" y2="63065"/>
                          <a14:foregroundMark x1="56281" y1="63065" x2="56281" y2="63065"/>
                          <a14:foregroundMark x1="56281" y1="63065" x2="36432" y2="63568"/>
                          <a14:foregroundMark x1="36432" y1="63568" x2="51005" y2="64573"/>
                          <a14:foregroundMark x1="63568" y1="61558" x2="63568" y2="61558"/>
                          <a14:foregroundMark x1="63568" y1="61558" x2="63568" y2="61558"/>
                          <a14:foregroundMark x1="63568" y1="61558" x2="63568" y2="61558"/>
                          <a14:foregroundMark x1="63065" y1="61558" x2="63065" y2="61558"/>
                          <a14:foregroundMark x1="63065" y1="61558" x2="63065" y2="61558"/>
                          <a14:foregroundMark x1="60302" y1="61558" x2="60302" y2="61558"/>
                          <a14:foregroundMark x1="60302" y1="61558" x2="60302" y2="61558"/>
                          <a14:foregroundMark x1="60302" y1="61558" x2="60302" y2="61558"/>
                          <a14:foregroundMark x1="60302" y1="61809" x2="60302" y2="66080"/>
                          <a14:foregroundMark x1="60050" y1="61558" x2="62563" y2="65327"/>
                          <a14:foregroundMark x1="61055" y1="63065" x2="61055" y2="63065"/>
                          <a14:foregroundMark x1="61055" y1="63065" x2="61055" y2="63065"/>
                          <a14:foregroundMark x1="60804" y1="61055" x2="60804" y2="61055"/>
                          <a14:foregroundMark x1="60804" y1="61055" x2="60804" y2="61055"/>
                          <a14:foregroundMark x1="60804" y1="61055" x2="61809" y2="59296"/>
                          <a14:foregroundMark x1="61809" y1="59296" x2="57789" y2="67085"/>
                          <a14:foregroundMark x1="50000" y1="82161" x2="50000" y2="82161"/>
                          <a14:foregroundMark x1="50000" y1="82161" x2="51005" y2="80905"/>
                          <a14:foregroundMark x1="50251" y1="78894" x2="50251" y2="78894"/>
                          <a14:foregroundMark x1="50251" y1="78894" x2="50251" y2="78894"/>
                          <a14:foregroundMark x1="50251" y1="78894" x2="50251" y2="78894"/>
                          <a14:foregroundMark x1="51256" y1="91709" x2="51256" y2="91709"/>
                          <a14:foregroundMark x1="51256" y1="91709" x2="51256" y2="91709"/>
                          <a14:foregroundMark x1="51256" y1="91709" x2="51256" y2="91709"/>
                          <a14:foregroundMark x1="51256" y1="91709" x2="44975" y2="92462"/>
                          <a14:foregroundMark x1="55025" y1="91206" x2="55025" y2="91206"/>
                          <a14:foregroundMark x1="55025" y1="91206" x2="55025" y2="91206"/>
                          <a14:foregroundMark x1="55025" y1="91206" x2="55025" y2="91206"/>
                          <a14:foregroundMark x1="58794" y1="95980" x2="58794" y2="95980"/>
                          <a14:foregroundMark x1="58794" y1="95980" x2="58794" y2="95980"/>
                          <a14:foregroundMark x1="58794" y1="95980" x2="58794" y2="95980"/>
                          <a14:foregroundMark x1="58794" y1="95980" x2="58794" y2="95980"/>
                          <a14:foregroundMark x1="58794" y1="95980" x2="58794" y2="95980"/>
                          <a14:foregroundMark x1="58794" y1="95980" x2="58794" y2="95980"/>
                          <a14:foregroundMark x1="58543" y1="94724" x2="58543" y2="94724"/>
                          <a14:foregroundMark x1="58543" y1="94724" x2="58543" y2="94724"/>
                          <a14:foregroundMark x1="58543" y1="94724" x2="38191" y2="92714"/>
                          <a14:foregroundMark x1="50503" y1="84171" x2="50503" y2="84171"/>
                          <a14:foregroundMark x1="50503" y1="84171" x2="50503" y2="84171"/>
                          <a14:foregroundMark x1="50000" y1="76633" x2="50000" y2="76633"/>
                          <a14:foregroundMark x1="60302" y1="61558" x2="60302" y2="61558"/>
                          <a14:foregroundMark x1="60302" y1="61558" x2="60302" y2="61558"/>
                          <a14:foregroundMark x1="61055" y1="61558" x2="61055" y2="61558"/>
                          <a14:foregroundMark x1="61055" y1="61558" x2="61055" y2="61558"/>
                          <a14:foregroundMark x1="61055" y1="61558" x2="61055" y2="61558"/>
                          <a14:foregroundMark x1="61055" y1="61558" x2="61055" y2="61558"/>
                          <a14:foregroundMark x1="61055" y1="61558" x2="61055" y2="61558"/>
                          <a14:foregroundMark x1="61055" y1="61558" x2="61055" y2="61558"/>
                          <a14:foregroundMark x1="61055" y1="61558" x2="61809" y2="62563"/>
                          <a14:foregroundMark x1="61809" y1="62563" x2="40452" y2="64824"/>
                          <a14:foregroundMark x1="40452" y1="64824" x2="60302" y2="60050"/>
                          <a14:foregroundMark x1="60302" y1="60050" x2="40955" y2="70854"/>
                          <a14:foregroundMark x1="40955" y1="70854" x2="42462" y2="60302"/>
                          <a14:foregroundMark x1="51256" y1="75879" x2="51256" y2="75879"/>
                          <a14:foregroundMark x1="51256" y1="75879" x2="51256" y2="75879"/>
                          <a14:foregroundMark x1="51256" y1="76633" x2="51256" y2="76633"/>
                          <a14:foregroundMark x1="51256" y1="76633" x2="51256" y2="76633"/>
                          <a14:foregroundMark x1="51256" y1="76633" x2="51256" y2="76633"/>
                          <a14:foregroundMark x1="51508" y1="85176" x2="51508" y2="85176"/>
                          <a14:foregroundMark x1="51508" y1="85176" x2="51508" y2="85176"/>
                        </a14:backgroundRemoval>
                      </a14:imgEffect>
                    </a14:imgLayer>
                  </a14:imgProps>
                </a:ext>
              </a:extLst>
            </a:blip>
            <a:srcRect t="26635"/>
            <a:stretch/>
          </p:blipFill>
          <p:spPr>
            <a:xfrm>
              <a:off x="-274680" y="2822813"/>
              <a:ext cx="1943100" cy="1620786"/>
            </a:xfrm>
            <a:prstGeom prst="rect">
              <a:avLst/>
            </a:prstGeom>
          </p:spPr>
        </p:pic>
        <p:sp>
          <p:nvSpPr>
            <p:cNvPr id="20" name="مستطيل 19">
              <a:extLst>
                <a:ext uri="{FF2B5EF4-FFF2-40B4-BE49-F238E27FC236}">
                  <a16:creationId xmlns:a16="http://schemas.microsoft.com/office/drawing/2014/main" id="{34E8A190-FE9E-4FE4-BCF6-A9BAC5CBAE22}"/>
                </a:ext>
              </a:extLst>
            </p:cNvPr>
            <p:cNvSpPr/>
            <p:nvPr/>
          </p:nvSpPr>
          <p:spPr>
            <a:xfrm>
              <a:off x="-109970" y="3992115"/>
              <a:ext cx="1613680" cy="5341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Down">
                <a:avLst>
                  <a:gd name="adj" fmla="val 598137"/>
                </a:avLst>
              </a:prstTxWarp>
              <a:spAutoFit/>
            </a:bodyPr>
            <a:lstStyle/>
            <a:p>
              <a:pPr algn="ctr"/>
              <a:r>
                <a:rPr lang="en-US" sz="2000" b="1" cap="none" spc="0" dirty="0">
                  <a:ln w="0"/>
                  <a:solidFill>
                    <a:schemeClr val="tx1"/>
                  </a:solidFill>
                </a:rPr>
                <a:t>What had happened?</a:t>
              </a:r>
              <a:endParaRPr lang="ar-SA" sz="2000" b="1" cap="none" spc="0" dirty="0">
                <a:ln w="0"/>
                <a:solidFill>
                  <a:schemeClr val="tx1"/>
                </a:solidFill>
              </a:endParaRPr>
            </a:p>
          </p:txBody>
        </p:sp>
      </p:grpSp>
      <p:sp>
        <p:nvSpPr>
          <p:cNvPr id="25" name="Rectangle 9">
            <a:extLst>
              <a:ext uri="{FF2B5EF4-FFF2-40B4-BE49-F238E27FC236}">
                <a16:creationId xmlns:a16="http://schemas.microsoft.com/office/drawing/2014/main" id="{49DF989E-6B84-4902-8053-599FB842610D}"/>
              </a:ext>
            </a:extLst>
          </p:cNvPr>
          <p:cNvSpPr/>
          <p:nvPr/>
        </p:nvSpPr>
        <p:spPr>
          <a:xfrm>
            <a:off x="5707008" y="472602"/>
            <a:ext cx="2949312" cy="369332"/>
          </a:xfrm>
          <a:prstGeom prst="rect">
            <a:avLst/>
          </a:prstGeom>
          <a:noFill/>
          <a:ln w="28575">
            <a:solidFill>
              <a:srgbClr val="E59182"/>
            </a:solidFill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Use </a:t>
            </a:r>
            <a:r>
              <a:rPr lang="en-US" sz="1800" b="1" dirty="0">
                <a:solidFill>
                  <a:srgbClr val="E59182"/>
                </a:solidFill>
                <a:latin typeface="+mn-lt"/>
              </a:rPr>
              <a:t>had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+ </a:t>
            </a:r>
            <a:r>
              <a:rPr lang="en-US" sz="1800" b="1" dirty="0">
                <a:solidFill>
                  <a:srgbClr val="92D050"/>
                </a:solidFill>
                <a:latin typeface="+mn-lt"/>
              </a:rPr>
              <a:t>past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n-US" sz="1800" b="1" dirty="0">
                <a:solidFill>
                  <a:srgbClr val="92D050"/>
                </a:solidFill>
                <a:latin typeface="+mn-lt"/>
              </a:rPr>
              <a:t>participle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6" name="Picture 2" descr="Clientmoji">
            <a:extLst>
              <a:ext uri="{FF2B5EF4-FFF2-40B4-BE49-F238E27FC236}">
                <a16:creationId xmlns:a16="http://schemas.microsoft.com/office/drawing/2014/main" id="{AEE9C490-E74D-4FB2-A193-BECE6CF61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664" y="59678"/>
            <a:ext cx="1034832" cy="107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9">
            <a:extLst>
              <a:ext uri="{FF2B5EF4-FFF2-40B4-BE49-F238E27FC236}">
                <a16:creationId xmlns:a16="http://schemas.microsoft.com/office/drawing/2014/main" id="{549C19F3-D782-4B46-9C42-D10C99BA0700}"/>
              </a:ext>
            </a:extLst>
          </p:cNvPr>
          <p:cNvSpPr/>
          <p:nvPr/>
        </p:nvSpPr>
        <p:spPr>
          <a:xfrm>
            <a:off x="5007293" y="1948313"/>
            <a:ext cx="4000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They </a:t>
            </a:r>
            <a:r>
              <a:rPr lang="en-US" sz="1800" b="1" dirty="0">
                <a:solidFill>
                  <a:srgbClr val="E59182"/>
                </a:solidFill>
                <a:latin typeface="+mn-lt"/>
              </a:rPr>
              <a:t>had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n-US" sz="1800" b="1" dirty="0">
                <a:solidFill>
                  <a:srgbClr val="92D050"/>
                </a:solidFill>
                <a:latin typeface="+mn-lt"/>
              </a:rPr>
              <a:t>broken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some plates.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Rectangle 9">
            <a:extLst>
              <a:ext uri="{FF2B5EF4-FFF2-40B4-BE49-F238E27FC236}">
                <a16:creationId xmlns:a16="http://schemas.microsoft.com/office/drawing/2014/main" id="{360C5ADF-C737-4A8B-951E-CDF0FDAF61EA}"/>
              </a:ext>
            </a:extLst>
          </p:cNvPr>
          <p:cNvSpPr/>
          <p:nvPr/>
        </p:nvSpPr>
        <p:spPr>
          <a:xfrm>
            <a:off x="5007293" y="2376504"/>
            <a:ext cx="4145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The little boy </a:t>
            </a:r>
            <a:r>
              <a:rPr lang="en-US" sz="1800" b="1" dirty="0">
                <a:solidFill>
                  <a:srgbClr val="E59182"/>
                </a:solidFill>
                <a:latin typeface="+mn-lt"/>
              </a:rPr>
              <a:t>had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n-US" sz="1800" b="1" dirty="0">
                <a:solidFill>
                  <a:srgbClr val="92D050"/>
                </a:solidFill>
                <a:latin typeface="+mn-lt"/>
              </a:rPr>
              <a:t>drawn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on the wall.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0" name="Rectangle 9">
            <a:extLst>
              <a:ext uri="{FF2B5EF4-FFF2-40B4-BE49-F238E27FC236}">
                <a16:creationId xmlns:a16="http://schemas.microsoft.com/office/drawing/2014/main" id="{01F9B3EC-6468-42B5-B281-4BAB76C32A3C}"/>
              </a:ext>
            </a:extLst>
          </p:cNvPr>
          <p:cNvSpPr/>
          <p:nvPr/>
        </p:nvSpPr>
        <p:spPr>
          <a:xfrm>
            <a:off x="5007293" y="2824532"/>
            <a:ext cx="4000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The girl </a:t>
            </a:r>
            <a:r>
              <a:rPr lang="en-US" sz="1800" b="1" dirty="0">
                <a:solidFill>
                  <a:srgbClr val="E59182"/>
                </a:solidFill>
                <a:latin typeface="+mn-lt"/>
              </a:rPr>
              <a:t>had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n-US" sz="1800" b="1" dirty="0">
                <a:solidFill>
                  <a:srgbClr val="92D050"/>
                </a:solidFill>
                <a:latin typeface="+mn-lt"/>
              </a:rPr>
              <a:t>worn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her mom dress.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1" name="Rectangle 9">
            <a:extLst>
              <a:ext uri="{FF2B5EF4-FFF2-40B4-BE49-F238E27FC236}">
                <a16:creationId xmlns:a16="http://schemas.microsoft.com/office/drawing/2014/main" id="{AD72CF7A-C38D-44DF-8BEE-0064F6C3E0EE}"/>
              </a:ext>
            </a:extLst>
          </p:cNvPr>
          <p:cNvSpPr/>
          <p:nvPr/>
        </p:nvSpPr>
        <p:spPr>
          <a:xfrm>
            <a:off x="5019157" y="3308164"/>
            <a:ext cx="4000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They </a:t>
            </a:r>
            <a:r>
              <a:rPr lang="en-US" sz="1800" b="1" dirty="0">
                <a:solidFill>
                  <a:srgbClr val="E59182"/>
                </a:solidFill>
                <a:latin typeface="+mn-lt"/>
              </a:rPr>
              <a:t>had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n-US" sz="1800" b="1" dirty="0">
                <a:solidFill>
                  <a:srgbClr val="92D050"/>
                </a:solidFill>
                <a:latin typeface="+mn-lt"/>
              </a:rPr>
              <a:t>read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some books.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07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/>
      <p:bldP spid="29" grpId="0"/>
      <p:bldP spid="30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C7F25FE0-343C-4CB7-80BC-E3EDBA2F00E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175"/>
          <a:stretch/>
        </p:blipFill>
        <p:spPr>
          <a:xfrm>
            <a:off x="167640" y="183144"/>
            <a:ext cx="8816340" cy="3832596"/>
          </a:xfrm>
          <a:prstGeom prst="rect">
            <a:avLst/>
          </a:prstGeom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887EDA13-92F2-4622-8F9A-6C1797BB5D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3991" y="4009990"/>
            <a:ext cx="6770924" cy="518749"/>
          </a:xfrm>
          <a:prstGeom prst="rect">
            <a:avLst/>
          </a:prstGeom>
        </p:spPr>
      </p:pic>
      <p:sp>
        <p:nvSpPr>
          <p:cNvPr id="20" name="Rectangle 11">
            <a:extLst>
              <a:ext uri="{FF2B5EF4-FFF2-40B4-BE49-F238E27FC236}">
                <a16:creationId xmlns:a16="http://schemas.microsoft.com/office/drawing/2014/main" id="{1284928B-E263-4C2B-887F-94D01312EE10}"/>
              </a:ext>
            </a:extLst>
          </p:cNvPr>
          <p:cNvSpPr/>
          <p:nvPr/>
        </p:nvSpPr>
        <p:spPr>
          <a:xfrm>
            <a:off x="2766109" y="2196285"/>
            <a:ext cx="30708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People saw a man in dark pants, white shirt, and a black tie in Erika’s house. Erika and her husband also heard noises in the night.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67ED196C-6E42-47F0-95FC-C607F76F92EA}"/>
              </a:ext>
            </a:extLst>
          </p:cNvPr>
          <p:cNvSpPr/>
          <p:nvPr/>
        </p:nvSpPr>
        <p:spPr>
          <a:xfrm>
            <a:off x="2758441" y="3055883"/>
            <a:ext cx="31470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Fred and Mildred saw a bright glow from some bushes. As they got close, they saw thousands of tiny lights on the bushes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2" name="Rectangle 13">
            <a:extLst>
              <a:ext uri="{FF2B5EF4-FFF2-40B4-BE49-F238E27FC236}">
                <a16:creationId xmlns:a16="http://schemas.microsoft.com/office/drawing/2014/main" id="{4E389899-5429-4C17-9A37-15831A704F4A}"/>
              </a:ext>
            </a:extLst>
          </p:cNvPr>
          <p:cNvSpPr/>
          <p:nvPr/>
        </p:nvSpPr>
        <p:spPr>
          <a:xfrm>
            <a:off x="5875456" y="2260030"/>
            <a:ext cx="27276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The man might have been a ghost.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3" name="Rectangle 14">
            <a:extLst>
              <a:ext uri="{FF2B5EF4-FFF2-40B4-BE49-F238E27FC236}">
                <a16:creationId xmlns:a16="http://schemas.microsoft.com/office/drawing/2014/main" id="{E85C8DE5-B933-44C3-B34D-C83EA72180D3}"/>
              </a:ext>
            </a:extLst>
          </p:cNvPr>
          <p:cNvSpPr/>
          <p:nvPr/>
        </p:nvSpPr>
        <p:spPr>
          <a:xfrm>
            <a:off x="5875456" y="3173110"/>
            <a:ext cx="27276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They must have been fireflies.</a:t>
            </a:r>
          </a:p>
        </p:txBody>
      </p:sp>
      <p:pic>
        <p:nvPicPr>
          <p:cNvPr id="25" name="Google Shape;227;p20">
            <a:extLst>
              <a:ext uri="{FF2B5EF4-FFF2-40B4-BE49-F238E27FC236}">
                <a16:creationId xmlns:a16="http://schemas.microsoft.com/office/drawing/2014/main" id="{2B32A6ED-BDA6-46B2-B3F8-8AF30876A949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060878" y="-4791"/>
            <a:ext cx="1124630" cy="1012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Listening">
            <a:hlinkClick r:id="" action="ppaction://media"/>
            <a:extLst>
              <a:ext uri="{FF2B5EF4-FFF2-40B4-BE49-F238E27FC236}">
                <a16:creationId xmlns:a16="http://schemas.microsoft.com/office/drawing/2014/main" id="{428AE475-2842-41C9-BF1B-7AF0BD4DBA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973841" y="234244"/>
            <a:ext cx="323991" cy="32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03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083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0" grpId="0" build="p"/>
      <p:bldP spid="21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F63BD40-32BA-463D-92F1-45C21B35AF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78" y="320565"/>
            <a:ext cx="8556478" cy="1815059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  <p:pic>
        <p:nvPicPr>
          <p:cNvPr id="16" name="Pronunciation">
            <a:hlinkClick r:id="" action="ppaction://media"/>
            <a:extLst>
              <a:ext uri="{FF2B5EF4-FFF2-40B4-BE49-F238E27FC236}">
                <a16:creationId xmlns:a16="http://schemas.microsoft.com/office/drawing/2014/main" id="{BCADF790-0484-4D3F-B679-C9320031FF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8068290" y="259080"/>
            <a:ext cx="396240" cy="396240"/>
          </a:xfrm>
          <a:prstGeom prst="rect">
            <a:avLst/>
          </a:prstGeom>
        </p:spPr>
      </p:pic>
      <p:pic>
        <p:nvPicPr>
          <p:cNvPr id="20" name="Google Shape;227;p20">
            <a:extLst>
              <a:ext uri="{FF2B5EF4-FFF2-40B4-BE49-F238E27FC236}">
                <a16:creationId xmlns:a16="http://schemas.microsoft.com/office/drawing/2014/main" id="{129EF425-8749-42D4-B2FF-FC4902E82925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26049" y="0"/>
            <a:ext cx="1124630" cy="1012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286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243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85DC5B9-8A0C-41E6-85C7-237342D5A1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99" y="302040"/>
            <a:ext cx="8322422" cy="2563080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  <p:pic>
        <p:nvPicPr>
          <p:cNvPr id="19" name="Picture 2" descr="Bitmoji Image">
            <a:extLst>
              <a:ext uri="{FF2B5EF4-FFF2-40B4-BE49-F238E27FC236}">
                <a16:creationId xmlns:a16="http://schemas.microsoft.com/office/drawing/2014/main" id="{B5D6AA33-A5E0-4868-9060-EB1F7F021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1729739"/>
            <a:ext cx="1611006" cy="355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80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A9798117-39F5-4258-9317-96C3CA6E0FA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8195" y="658692"/>
            <a:ext cx="3164952" cy="2600886"/>
          </a:xfrm>
          <a:prstGeom prst="rect">
            <a:avLst/>
          </a:prstGeom>
        </p:spPr>
      </p:pic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F4B8AEA8-C5F2-4CA0-BCE4-1A6781A4B3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Google Shape;190;p18" descr="Bitmoji Image">
            <a:extLst>
              <a:ext uri="{FF2B5EF4-FFF2-40B4-BE49-F238E27FC236}">
                <a16:creationId xmlns:a16="http://schemas.microsoft.com/office/drawing/2014/main" id="{C010FA88-0BEA-4080-8B20-B6759D256F7E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 flipH="1">
            <a:off x="3654032" y="-974797"/>
            <a:ext cx="3291889" cy="4820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49617AC-C7CE-4186-A75E-6648EBC1E37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646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8" name="Google Shape;424;p33">
            <a:extLst>
              <a:ext uri="{FF2B5EF4-FFF2-40B4-BE49-F238E27FC236}">
                <a16:creationId xmlns:a16="http://schemas.microsoft.com/office/drawing/2014/main" id="{A39DEA95-BFDE-4C7B-8F4F-6450674EB41C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21C92202-E580-4FDC-ACD4-47A67E41E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Google Shape;425;p33">
            <a:extLst>
              <a:ext uri="{FF2B5EF4-FFF2-40B4-BE49-F238E27FC236}">
                <a16:creationId xmlns:a16="http://schemas.microsoft.com/office/drawing/2014/main" id="{98FC4EF6-3E9C-4EBE-B986-6FB2AA74E32D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F3ED7EF7-1903-40AB-A01A-0CBE934248C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82248" y="954301"/>
            <a:ext cx="3771900" cy="4047503"/>
          </a:xfrm>
          <a:prstGeom prst="rect">
            <a:avLst/>
          </a:prstGeom>
        </p:spPr>
      </p:pic>
      <p:pic>
        <p:nvPicPr>
          <p:cNvPr id="14338" name="Picture 2" descr="مشاهدة صورة المصدر">
            <a:extLst>
              <a:ext uri="{FF2B5EF4-FFF2-40B4-BE49-F238E27FC236}">
                <a16:creationId xmlns:a16="http://schemas.microsoft.com/office/drawing/2014/main" id="{E8204C20-12D5-4593-B3F7-F4032B418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7000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0240EF9F-FF3B-453A-AAA3-DB5FF8015D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49" y="1210926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94E8F7B7-BE62-4FC3-9E4D-48DDE42340C9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40F0B3AD-E20E-441F-A0DD-F312EDA23E84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994975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16" name="Google Shape;116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3800" y="309850"/>
            <a:ext cx="4138200" cy="322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2" name="Graphic 7" descr="Illustration of a blue bag of school supplies character ">
            <a:extLst>
              <a:ext uri="{FF2B5EF4-FFF2-40B4-BE49-F238E27FC236}">
                <a16:creationId xmlns:a16="http://schemas.microsoft.com/office/drawing/2014/main" id="{B6969643-0EA7-4106-9194-906B672D60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185999" y="3735894"/>
            <a:ext cx="1530664" cy="1053306"/>
          </a:xfrm>
          <a:prstGeom prst="rect">
            <a:avLst/>
          </a:prstGeom>
        </p:spPr>
      </p:pic>
      <p:pic>
        <p:nvPicPr>
          <p:cNvPr id="3" name="Graphic 11" descr="Illustration of a pencil character ">
            <a:extLst>
              <a:ext uri="{FF2B5EF4-FFF2-40B4-BE49-F238E27FC236}">
                <a16:creationId xmlns:a16="http://schemas.microsoft.com/office/drawing/2014/main" id="{097E16DB-6555-401C-BAD3-DCED70F427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1077964">
            <a:off x="948575" y="3581081"/>
            <a:ext cx="720251" cy="1263785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837473B0-CC2E-450A-ABE3-18F120FF3D39}">
                <a1611:picAttrSrcUrl xmlns:a1611="http://schemas.microsoft.com/office/drawing/2016/11/main" r:id="rId21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4" name="Google Shape;87;p14">
            <a:extLst>
              <a:ext uri="{FF2B5EF4-FFF2-40B4-BE49-F238E27FC236}">
                <a16:creationId xmlns:a16="http://schemas.microsoft.com/office/drawing/2014/main" id="{F6CF4161-8576-4694-87FF-46B4DA4D2F06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6" name="Picture 2" descr="مشاهدة صورة المصدر">
            <a:extLst>
              <a:ext uri="{FF2B5EF4-FFF2-40B4-BE49-F238E27FC236}">
                <a16:creationId xmlns:a16="http://schemas.microsoft.com/office/drawing/2014/main" id="{8F0C0442-BDD5-442F-8233-07885C1370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lientmoji">
            <a:extLst>
              <a:ext uri="{FF2B5EF4-FFF2-40B4-BE49-F238E27FC236}">
                <a16:creationId xmlns:a16="http://schemas.microsoft.com/office/drawing/2014/main" id="{1D2D06A3-BCC7-46BC-8127-2B7E5C4DB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504" y="-33776"/>
            <a:ext cx="3347136" cy="384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D0E9188-78AD-4536-887B-D181DF6E656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746ED58A-2AC5-4F6C-971C-8567F704E6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8636" y="1210926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63A12F95-9AEF-4A9C-B3B8-C75B559007AC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A112E11D-C7CD-460C-8CD4-C1684E18C49D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8585323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D3199DAC-9F75-4476-AE10-2DDA30CA3A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02975" y="1493603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9D895103-DCEE-48F8-B209-9E87F8A52D3F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7B76C9B7-F0AC-4621-8382-3B330FE6D0FF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5758413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F445FB2F-1DAE-43D2-A364-62144B13E4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61700" y="1353654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2E3F3F0E-067A-4C77-8792-5B6D665FD813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1C6F2211-D5FC-4715-ABAA-058463E87AD0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6901159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0863E404-4504-4ED4-A027-203BC5AD22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0476" y="1403683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1A79E8B1-0E0A-4779-BA88-313731D70C2C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766A3296-4887-4FB8-8DAC-A059B00D82E0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9111619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4724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oogle Shape;426;p33">
            <a:extLst>
              <a:ext uri="{FF2B5EF4-FFF2-40B4-BE49-F238E27FC236}">
                <a16:creationId xmlns:a16="http://schemas.microsoft.com/office/drawing/2014/main" id="{989C7BC8-900D-49A2-B3E1-08B4244CE7D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91151" y="1239401"/>
            <a:ext cx="1646600" cy="17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051007E3-2DA1-418A-839F-541476DF711D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2C99CA64-BA71-4BE5-ACF0-84E9F6AE9200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836435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2" name="Graphic 7" descr="Illustration of a blue bag of school supplies character ">
            <a:extLst>
              <a:ext uri="{FF2B5EF4-FFF2-40B4-BE49-F238E27FC236}">
                <a16:creationId xmlns:a16="http://schemas.microsoft.com/office/drawing/2014/main" id="{B6969643-0EA7-4106-9194-906B672D60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185999" y="3735894"/>
            <a:ext cx="1530664" cy="1053306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4" name="Picture Placeholder 9">
            <a:extLst>
              <a:ext uri="{FF2B5EF4-FFF2-40B4-BE49-F238E27FC236}">
                <a16:creationId xmlns:a16="http://schemas.microsoft.com/office/drawing/2014/main" id="{E65DAECF-9FFD-4FFD-8710-264D898EFCA4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/>
        </p:blipFill>
        <p:spPr>
          <a:xfrm>
            <a:off x="1694825" y="265773"/>
            <a:ext cx="3394137" cy="33667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7" name="Google Shape;87;p14">
            <a:extLst>
              <a:ext uri="{FF2B5EF4-FFF2-40B4-BE49-F238E27FC236}">
                <a16:creationId xmlns:a16="http://schemas.microsoft.com/office/drawing/2014/main" id="{24C03D08-F2F6-4B40-8377-1516F504159A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5" name="Picture 10" descr="hand pointer">
            <a:extLst>
              <a:ext uri="{FF2B5EF4-FFF2-40B4-BE49-F238E27FC236}">
                <a16:creationId xmlns:a16="http://schemas.microsoft.com/office/drawing/2014/main" id="{011164FB-9B75-4112-B8D9-CE9910272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1" y="1510715"/>
            <a:ext cx="2636521" cy="329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مشاهدة صورة المصدر">
            <a:extLst>
              <a:ext uri="{FF2B5EF4-FFF2-40B4-BE49-F238E27FC236}">
                <a16:creationId xmlns:a16="http://schemas.microsoft.com/office/drawing/2014/main" id="{3EC66782-382F-4DDD-B749-82A5F65D0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11" descr="Illustration of a pencil character ">
            <a:extLst>
              <a:ext uri="{FF2B5EF4-FFF2-40B4-BE49-F238E27FC236}">
                <a16:creationId xmlns:a16="http://schemas.microsoft.com/office/drawing/2014/main" id="{097E16DB-6555-401C-BAD3-DCED70F4271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21077964">
            <a:off x="948575" y="3581081"/>
            <a:ext cx="720251" cy="1263785"/>
          </a:xfrm>
          <a:prstGeom prst="rect">
            <a:avLst/>
          </a:prstGeom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2D9AFB3-C385-49ED-B98F-BC5E726E589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259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5"/>
            <a:ext cx="7576268" cy="4842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4185562"/>
            <a:ext cx="3514375" cy="1447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3" name="Google Shape;167;p17">
            <a:extLst>
              <a:ext uri="{FF2B5EF4-FFF2-40B4-BE49-F238E27FC236}">
                <a16:creationId xmlns:a16="http://schemas.microsoft.com/office/drawing/2014/main" id="{DC841F7E-F3B8-4473-901B-5F98E2DD292E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30593" y="1582054"/>
            <a:ext cx="2339808" cy="311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56A4D0BB-4590-4CB8-8CB8-4C0E36720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فقاعة الكلام: مستطيلة مستديرة الزوايا 1">
            <a:extLst>
              <a:ext uri="{FF2B5EF4-FFF2-40B4-BE49-F238E27FC236}">
                <a16:creationId xmlns:a16="http://schemas.microsoft.com/office/drawing/2014/main" id="{F76AACEF-EDAB-4674-B100-E75EB495FFE6}"/>
              </a:ext>
            </a:extLst>
          </p:cNvPr>
          <p:cNvSpPr/>
          <p:nvPr/>
        </p:nvSpPr>
        <p:spPr>
          <a:xfrm>
            <a:off x="6774180" y="1732242"/>
            <a:ext cx="1249143" cy="931552"/>
          </a:xfrm>
          <a:prstGeom prst="wedgeRoundRectCallout">
            <a:avLst>
              <a:gd name="adj1" fmla="val 51581"/>
              <a:gd name="adj2" fmla="val 69439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200" dirty="0">
                <a:cs typeface="+mj-cs"/>
              </a:rPr>
              <a:t>Let’s do the homework before starting the lesson.</a:t>
            </a:r>
            <a:endParaRPr lang="ar-SA" sz="1200" dirty="0">
              <a:cs typeface="+mj-cs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803D0E4-7E7F-4000-B26E-CCC4C4B87CA3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447" y="178351"/>
            <a:ext cx="5962819" cy="3565357"/>
          </a:xfrm>
          <a:prstGeom prst="rect">
            <a:avLst/>
          </a:prstGeom>
        </p:spPr>
      </p:pic>
      <p:sp>
        <p:nvSpPr>
          <p:cNvPr id="37" name="Rectangle 8">
            <a:extLst>
              <a:ext uri="{FF2B5EF4-FFF2-40B4-BE49-F238E27FC236}">
                <a16:creationId xmlns:a16="http://schemas.microsoft.com/office/drawing/2014/main" id="{3B73F890-48AB-4081-8DD8-3C2293C761FB}"/>
              </a:ext>
            </a:extLst>
          </p:cNvPr>
          <p:cNvSpPr/>
          <p:nvPr/>
        </p:nvSpPr>
        <p:spPr>
          <a:xfrm rot="16200000">
            <a:off x="-1788808" y="2134507"/>
            <a:ext cx="446400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Mega Goal 2 .. </a:t>
            </a: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WB (40)</a:t>
            </a:r>
          </a:p>
        </p:txBody>
      </p:sp>
      <p:sp>
        <p:nvSpPr>
          <p:cNvPr id="28" name="TextBox 9">
            <a:extLst>
              <a:ext uri="{FF2B5EF4-FFF2-40B4-BE49-F238E27FC236}">
                <a16:creationId xmlns:a16="http://schemas.microsoft.com/office/drawing/2014/main" id="{905DCC69-C825-4910-850C-C9949C7C454E}"/>
              </a:ext>
            </a:extLst>
          </p:cNvPr>
          <p:cNvSpPr txBox="1"/>
          <p:nvPr/>
        </p:nvSpPr>
        <p:spPr>
          <a:xfrm>
            <a:off x="2919735" y="952435"/>
            <a:ext cx="9543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Tx/>
              <a:defRPr/>
            </a:pPr>
            <a:r>
              <a:rPr lang="en-US" sz="1200" kern="1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can’t</a:t>
            </a:r>
          </a:p>
        </p:txBody>
      </p:sp>
      <p:sp>
        <p:nvSpPr>
          <p:cNvPr id="29" name="TextBox 10">
            <a:extLst>
              <a:ext uri="{FF2B5EF4-FFF2-40B4-BE49-F238E27FC236}">
                <a16:creationId xmlns:a16="http://schemas.microsoft.com/office/drawing/2014/main" id="{74D9ECF5-7F5E-4A20-B687-2D08C3F57AD4}"/>
              </a:ext>
            </a:extLst>
          </p:cNvPr>
          <p:cNvSpPr txBox="1"/>
          <p:nvPr/>
        </p:nvSpPr>
        <p:spPr>
          <a:xfrm>
            <a:off x="1733082" y="1395075"/>
            <a:ext cx="5798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Tx/>
              <a:defRPr/>
            </a:pPr>
            <a:r>
              <a:rPr lang="en-US" sz="1200" kern="1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must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TextBox 11">
            <a:extLst>
              <a:ext uri="{FF2B5EF4-FFF2-40B4-BE49-F238E27FC236}">
                <a16:creationId xmlns:a16="http://schemas.microsoft.com/office/drawing/2014/main" id="{88512C81-1B9F-4651-8CB3-2A8FDF039023}"/>
              </a:ext>
            </a:extLst>
          </p:cNvPr>
          <p:cNvSpPr txBox="1"/>
          <p:nvPr/>
        </p:nvSpPr>
        <p:spPr>
          <a:xfrm>
            <a:off x="2507875" y="1851184"/>
            <a:ext cx="8237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Tx/>
              <a:defRPr/>
            </a:pPr>
            <a:r>
              <a:rPr lang="en-US" sz="1200" kern="1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might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TextBox 12">
            <a:extLst>
              <a:ext uri="{FF2B5EF4-FFF2-40B4-BE49-F238E27FC236}">
                <a16:creationId xmlns:a16="http://schemas.microsoft.com/office/drawing/2014/main" id="{E509AAFB-7B76-4970-B42C-99096C73B1DD}"/>
              </a:ext>
            </a:extLst>
          </p:cNvPr>
          <p:cNvSpPr txBox="1"/>
          <p:nvPr/>
        </p:nvSpPr>
        <p:spPr>
          <a:xfrm>
            <a:off x="3374256" y="2295717"/>
            <a:ext cx="10232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Tx/>
              <a:defRPr/>
            </a:pPr>
            <a:r>
              <a:rPr lang="en-US" sz="1200" kern="1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must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4" name="TextBox 13">
            <a:extLst>
              <a:ext uri="{FF2B5EF4-FFF2-40B4-BE49-F238E27FC236}">
                <a16:creationId xmlns:a16="http://schemas.microsoft.com/office/drawing/2014/main" id="{ED70A7EF-48D5-4072-B6EE-5638A6AFC57E}"/>
              </a:ext>
            </a:extLst>
          </p:cNvPr>
          <p:cNvSpPr txBox="1"/>
          <p:nvPr/>
        </p:nvSpPr>
        <p:spPr>
          <a:xfrm>
            <a:off x="1584281" y="2744878"/>
            <a:ext cx="75938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Tx/>
              <a:defRPr/>
            </a:pPr>
            <a:r>
              <a:rPr lang="en-US" sz="1200" kern="1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can’t</a:t>
            </a:r>
          </a:p>
        </p:txBody>
      </p:sp>
      <p:sp>
        <p:nvSpPr>
          <p:cNvPr id="35" name="TextBox 13">
            <a:extLst>
              <a:ext uri="{FF2B5EF4-FFF2-40B4-BE49-F238E27FC236}">
                <a16:creationId xmlns:a16="http://schemas.microsoft.com/office/drawing/2014/main" id="{1C23A9A0-019B-4601-BD77-6B972A77989E}"/>
              </a:ext>
            </a:extLst>
          </p:cNvPr>
          <p:cNvSpPr txBox="1"/>
          <p:nvPr/>
        </p:nvSpPr>
        <p:spPr>
          <a:xfrm>
            <a:off x="2373902" y="3180628"/>
            <a:ext cx="6179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Tx/>
              <a:defRPr/>
            </a:pPr>
            <a:r>
              <a:rPr lang="en-US" sz="1200" kern="1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might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6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B8B7913-CBA5-4ED2-9639-6603668E85E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5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7" grpId="0" animBg="1"/>
      <p:bldP spid="28" grpId="0"/>
      <p:bldP spid="29" grpId="0"/>
      <p:bldP spid="30" grpId="0"/>
      <p:bldP spid="31" grpId="0"/>
      <p:bldP spid="34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7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8">
            <a:alphaModFix/>
          </a:blip>
          <a:srcRect l="100000" t="189740" r="-100000" b="-189740"/>
          <a:stretch/>
        </p:blipFill>
        <p:spPr>
          <a:xfrm>
            <a:off x="3000889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11501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10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7632831" y="3002889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5654742" y="2811078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772304" y="3180629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flipH="1">
            <a:off x="7097017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8191324" y="211449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837473B0-CC2E-450A-ABE3-18F120FF3D39}">
                <a1611:picAttrSrcUrl xmlns:a1611="http://schemas.microsoft.com/office/drawing/2016/11/main" r:id="rId19"/>
              </a:ext>
            </a:extLst>
          </a:blip>
          <a:srcRect t="3973" b="57040"/>
          <a:stretch/>
        </p:blipFill>
        <p:spPr>
          <a:xfrm>
            <a:off x="6487249" y="-1635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8079894" y="1047276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9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8" name="Google Shape;139;p16">
            <a:extLst>
              <a:ext uri="{FF2B5EF4-FFF2-40B4-BE49-F238E27FC236}">
                <a16:creationId xmlns:a16="http://schemas.microsoft.com/office/drawing/2014/main" id="{384C48F1-7F8F-4BE5-AD3F-563D0BCC85CB}"/>
              </a:ext>
            </a:extLst>
          </p:cNvPr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 flipH="1">
            <a:off x="4532498" y="111099"/>
            <a:ext cx="2161825" cy="241225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137;p16">
            <a:extLst>
              <a:ext uri="{FF2B5EF4-FFF2-40B4-BE49-F238E27FC236}">
                <a16:creationId xmlns:a16="http://schemas.microsoft.com/office/drawing/2014/main" id="{4F4903C4-9DA0-41BC-A78A-90DF994A51F2}"/>
              </a:ext>
            </a:extLst>
          </p:cNvPr>
          <p:cNvSpPr/>
          <p:nvPr/>
        </p:nvSpPr>
        <p:spPr>
          <a:xfrm>
            <a:off x="272191" y="210752"/>
            <a:ext cx="2440529" cy="330269"/>
          </a:xfrm>
          <a:prstGeom prst="homePlate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200" b="1" dirty="0">
                <a:solidFill>
                  <a:srgbClr val="660000"/>
                </a:solidFill>
                <a:ea typeface="Trebuchet MS"/>
                <a:cs typeface="Trebuchet MS"/>
                <a:sym typeface="Trebuchet MS"/>
              </a:rPr>
              <a:t>Revising the previous lesson</a:t>
            </a:r>
            <a:endParaRPr lang="en-US" sz="1200" b="1" dirty="0">
              <a:solidFill>
                <a:srgbClr val="38761D"/>
              </a:solidFill>
              <a:ea typeface="Trebuchet MS"/>
              <a:cs typeface="Trebuchet MS"/>
              <a:sym typeface="Trebuchet MS"/>
            </a:endParaRPr>
          </a:p>
        </p:txBody>
      </p:sp>
      <p:pic>
        <p:nvPicPr>
          <p:cNvPr id="29" name="Graphic 7" descr="Illustration of a blue bag of school supplies character ">
            <a:extLst>
              <a:ext uri="{FF2B5EF4-FFF2-40B4-BE49-F238E27FC236}">
                <a16:creationId xmlns:a16="http://schemas.microsoft.com/office/drawing/2014/main" id="{3C1214AA-5C4D-4041-A0BD-6F6130DA460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948715" y="3652389"/>
            <a:ext cx="1862894" cy="1281925"/>
          </a:xfrm>
          <a:prstGeom prst="rect">
            <a:avLst/>
          </a:prstGeom>
        </p:spPr>
      </p:pic>
      <p:pic>
        <p:nvPicPr>
          <p:cNvPr id="30" name="Graphic 11" descr="Illustration of a pencil character ">
            <a:extLst>
              <a:ext uri="{FF2B5EF4-FFF2-40B4-BE49-F238E27FC236}">
                <a16:creationId xmlns:a16="http://schemas.microsoft.com/office/drawing/2014/main" id="{1578FD9C-909C-4632-94E3-EDC0B434DC5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 rot="21077964">
            <a:off x="99177" y="3433206"/>
            <a:ext cx="866842" cy="1478732"/>
          </a:xfrm>
          <a:prstGeom prst="rect">
            <a:avLst/>
          </a:prstGeom>
        </p:spPr>
      </p:pic>
      <p:pic>
        <p:nvPicPr>
          <p:cNvPr id="33" name="Picture 2" descr="مشاهدة صورة المصدر">
            <a:extLst>
              <a:ext uri="{FF2B5EF4-FFF2-40B4-BE49-F238E27FC236}">
                <a16:creationId xmlns:a16="http://schemas.microsoft.com/office/drawing/2014/main" id="{3256B586-A0C9-4225-958A-369C9E86F3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2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زر الإجراء: &quot;الانتقال للأمام&quot; أو &quot;التالي&quot; 34">
            <a:hlinkClick r:id="rId27" highlightClick="1"/>
            <a:extLst>
              <a:ext uri="{FF2B5EF4-FFF2-40B4-BE49-F238E27FC236}">
                <a16:creationId xmlns:a16="http://schemas.microsoft.com/office/drawing/2014/main" id="{FB5F5A00-B4A2-4C06-BD4C-CE5EB4B5DB7B}"/>
              </a:ext>
            </a:extLst>
          </p:cNvPr>
          <p:cNvSpPr/>
          <p:nvPr/>
        </p:nvSpPr>
        <p:spPr>
          <a:xfrm>
            <a:off x="1909117" y="1461990"/>
            <a:ext cx="1125535" cy="610702"/>
          </a:xfrm>
          <a:prstGeom prst="actionButtonForwardNext">
            <a:avLst/>
          </a:prstGeom>
          <a:solidFill>
            <a:srgbClr val="E89485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800"/>
          </a:p>
        </p:txBody>
      </p:sp>
      <p:pic>
        <p:nvPicPr>
          <p:cNvPr id="36" name="Picture 8" descr="مشاهدة صورة المصدر">
            <a:extLst>
              <a:ext uri="{FF2B5EF4-FFF2-40B4-BE49-F238E27FC236}">
                <a16:creationId xmlns:a16="http://schemas.microsoft.com/office/drawing/2014/main" id="{A6FC8A9C-819E-4F87-B5B4-755E7318F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209" y="1673473"/>
            <a:ext cx="1305656" cy="130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F8FD47D-6AF3-48A9-A9CA-0A470C07E8E2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  <p:sp>
        <p:nvSpPr>
          <p:cNvPr id="26" name="مستطيل 25">
            <a:extLst>
              <a:ext uri="{FF2B5EF4-FFF2-40B4-BE49-F238E27FC236}">
                <a16:creationId xmlns:a16="http://schemas.microsoft.com/office/drawing/2014/main" id="{F64B3518-FC05-44C1-BC5E-62DCCB6EF8A7}"/>
              </a:ext>
            </a:extLst>
          </p:cNvPr>
          <p:cNvSpPr/>
          <p:nvPr/>
        </p:nvSpPr>
        <p:spPr>
          <a:xfrm>
            <a:off x="188864" y="3026676"/>
            <a:ext cx="5121915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1800" dirty="0">
                <a:hlinkClick r:id="rId27"/>
              </a:rPr>
              <a:t>https://www.liveworksheets.com/1-ao1794782ox</a:t>
            </a:r>
            <a:endParaRPr lang="en-US" sz="1800" dirty="0"/>
          </a:p>
          <a:p>
            <a:endParaRPr lang="ar-SA" sz="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7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9E4FB991-325C-46AC-998E-3F7153CDE9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659609" y="751115"/>
            <a:ext cx="4220193" cy="227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76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605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24" grpId="0" animBg="1"/>
      <p:bldP spid="35" grpId="0" animBg="1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6" name="مستطيل 25">
            <a:extLst>
              <a:ext uri="{FF2B5EF4-FFF2-40B4-BE49-F238E27FC236}">
                <a16:creationId xmlns:a16="http://schemas.microsoft.com/office/drawing/2014/main" id="{19387123-160F-4B53-9075-23B4A65BC429}"/>
              </a:ext>
            </a:extLst>
          </p:cNvPr>
          <p:cNvSpPr/>
          <p:nvPr/>
        </p:nvSpPr>
        <p:spPr>
          <a:xfrm>
            <a:off x="3593770" y="146335"/>
            <a:ext cx="2913362" cy="325473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Mega Goal 2 </a:t>
            </a:r>
          </a:p>
          <a:p>
            <a:pPr algn="ctr"/>
            <a:r>
              <a:rPr lang="en-US" sz="33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Unit</a:t>
            </a:r>
            <a:r>
              <a:rPr lang="en-US" sz="33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 4</a:t>
            </a:r>
          </a:p>
          <a:p>
            <a:pPr algn="ctr"/>
            <a:r>
              <a:rPr lang="en-US" sz="1600" b="1" cap="none" spc="0" dirty="0">
                <a:ln w="0"/>
                <a:solidFill>
                  <a:schemeClr val="accent1">
                    <a:lumMod val="75000"/>
                  </a:schemeClr>
                </a:solidFill>
                <a:latin typeface="Bell MT" panose="02020503060305020303" pitchFamily="18" charset="0"/>
              </a:rPr>
              <a:t>(I Wonder What Happened)</a:t>
            </a:r>
            <a:endParaRPr lang="ar-SA" sz="900" b="1" cap="none" spc="0" dirty="0">
              <a:ln w="0"/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20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Language in Context</a:t>
            </a:r>
          </a:p>
          <a:p>
            <a:pPr algn="ctr"/>
            <a:r>
              <a:rPr lang="en-US" sz="20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Listening</a:t>
            </a:r>
          </a:p>
          <a:p>
            <a:pPr algn="ctr"/>
            <a:r>
              <a:rPr lang="en-US" sz="20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Pronunciation</a:t>
            </a:r>
          </a:p>
          <a:p>
            <a:pPr algn="ctr"/>
            <a:r>
              <a:rPr lang="en-US" sz="20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About You</a:t>
            </a:r>
            <a:endParaRPr lang="en-US" sz="1600" b="1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ll MT" panose="02020503060305020303" pitchFamily="18" charset="0"/>
            </a:endParaRPr>
          </a:p>
          <a:p>
            <a:pPr algn="ctr"/>
            <a:r>
              <a:rPr lang="en-US" sz="24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Tuesday</a:t>
            </a:r>
          </a:p>
          <a:p>
            <a:pPr algn="ctr"/>
            <a:r>
              <a:rPr lang="en-US" sz="2400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25/7/1442</a:t>
            </a:r>
            <a:endParaRPr lang="ar-SA" sz="3300" dirty="0">
              <a:ln w="0"/>
              <a:solidFill>
                <a:schemeClr val="accent3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ll MT" panose="02020503060305020303" pitchFamily="18" charset="0"/>
            </a:endParaRPr>
          </a:p>
        </p:txBody>
      </p:sp>
      <p:pic>
        <p:nvPicPr>
          <p:cNvPr id="28" name="Graphic 7" descr="Illustration of a blue bag of school supplies character ">
            <a:extLst>
              <a:ext uri="{FF2B5EF4-FFF2-40B4-BE49-F238E27FC236}">
                <a16:creationId xmlns:a16="http://schemas.microsoft.com/office/drawing/2014/main" id="{A02BA34B-23EE-4E61-B30F-BE6E05210B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441070" y="3671075"/>
            <a:ext cx="1862894" cy="1281925"/>
          </a:xfrm>
          <a:prstGeom prst="rect">
            <a:avLst/>
          </a:prstGeom>
        </p:spPr>
      </p:pic>
      <p:pic>
        <p:nvPicPr>
          <p:cNvPr id="29" name="Graphic 9" descr="Illustration of a purple book character ">
            <a:extLst>
              <a:ext uri="{FF2B5EF4-FFF2-40B4-BE49-F238E27FC236}">
                <a16:creationId xmlns:a16="http://schemas.microsoft.com/office/drawing/2014/main" id="{6052735B-6339-438F-B096-CDFC3D4C32D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flipH="1">
            <a:off x="3337819" y="3490704"/>
            <a:ext cx="1331514" cy="1544291"/>
          </a:xfrm>
          <a:prstGeom prst="rect">
            <a:avLst/>
          </a:prstGeom>
        </p:spPr>
      </p:pic>
      <p:pic>
        <p:nvPicPr>
          <p:cNvPr id="30" name="Graphic 11" descr="Illustration of a pencil character ">
            <a:extLst>
              <a:ext uri="{FF2B5EF4-FFF2-40B4-BE49-F238E27FC236}">
                <a16:creationId xmlns:a16="http://schemas.microsoft.com/office/drawing/2014/main" id="{822B76AA-82C8-4D3C-8E98-5E21B3B66E4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21077964">
            <a:off x="2513874" y="3517495"/>
            <a:ext cx="866842" cy="1478732"/>
          </a:xfrm>
          <a:prstGeom prst="rect">
            <a:avLst/>
          </a:prstGeom>
        </p:spPr>
      </p:pic>
      <p:sp>
        <p:nvSpPr>
          <p:cNvPr id="34" name="Google Shape;87;p14">
            <a:extLst>
              <a:ext uri="{FF2B5EF4-FFF2-40B4-BE49-F238E27FC236}">
                <a16:creationId xmlns:a16="http://schemas.microsoft.com/office/drawing/2014/main" id="{BB1B4947-D516-4A7A-8FED-60F25404F03A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35" name="Picture 2" descr="مشاهدة صورة المصدر">
            <a:extLst>
              <a:ext uri="{FF2B5EF4-FFF2-40B4-BE49-F238E27FC236}">
                <a16:creationId xmlns:a16="http://schemas.microsoft.com/office/drawing/2014/main" id="{BAA878EF-6256-4EF9-8F06-2A5AD1C8C2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4E4DD8E-9BDB-4127-A7E9-7893BB954A0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  <p:pic>
        <p:nvPicPr>
          <p:cNvPr id="1032" name="Picture 8" descr="نتيجة الصورة لـ wonder picart">
            <a:extLst>
              <a:ext uri="{FF2B5EF4-FFF2-40B4-BE49-F238E27FC236}">
                <a16:creationId xmlns:a16="http://schemas.microsoft.com/office/drawing/2014/main" id="{0DBA264B-D821-4771-B85F-D1B4382C9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62" y="1396165"/>
            <a:ext cx="2272825" cy="265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نتيجة الصورة لـ question mark clipart">
            <a:extLst>
              <a:ext uri="{FF2B5EF4-FFF2-40B4-BE49-F238E27FC236}">
                <a16:creationId xmlns:a16="http://schemas.microsoft.com/office/drawing/2014/main" id="{D7DE2F8A-F797-467B-8B45-380168B57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098" y="706503"/>
            <a:ext cx="889110" cy="11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مشاهدة صورة المصدر">
            <a:extLst>
              <a:ext uri="{FF2B5EF4-FFF2-40B4-BE49-F238E27FC236}">
                <a16:creationId xmlns:a16="http://schemas.microsoft.com/office/drawing/2014/main" id="{4CB47162-0B93-42B5-8996-B919FE17A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41" y="257898"/>
            <a:ext cx="2130284" cy="158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Business people having troubles at work">
            <a:extLst>
              <a:ext uri="{FF2B5EF4-FFF2-40B4-BE49-F238E27FC236}">
                <a16:creationId xmlns:a16="http://schemas.microsoft.com/office/drawing/2014/main" id="{6D7AABBC-D0E9-4D5B-9D11-A6800C1D08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>
            <a:clrChange>
              <a:clrFrom>
                <a:srgbClr val="F0F4FF"/>
              </a:clrFrom>
              <a:clrTo>
                <a:srgbClr val="F0F4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1" t="5710" r="49042"/>
          <a:stretch/>
        </p:blipFill>
        <p:spPr bwMode="auto">
          <a:xfrm>
            <a:off x="1826649" y="1592580"/>
            <a:ext cx="1776318" cy="217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نتيجة الصورة لـ question mark clipart">
            <a:extLst>
              <a:ext uri="{FF2B5EF4-FFF2-40B4-BE49-F238E27FC236}">
                <a16:creationId xmlns:a16="http://schemas.microsoft.com/office/drawing/2014/main" id="{B838F5DD-F84B-4B56-A3BF-0552D21D6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34" y="2101938"/>
            <a:ext cx="1042846" cy="78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550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1" name="Google Shape;167;p17">
            <a:extLst>
              <a:ext uri="{FF2B5EF4-FFF2-40B4-BE49-F238E27FC236}">
                <a16:creationId xmlns:a16="http://schemas.microsoft.com/office/drawing/2014/main" id="{5E352F83-3FFF-465C-970D-F95BE3EE66BA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30593" y="1582054"/>
            <a:ext cx="2339808" cy="311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" name="Google Shape;188;p18">
            <a:extLst>
              <a:ext uri="{FF2B5EF4-FFF2-40B4-BE49-F238E27FC236}">
                <a16:creationId xmlns:a16="http://schemas.microsoft.com/office/drawing/2014/main" id="{62685C55-F7E9-4A7B-9D52-D1E088E7AAC1}"/>
              </a:ext>
            </a:extLst>
          </p:cNvPr>
          <p:cNvSpPr/>
          <p:nvPr/>
        </p:nvSpPr>
        <p:spPr>
          <a:xfrm>
            <a:off x="2275242" y="245951"/>
            <a:ext cx="2248034" cy="370413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headEnd type="none" w="sm" len="sm"/>
            <a:tailEnd type="none" w="sm" len="sm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700" b="1" dirty="0">
                <a:latin typeface="Bell MT" panose="02020503060305020303" pitchFamily="18" charset="0"/>
              </a:rPr>
              <a:t>Lesson Goals</a:t>
            </a:r>
            <a:endParaRPr sz="2700" b="1" dirty="0">
              <a:latin typeface="Bell MT" panose="02020503060305020303" pitchFamily="18" charset="0"/>
            </a:endParaRPr>
          </a:p>
        </p:txBody>
      </p:sp>
      <p:sp>
        <p:nvSpPr>
          <p:cNvPr id="24" name="Google Shape;188;p18">
            <a:extLst>
              <a:ext uri="{FF2B5EF4-FFF2-40B4-BE49-F238E27FC236}">
                <a16:creationId xmlns:a16="http://schemas.microsoft.com/office/drawing/2014/main" id="{406F6F86-77C2-4C9E-9BED-3B40D63B7B4C}"/>
              </a:ext>
            </a:extLst>
          </p:cNvPr>
          <p:cNvSpPr/>
          <p:nvPr/>
        </p:nvSpPr>
        <p:spPr>
          <a:xfrm>
            <a:off x="344721" y="923421"/>
            <a:ext cx="2951837" cy="37041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Students will be able to:</a:t>
            </a:r>
            <a:endParaRPr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anose="02020503060305020303" pitchFamily="18" charset="0"/>
            </a:endParaRPr>
          </a:p>
        </p:txBody>
      </p:sp>
      <p:sp>
        <p:nvSpPr>
          <p:cNvPr id="25" name="Google Shape;188;p18">
            <a:extLst>
              <a:ext uri="{FF2B5EF4-FFF2-40B4-BE49-F238E27FC236}">
                <a16:creationId xmlns:a16="http://schemas.microsoft.com/office/drawing/2014/main" id="{C989422C-E754-4E43-8AAD-B57BA5C2F455}"/>
              </a:ext>
            </a:extLst>
          </p:cNvPr>
          <p:cNvSpPr/>
          <p:nvPr/>
        </p:nvSpPr>
        <p:spPr>
          <a:xfrm>
            <a:off x="300038" y="1747157"/>
            <a:ext cx="5864541" cy="174459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Form sentences using the past perfect.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Use the past perfect tense to describe what had happened promoted by picture.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Summarize events according to an audio.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Illustrate words with (er)sound.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Perform an interview using “have/ever”.</a:t>
            </a:r>
          </a:p>
        </p:txBody>
      </p:sp>
      <p:pic>
        <p:nvPicPr>
          <p:cNvPr id="26" name="رسم 25" descr="مركز الهدف">
            <a:extLst>
              <a:ext uri="{FF2B5EF4-FFF2-40B4-BE49-F238E27FC236}">
                <a16:creationId xmlns:a16="http://schemas.microsoft.com/office/drawing/2014/main" id="{E14BF56C-6896-4F4C-BB03-2C1F3C05215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710857" y="431158"/>
            <a:ext cx="1525485" cy="1299846"/>
          </a:xfrm>
          <a:prstGeom prst="rect">
            <a:avLst/>
          </a:prstGeom>
        </p:spPr>
      </p:pic>
      <p:pic>
        <p:nvPicPr>
          <p:cNvPr id="27" name="Picture 2" descr="مشاهدة صورة المصدر">
            <a:extLst>
              <a:ext uri="{FF2B5EF4-FFF2-40B4-BE49-F238E27FC236}">
                <a16:creationId xmlns:a16="http://schemas.microsoft.com/office/drawing/2014/main" id="{1C32D7AC-9F42-4B0F-93E6-1F5CAE362F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02595A1-5353-437B-8FD7-ADA4A4CE412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5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Clientmoji">
            <a:extLst>
              <a:ext uri="{FF2B5EF4-FFF2-40B4-BE49-F238E27FC236}">
                <a16:creationId xmlns:a16="http://schemas.microsoft.com/office/drawing/2014/main" id="{CFE92C2B-A0AF-475E-8951-6FCAB33F6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188" y="2298954"/>
            <a:ext cx="2147848" cy="254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رسم تخطيطي 1">
            <a:extLst>
              <a:ext uri="{FF2B5EF4-FFF2-40B4-BE49-F238E27FC236}">
                <a16:creationId xmlns:a16="http://schemas.microsoft.com/office/drawing/2014/main" id="{C7B04A63-EFCC-42B7-9CAA-B53184D33B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9667499"/>
              </p:ext>
            </p:extLst>
          </p:nvPr>
        </p:nvGraphicFramePr>
        <p:xfrm>
          <a:off x="250964" y="266954"/>
          <a:ext cx="7186156" cy="4071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93078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5B144D4-5F90-4FA6-8534-B3763C800E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graphicEl>
                                              <a:dgm id="{F5B144D4-5F90-4FA6-8534-B3763C800E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graphicEl>
                                              <a:dgm id="{F5B144D4-5F90-4FA6-8534-B3763C800E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graphicEl>
                                              <a:dgm id="{F5B144D4-5F90-4FA6-8534-B3763C800E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DBB7208-6E03-4D68-B7A8-0985136B80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graphicEl>
                                              <a:dgm id="{5DBB7208-6E03-4D68-B7A8-0985136B80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graphicEl>
                                              <a:dgm id="{5DBB7208-6E03-4D68-B7A8-0985136B80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graphicEl>
                                              <a:dgm id="{5DBB7208-6E03-4D68-B7A8-0985136B80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A21F90-75E9-40F4-B36C-0DBDD3DFE5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graphicEl>
                                              <a:dgm id="{10A21F90-75E9-40F4-B36C-0DBDD3DFE5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graphicEl>
                                              <a:dgm id="{10A21F90-75E9-40F4-B36C-0DBDD3DFE5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graphicEl>
                                              <a:dgm id="{10A21F90-75E9-40F4-B36C-0DBDD3DFE5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E5382A-1AF8-419E-A37D-797B432CF8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graphicEl>
                                              <a:dgm id="{D0E5382A-1AF8-419E-A37D-797B432CF8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graphicEl>
                                              <a:dgm id="{D0E5382A-1AF8-419E-A37D-797B432CF8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graphicEl>
                                              <a:dgm id="{D0E5382A-1AF8-419E-A37D-797B432CF8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6007EC-9154-4842-88BD-2E2DDE4598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graphicEl>
                                              <a:dgm id="{016007EC-9154-4842-88BD-2E2DDE4598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graphicEl>
                                              <a:dgm id="{016007EC-9154-4842-88BD-2E2DDE4598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graphicEl>
                                              <a:dgm id="{016007EC-9154-4842-88BD-2E2DDE4598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99238F0-FF79-4A9D-96C6-BAA4A77A38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>
                                            <p:graphicEl>
                                              <a:dgm id="{199238F0-FF79-4A9D-96C6-BAA4A77A38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graphicEl>
                                              <a:dgm id="{199238F0-FF79-4A9D-96C6-BAA4A77A38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graphicEl>
                                              <a:dgm id="{199238F0-FF79-4A9D-96C6-BAA4A77A38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75F58BC-2C72-49B7-8DBE-358A21528B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>
                                            <p:graphicEl>
                                              <a:dgm id="{F75F58BC-2C72-49B7-8DBE-358A21528B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graphicEl>
                                              <a:dgm id="{F75F58BC-2C72-49B7-8DBE-358A21528B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graphicEl>
                                              <a:dgm id="{F75F58BC-2C72-49B7-8DBE-358A21528B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C2B70E2-FEBC-4C9C-8D99-F7B37408E6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>
                                            <p:graphicEl>
                                              <a:dgm id="{7C2B70E2-FEBC-4C9C-8D99-F7B37408E6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graphicEl>
                                              <a:dgm id="{7C2B70E2-FEBC-4C9C-8D99-F7B37408E6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graphicEl>
                                              <a:dgm id="{7C2B70E2-FEBC-4C9C-8D99-F7B37408E6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CA9CCBD-473F-4193-ABAF-6B7DC0E100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>
                                            <p:graphicEl>
                                              <a:dgm id="{ECA9CCBD-473F-4193-ABAF-6B7DC0E100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graphicEl>
                                              <a:dgm id="{ECA9CCBD-473F-4193-ABAF-6B7DC0E100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>
                                            <p:graphicEl>
                                              <a:dgm id="{ECA9CCBD-473F-4193-ABAF-6B7DC0E100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4F7B0BB-17DE-4897-B876-3A039DD1A4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">
                                            <p:graphicEl>
                                              <a:dgm id="{64F7B0BB-17DE-4897-B876-3A039DD1A4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>
                                            <p:graphicEl>
                                              <a:dgm id="{64F7B0BB-17DE-4897-B876-3A039DD1A4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>
                                            <p:graphicEl>
                                              <a:dgm id="{64F7B0BB-17DE-4897-B876-3A039DD1A4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32A313C-27F1-4840-BFAD-7121253424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">
                                            <p:graphicEl>
                                              <a:dgm id="{D32A313C-27F1-4840-BFAD-7121253424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graphicEl>
                                              <a:dgm id="{D32A313C-27F1-4840-BFAD-7121253424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graphicEl>
                                              <a:dgm id="{D32A313C-27F1-4840-BFAD-7121253424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lvl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90F51EC1-3811-4906-8CE9-26A59E1858B6}"/>
              </a:ext>
            </a:extLst>
          </p:cNvPr>
          <p:cNvSpPr txBox="1"/>
          <p:nvPr/>
        </p:nvSpPr>
        <p:spPr>
          <a:xfrm>
            <a:off x="320972" y="245764"/>
            <a:ext cx="8106748" cy="830997"/>
          </a:xfrm>
          <a:prstGeom prst="rect">
            <a:avLst/>
          </a:prstGeom>
          <a:solidFill>
            <a:srgbClr val="E59182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chemeClr val="bg1"/>
                </a:solidFill>
              </a:rPr>
              <a:t>Look at the picture and imagine what had happened before the man </a:t>
            </a:r>
            <a:r>
              <a:rPr lang="en-US" sz="2400" b="1" dirty="0">
                <a:ln w="0"/>
                <a:solidFill>
                  <a:srgbClr val="FFFF00"/>
                </a:solidFill>
              </a:rPr>
              <a:t>arrived</a:t>
            </a:r>
            <a:r>
              <a:rPr lang="en-US" sz="2400" b="1" dirty="0">
                <a:ln w="0"/>
                <a:solidFill>
                  <a:schemeClr val="bg1"/>
                </a:solidFill>
              </a:rPr>
              <a:t> late to work.</a:t>
            </a:r>
          </a:p>
        </p:txBody>
      </p:sp>
      <p:pic>
        <p:nvPicPr>
          <p:cNvPr id="1034" name="Picture 10" descr="Bitmoji Image">
            <a:extLst>
              <a:ext uri="{FF2B5EF4-FFF2-40B4-BE49-F238E27FC236}">
                <a16:creationId xmlns:a16="http://schemas.microsoft.com/office/drawing/2014/main" id="{103EA966-B12B-456B-8D8C-D3F48B2E0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6" y="564261"/>
            <a:ext cx="1881542" cy="196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9">
            <a:extLst>
              <a:ext uri="{FF2B5EF4-FFF2-40B4-BE49-F238E27FC236}">
                <a16:creationId xmlns:a16="http://schemas.microsoft.com/office/drawing/2014/main" id="{E3C14CFE-F9C4-4E96-B0F9-C3865959B159}"/>
              </a:ext>
            </a:extLst>
          </p:cNvPr>
          <p:cNvSpPr/>
          <p:nvPr/>
        </p:nvSpPr>
        <p:spPr>
          <a:xfrm>
            <a:off x="3371850" y="2251710"/>
            <a:ext cx="5257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The man </a:t>
            </a:r>
            <a:r>
              <a:rPr lang="en-US" sz="2800" b="1" dirty="0">
                <a:solidFill>
                  <a:srgbClr val="E59182"/>
                </a:solidFill>
                <a:latin typeface="+mn-lt"/>
              </a:rPr>
              <a:t>had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n-US" sz="2800" b="1" dirty="0">
                <a:solidFill>
                  <a:srgbClr val="92D050"/>
                </a:solidFill>
                <a:latin typeface="+mn-lt"/>
              </a:rPr>
              <a:t>woken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up late.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26" name="Picture 2" descr="مشاهدة صورة المصدر">
            <a:extLst>
              <a:ext uri="{FF2B5EF4-FFF2-40B4-BE49-F238E27FC236}">
                <a16:creationId xmlns:a16="http://schemas.microsoft.com/office/drawing/2014/main" id="{E918DDF2-DCEE-428E-830E-6DED5A961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6780" y="2026920"/>
            <a:ext cx="1981200" cy="249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41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6530</TotalTime>
  <Words>371</Words>
  <Application>Microsoft Office PowerPoint</Application>
  <PresentationFormat>عرض على الشاشة (16:9)</PresentationFormat>
  <Paragraphs>66</Paragraphs>
  <Slides>24</Slides>
  <Notes>23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24</vt:i4>
      </vt:variant>
    </vt:vector>
  </HeadingPairs>
  <TitlesOfParts>
    <vt:vector size="31" baseType="lpstr">
      <vt:lpstr>Bell MT</vt:lpstr>
      <vt:lpstr>Wingdings</vt:lpstr>
      <vt:lpstr>Calibri</vt:lpstr>
      <vt:lpstr>Comic Sans MS</vt:lpstr>
      <vt:lpstr>Playfair Display</vt:lpstr>
      <vt:lpstr>Arial</vt:lpstr>
      <vt:lpstr>Simple Light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آهات مكتومة</cp:lastModifiedBy>
  <cp:revision>361</cp:revision>
  <dcterms:modified xsi:type="dcterms:W3CDTF">2021-03-08T14:49:40Z</dcterms:modified>
</cp:coreProperties>
</file>