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1150" r:id="rId2"/>
    <p:sldId id="258" r:id="rId3"/>
    <p:sldId id="1162" r:id="rId4"/>
    <p:sldId id="1307" r:id="rId5"/>
    <p:sldId id="1309" r:id="rId6"/>
    <p:sldId id="1163" r:id="rId7"/>
    <p:sldId id="1165" r:id="rId8"/>
    <p:sldId id="1168" r:id="rId9"/>
    <p:sldId id="1285" r:id="rId10"/>
    <p:sldId id="1279" r:id="rId11"/>
    <p:sldId id="1280" r:id="rId12"/>
    <p:sldId id="1283" r:id="rId13"/>
    <p:sldId id="1310" r:id="rId14"/>
    <p:sldId id="1243" r:id="rId15"/>
    <p:sldId id="1311" r:id="rId16"/>
    <p:sldId id="1312" r:id="rId17"/>
    <p:sldId id="1304" r:id="rId18"/>
    <p:sldId id="1316" r:id="rId19"/>
    <p:sldId id="1317" r:id="rId20"/>
    <p:sldId id="1228" r:id="rId21"/>
    <p:sldId id="1313" r:id="rId22"/>
    <p:sldId id="1293" r:id="rId23"/>
    <p:sldId id="1297" r:id="rId24"/>
    <p:sldId id="1266" r:id="rId25"/>
    <p:sldId id="1314" r:id="rId26"/>
    <p:sldId id="1264" r:id="rId27"/>
    <p:sldId id="1166" r:id="rId28"/>
    <p:sldId id="1175" r:id="rId29"/>
    <p:sldId id="1176" r:id="rId30"/>
    <p:sldId id="1189" r:id="rId31"/>
    <p:sldId id="1190" r:id="rId32"/>
    <p:sldId id="1191" r:id="rId33"/>
    <p:sldId id="1192" r:id="rId34"/>
    <p:sldId id="1193" r:id="rId35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7"/>
      <p:bold r:id="rId38"/>
      <p:italic r:id="rId39"/>
    </p:embeddedFont>
    <p:embeddedFont>
      <p:font typeface="Calibri" panose="020F0502020204030204" pitchFamily="34" charset="0"/>
      <p:regular r:id="rId40"/>
      <p:bold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Playfair Display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D9"/>
    <a:srgbClr val="0000FF"/>
    <a:srgbClr val="E89485"/>
    <a:srgbClr val="F1C4BD"/>
    <a:srgbClr val="C53F29"/>
    <a:srgbClr val="E59182"/>
    <a:srgbClr val="FBEDEB"/>
    <a:srgbClr val="D7533D"/>
    <a:srgbClr val="8E90DE"/>
    <a:srgbClr val="C2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FA2DB763-A822-4A2D-8D8D-BF86CA157AF4}"/>
    <pc:docChg chg="undo redo custSel addSld delSld modSld sldOrd">
      <pc:chgData name="آهات مكتومة" userId="35531ba1d56b027a" providerId="LiveId" clId="{FA2DB763-A822-4A2D-8D8D-BF86CA157AF4}" dt="2021-03-08T14:46:27.440" v="3360" actId="20577"/>
      <pc:docMkLst>
        <pc:docMk/>
      </pc:docMkLst>
      <pc:sldChg chg="delSp modSp mod">
        <pc:chgData name="آهات مكتومة" userId="35531ba1d56b027a" providerId="LiveId" clId="{FA2DB763-A822-4A2D-8D8D-BF86CA157AF4}" dt="2021-03-07T08:42:14.115" v="871" actId="20577"/>
        <pc:sldMkLst>
          <pc:docMk/>
          <pc:sldMk cId="623550138" sldId="1163"/>
        </pc:sldMkLst>
        <pc:spChg chg="mod">
          <ac:chgData name="آهات مكتومة" userId="35531ba1d56b027a" providerId="LiveId" clId="{FA2DB763-A822-4A2D-8D8D-BF86CA157AF4}" dt="2021-03-07T08:42:14.115" v="871" actId="20577"/>
          <ac:spMkLst>
            <pc:docMk/>
            <pc:sldMk cId="623550138" sldId="1163"/>
            <ac:spMk id="26" creationId="{19387123-160F-4B53-9075-23B4A65BC429}"/>
          </ac:spMkLst>
        </pc:spChg>
        <pc:picChg chg="del">
          <ac:chgData name="آهات مكتومة" userId="35531ba1d56b027a" providerId="LiveId" clId="{FA2DB763-A822-4A2D-8D8D-BF86CA157AF4}" dt="2021-03-07T08:28:09.327" v="773" actId="21"/>
          <ac:picMkLst>
            <pc:docMk/>
            <pc:sldMk cId="623550138" sldId="1163"/>
            <ac:picMk id="1028" creationId="{D7DE2F8A-F797-467B-8B45-380168B57323}"/>
          </ac:picMkLst>
        </pc:picChg>
      </pc:sldChg>
      <pc:sldChg chg="modSp modAnim">
        <pc:chgData name="آهات مكتومة" userId="35531ba1d56b027a" providerId="LiveId" clId="{FA2DB763-A822-4A2D-8D8D-BF86CA157AF4}" dt="2021-03-07T08:41:55.911" v="856" actId="207"/>
        <pc:sldMkLst>
          <pc:docMk/>
          <pc:sldMk cId="2094959349" sldId="1165"/>
        </pc:sldMkLst>
        <pc:spChg chg="mod">
          <ac:chgData name="آهات مكتومة" userId="35531ba1d56b027a" providerId="LiveId" clId="{FA2DB763-A822-4A2D-8D8D-BF86CA157AF4}" dt="2021-03-07T08:41:55.911" v="856" actId="207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">
        <pc:chgData name="آهات مكتومة" userId="35531ba1d56b027a" providerId="LiveId" clId="{FA2DB763-A822-4A2D-8D8D-BF86CA157AF4}" dt="2021-03-07T06:42:35.859" v="425" actId="20577"/>
        <pc:sldMkLst>
          <pc:docMk/>
          <pc:sldMk cId="793842976" sldId="1168"/>
        </pc:sldMkLst>
        <pc:spChg chg="mod">
          <ac:chgData name="آهات مكتومة" userId="35531ba1d56b027a" providerId="LiveId" clId="{FA2DB763-A822-4A2D-8D8D-BF86CA157AF4}" dt="2021-03-07T06:42:35.859" v="425" actId="20577"/>
          <ac:spMkLst>
            <pc:docMk/>
            <pc:sldMk cId="793842976" sldId="1168"/>
            <ac:spMk id="18" creationId="{F63FF509-1E46-4230-9EED-537542488042}"/>
          </ac:spMkLst>
        </pc:spChg>
        <pc:picChg chg="del">
          <ac:chgData name="آهات مكتومة" userId="35531ba1d56b027a" providerId="LiveId" clId="{FA2DB763-A822-4A2D-8D8D-BF86CA157AF4}" dt="2021-03-07T06:42:10.461" v="418" actId="478"/>
          <ac:picMkLst>
            <pc:docMk/>
            <pc:sldMk cId="793842976" sldId="1168"/>
            <ac:picMk id="3" creationId="{FC0D0065-94CF-44A1-ADEC-C4153144148C}"/>
          </ac:picMkLst>
        </pc:picChg>
        <pc:picChg chg="add mod modCrop">
          <ac:chgData name="آهات مكتومة" userId="35531ba1d56b027a" providerId="LiveId" clId="{FA2DB763-A822-4A2D-8D8D-BF86CA157AF4}" dt="2021-03-07T06:42:33.367" v="423" actId="1076"/>
          <ac:picMkLst>
            <pc:docMk/>
            <pc:sldMk cId="793842976" sldId="1168"/>
            <ac:picMk id="4" creationId="{EE077BFA-1AA5-4F93-811B-28AD496FD7BC}"/>
          </ac:picMkLst>
        </pc:picChg>
      </pc:sldChg>
      <pc:sldChg chg="addSp modSp mod">
        <pc:chgData name="آهات مكتومة" userId="35531ba1d56b027a" providerId="LiveId" clId="{FA2DB763-A822-4A2D-8D8D-BF86CA157AF4}" dt="2021-03-07T17:33:05.397" v="2712" actId="20577"/>
        <pc:sldMkLst>
          <pc:docMk/>
          <pc:sldMk cId="3042700031" sldId="1175"/>
        </pc:sldMkLst>
        <pc:spChg chg="add mod">
          <ac:chgData name="آهات مكتومة" userId="35531ba1d56b027a" providerId="LiveId" clId="{FA2DB763-A822-4A2D-8D8D-BF86CA157AF4}" dt="2021-03-07T17:33:05.397" v="2712" actId="20577"/>
          <ac:spMkLst>
            <pc:docMk/>
            <pc:sldMk cId="3042700031" sldId="1175"/>
            <ac:spMk id="23" creationId="{E9D4061B-830E-4AD5-9C3C-E0A09502F28D}"/>
          </ac:spMkLst>
        </pc:spChg>
      </pc:sldChg>
      <pc:sldChg chg="modSp mod">
        <pc:chgData name="آهات مكتومة" userId="35531ba1d56b027a" providerId="LiveId" clId="{FA2DB763-A822-4A2D-8D8D-BF86CA157AF4}" dt="2021-03-07T17:33:10.018" v="2714" actId="20577"/>
        <pc:sldMkLst>
          <pc:docMk/>
          <pc:sldMk cId="3994975331" sldId="1176"/>
        </pc:sldMkLst>
        <pc:spChg chg="mod">
          <ac:chgData name="آهات مكتومة" userId="35531ba1d56b027a" providerId="LiveId" clId="{FA2DB763-A822-4A2D-8D8D-BF86CA157AF4}" dt="2021-03-07T17:33:10.018" v="2714" actId="20577"/>
          <ac:spMkLst>
            <pc:docMk/>
            <pc:sldMk cId="3994975331" sldId="1176"/>
            <ac:spMk id="2" creationId="{D30771E0-E291-41E9-8837-9F059C25A225}"/>
          </ac:spMkLst>
        </pc:spChg>
      </pc:sldChg>
      <pc:sldChg chg="modSp mod">
        <pc:chgData name="آهات مكتومة" userId="35531ba1d56b027a" providerId="LiveId" clId="{FA2DB763-A822-4A2D-8D8D-BF86CA157AF4}" dt="2021-03-07T17:33:14.444" v="2716" actId="20577"/>
        <pc:sldMkLst>
          <pc:docMk/>
          <pc:sldMk cId="1858532310" sldId="1189"/>
        </pc:sldMkLst>
        <pc:spChg chg="mod">
          <ac:chgData name="آهات مكتومة" userId="35531ba1d56b027a" providerId="LiveId" clId="{FA2DB763-A822-4A2D-8D8D-BF86CA157AF4}" dt="2021-03-07T17:33:14.444" v="2716" actId="20577"/>
          <ac:spMkLst>
            <pc:docMk/>
            <pc:sldMk cId="1858532310" sldId="1189"/>
            <ac:spMk id="15" creationId="{6B1F8E61-22C1-4902-BA4E-A5C994EEAD27}"/>
          </ac:spMkLst>
        </pc:spChg>
      </pc:sldChg>
      <pc:sldChg chg="modSp mod">
        <pc:chgData name="آهات مكتومة" userId="35531ba1d56b027a" providerId="LiveId" clId="{FA2DB763-A822-4A2D-8D8D-BF86CA157AF4}" dt="2021-03-07T17:33:19.453" v="2718" actId="20577"/>
        <pc:sldMkLst>
          <pc:docMk/>
          <pc:sldMk cId="3575841307" sldId="1190"/>
        </pc:sldMkLst>
        <pc:spChg chg="mod">
          <ac:chgData name="آهات مكتومة" userId="35531ba1d56b027a" providerId="LiveId" clId="{FA2DB763-A822-4A2D-8D8D-BF86CA157AF4}" dt="2021-03-07T17:33:19.453" v="2718" actId="20577"/>
          <ac:spMkLst>
            <pc:docMk/>
            <pc:sldMk cId="3575841307" sldId="1190"/>
            <ac:spMk id="15" creationId="{7316A06C-7CE8-422B-B33D-04B0A7A4F6C4}"/>
          </ac:spMkLst>
        </pc:spChg>
      </pc:sldChg>
      <pc:sldChg chg="modSp mod">
        <pc:chgData name="آهات مكتومة" userId="35531ba1d56b027a" providerId="LiveId" clId="{FA2DB763-A822-4A2D-8D8D-BF86CA157AF4}" dt="2021-03-07T17:33:23.914" v="2720" actId="20577"/>
        <pc:sldMkLst>
          <pc:docMk/>
          <pc:sldMk cId="3690115937" sldId="1191"/>
        </pc:sldMkLst>
        <pc:spChg chg="mod">
          <ac:chgData name="آهات مكتومة" userId="35531ba1d56b027a" providerId="LiveId" clId="{FA2DB763-A822-4A2D-8D8D-BF86CA157AF4}" dt="2021-03-07T17:33:23.914" v="2720" actId="20577"/>
          <ac:spMkLst>
            <pc:docMk/>
            <pc:sldMk cId="3690115937" sldId="1191"/>
            <ac:spMk id="15" creationId="{B86C3829-8C43-4181-A63A-520FFAECA73B}"/>
          </ac:spMkLst>
        </pc:spChg>
      </pc:sldChg>
      <pc:sldChg chg="modSp mod">
        <pc:chgData name="آهات مكتومة" userId="35531ba1d56b027a" providerId="LiveId" clId="{FA2DB763-A822-4A2D-8D8D-BF86CA157AF4}" dt="2021-03-07T17:33:28.234" v="2722" actId="20577"/>
        <pc:sldMkLst>
          <pc:docMk/>
          <pc:sldMk cId="911161945" sldId="1192"/>
        </pc:sldMkLst>
        <pc:spChg chg="mod">
          <ac:chgData name="آهات مكتومة" userId="35531ba1d56b027a" providerId="LiveId" clId="{FA2DB763-A822-4A2D-8D8D-BF86CA157AF4}" dt="2021-03-07T17:33:28.234" v="2722" actId="20577"/>
          <ac:spMkLst>
            <pc:docMk/>
            <pc:sldMk cId="911161945" sldId="1192"/>
            <ac:spMk id="15" creationId="{98101F1F-EACF-4373-893F-A6990765D6A3}"/>
          </ac:spMkLst>
        </pc:spChg>
      </pc:sldChg>
      <pc:sldChg chg="modSp mod">
        <pc:chgData name="آهات مكتومة" userId="35531ba1d56b027a" providerId="LiveId" clId="{FA2DB763-A822-4A2D-8D8D-BF86CA157AF4}" dt="2021-03-07T17:33:31.937" v="2724" actId="20577"/>
        <pc:sldMkLst>
          <pc:docMk/>
          <pc:sldMk cId="836435197" sldId="1193"/>
        </pc:sldMkLst>
        <pc:spChg chg="mod">
          <ac:chgData name="آهات مكتومة" userId="35531ba1d56b027a" providerId="LiveId" clId="{FA2DB763-A822-4A2D-8D8D-BF86CA157AF4}" dt="2021-03-07T17:33:31.937" v="2724" actId="20577"/>
          <ac:spMkLst>
            <pc:docMk/>
            <pc:sldMk cId="836435197" sldId="1193"/>
            <ac:spMk id="15" creationId="{907E9D56-D32C-4549-B6E0-E39CDCA4191A}"/>
          </ac:spMkLst>
        </pc:spChg>
      </pc:sldChg>
      <pc:sldChg chg="modSp add mod modAnim">
        <pc:chgData name="آهات مكتومة" userId="35531ba1d56b027a" providerId="LiveId" clId="{FA2DB763-A822-4A2D-8D8D-BF86CA157AF4}" dt="2021-03-07T16:33:12.709" v="2393" actId="14100"/>
        <pc:sldMkLst>
          <pc:docMk/>
          <pc:sldMk cId="1895040835" sldId="1228"/>
        </pc:sldMkLst>
        <pc:spChg chg="mod">
          <ac:chgData name="آهات مكتومة" userId="35531ba1d56b027a" providerId="LiveId" clId="{FA2DB763-A822-4A2D-8D8D-BF86CA157AF4}" dt="2021-03-07T16:33:12.709" v="2393" actId="14100"/>
          <ac:spMkLst>
            <pc:docMk/>
            <pc:sldMk cId="1895040835" sldId="1228"/>
            <ac:spMk id="9" creationId="{AE77EA19-5B9A-4E43-9C4D-875EAC71E5A8}"/>
          </ac:spMkLst>
        </pc:spChg>
      </pc:sldChg>
      <pc:sldChg chg="modSp ord">
        <pc:chgData name="آهات مكتومة" userId="35531ba1d56b027a" providerId="LiveId" clId="{FA2DB763-A822-4A2D-8D8D-BF86CA157AF4}" dt="2021-03-07T15:38:14.240" v="1610" actId="20577"/>
        <pc:sldMkLst>
          <pc:docMk/>
          <pc:sldMk cId="3509236970" sldId="1243"/>
        </pc:sldMkLst>
        <pc:spChg chg="mod">
          <ac:chgData name="آهات مكتومة" userId="35531ba1d56b027a" providerId="LiveId" clId="{FA2DB763-A822-4A2D-8D8D-BF86CA157AF4}" dt="2021-03-07T15:38:14.240" v="1610" actId="20577"/>
          <ac:spMkLst>
            <pc:docMk/>
            <pc:sldMk cId="3509236970" sldId="1243"/>
            <ac:spMk id="3" creationId="{868E13B3-5C29-44BE-B517-131763E60930}"/>
          </ac:spMkLst>
        </pc:spChg>
      </pc:sldChg>
      <pc:sldChg chg="del ord">
        <pc:chgData name="آهات مكتومة" userId="35531ba1d56b027a" providerId="LiveId" clId="{FA2DB763-A822-4A2D-8D8D-BF86CA157AF4}" dt="2021-03-07T17:28:59.749" v="2709" actId="47"/>
        <pc:sldMkLst>
          <pc:docMk/>
          <pc:sldMk cId="3872068217" sldId="1265"/>
        </pc:sldMkLst>
      </pc:sldChg>
      <pc:sldChg chg="addSp delSp modSp mod delAnim modAnim">
        <pc:chgData name="آهات مكتومة" userId="35531ba1d56b027a" providerId="LiveId" clId="{FA2DB763-A822-4A2D-8D8D-BF86CA157AF4}" dt="2021-03-07T17:20:06.398" v="2610" actId="207"/>
        <pc:sldMkLst>
          <pc:docMk/>
          <pc:sldMk cId="3926680065" sldId="1266"/>
        </pc:sldMkLst>
        <pc:spChg chg="add mod">
          <ac:chgData name="آهات مكتومة" userId="35531ba1d56b027a" providerId="LiveId" clId="{FA2DB763-A822-4A2D-8D8D-BF86CA157AF4}" dt="2021-03-07T17:20:06.398" v="2610" actId="207"/>
          <ac:spMkLst>
            <pc:docMk/>
            <pc:sldMk cId="3926680065" sldId="1266"/>
            <ac:spMk id="11" creationId="{B7A85D72-2F27-44DD-855E-10E3C330FC94}"/>
          </ac:spMkLst>
        </pc:spChg>
        <pc:spChg chg="add del mod">
          <ac:chgData name="آهات مكتومة" userId="35531ba1d56b027a" providerId="LiveId" clId="{FA2DB763-A822-4A2D-8D8D-BF86CA157AF4}" dt="2021-03-07T17:13:32.998" v="2553" actId="21"/>
          <ac:spMkLst>
            <pc:docMk/>
            <pc:sldMk cId="3926680065" sldId="1266"/>
            <ac:spMk id="12" creationId="{5913D7E7-34E9-4519-8A6B-F1B30BC23D86}"/>
          </ac:spMkLst>
        </pc:spChg>
        <pc:spChg chg="add del mod">
          <ac:chgData name="آهات مكتومة" userId="35531ba1d56b027a" providerId="LiveId" clId="{FA2DB763-A822-4A2D-8D8D-BF86CA157AF4}" dt="2021-03-07T17:13:24.439" v="2552" actId="21"/>
          <ac:spMkLst>
            <pc:docMk/>
            <pc:sldMk cId="3926680065" sldId="1266"/>
            <ac:spMk id="16" creationId="{00DD5274-F077-4263-8BFA-F369335F355F}"/>
          </ac:spMkLst>
        </pc:spChg>
        <pc:picChg chg="del">
          <ac:chgData name="آهات مكتومة" userId="35531ba1d56b027a" providerId="LiveId" clId="{FA2DB763-A822-4A2D-8D8D-BF86CA157AF4}" dt="2021-03-07T17:09:26.125" v="2519" actId="478"/>
          <ac:picMkLst>
            <pc:docMk/>
            <pc:sldMk cId="3926680065" sldId="1266"/>
            <ac:picMk id="7" creationId="{FB73A9B9-9DBD-4053-B752-4204299D7DE9}"/>
          </ac:picMkLst>
        </pc:picChg>
        <pc:picChg chg="del">
          <ac:chgData name="آهات مكتومة" userId="35531ba1d56b027a" providerId="LiveId" clId="{FA2DB763-A822-4A2D-8D8D-BF86CA157AF4}" dt="2021-03-07T17:09:24.437" v="2518" actId="478"/>
          <ac:picMkLst>
            <pc:docMk/>
            <pc:sldMk cId="3926680065" sldId="1266"/>
            <ac:picMk id="8" creationId="{7966E1F8-65FD-469B-892A-0A40625B66E5}"/>
          </ac:picMkLst>
        </pc:picChg>
        <pc:picChg chg="del">
          <ac:chgData name="آهات مكتومة" userId="35531ba1d56b027a" providerId="LiveId" clId="{FA2DB763-A822-4A2D-8D8D-BF86CA157AF4}" dt="2021-03-07T17:09:23.091" v="2517" actId="478"/>
          <ac:picMkLst>
            <pc:docMk/>
            <pc:sldMk cId="3926680065" sldId="1266"/>
            <ac:picMk id="9" creationId="{50EDBFDF-D763-4BDC-9609-37EE3AD2DAAD}"/>
          </ac:picMkLst>
        </pc:picChg>
        <pc:picChg chg="del">
          <ac:chgData name="آهات مكتومة" userId="35531ba1d56b027a" providerId="LiveId" clId="{FA2DB763-A822-4A2D-8D8D-BF86CA157AF4}" dt="2021-03-07T17:09:27.822" v="2520" actId="478"/>
          <ac:picMkLst>
            <pc:docMk/>
            <pc:sldMk cId="3926680065" sldId="1266"/>
            <ac:picMk id="10" creationId="{044FE60A-22FA-4A0E-8994-401E59425106}"/>
          </ac:picMkLst>
        </pc:picChg>
        <pc:picChg chg="add mod">
          <ac:chgData name="آهات مكتومة" userId="35531ba1d56b027a" providerId="LiveId" clId="{FA2DB763-A822-4A2D-8D8D-BF86CA157AF4}" dt="2021-03-07T17:13:58.705" v="2558" actId="14100"/>
          <ac:picMkLst>
            <pc:docMk/>
            <pc:sldMk cId="3926680065" sldId="1266"/>
            <ac:picMk id="13" creationId="{7AB66B69-217C-4829-8C48-B2FD94E52BC7}"/>
          </ac:picMkLst>
        </pc:picChg>
        <pc:picChg chg="add del mod">
          <ac:chgData name="آهات مكتومة" userId="35531ba1d56b027a" providerId="LiveId" clId="{FA2DB763-A822-4A2D-8D8D-BF86CA157AF4}" dt="2021-03-07T17:13:32.998" v="2553" actId="21"/>
          <ac:picMkLst>
            <pc:docMk/>
            <pc:sldMk cId="3926680065" sldId="1266"/>
            <ac:picMk id="14" creationId="{951CB62D-C2AC-4A4E-AE23-5CEBB6DEE0BC}"/>
          </ac:picMkLst>
        </pc:picChg>
        <pc:picChg chg="add mod">
          <ac:chgData name="آهات مكتومة" userId="35531ba1d56b027a" providerId="LiveId" clId="{FA2DB763-A822-4A2D-8D8D-BF86CA157AF4}" dt="2021-03-07T17:13:16.576" v="2550" actId="14100"/>
          <ac:picMkLst>
            <pc:docMk/>
            <pc:sldMk cId="3926680065" sldId="1266"/>
            <ac:picMk id="15" creationId="{FE65CD4C-A42D-4AA4-A18D-E403CE979D43}"/>
          </ac:picMkLst>
        </pc:picChg>
        <pc:picChg chg="add del mod">
          <ac:chgData name="آهات مكتومة" userId="35531ba1d56b027a" providerId="LiveId" clId="{FA2DB763-A822-4A2D-8D8D-BF86CA157AF4}" dt="2021-03-07T17:13:24.439" v="2552" actId="21"/>
          <ac:picMkLst>
            <pc:docMk/>
            <pc:sldMk cId="3926680065" sldId="1266"/>
            <ac:picMk id="17" creationId="{B5E395EB-F2BE-4BB2-8658-B3FABB87B9FB}"/>
          </ac:picMkLst>
        </pc:picChg>
      </pc:sldChg>
      <pc:sldChg chg="delSp del modAnim">
        <pc:chgData name="آهات مكتومة" userId="35531ba1d56b027a" providerId="LiveId" clId="{FA2DB763-A822-4A2D-8D8D-BF86CA157AF4}" dt="2021-03-07T18:21:03.794" v="3183" actId="47"/>
        <pc:sldMkLst>
          <pc:docMk/>
          <pc:sldMk cId="3792446350" sldId="1267"/>
        </pc:sldMkLst>
        <pc:picChg chg="del">
          <ac:chgData name="آهات مكتومة" userId="35531ba1d56b027a" providerId="LiveId" clId="{FA2DB763-A822-4A2D-8D8D-BF86CA157AF4}" dt="2021-03-07T18:20:37.605" v="3182" actId="478"/>
          <ac:picMkLst>
            <pc:docMk/>
            <pc:sldMk cId="3792446350" sldId="1267"/>
            <ac:picMk id="1026" creationId="{4BBC59BC-9447-453E-AFDE-D51FEA7CEDDA}"/>
          </ac:picMkLst>
        </pc:picChg>
      </pc:sldChg>
      <pc:sldChg chg="addSp delSp modSp add mod delAnim modAnim">
        <pc:chgData name="آهات مكتومة" userId="35531ba1d56b027a" providerId="LiveId" clId="{FA2DB763-A822-4A2D-8D8D-BF86CA157AF4}" dt="2021-03-07T15:26:09.827" v="1461"/>
        <pc:sldMkLst>
          <pc:docMk/>
          <pc:sldMk cId="219112374" sldId="1279"/>
        </pc:sldMkLst>
        <pc:spChg chg="del">
          <ac:chgData name="آهات مكتومة" userId="35531ba1d56b027a" providerId="LiveId" clId="{FA2DB763-A822-4A2D-8D8D-BF86CA157AF4}" dt="2021-03-07T14:44:51.482" v="1094" actId="478"/>
          <ac:spMkLst>
            <pc:docMk/>
            <pc:sldMk cId="219112374" sldId="1279"/>
            <ac:spMk id="2" creationId="{DECDC3C2-C82C-414F-8D5D-C7EE07124A4C}"/>
          </ac:spMkLst>
        </pc:spChg>
        <pc:spChg chg="del">
          <ac:chgData name="آهات مكتومة" userId="35531ba1d56b027a" providerId="LiveId" clId="{FA2DB763-A822-4A2D-8D8D-BF86CA157AF4}" dt="2021-03-07T14:44:40.322" v="1088" actId="478"/>
          <ac:spMkLst>
            <pc:docMk/>
            <pc:sldMk cId="219112374" sldId="1279"/>
            <ac:spMk id="3" creationId="{9523652E-18DA-4E35-88AF-55C69216D9D7}"/>
          </ac:spMkLst>
        </pc:spChg>
        <pc:spChg chg="mod">
          <ac:chgData name="آهات مكتومة" userId="35531ba1d56b027a" providerId="LiveId" clId="{FA2DB763-A822-4A2D-8D8D-BF86CA157AF4}" dt="2021-03-07T14:34:19.328" v="1038" actId="14100"/>
          <ac:spMkLst>
            <pc:docMk/>
            <pc:sldMk cId="219112374" sldId="1279"/>
            <ac:spMk id="13" creationId="{13692FE5-738D-4208-933C-1D65E76D3BCE}"/>
          </ac:spMkLst>
        </pc:spChg>
        <pc:spChg chg="add mod">
          <ac:chgData name="آهات مكتومة" userId="35531ba1d56b027a" providerId="LiveId" clId="{FA2DB763-A822-4A2D-8D8D-BF86CA157AF4}" dt="2021-03-07T15:20:54.036" v="1430" actId="14100"/>
          <ac:spMkLst>
            <pc:docMk/>
            <pc:sldMk cId="219112374" sldId="1279"/>
            <ac:spMk id="14" creationId="{40E47E5F-BA41-497F-9D46-BDA958D55220}"/>
          </ac:spMkLst>
        </pc:spChg>
        <pc:spChg chg="mod">
          <ac:chgData name="آهات مكتومة" userId="35531ba1d56b027a" providerId="LiveId" clId="{FA2DB763-A822-4A2D-8D8D-BF86CA157AF4}" dt="2021-03-07T14:28:22.341" v="1034" actId="12788"/>
          <ac:spMkLst>
            <pc:docMk/>
            <pc:sldMk cId="219112374" sldId="1279"/>
            <ac:spMk id="18" creationId="{7F170C53-33B4-4BA3-8CF0-56BF899E42B6}"/>
          </ac:spMkLst>
        </pc:spChg>
        <pc:spChg chg="del">
          <ac:chgData name="آهات مكتومة" userId="35531ba1d56b027a" providerId="LiveId" clId="{FA2DB763-A822-4A2D-8D8D-BF86CA157AF4}" dt="2021-03-07T14:44:35.613" v="1085" actId="478"/>
          <ac:spMkLst>
            <pc:docMk/>
            <pc:sldMk cId="219112374" sldId="1279"/>
            <ac:spMk id="19" creationId="{CAF9A38B-D28F-4C43-9519-E9E87D5AA30A}"/>
          </ac:spMkLst>
        </pc:spChg>
        <pc:spChg chg="mod">
          <ac:chgData name="آهات مكتومة" userId="35531ba1d56b027a" providerId="LiveId" clId="{FA2DB763-A822-4A2D-8D8D-BF86CA157AF4}" dt="2021-03-07T14:34:30.995" v="1084" actId="1038"/>
          <ac:spMkLst>
            <pc:docMk/>
            <pc:sldMk cId="219112374" sldId="1279"/>
            <ac:spMk id="20" creationId="{BF2BD733-5594-46D9-BD6D-C2D0ED4CDC1F}"/>
          </ac:spMkLst>
        </pc:spChg>
        <pc:spChg chg="mod">
          <ac:chgData name="آهات مكتومة" userId="35531ba1d56b027a" providerId="LiveId" clId="{FA2DB763-A822-4A2D-8D8D-BF86CA157AF4}" dt="2021-03-07T14:34:30.995" v="1084" actId="1038"/>
          <ac:spMkLst>
            <pc:docMk/>
            <pc:sldMk cId="219112374" sldId="1279"/>
            <ac:spMk id="21" creationId="{38F7AB46-A760-475D-BF02-8CF191353EDC}"/>
          </ac:spMkLst>
        </pc:spChg>
        <pc:spChg chg="add del mod">
          <ac:chgData name="آهات مكتومة" userId="35531ba1d56b027a" providerId="LiveId" clId="{FA2DB763-A822-4A2D-8D8D-BF86CA157AF4}" dt="2021-03-07T15:11:34.939" v="1191" actId="478"/>
          <ac:spMkLst>
            <pc:docMk/>
            <pc:sldMk cId="219112374" sldId="1279"/>
            <ac:spMk id="22" creationId="{8FCB5962-2771-40B9-BE89-C22ACA0A2FB6}"/>
          </ac:spMkLst>
        </pc:spChg>
        <pc:spChg chg="mod">
          <ac:chgData name="آهات مكتومة" userId="35531ba1d56b027a" providerId="LiveId" clId="{FA2DB763-A822-4A2D-8D8D-BF86CA157AF4}" dt="2021-03-07T15:09:22.567" v="1171" actId="12788"/>
          <ac:spMkLst>
            <pc:docMk/>
            <pc:sldMk cId="219112374" sldId="1279"/>
            <ac:spMk id="23" creationId="{2F2CAA9A-D1CD-4F06-8681-A05C8E5AE02B}"/>
          </ac:spMkLst>
        </pc:spChg>
        <pc:spChg chg="mod">
          <ac:chgData name="آهات مكتومة" userId="35531ba1d56b027a" providerId="LiveId" clId="{FA2DB763-A822-4A2D-8D8D-BF86CA157AF4}" dt="2021-03-07T15:09:22.567" v="1171" actId="12788"/>
          <ac:spMkLst>
            <pc:docMk/>
            <pc:sldMk cId="219112374" sldId="1279"/>
            <ac:spMk id="24" creationId="{87AE5343-B0FC-4310-AFDA-978B27279BAC}"/>
          </ac:spMkLst>
        </pc:spChg>
        <pc:spChg chg="del mod">
          <ac:chgData name="آهات مكتومة" userId="35531ba1d56b027a" providerId="LiveId" clId="{FA2DB763-A822-4A2D-8D8D-BF86CA157AF4}" dt="2021-03-07T15:08:49.992" v="1156" actId="478"/>
          <ac:spMkLst>
            <pc:docMk/>
            <pc:sldMk cId="219112374" sldId="1279"/>
            <ac:spMk id="25" creationId="{2D066726-EDC3-4AA8-A385-D4715175C041}"/>
          </ac:spMkLst>
        </pc:spChg>
        <pc:spChg chg="del mod">
          <ac:chgData name="آهات مكتومة" userId="35531ba1d56b027a" providerId="LiveId" clId="{FA2DB763-A822-4A2D-8D8D-BF86CA157AF4}" dt="2021-03-07T14:44:46.069" v="1091" actId="478"/>
          <ac:spMkLst>
            <pc:docMk/>
            <pc:sldMk cId="219112374" sldId="1279"/>
            <ac:spMk id="26" creationId="{45222764-16EA-47C8-B8BA-A753A4C91A19}"/>
          </ac:spMkLst>
        </pc:spChg>
        <pc:spChg chg="del">
          <ac:chgData name="آهات مكتومة" userId="35531ba1d56b027a" providerId="LiveId" clId="{FA2DB763-A822-4A2D-8D8D-BF86CA157AF4}" dt="2021-03-07T14:44:42.713" v="1089" actId="478"/>
          <ac:spMkLst>
            <pc:docMk/>
            <pc:sldMk cId="219112374" sldId="1279"/>
            <ac:spMk id="27" creationId="{3673C13C-68CA-4D41-A2EC-1F899C99371A}"/>
          </ac:spMkLst>
        </pc:spChg>
        <pc:spChg chg="del">
          <ac:chgData name="آهات مكتومة" userId="35531ba1d56b027a" providerId="LiveId" clId="{FA2DB763-A822-4A2D-8D8D-BF86CA157AF4}" dt="2021-03-07T14:44:38.517" v="1087" actId="478"/>
          <ac:spMkLst>
            <pc:docMk/>
            <pc:sldMk cId="219112374" sldId="1279"/>
            <ac:spMk id="28" creationId="{B40CD40B-7484-4AFC-BC4D-0081C44AF52A}"/>
          </ac:spMkLst>
        </pc:spChg>
        <pc:spChg chg="del">
          <ac:chgData name="آهات مكتومة" userId="35531ba1d56b027a" providerId="LiveId" clId="{FA2DB763-A822-4A2D-8D8D-BF86CA157AF4}" dt="2021-03-07T15:08:56.171" v="1157" actId="478"/>
          <ac:spMkLst>
            <pc:docMk/>
            <pc:sldMk cId="219112374" sldId="1279"/>
            <ac:spMk id="30" creationId="{41E72787-1F9F-4142-9915-BBE14DA99E91}"/>
          </ac:spMkLst>
        </pc:spChg>
        <pc:spChg chg="del mod">
          <ac:chgData name="آهات مكتومة" userId="35531ba1d56b027a" providerId="LiveId" clId="{FA2DB763-A822-4A2D-8D8D-BF86CA157AF4}" dt="2021-03-07T14:44:57.773" v="1098" actId="478"/>
          <ac:spMkLst>
            <pc:docMk/>
            <pc:sldMk cId="219112374" sldId="1279"/>
            <ac:spMk id="31" creationId="{8582ABF7-3655-49C4-81FB-393957871861}"/>
          </ac:spMkLst>
        </pc:spChg>
        <pc:spChg chg="del mod">
          <ac:chgData name="آهات مكتومة" userId="35531ba1d56b027a" providerId="LiveId" clId="{FA2DB763-A822-4A2D-8D8D-BF86CA157AF4}" dt="2021-03-07T14:44:53.192" v="1096" actId="478"/>
          <ac:spMkLst>
            <pc:docMk/>
            <pc:sldMk cId="219112374" sldId="1279"/>
            <ac:spMk id="32" creationId="{73EEB7C6-F88A-4CF5-81C3-10A9AD87D321}"/>
          </ac:spMkLst>
        </pc:spChg>
        <pc:spChg chg="del">
          <ac:chgData name="آهات مكتومة" userId="35531ba1d56b027a" providerId="LiveId" clId="{FA2DB763-A822-4A2D-8D8D-BF86CA157AF4}" dt="2021-03-07T14:45:17.819" v="1103" actId="478"/>
          <ac:spMkLst>
            <pc:docMk/>
            <pc:sldMk cId="219112374" sldId="1279"/>
            <ac:spMk id="34" creationId="{79C5B0AA-10C1-40E0-9F45-5A4885B677A6}"/>
          </ac:spMkLst>
        </pc:spChg>
        <pc:spChg chg="del">
          <ac:chgData name="آهات مكتومة" userId="35531ba1d56b027a" providerId="LiveId" clId="{FA2DB763-A822-4A2D-8D8D-BF86CA157AF4}" dt="2021-03-07T14:45:17.819" v="1103" actId="478"/>
          <ac:spMkLst>
            <pc:docMk/>
            <pc:sldMk cId="219112374" sldId="1279"/>
            <ac:spMk id="35" creationId="{9EA2CDF5-3ED5-4DD7-AF6C-D8B4F0B132AF}"/>
          </ac:spMkLst>
        </pc:spChg>
        <pc:spChg chg="del">
          <ac:chgData name="آهات مكتومة" userId="35531ba1d56b027a" providerId="LiveId" clId="{FA2DB763-A822-4A2D-8D8D-BF86CA157AF4}" dt="2021-03-07T15:08:56.171" v="1157" actId="478"/>
          <ac:spMkLst>
            <pc:docMk/>
            <pc:sldMk cId="219112374" sldId="1279"/>
            <ac:spMk id="36" creationId="{A163AF12-BD03-4745-BBB2-1A110EB9767B}"/>
          </ac:spMkLst>
        </pc:spChg>
        <pc:spChg chg="del">
          <ac:chgData name="آهات مكتومة" userId="35531ba1d56b027a" providerId="LiveId" clId="{FA2DB763-A822-4A2D-8D8D-BF86CA157AF4}" dt="2021-03-07T15:08:58.924" v="1158" actId="478"/>
          <ac:spMkLst>
            <pc:docMk/>
            <pc:sldMk cId="219112374" sldId="1279"/>
            <ac:spMk id="37" creationId="{991A0048-FD42-495A-990B-CE5710CAD6B5}"/>
          </ac:spMkLst>
        </pc:spChg>
        <pc:spChg chg="del">
          <ac:chgData name="آهات مكتومة" userId="35531ba1d56b027a" providerId="LiveId" clId="{FA2DB763-A822-4A2D-8D8D-BF86CA157AF4}" dt="2021-03-07T15:09:00.861" v="1159" actId="478"/>
          <ac:spMkLst>
            <pc:docMk/>
            <pc:sldMk cId="219112374" sldId="1279"/>
            <ac:spMk id="38" creationId="{42F7EC32-6F96-45C2-968A-05DD27573A51}"/>
          </ac:spMkLst>
        </pc:spChg>
        <pc:spChg chg="add mod">
          <ac:chgData name="آهات مكتومة" userId="35531ba1d56b027a" providerId="LiveId" clId="{FA2DB763-A822-4A2D-8D8D-BF86CA157AF4}" dt="2021-03-07T14:45:11.075" v="1102" actId="571"/>
          <ac:spMkLst>
            <pc:docMk/>
            <pc:sldMk cId="219112374" sldId="1279"/>
            <ac:spMk id="40" creationId="{6F57FCE6-B3DD-44FB-96DF-68FCDEEB69B5}"/>
          </ac:spMkLst>
        </pc:spChg>
        <pc:spChg chg="add mod">
          <ac:chgData name="آهات مكتومة" userId="35531ba1d56b027a" providerId="LiveId" clId="{FA2DB763-A822-4A2D-8D8D-BF86CA157AF4}" dt="2021-03-07T14:45:11.075" v="1102" actId="571"/>
          <ac:spMkLst>
            <pc:docMk/>
            <pc:sldMk cId="219112374" sldId="1279"/>
            <ac:spMk id="41" creationId="{A6A287B3-691B-4B70-9EF7-7E00D0B6EA0B}"/>
          </ac:spMkLst>
        </pc:spChg>
        <pc:spChg chg="add mod">
          <ac:chgData name="آهات مكتومة" userId="35531ba1d56b027a" providerId="LiveId" clId="{FA2DB763-A822-4A2D-8D8D-BF86CA157AF4}" dt="2021-03-07T15:15:42.594" v="1368" actId="164"/>
          <ac:spMkLst>
            <pc:docMk/>
            <pc:sldMk cId="219112374" sldId="1279"/>
            <ac:spMk id="45" creationId="{89742768-6B23-4678-A7BF-7333BB7D1B01}"/>
          </ac:spMkLst>
        </pc:spChg>
        <pc:spChg chg="add mod">
          <ac:chgData name="آهات مكتومة" userId="35531ba1d56b027a" providerId="LiveId" clId="{FA2DB763-A822-4A2D-8D8D-BF86CA157AF4}" dt="2021-03-07T15:15:42.594" v="1368" actId="164"/>
          <ac:spMkLst>
            <pc:docMk/>
            <pc:sldMk cId="219112374" sldId="1279"/>
            <ac:spMk id="46" creationId="{ABFB5DE4-32E4-45EB-9A89-02351736B972}"/>
          </ac:spMkLst>
        </pc:spChg>
        <pc:spChg chg="add mod">
          <ac:chgData name="آهات مكتومة" userId="35531ba1d56b027a" providerId="LiveId" clId="{FA2DB763-A822-4A2D-8D8D-BF86CA157AF4}" dt="2021-03-07T15:15:42.594" v="1368" actId="164"/>
          <ac:spMkLst>
            <pc:docMk/>
            <pc:sldMk cId="219112374" sldId="1279"/>
            <ac:spMk id="48" creationId="{3C3EFE75-9FF3-4CAB-93DA-D26A639B13ED}"/>
          </ac:spMkLst>
        </pc:spChg>
        <pc:spChg chg="add mod">
          <ac:chgData name="آهات مكتومة" userId="35531ba1d56b027a" providerId="LiveId" clId="{FA2DB763-A822-4A2D-8D8D-BF86CA157AF4}" dt="2021-03-07T15:15:42.594" v="1368" actId="164"/>
          <ac:spMkLst>
            <pc:docMk/>
            <pc:sldMk cId="219112374" sldId="1279"/>
            <ac:spMk id="49" creationId="{6F479348-779C-4D47-8A47-53D80478D703}"/>
          </ac:spMkLst>
        </pc:spChg>
        <pc:spChg chg="add mod">
          <ac:chgData name="آهات مكتومة" userId="35531ba1d56b027a" providerId="LiveId" clId="{FA2DB763-A822-4A2D-8D8D-BF86CA157AF4}" dt="2021-03-07T15:21:50.022" v="1455" actId="207"/>
          <ac:spMkLst>
            <pc:docMk/>
            <pc:sldMk cId="219112374" sldId="1279"/>
            <ac:spMk id="51" creationId="{28604772-7F59-4DB6-819C-6D343F1351C8}"/>
          </ac:spMkLst>
        </pc:spChg>
        <pc:spChg chg="add del mod">
          <ac:chgData name="آهات مكتومة" userId="35531ba1d56b027a" providerId="LiveId" clId="{FA2DB763-A822-4A2D-8D8D-BF86CA157AF4}" dt="2021-03-07T15:18:28.884" v="1415"/>
          <ac:spMkLst>
            <pc:docMk/>
            <pc:sldMk cId="219112374" sldId="1279"/>
            <ac:spMk id="53" creationId="{D525D974-07F1-46EC-833F-614B23F0C5E6}"/>
          </ac:spMkLst>
        </pc:spChg>
        <pc:spChg chg="add mod">
          <ac:chgData name="آهات مكتومة" userId="35531ba1d56b027a" providerId="LiveId" clId="{FA2DB763-A822-4A2D-8D8D-BF86CA157AF4}" dt="2021-03-07T15:21:41.100" v="1453" actId="1076"/>
          <ac:spMkLst>
            <pc:docMk/>
            <pc:sldMk cId="219112374" sldId="1279"/>
            <ac:spMk id="55" creationId="{F089C855-5424-4815-BC4A-63875F4DBFAF}"/>
          </ac:spMkLst>
        </pc:spChg>
        <pc:grpChg chg="add mod">
          <ac:chgData name="آهات مكتومة" userId="35531ba1d56b027a" providerId="LiveId" clId="{FA2DB763-A822-4A2D-8D8D-BF86CA157AF4}" dt="2021-03-07T15:15:42.594" v="1368" actId="164"/>
          <ac:grpSpMkLst>
            <pc:docMk/>
            <pc:sldMk cId="219112374" sldId="1279"/>
            <ac:grpSpMk id="10" creationId="{70B83B6E-4408-4F6C-8A13-28D2F4980E0E}"/>
          </ac:grpSpMkLst>
        </pc:grpChg>
        <pc:picChg chg="add del">
          <ac:chgData name="آهات مكتومة" userId="35531ba1d56b027a" providerId="LiveId" clId="{FA2DB763-A822-4A2D-8D8D-BF86CA157AF4}" dt="2021-03-07T15:11:35.544" v="1192"/>
          <ac:picMkLst>
            <pc:docMk/>
            <pc:sldMk cId="219112374" sldId="1279"/>
            <ac:picMk id="9" creationId="{F0B785AE-570B-4F35-88A7-DC855237C3C5}"/>
          </ac:picMkLst>
        </pc:picChg>
        <pc:picChg chg="del">
          <ac:chgData name="آهات مكتومة" userId="35531ba1d56b027a" providerId="LiveId" clId="{FA2DB763-A822-4A2D-8D8D-BF86CA157AF4}" dt="2021-03-07T14:44:37.270" v="1086" actId="478"/>
          <ac:picMkLst>
            <pc:docMk/>
            <pc:sldMk cId="219112374" sldId="1279"/>
            <ac:picMk id="29" creationId="{492AD252-0075-4D5C-B5DE-2180C615BA66}"/>
          </ac:picMkLst>
        </pc:picChg>
        <pc:picChg chg="del">
          <ac:chgData name="آهات مكتومة" userId="35531ba1d56b027a" providerId="LiveId" clId="{FA2DB763-A822-4A2D-8D8D-BF86CA157AF4}" dt="2021-03-07T14:45:01.005" v="1100" actId="478"/>
          <ac:picMkLst>
            <pc:docMk/>
            <pc:sldMk cId="219112374" sldId="1279"/>
            <ac:picMk id="33" creationId="{A3C117EF-DF1D-49EE-82E4-B10905F600D2}"/>
          </ac:picMkLst>
        </pc:picChg>
        <pc:picChg chg="add mod">
          <ac:chgData name="آهات مكتومة" userId="35531ba1d56b027a" providerId="LiveId" clId="{FA2DB763-A822-4A2D-8D8D-BF86CA157AF4}" dt="2021-03-07T14:45:11.075" v="1102" actId="571"/>
          <ac:picMkLst>
            <pc:docMk/>
            <pc:sldMk cId="219112374" sldId="1279"/>
            <ac:picMk id="39" creationId="{A7B512E5-C079-43E9-B88D-C509EE74B229}"/>
          </ac:picMkLst>
        </pc:picChg>
        <pc:picChg chg="add del">
          <ac:chgData name="آهات مكتومة" userId="35531ba1d56b027a" providerId="LiveId" clId="{FA2DB763-A822-4A2D-8D8D-BF86CA157AF4}" dt="2021-03-07T14:44:49.499" v="1093" actId="478"/>
          <ac:picMkLst>
            <pc:docMk/>
            <pc:sldMk cId="219112374" sldId="1279"/>
            <ac:picMk id="102" creationId="{00000000-0000-0000-0000-000000000000}"/>
          </ac:picMkLst>
        </pc:picChg>
        <pc:picChg chg="del">
          <ac:chgData name="آهات مكتومة" userId="35531ba1d56b027a" providerId="LiveId" clId="{FA2DB763-A822-4A2D-8D8D-BF86CA157AF4}" dt="2021-03-07T14:44:59.500" v="1099" actId="478"/>
          <ac:picMkLst>
            <pc:docMk/>
            <pc:sldMk cId="219112374" sldId="1279"/>
            <ac:picMk id="1026" creationId="{B0BB2674-425B-455A-A91E-03DF8135194F}"/>
          </ac:picMkLst>
        </pc:picChg>
        <pc:picChg chg="add mod">
          <ac:chgData name="آهات مكتومة" userId="35531ba1d56b027a" providerId="LiveId" clId="{FA2DB763-A822-4A2D-8D8D-BF86CA157AF4}" dt="2021-03-07T15:18:15.086" v="1411" actId="1076"/>
          <ac:picMkLst>
            <pc:docMk/>
            <pc:sldMk cId="219112374" sldId="1279"/>
            <ac:picMk id="1028" creationId="{F50FA910-55C5-4257-BD85-057F69ED9493}"/>
          </ac:picMkLst>
        </pc:picChg>
        <pc:picChg chg="add mod">
          <ac:chgData name="آهات مكتومة" userId="35531ba1d56b027a" providerId="LiveId" clId="{FA2DB763-A822-4A2D-8D8D-BF86CA157AF4}" dt="2021-03-07T15:25:02.300" v="1459" actId="1076"/>
          <ac:picMkLst>
            <pc:docMk/>
            <pc:sldMk cId="219112374" sldId="1279"/>
            <ac:picMk id="1030" creationId="{3B014C25-F170-4FF7-99B6-F2C4C43D11C9}"/>
          </ac:picMkLst>
        </pc:picChg>
        <pc:cxnChg chg="add mod">
          <ac:chgData name="آهات مكتومة" userId="35531ba1d56b027a" providerId="LiveId" clId="{FA2DB763-A822-4A2D-8D8D-BF86CA157AF4}" dt="2021-03-07T15:15:42.594" v="1368" actId="164"/>
          <ac:cxnSpMkLst>
            <pc:docMk/>
            <pc:sldMk cId="219112374" sldId="1279"/>
            <ac:cxnSpMk id="5" creationId="{7CEF7077-A1A4-44AA-BA97-08D8AF35BC4F}"/>
          </ac:cxnSpMkLst>
        </pc:cxnChg>
        <pc:cxnChg chg="add mod">
          <ac:chgData name="آهات مكتومة" userId="35531ba1d56b027a" providerId="LiveId" clId="{FA2DB763-A822-4A2D-8D8D-BF86CA157AF4}" dt="2021-03-07T15:15:42.594" v="1368" actId="164"/>
          <ac:cxnSpMkLst>
            <pc:docMk/>
            <pc:sldMk cId="219112374" sldId="1279"/>
            <ac:cxnSpMk id="7" creationId="{5D6190C6-7BFA-4D18-9D68-F6D2556C3CD3}"/>
          </ac:cxnSpMkLst>
        </pc:cxnChg>
        <pc:cxnChg chg="add mod">
          <ac:chgData name="آهات مكتومة" userId="35531ba1d56b027a" providerId="LiveId" clId="{FA2DB763-A822-4A2D-8D8D-BF86CA157AF4}" dt="2021-03-07T15:15:42.594" v="1368" actId="164"/>
          <ac:cxnSpMkLst>
            <pc:docMk/>
            <pc:sldMk cId="219112374" sldId="1279"/>
            <ac:cxnSpMk id="42" creationId="{5EAD024A-89FD-4C0F-A479-CCCB966FE412}"/>
          </ac:cxnSpMkLst>
        </pc:cxnChg>
        <pc:cxnChg chg="add mod">
          <ac:chgData name="آهات مكتومة" userId="35531ba1d56b027a" providerId="LiveId" clId="{FA2DB763-A822-4A2D-8D8D-BF86CA157AF4}" dt="2021-03-07T15:15:42.594" v="1368" actId="164"/>
          <ac:cxnSpMkLst>
            <pc:docMk/>
            <pc:sldMk cId="219112374" sldId="1279"/>
            <ac:cxnSpMk id="43" creationId="{0C4494D9-C9DE-4F55-8904-F52521860CC3}"/>
          </ac:cxnSpMkLst>
        </pc:cxnChg>
        <pc:cxnChg chg="add mod">
          <ac:chgData name="آهات مكتومة" userId="35531ba1d56b027a" providerId="LiveId" clId="{FA2DB763-A822-4A2D-8D8D-BF86CA157AF4}" dt="2021-03-07T15:15:42.594" v="1368" actId="164"/>
          <ac:cxnSpMkLst>
            <pc:docMk/>
            <pc:sldMk cId="219112374" sldId="1279"/>
            <ac:cxnSpMk id="47" creationId="{96A50DAF-0D63-4291-80CA-6E7F384880A3}"/>
          </ac:cxnSpMkLst>
        </pc:cxnChg>
      </pc:sldChg>
      <pc:sldChg chg="modSp add mod modAnim">
        <pc:chgData name="آهات مكتومة" userId="35531ba1d56b027a" providerId="LiveId" clId="{FA2DB763-A822-4A2D-8D8D-BF86CA157AF4}" dt="2021-03-07T15:31:01.282" v="1532" actId="20577"/>
        <pc:sldMkLst>
          <pc:docMk/>
          <pc:sldMk cId="2986256117" sldId="1280"/>
        </pc:sldMkLst>
        <pc:spChg chg="mod">
          <ac:chgData name="آهات مكتومة" userId="35531ba1d56b027a" providerId="LiveId" clId="{FA2DB763-A822-4A2D-8D8D-BF86CA157AF4}" dt="2021-03-07T15:27:28.741" v="1515" actId="20577"/>
          <ac:spMkLst>
            <pc:docMk/>
            <pc:sldMk cId="2986256117" sldId="1280"/>
            <ac:spMk id="37" creationId="{A789E7AB-7091-40CA-9A7C-907F6AB9AA25}"/>
          </ac:spMkLst>
        </pc:spChg>
        <pc:spChg chg="mod">
          <ac:chgData name="آهات مكتومة" userId="35531ba1d56b027a" providerId="LiveId" clId="{FA2DB763-A822-4A2D-8D8D-BF86CA157AF4}" dt="2021-03-07T15:31:01.282" v="1532" actId="20577"/>
          <ac:spMkLst>
            <pc:docMk/>
            <pc:sldMk cId="2986256117" sldId="1280"/>
            <ac:spMk id="38" creationId="{AA0D29F1-E8E7-4D3A-8E52-F6AA9F8978DE}"/>
          </ac:spMkLst>
        </pc:spChg>
        <pc:spChg chg="mod">
          <ac:chgData name="آهات مكتومة" userId="35531ba1d56b027a" providerId="LiveId" clId="{FA2DB763-A822-4A2D-8D8D-BF86CA157AF4}" dt="2021-03-07T15:29:22.018" v="1519" actId="20577"/>
          <ac:spMkLst>
            <pc:docMk/>
            <pc:sldMk cId="2986256117" sldId="1280"/>
            <ac:spMk id="40" creationId="{2CF09F05-B28C-46E6-942A-8B332EF30E44}"/>
          </ac:spMkLst>
        </pc:spChg>
        <pc:spChg chg="mod">
          <ac:chgData name="آهات مكتومة" userId="35531ba1d56b027a" providerId="LiveId" clId="{FA2DB763-A822-4A2D-8D8D-BF86CA157AF4}" dt="2021-03-07T15:26:57.524" v="1470" actId="14100"/>
          <ac:spMkLst>
            <pc:docMk/>
            <pc:sldMk cId="2986256117" sldId="1280"/>
            <ac:spMk id="49" creationId="{3F656F56-222D-41DC-B88A-3470F5761B63}"/>
          </ac:spMkLst>
        </pc:spChg>
        <pc:spChg chg="mod">
          <ac:chgData name="آهات مكتومة" userId="35531ba1d56b027a" providerId="LiveId" clId="{FA2DB763-A822-4A2D-8D8D-BF86CA157AF4}" dt="2021-03-07T15:27:19.376" v="1512" actId="1038"/>
          <ac:spMkLst>
            <pc:docMk/>
            <pc:sldMk cId="2986256117" sldId="1280"/>
            <ac:spMk id="50" creationId="{353D112D-3BF2-454A-BB8B-D82A032625D3}"/>
          </ac:spMkLst>
        </pc:spChg>
        <pc:spChg chg="mod">
          <ac:chgData name="آهات مكتومة" userId="35531ba1d56b027a" providerId="LiveId" clId="{FA2DB763-A822-4A2D-8D8D-BF86CA157AF4}" dt="2021-03-07T15:27:19.376" v="1512" actId="1038"/>
          <ac:spMkLst>
            <pc:docMk/>
            <pc:sldMk cId="2986256117" sldId="1280"/>
            <ac:spMk id="51" creationId="{75D6F16F-44C7-4C82-81CB-06EEA8A06C6A}"/>
          </ac:spMkLst>
        </pc:spChg>
        <pc:spChg chg="mod">
          <ac:chgData name="آهات مكتومة" userId="35531ba1d56b027a" providerId="LiveId" clId="{FA2DB763-A822-4A2D-8D8D-BF86CA157AF4}" dt="2021-03-07T15:27:19.376" v="1512" actId="1038"/>
          <ac:spMkLst>
            <pc:docMk/>
            <pc:sldMk cId="2986256117" sldId="1280"/>
            <ac:spMk id="52" creationId="{C06A7C43-9F3F-4DCB-AEA2-A3A691E2C1A0}"/>
          </ac:spMkLst>
        </pc:spChg>
        <pc:spChg chg="mod">
          <ac:chgData name="آهات مكتومة" userId="35531ba1d56b027a" providerId="LiveId" clId="{FA2DB763-A822-4A2D-8D8D-BF86CA157AF4}" dt="2021-03-07T15:27:19.376" v="1512" actId="1038"/>
          <ac:spMkLst>
            <pc:docMk/>
            <pc:sldMk cId="2986256117" sldId="1280"/>
            <ac:spMk id="53" creationId="{FAD006A3-588F-47F4-A0E5-366859A6C08E}"/>
          </ac:spMkLst>
        </pc:spChg>
      </pc:sldChg>
      <pc:sldChg chg="modSp add mod modAnim">
        <pc:chgData name="آهات مكتومة" userId="35531ba1d56b027a" providerId="LiveId" clId="{FA2DB763-A822-4A2D-8D8D-BF86CA157AF4}" dt="2021-03-07T15:35:55.507" v="1606"/>
        <pc:sldMkLst>
          <pc:docMk/>
          <pc:sldMk cId="1909210237" sldId="1283"/>
        </pc:sldMkLst>
        <pc:spChg chg="mod">
          <ac:chgData name="آهات مكتومة" userId="35531ba1d56b027a" providerId="LiveId" clId="{FA2DB763-A822-4A2D-8D8D-BF86CA157AF4}" dt="2021-03-07T15:31:41.400" v="1536" actId="1076"/>
          <ac:spMkLst>
            <pc:docMk/>
            <pc:sldMk cId="1909210237" sldId="1283"/>
            <ac:spMk id="8" creationId="{FC653BE5-6A46-4622-9B93-A00EF27E1060}"/>
          </ac:spMkLst>
        </pc:spChg>
        <pc:spChg chg="mod modVis">
          <ac:chgData name="آهات مكتومة" userId="35531ba1d56b027a" providerId="LiveId" clId="{FA2DB763-A822-4A2D-8D8D-BF86CA157AF4}" dt="2021-03-07T15:33:18.960" v="1594" actId="14429"/>
          <ac:spMkLst>
            <pc:docMk/>
            <pc:sldMk cId="1909210237" sldId="1283"/>
            <ac:spMk id="14" creationId="{129014CD-E3B9-4B80-9B48-E92DFE0516F3}"/>
          </ac:spMkLst>
        </pc:spChg>
        <pc:spChg chg="mod">
          <ac:chgData name="آهات مكتومة" userId="35531ba1d56b027a" providerId="LiveId" clId="{FA2DB763-A822-4A2D-8D8D-BF86CA157AF4}" dt="2021-03-07T15:32:20.523" v="1543" actId="20577"/>
          <ac:spMkLst>
            <pc:docMk/>
            <pc:sldMk cId="1909210237" sldId="1283"/>
            <ac:spMk id="37" creationId="{A789E7AB-7091-40CA-9A7C-907F6AB9AA25}"/>
          </ac:spMkLst>
        </pc:spChg>
        <pc:spChg chg="mod">
          <ac:chgData name="آهات مكتومة" userId="35531ba1d56b027a" providerId="LiveId" clId="{FA2DB763-A822-4A2D-8D8D-BF86CA157AF4}" dt="2021-03-07T15:32:55.897" v="1561" actId="14100"/>
          <ac:spMkLst>
            <pc:docMk/>
            <pc:sldMk cId="1909210237" sldId="1283"/>
            <ac:spMk id="38" creationId="{AA0D29F1-E8E7-4D3A-8E52-F6AA9F8978DE}"/>
          </ac:spMkLst>
        </pc:spChg>
        <pc:spChg chg="mod">
          <ac:chgData name="آهات مكتومة" userId="35531ba1d56b027a" providerId="LiveId" clId="{FA2DB763-A822-4A2D-8D8D-BF86CA157AF4}" dt="2021-03-07T15:32:25.112" v="1546" actId="20577"/>
          <ac:spMkLst>
            <pc:docMk/>
            <pc:sldMk cId="1909210237" sldId="1283"/>
            <ac:spMk id="40" creationId="{2CF09F05-B28C-46E6-942A-8B332EF30E44}"/>
          </ac:spMkLst>
        </pc:spChg>
        <pc:spChg chg="mod">
          <ac:chgData name="آهات مكتومة" userId="35531ba1d56b027a" providerId="LiveId" clId="{FA2DB763-A822-4A2D-8D8D-BF86CA157AF4}" dt="2021-03-07T15:33:13.976" v="1592" actId="1037"/>
          <ac:spMkLst>
            <pc:docMk/>
            <pc:sldMk cId="1909210237" sldId="1283"/>
            <ac:spMk id="41" creationId="{256F782C-000A-4A0E-BBC5-6530955D0551}"/>
          </ac:spMkLst>
        </pc:spChg>
        <pc:spChg chg="mod">
          <ac:chgData name="آهات مكتومة" userId="35531ba1d56b027a" providerId="LiveId" clId="{FA2DB763-A822-4A2D-8D8D-BF86CA157AF4}" dt="2021-03-07T15:33:13.976" v="1592" actId="1037"/>
          <ac:spMkLst>
            <pc:docMk/>
            <pc:sldMk cId="1909210237" sldId="1283"/>
            <ac:spMk id="43" creationId="{7B64E7C7-D88C-478A-A39C-56AB7BDF49B4}"/>
          </ac:spMkLst>
        </pc:spChg>
        <pc:spChg chg="mod modVis">
          <ac:chgData name="آهات مكتومة" userId="35531ba1d56b027a" providerId="LiveId" clId="{FA2DB763-A822-4A2D-8D8D-BF86CA157AF4}" dt="2021-03-07T15:33:17.757" v="1593" actId="14429"/>
          <ac:spMkLst>
            <pc:docMk/>
            <pc:sldMk cId="1909210237" sldId="1283"/>
            <ac:spMk id="44" creationId="{0C9B9EC0-A4C7-4A2B-9284-A04964D07021}"/>
          </ac:spMkLst>
        </pc:spChg>
        <pc:spChg chg="mod">
          <ac:chgData name="آهات مكتومة" userId="35531ba1d56b027a" providerId="LiveId" clId="{FA2DB763-A822-4A2D-8D8D-BF86CA157AF4}" dt="2021-03-07T15:33:28.338" v="1604" actId="20577"/>
          <ac:spMkLst>
            <pc:docMk/>
            <pc:sldMk cId="1909210237" sldId="1283"/>
            <ac:spMk id="46" creationId="{F2C279B8-0A11-4256-9C3E-115C87E674EE}"/>
          </ac:spMkLst>
        </pc:spChg>
      </pc:sldChg>
      <pc:sldChg chg="addSp delSp modSp mod delAnim modAnim">
        <pc:chgData name="آهات مكتومة" userId="35531ba1d56b027a" providerId="LiveId" clId="{FA2DB763-A822-4A2D-8D8D-BF86CA157AF4}" dt="2021-03-07T14:10:35.511" v="1024" actId="14100"/>
        <pc:sldMkLst>
          <pc:docMk/>
          <pc:sldMk cId="2930789598" sldId="1285"/>
        </pc:sldMkLst>
        <pc:spChg chg="del">
          <ac:chgData name="آهات مكتومة" userId="35531ba1d56b027a" providerId="LiveId" clId="{FA2DB763-A822-4A2D-8D8D-BF86CA157AF4}" dt="2021-03-07T08:56:10.194" v="872" actId="478"/>
          <ac:spMkLst>
            <pc:docMk/>
            <pc:sldMk cId="2930789598" sldId="1285"/>
            <ac:spMk id="7" creationId="{EC8A27CE-1130-436B-A3DD-8E09D5334E3C}"/>
          </ac:spMkLst>
        </pc:spChg>
        <pc:picChg chg="add mod modCrop">
          <ac:chgData name="آهات مكتومة" userId="35531ba1d56b027a" providerId="LiveId" clId="{FA2DB763-A822-4A2D-8D8D-BF86CA157AF4}" dt="2021-03-07T08:57:02.059" v="886" actId="14100"/>
          <ac:picMkLst>
            <pc:docMk/>
            <pc:sldMk cId="2930789598" sldId="1285"/>
            <ac:picMk id="6" creationId="{579081C4-DCD4-45AD-83A8-A313472123C3}"/>
          </ac:picMkLst>
        </pc:picChg>
        <pc:cxnChg chg="add mod">
          <ac:chgData name="آهات مكتومة" userId="35531ba1d56b027a" providerId="LiveId" clId="{FA2DB763-A822-4A2D-8D8D-BF86CA157AF4}" dt="2021-03-07T14:10:10.035" v="928" actId="14100"/>
          <ac:cxnSpMkLst>
            <pc:docMk/>
            <pc:sldMk cId="2930789598" sldId="1285"/>
            <ac:cxnSpMk id="8" creationId="{1537ED74-0FFC-4DEF-BF49-770EA6094B18}"/>
          </ac:cxnSpMkLst>
        </pc:cxnChg>
        <pc:cxnChg chg="add mod">
          <ac:chgData name="آهات مكتومة" userId="35531ba1d56b027a" providerId="LiveId" clId="{FA2DB763-A822-4A2D-8D8D-BF86CA157AF4}" dt="2021-03-07T14:10:21.283" v="1018" actId="1035"/>
          <ac:cxnSpMkLst>
            <pc:docMk/>
            <pc:sldMk cId="2930789598" sldId="1285"/>
            <ac:cxnSpMk id="9" creationId="{A79F0B05-5668-4C12-A111-536DF8053DD4}"/>
          </ac:cxnSpMkLst>
        </pc:cxnChg>
        <pc:cxnChg chg="add mod">
          <ac:chgData name="آهات مكتومة" userId="35531ba1d56b027a" providerId="LiveId" clId="{FA2DB763-A822-4A2D-8D8D-BF86CA157AF4}" dt="2021-03-07T14:10:35.511" v="1024" actId="14100"/>
          <ac:cxnSpMkLst>
            <pc:docMk/>
            <pc:sldMk cId="2930789598" sldId="1285"/>
            <ac:cxnSpMk id="10" creationId="{B0AAAE48-8480-4495-A535-F2B981260334}"/>
          </ac:cxnSpMkLst>
        </pc:cxnChg>
      </pc:sldChg>
      <pc:sldChg chg="addSp delSp modSp mod modAnim">
        <pc:chgData name="آهات مكتومة" userId="35531ba1d56b027a" providerId="LiveId" clId="{FA2DB763-A822-4A2D-8D8D-BF86CA157AF4}" dt="2021-03-07T17:10:33.660" v="2530" actId="478"/>
        <pc:sldMkLst>
          <pc:docMk/>
          <pc:sldMk cId="1026791280" sldId="1293"/>
        </pc:sldMkLst>
        <pc:spChg chg="mod">
          <ac:chgData name="آهات مكتومة" userId="35531ba1d56b027a" providerId="LiveId" clId="{FA2DB763-A822-4A2D-8D8D-BF86CA157AF4}" dt="2021-03-07T06:43:02.263" v="427" actId="20577"/>
          <ac:spMkLst>
            <pc:docMk/>
            <pc:sldMk cId="1026791280" sldId="1293"/>
            <ac:spMk id="18" creationId="{F63FF509-1E46-4230-9EED-537542488042}"/>
          </ac:spMkLst>
        </pc:spChg>
        <pc:picChg chg="add mod modCrop">
          <ac:chgData name="آهات مكتومة" userId="35531ba1d56b027a" providerId="LiveId" clId="{FA2DB763-A822-4A2D-8D8D-BF86CA157AF4}" dt="2021-03-07T06:43:32.081" v="434" actId="1076"/>
          <ac:picMkLst>
            <pc:docMk/>
            <pc:sldMk cId="1026791280" sldId="1293"/>
            <ac:picMk id="3" creationId="{7A1319E8-F62E-43C5-81CF-B58C6440600E}"/>
          </ac:picMkLst>
        </pc:picChg>
        <pc:picChg chg="del">
          <ac:chgData name="آهات مكتومة" userId="35531ba1d56b027a" providerId="LiveId" clId="{FA2DB763-A822-4A2D-8D8D-BF86CA157AF4}" dt="2021-03-07T06:43:03.974" v="428" actId="478"/>
          <ac:picMkLst>
            <pc:docMk/>
            <pc:sldMk cId="1026791280" sldId="1293"/>
            <ac:picMk id="4" creationId="{6567A4FD-B882-48DF-870B-4F85753FFE86}"/>
          </ac:picMkLst>
        </pc:picChg>
        <pc:picChg chg="add del mod">
          <ac:chgData name="آهات مكتومة" userId="35531ba1d56b027a" providerId="LiveId" clId="{FA2DB763-A822-4A2D-8D8D-BF86CA157AF4}" dt="2021-03-07T17:10:33.660" v="2530" actId="478"/>
          <ac:picMkLst>
            <pc:docMk/>
            <pc:sldMk cId="1026791280" sldId="1293"/>
            <ac:picMk id="21" creationId="{F363CB69-298C-4BD2-BDF4-2BB329B1FD86}"/>
          </ac:picMkLst>
        </pc:picChg>
      </pc:sldChg>
      <pc:sldChg chg="del">
        <pc:chgData name="آهات مكتومة" userId="35531ba1d56b027a" providerId="LiveId" clId="{FA2DB763-A822-4A2D-8D8D-BF86CA157AF4}" dt="2021-03-07T16:24:59.806" v="2325" actId="47"/>
        <pc:sldMkLst>
          <pc:docMk/>
          <pc:sldMk cId="3040419611" sldId="1294"/>
        </pc:sldMkLst>
      </pc:sldChg>
      <pc:sldChg chg="del">
        <pc:chgData name="آهات مكتومة" userId="35531ba1d56b027a" providerId="LiveId" clId="{FA2DB763-A822-4A2D-8D8D-BF86CA157AF4}" dt="2021-03-07T16:25:07.467" v="2332" actId="47"/>
        <pc:sldMkLst>
          <pc:docMk/>
          <pc:sldMk cId="950575398" sldId="1295"/>
        </pc:sldMkLst>
      </pc:sldChg>
      <pc:sldChg chg="del">
        <pc:chgData name="آهات مكتومة" userId="35531ba1d56b027a" providerId="LiveId" clId="{FA2DB763-A822-4A2D-8D8D-BF86CA157AF4}" dt="2021-03-07T16:37:08.157" v="2484" actId="47"/>
        <pc:sldMkLst>
          <pc:docMk/>
          <pc:sldMk cId="2677200222" sldId="1296"/>
        </pc:sldMkLst>
      </pc:sldChg>
      <pc:sldChg chg="addSp delSp modSp mod delAnim modAnim">
        <pc:chgData name="آهات مكتومة" userId="35531ba1d56b027a" providerId="LiveId" clId="{FA2DB763-A822-4A2D-8D8D-BF86CA157AF4}" dt="2021-03-08T14:46:27.440" v="3360" actId="20577"/>
        <pc:sldMkLst>
          <pc:docMk/>
          <pc:sldMk cId="2066419237" sldId="1297"/>
        </pc:sldMkLst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7" creationId="{2B3F51F4-A6B9-4824-A0E7-36A35D1A26D2}"/>
          </ac:spMkLst>
        </pc:spChg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8" creationId="{16A3993A-FDAA-47C0-8B75-36E2B06746FC}"/>
          </ac:spMkLst>
        </pc:spChg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9" creationId="{B25FE262-18BA-49FE-92BD-7D18A573C2B0}"/>
          </ac:spMkLst>
        </pc:spChg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10" creationId="{349E3042-8339-4AED-AFE6-51C2E9C32878}"/>
          </ac:spMkLst>
        </pc:spChg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11" creationId="{5BFC7389-789A-4388-A5AD-87B546A9E39D}"/>
          </ac:spMkLst>
        </pc:spChg>
        <pc:spChg chg="del">
          <ac:chgData name="آهات مكتومة" userId="35531ba1d56b027a" providerId="LiveId" clId="{FA2DB763-A822-4A2D-8D8D-BF86CA157AF4}" dt="2021-03-07T17:08:09.609" v="2486" actId="478"/>
          <ac:spMkLst>
            <pc:docMk/>
            <pc:sldMk cId="2066419237" sldId="1297"/>
            <ac:spMk id="12" creationId="{0740AF15-1B91-4338-B99D-E63C6568A61F}"/>
          </ac:spMkLst>
        </pc:spChg>
        <pc:spChg chg="del">
          <ac:chgData name="آهات مكتومة" userId="35531ba1d56b027a" providerId="LiveId" clId="{FA2DB763-A822-4A2D-8D8D-BF86CA157AF4}" dt="2021-03-07T17:08:01.891" v="2485" actId="478"/>
          <ac:spMkLst>
            <pc:docMk/>
            <pc:sldMk cId="2066419237" sldId="1297"/>
            <ac:spMk id="14" creationId="{5F13D2A8-48FB-40C6-932F-DB139D02C963}"/>
          </ac:spMkLst>
        </pc:spChg>
        <pc:spChg chg="add mod">
          <ac:chgData name="آهات مكتومة" userId="35531ba1d56b027a" providerId="LiveId" clId="{FA2DB763-A822-4A2D-8D8D-BF86CA157AF4}" dt="2021-03-08T14:45:09.382" v="3319" actId="20577"/>
          <ac:spMkLst>
            <pc:docMk/>
            <pc:sldMk cId="2066419237" sldId="1297"/>
            <ac:spMk id="16" creationId="{CCCA1C45-9E12-42A3-A1A3-117FF6229F1B}"/>
          </ac:spMkLst>
        </pc:spChg>
        <pc:spChg chg="add mod">
          <ac:chgData name="آهات مكتومة" userId="35531ba1d56b027a" providerId="LiveId" clId="{FA2DB763-A822-4A2D-8D8D-BF86CA157AF4}" dt="2021-03-08T14:45:21.408" v="3329" actId="20577"/>
          <ac:spMkLst>
            <pc:docMk/>
            <pc:sldMk cId="2066419237" sldId="1297"/>
            <ac:spMk id="17" creationId="{286848D5-118E-41BD-A05D-3D4621B8FAB1}"/>
          </ac:spMkLst>
        </pc:spChg>
        <pc:spChg chg="add mod">
          <ac:chgData name="آهات مكتومة" userId="35531ba1d56b027a" providerId="LiveId" clId="{FA2DB763-A822-4A2D-8D8D-BF86CA157AF4}" dt="2021-03-08T14:45:33.198" v="3334" actId="20577"/>
          <ac:spMkLst>
            <pc:docMk/>
            <pc:sldMk cId="2066419237" sldId="1297"/>
            <ac:spMk id="18" creationId="{A3A908CB-8924-4FED-9788-4D8CFEE8F3F0}"/>
          </ac:spMkLst>
        </pc:spChg>
        <pc:spChg chg="add mod">
          <ac:chgData name="آهات مكتومة" userId="35531ba1d56b027a" providerId="LiveId" clId="{FA2DB763-A822-4A2D-8D8D-BF86CA157AF4}" dt="2021-03-08T14:45:45.539" v="3343" actId="20577"/>
          <ac:spMkLst>
            <pc:docMk/>
            <pc:sldMk cId="2066419237" sldId="1297"/>
            <ac:spMk id="19" creationId="{F129CE83-ECF8-427F-96E0-9FE9DCB4461E}"/>
          </ac:spMkLst>
        </pc:spChg>
        <pc:spChg chg="add mod">
          <ac:chgData name="آهات مكتومة" userId="35531ba1d56b027a" providerId="LiveId" clId="{FA2DB763-A822-4A2D-8D8D-BF86CA157AF4}" dt="2021-03-08T14:46:09.427" v="3348" actId="20577"/>
          <ac:spMkLst>
            <pc:docMk/>
            <pc:sldMk cId="2066419237" sldId="1297"/>
            <ac:spMk id="20" creationId="{06B55CE4-24F5-4351-B1F0-445FD9211FEE}"/>
          </ac:spMkLst>
        </pc:spChg>
        <pc:spChg chg="add mod">
          <ac:chgData name="آهات مكتومة" userId="35531ba1d56b027a" providerId="LiveId" clId="{FA2DB763-A822-4A2D-8D8D-BF86CA157AF4}" dt="2021-03-08T14:46:27.440" v="3360" actId="20577"/>
          <ac:spMkLst>
            <pc:docMk/>
            <pc:sldMk cId="2066419237" sldId="1297"/>
            <ac:spMk id="21" creationId="{5FE7950F-5D3E-4774-9B02-40877F1B58D4}"/>
          </ac:spMkLst>
        </pc:spChg>
        <pc:picChg chg="add mod ord modCrop">
          <ac:chgData name="آهات مكتومة" userId="35531ba1d56b027a" providerId="LiveId" clId="{FA2DB763-A822-4A2D-8D8D-BF86CA157AF4}" dt="2021-03-08T14:44:42.415" v="3306" actId="171"/>
          <ac:picMkLst>
            <pc:docMk/>
            <pc:sldMk cId="2066419237" sldId="1297"/>
            <ac:picMk id="3" creationId="{3AC82492-8D9A-4426-843A-88D5FFEE4E24}"/>
          </ac:picMkLst>
        </pc:picChg>
        <pc:picChg chg="del">
          <ac:chgData name="آهات مكتومة" userId="35531ba1d56b027a" providerId="LiveId" clId="{FA2DB763-A822-4A2D-8D8D-BF86CA157AF4}" dt="2021-03-07T17:08:01.891" v="2485" actId="478"/>
          <ac:picMkLst>
            <pc:docMk/>
            <pc:sldMk cId="2066419237" sldId="1297"/>
            <ac:picMk id="5" creationId="{E4D47DE3-B7EB-412F-AF0E-1E66281FC0E6}"/>
          </ac:picMkLst>
        </pc:picChg>
        <pc:picChg chg="del">
          <ac:chgData name="آهات مكتومة" userId="35531ba1d56b027a" providerId="LiveId" clId="{FA2DB763-A822-4A2D-8D8D-BF86CA157AF4}" dt="2021-03-07T17:08:01.891" v="2485" actId="478"/>
          <ac:picMkLst>
            <pc:docMk/>
            <pc:sldMk cId="2066419237" sldId="1297"/>
            <ac:picMk id="6" creationId="{58A96AAF-3D17-4489-A645-8678D2B8EE45}"/>
          </ac:picMkLst>
        </pc:picChg>
        <pc:picChg chg="del">
          <ac:chgData name="آهات مكتومة" userId="35531ba1d56b027a" providerId="LiveId" clId="{FA2DB763-A822-4A2D-8D8D-BF86CA157AF4}" dt="2021-03-07T17:08:15.905" v="2487" actId="478"/>
          <ac:picMkLst>
            <pc:docMk/>
            <pc:sldMk cId="2066419237" sldId="1297"/>
            <ac:picMk id="13" creationId="{AC6233F5-E6B9-40F4-B701-EF8D2523B324}"/>
          </ac:picMkLst>
        </pc:picChg>
        <pc:picChg chg="add del mod">
          <ac:chgData name="آهات مكتومة" userId="35531ba1d56b027a" providerId="LiveId" clId="{FA2DB763-A822-4A2D-8D8D-BF86CA157AF4}" dt="2021-03-08T14:44:12.372" v="3293" actId="478"/>
          <ac:picMkLst>
            <pc:docMk/>
            <pc:sldMk cId="2066419237" sldId="1297"/>
            <ac:picMk id="15" creationId="{01C2F820-B50B-454B-BB65-3162749BFC9B}"/>
          </ac:picMkLst>
        </pc:picChg>
        <pc:picChg chg="add del mod">
          <ac:chgData name="آهات مكتومة" userId="35531ba1d56b027a" providerId="LiveId" clId="{FA2DB763-A822-4A2D-8D8D-BF86CA157AF4}" dt="2021-03-07T17:10:23.546" v="2527"/>
          <ac:picMkLst>
            <pc:docMk/>
            <pc:sldMk cId="2066419237" sldId="1297"/>
            <ac:picMk id="22" creationId="{AEDBF1EB-9C87-4775-9EA4-4B5C976A9085}"/>
          </ac:picMkLst>
        </pc:picChg>
      </pc:sldChg>
      <pc:sldChg chg="del">
        <pc:chgData name="آهات مكتومة" userId="35531ba1d56b027a" providerId="LiveId" clId="{FA2DB763-A822-4A2D-8D8D-BF86CA157AF4}" dt="2021-03-07T16:25:01.022" v="2326" actId="47"/>
        <pc:sldMkLst>
          <pc:docMk/>
          <pc:sldMk cId="2968071316" sldId="1298"/>
        </pc:sldMkLst>
      </pc:sldChg>
      <pc:sldChg chg="del">
        <pc:chgData name="آهات مكتومة" userId="35531ba1d56b027a" providerId="LiveId" clId="{FA2DB763-A822-4A2D-8D8D-BF86CA157AF4}" dt="2021-03-07T16:25:02.382" v="2327" actId="47"/>
        <pc:sldMkLst>
          <pc:docMk/>
          <pc:sldMk cId="1255108426" sldId="1299"/>
        </pc:sldMkLst>
      </pc:sldChg>
      <pc:sldChg chg="del">
        <pc:chgData name="آهات مكتومة" userId="35531ba1d56b027a" providerId="LiveId" clId="{FA2DB763-A822-4A2D-8D8D-BF86CA157AF4}" dt="2021-03-07T16:25:03.780" v="2328" actId="47"/>
        <pc:sldMkLst>
          <pc:docMk/>
          <pc:sldMk cId="3264039537" sldId="1300"/>
        </pc:sldMkLst>
      </pc:sldChg>
      <pc:sldChg chg="del">
        <pc:chgData name="آهات مكتومة" userId="35531ba1d56b027a" providerId="LiveId" clId="{FA2DB763-A822-4A2D-8D8D-BF86CA157AF4}" dt="2021-03-07T16:25:04.451" v="2329" actId="47"/>
        <pc:sldMkLst>
          <pc:docMk/>
          <pc:sldMk cId="1202861945" sldId="1301"/>
        </pc:sldMkLst>
      </pc:sldChg>
      <pc:sldChg chg="del">
        <pc:chgData name="آهات مكتومة" userId="35531ba1d56b027a" providerId="LiveId" clId="{FA2DB763-A822-4A2D-8D8D-BF86CA157AF4}" dt="2021-03-07T16:25:05.896" v="2330" actId="47"/>
        <pc:sldMkLst>
          <pc:docMk/>
          <pc:sldMk cId="1059804105" sldId="1302"/>
        </pc:sldMkLst>
      </pc:sldChg>
      <pc:sldChg chg="del">
        <pc:chgData name="آهات مكتومة" userId="35531ba1d56b027a" providerId="LiveId" clId="{FA2DB763-A822-4A2D-8D8D-BF86CA157AF4}" dt="2021-03-07T16:25:06.695" v="2331" actId="47"/>
        <pc:sldMkLst>
          <pc:docMk/>
          <pc:sldMk cId="1151692984" sldId="1303"/>
        </pc:sldMkLst>
      </pc:sldChg>
      <pc:sldChg chg="addSp delSp modSp mod delAnim modAnim">
        <pc:chgData name="آهات مكتومة" userId="35531ba1d56b027a" providerId="LiveId" clId="{FA2DB763-A822-4A2D-8D8D-BF86CA157AF4}" dt="2021-03-07T16:28:12.741" v="2386" actId="14100"/>
        <pc:sldMkLst>
          <pc:docMk/>
          <pc:sldMk cId="459823118" sldId="1304"/>
        </pc:sldMkLst>
        <pc:spChg chg="add mod">
          <ac:chgData name="آهات مكتومة" userId="35531ba1d56b027a" providerId="LiveId" clId="{FA2DB763-A822-4A2D-8D8D-BF86CA157AF4}" dt="2021-03-07T16:27:15.685" v="2357" actId="14100"/>
          <ac:spMkLst>
            <pc:docMk/>
            <pc:sldMk cId="459823118" sldId="1304"/>
            <ac:spMk id="2" creationId="{46F6D01C-1A9B-4621-B72D-9EAA0E71564F}"/>
          </ac:spMkLst>
        </pc:spChg>
        <pc:spChg chg="del">
          <ac:chgData name="آهات مكتومة" userId="35531ba1d56b027a" providerId="LiveId" clId="{FA2DB763-A822-4A2D-8D8D-BF86CA157AF4}" dt="2021-03-07T16:25:19.575" v="2334" actId="478"/>
          <ac:spMkLst>
            <pc:docMk/>
            <pc:sldMk cId="459823118" sldId="1304"/>
            <ac:spMk id="5" creationId="{FB3A3D5C-2645-4F5F-99D1-B0F4454CADD5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9" creationId="{5E83A91C-FFB9-4350-9E5E-06D50F2AAF81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10" creationId="{460E7ABA-9CB6-40C7-9C31-CD251D23B343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12" creationId="{1C63CB48-91ED-400C-80D4-2C4354B62366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13" creationId="{0497C5DD-CAAD-4ED7-AC02-5D3D17E757FA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14" creationId="{F85E58C5-C647-4FF0-A8B2-5D4DE8022A8A}"/>
          </ac:spMkLst>
        </pc:spChg>
        <pc:spChg chg="del">
          <ac:chgData name="آهات مكتومة" userId="35531ba1d56b027a" providerId="LiveId" clId="{FA2DB763-A822-4A2D-8D8D-BF86CA157AF4}" dt="2021-03-07T16:25:16.113" v="2333" actId="478"/>
          <ac:spMkLst>
            <pc:docMk/>
            <pc:sldMk cId="459823118" sldId="1304"/>
            <ac:spMk id="15" creationId="{EA81B9FC-2F90-454C-BA21-BF00B404B3D1}"/>
          </ac:spMkLst>
        </pc:spChg>
        <pc:spChg chg="add mod">
          <ac:chgData name="آهات مكتومة" userId="35531ba1d56b027a" providerId="LiveId" clId="{FA2DB763-A822-4A2D-8D8D-BF86CA157AF4}" dt="2021-03-07T16:27:32.832" v="2363" actId="1038"/>
          <ac:spMkLst>
            <pc:docMk/>
            <pc:sldMk cId="459823118" sldId="1304"/>
            <ac:spMk id="17" creationId="{7CF8F03C-3851-4259-A7F7-C168205226CD}"/>
          </ac:spMkLst>
        </pc:spChg>
        <pc:spChg chg="add mod">
          <ac:chgData name="آهات مكتومة" userId="35531ba1d56b027a" providerId="LiveId" clId="{FA2DB763-A822-4A2D-8D8D-BF86CA157AF4}" dt="2021-03-07T16:27:38.540" v="2365" actId="1076"/>
          <ac:spMkLst>
            <pc:docMk/>
            <pc:sldMk cId="459823118" sldId="1304"/>
            <ac:spMk id="18" creationId="{23A8AE57-5481-4649-97C9-4C9179551B58}"/>
          </ac:spMkLst>
        </pc:spChg>
        <pc:spChg chg="add mod">
          <ac:chgData name="آهات مكتومة" userId="35531ba1d56b027a" providerId="LiveId" clId="{FA2DB763-A822-4A2D-8D8D-BF86CA157AF4}" dt="2021-03-07T16:27:48.609" v="2373" actId="14100"/>
          <ac:spMkLst>
            <pc:docMk/>
            <pc:sldMk cId="459823118" sldId="1304"/>
            <ac:spMk id="19" creationId="{D901378C-E158-4156-A91C-705F944B0087}"/>
          </ac:spMkLst>
        </pc:spChg>
        <pc:spChg chg="add mod">
          <ac:chgData name="آهات مكتومة" userId="35531ba1d56b027a" providerId="LiveId" clId="{FA2DB763-A822-4A2D-8D8D-BF86CA157AF4}" dt="2021-03-07T16:28:03.221" v="2382" actId="14100"/>
          <ac:spMkLst>
            <pc:docMk/>
            <pc:sldMk cId="459823118" sldId="1304"/>
            <ac:spMk id="20" creationId="{FCE590C2-92D8-42DF-982B-A4A799C8CA1B}"/>
          </ac:spMkLst>
        </pc:spChg>
        <pc:spChg chg="add mod">
          <ac:chgData name="آهات مكتومة" userId="35531ba1d56b027a" providerId="LiveId" clId="{FA2DB763-A822-4A2D-8D8D-BF86CA157AF4}" dt="2021-03-07T16:28:12.741" v="2386" actId="14100"/>
          <ac:spMkLst>
            <pc:docMk/>
            <pc:sldMk cId="459823118" sldId="1304"/>
            <ac:spMk id="21" creationId="{C0662AE8-F2C2-428C-88DA-3247AB6E764E}"/>
          </ac:spMkLst>
        </pc:spChg>
        <pc:picChg chg="add mod modCrop">
          <ac:chgData name="آهات مكتومة" userId="35531ba1d56b027a" providerId="LiveId" clId="{FA2DB763-A822-4A2D-8D8D-BF86CA157AF4}" dt="2021-03-07T16:27:54.249" v="2376" actId="1076"/>
          <ac:picMkLst>
            <pc:docMk/>
            <pc:sldMk cId="459823118" sldId="1304"/>
            <ac:picMk id="16" creationId="{E1D6651F-B3C2-44BA-BC27-0FC97789FF00}"/>
          </ac:picMkLst>
        </pc:picChg>
      </pc:sldChg>
      <pc:sldChg chg="del">
        <pc:chgData name="آهات مكتومة" userId="35531ba1d56b027a" providerId="LiveId" clId="{FA2DB763-A822-4A2D-8D8D-BF86CA157AF4}" dt="2021-03-07T18:12:31.746" v="3181" actId="47"/>
        <pc:sldMkLst>
          <pc:docMk/>
          <pc:sldMk cId="164743688" sldId="1305"/>
        </pc:sldMkLst>
      </pc:sldChg>
      <pc:sldChg chg="add del">
        <pc:chgData name="آهات مكتومة" userId="35531ba1d56b027a" providerId="LiveId" clId="{FA2DB763-A822-4A2D-8D8D-BF86CA157AF4}" dt="2021-03-07T08:24:50.316" v="759" actId="47"/>
        <pc:sldMkLst>
          <pc:docMk/>
          <pc:sldMk cId="1759586725" sldId="1306"/>
        </pc:sldMkLst>
      </pc:sldChg>
      <pc:sldChg chg="addSp delSp modSp add mod delAnim modAnim">
        <pc:chgData name="آهات مكتومة" userId="35531ba1d56b027a" providerId="LiveId" clId="{FA2DB763-A822-4A2D-8D8D-BF86CA157AF4}" dt="2021-03-07T06:41:00.243" v="417"/>
        <pc:sldMkLst>
          <pc:docMk/>
          <pc:sldMk cId="4219153248" sldId="1307"/>
        </pc:sldMkLst>
        <pc:spChg chg="mod">
          <ac:chgData name="آهات مكتومة" userId="35531ba1d56b027a" providerId="LiveId" clId="{FA2DB763-A822-4A2D-8D8D-BF86CA157AF4}" dt="2021-03-07T06:39:07.755" v="366" actId="1036"/>
          <ac:spMkLst>
            <pc:docMk/>
            <pc:sldMk cId="4219153248" sldId="1307"/>
            <ac:spMk id="28" creationId="{905DCC69-C825-4910-850C-C9949C7C454E}"/>
          </ac:spMkLst>
        </pc:spChg>
        <pc:spChg chg="mod">
          <ac:chgData name="آهات مكتومة" userId="35531ba1d56b027a" providerId="LiveId" clId="{FA2DB763-A822-4A2D-8D8D-BF86CA157AF4}" dt="2021-03-07T06:39:25.478" v="374" actId="1076"/>
          <ac:spMkLst>
            <pc:docMk/>
            <pc:sldMk cId="4219153248" sldId="1307"/>
            <ac:spMk id="29" creationId="{74D9ECF5-7F5E-4A20-B687-2D08C3F57AD4}"/>
          </ac:spMkLst>
        </pc:spChg>
        <pc:spChg chg="mod">
          <ac:chgData name="آهات مكتومة" userId="35531ba1d56b027a" providerId="LiveId" clId="{FA2DB763-A822-4A2D-8D8D-BF86CA157AF4}" dt="2021-03-07T06:39:45.028" v="383" actId="1076"/>
          <ac:spMkLst>
            <pc:docMk/>
            <pc:sldMk cId="4219153248" sldId="1307"/>
            <ac:spMk id="30" creationId="{88512C81-1B9F-4651-8CB3-2A8FDF039023}"/>
          </ac:spMkLst>
        </pc:spChg>
        <pc:spChg chg="mod">
          <ac:chgData name="آهات مكتومة" userId="35531ba1d56b027a" providerId="LiveId" clId="{FA2DB763-A822-4A2D-8D8D-BF86CA157AF4}" dt="2021-03-07T06:40:12.249" v="393" actId="1076"/>
          <ac:spMkLst>
            <pc:docMk/>
            <pc:sldMk cId="4219153248" sldId="1307"/>
            <ac:spMk id="31" creationId="{E509AAFB-7B76-4970-B42C-99096C73B1DD}"/>
          </ac:spMkLst>
        </pc:spChg>
        <pc:spChg chg="mod">
          <ac:chgData name="آهات مكتومة" userId="35531ba1d56b027a" providerId="LiveId" clId="{FA2DB763-A822-4A2D-8D8D-BF86CA157AF4}" dt="2021-03-07T06:40:27.898" v="403" actId="1036"/>
          <ac:spMkLst>
            <pc:docMk/>
            <pc:sldMk cId="4219153248" sldId="1307"/>
            <ac:spMk id="34" creationId="{ED70A7EF-48D5-4072-B6EE-5638A6AFC57E}"/>
          </ac:spMkLst>
        </pc:spChg>
        <pc:spChg chg="mod">
          <ac:chgData name="آهات مكتومة" userId="35531ba1d56b027a" providerId="LiveId" clId="{FA2DB763-A822-4A2D-8D8D-BF86CA157AF4}" dt="2021-03-07T06:40:47.709" v="414" actId="1035"/>
          <ac:spMkLst>
            <pc:docMk/>
            <pc:sldMk cId="4219153248" sldId="1307"/>
            <ac:spMk id="35" creationId="{1C23A9A0-019B-4601-BD77-6B972A77989E}"/>
          </ac:spMkLst>
        </pc:spChg>
        <pc:spChg chg="mod">
          <ac:chgData name="آهات مكتومة" userId="35531ba1d56b027a" providerId="LiveId" clId="{FA2DB763-A822-4A2D-8D8D-BF86CA157AF4}" dt="2021-03-07T06:37:11.983" v="326" actId="20577"/>
          <ac:spMkLst>
            <pc:docMk/>
            <pc:sldMk cId="4219153248" sldId="1307"/>
            <ac:spMk id="37" creationId="{3B73F890-48AB-4081-8DD8-3C2293C761FB}"/>
          </ac:spMkLst>
        </pc:spChg>
        <pc:picChg chg="del">
          <ac:chgData name="آهات مكتومة" userId="35531ba1d56b027a" providerId="LiveId" clId="{FA2DB763-A822-4A2D-8D8D-BF86CA157AF4}" dt="2021-03-07T06:37:07.336" v="324" actId="478"/>
          <ac:picMkLst>
            <pc:docMk/>
            <pc:sldMk cId="4219153248" sldId="1307"/>
            <ac:picMk id="4" creationId="{5B82C712-AD60-446E-B5F5-CB071B3539A4}"/>
          </ac:picMkLst>
        </pc:picChg>
        <pc:picChg chg="add mod ord modCrop">
          <ac:chgData name="آهات مكتومة" userId="35531ba1d56b027a" providerId="LiveId" clId="{FA2DB763-A822-4A2D-8D8D-BF86CA157AF4}" dt="2021-03-07T06:38:19.211" v="353" actId="171"/>
          <ac:picMkLst>
            <pc:docMk/>
            <pc:sldMk cId="4219153248" sldId="1307"/>
            <ac:picMk id="5" creationId="{DC0D7557-BF1E-458E-B9C9-80B25158BA58}"/>
          </ac:picMkLst>
        </pc:picChg>
      </pc:sldChg>
      <pc:sldChg chg="addSp delSp modSp add del mod delAnim modAnim">
        <pc:chgData name="آهات مكتومة" userId="35531ba1d56b027a" providerId="LiveId" clId="{FA2DB763-A822-4A2D-8D8D-BF86CA157AF4}" dt="2021-03-07T08:26:46.761" v="772" actId="2696"/>
        <pc:sldMkLst>
          <pc:docMk/>
          <pc:sldMk cId="826085864" sldId="1308"/>
        </pc:sldMkLst>
        <pc:spChg chg="add mod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2" creationId="{A544C524-4CBD-4054-9EDB-4FBB5161CB9E}"/>
          </ac:spMkLst>
        </pc:spChg>
        <pc:spChg chg="add mod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3" creationId="{1E97D7B2-2E3D-4A27-AAC0-F6E3D75104B2}"/>
          </ac:spMkLst>
        </pc:spChg>
        <pc:spChg chg="add mod modVis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5" creationId="{1837297A-0DC9-4C7B-B2DF-1535C5FFE1D4}"/>
          </ac:spMkLst>
        </pc:spChg>
        <pc:spChg chg="add del mod modVis">
          <ac:chgData name="آهات مكتومة" userId="35531ba1d56b027a" providerId="LiveId" clId="{FA2DB763-A822-4A2D-8D8D-BF86CA157AF4}" dt="2021-03-05T22:25:15.940" v="189" actId="478"/>
          <ac:spMkLst>
            <pc:docMk/>
            <pc:sldMk cId="826085864" sldId="1308"/>
            <ac:spMk id="7" creationId="{E42CCE69-BB52-40BE-A1BC-B536C344FA9F}"/>
          </ac:spMkLst>
        </pc:spChg>
        <pc:spChg chg="add mod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8" creationId="{8D723481-6BEF-4B84-9F00-53C093B8AA8F}"/>
          </ac:spMkLst>
        </pc:spChg>
        <pc:spChg chg="del">
          <ac:chgData name="آهات مكتومة" userId="35531ba1d56b027a" providerId="LiveId" clId="{FA2DB763-A822-4A2D-8D8D-BF86CA157AF4}" dt="2021-03-05T21:40:04.644" v="5" actId="478"/>
          <ac:spMkLst>
            <pc:docMk/>
            <pc:sldMk cId="826085864" sldId="1308"/>
            <ac:spMk id="26" creationId="{F64B3518-FC05-44C1-BC5E-62DCCB6EF8A7}"/>
          </ac:spMkLst>
        </pc:spChg>
        <pc:spChg chg="add mod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27" creationId="{73AC1632-B38F-4B99-A97D-B4F21FA5249A}"/>
          </ac:spMkLst>
        </pc:spChg>
        <pc:spChg chg="add mod modVis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31" creationId="{157519D3-65A3-4244-AABF-3EB96256CCA4}"/>
          </ac:spMkLst>
        </pc:spChg>
        <pc:spChg chg="add mod modVis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34" creationId="{EC63254C-5D8C-4144-A583-B8AEBC64A19A}"/>
          </ac:spMkLst>
        </pc:spChg>
        <pc:spChg chg="del">
          <ac:chgData name="آهات مكتومة" userId="35531ba1d56b027a" providerId="LiveId" clId="{FA2DB763-A822-4A2D-8D8D-BF86CA157AF4}" dt="2021-03-05T21:40:02.119" v="4" actId="478"/>
          <ac:spMkLst>
            <pc:docMk/>
            <pc:sldMk cId="826085864" sldId="1308"/>
            <ac:spMk id="35" creationId="{FB5F5A00-B4A2-4C06-BD4C-CE5EB4B5DB7B}"/>
          </ac:spMkLst>
        </pc:spChg>
        <pc:spChg chg="add mod modVis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37" creationId="{FDDBCF3D-4779-4A61-9A44-76848DDF3727}"/>
          </ac:spMkLst>
        </pc:spChg>
        <pc:spChg chg="add mod ord">
          <ac:chgData name="آهات مكتومة" userId="35531ba1d56b027a" providerId="LiveId" clId="{FA2DB763-A822-4A2D-8D8D-BF86CA157AF4}" dt="2021-03-05T22:43:02.716" v="263" actId="1076"/>
          <ac:spMkLst>
            <pc:docMk/>
            <pc:sldMk cId="826085864" sldId="1308"/>
            <ac:spMk id="38" creationId="{9FC90FFE-0C52-4628-BB53-6E4F4579661E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0" creationId="{AC814FB0-C84E-4247-A697-1C06A510D63A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1" creationId="{6E062610-5E26-4C56-9E36-87423181DA1F}"/>
          </ac:spMkLst>
        </pc:spChg>
        <pc:spChg chg="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5" creationId="{F6CD7BFE-FDA6-4AA6-B852-1734B4D69CBC}"/>
          </ac:spMkLst>
        </pc:spChg>
        <pc:spChg chg="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6" creationId="{60B62641-3820-4FE9-86DA-82070B84FEF4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7" creationId="{2E578E19-8358-4E42-BCE6-A64B3D837BDE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8" creationId="{382ABF59-684F-487B-B2F3-2E6977182A38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49" creationId="{8644C2CD-BE77-4C48-A70B-CC1020678457}"/>
          </ac:spMkLst>
        </pc:spChg>
        <pc:spChg chg="add 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50" creationId="{B4DD101D-B59B-4B7A-801B-D70E46711DDE}"/>
          </ac:spMkLst>
        </pc:spChg>
        <pc:spChg chg="mod">
          <ac:chgData name="آهات مكتومة" userId="35531ba1d56b027a" providerId="LiveId" clId="{FA2DB763-A822-4A2D-8D8D-BF86CA157AF4}" dt="2021-03-05T22:43:11.303" v="265" actId="1076"/>
          <ac:spMkLst>
            <pc:docMk/>
            <pc:sldMk cId="826085864" sldId="1308"/>
            <ac:spMk id="53" creationId="{0E786E0C-2FAF-4549-8E43-56B9A7281D9C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54" creationId="{55DE67EA-B36C-4635-A519-C9627ED1F46D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55" creationId="{9F6DADA9-35CE-459E-8FEE-62264CCC83AB}"/>
          </ac:spMkLst>
        </pc:spChg>
        <pc:spChg chg="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59" creationId="{6CEAC04C-0C7B-4A6F-8BDE-32CE70CB2AC3}"/>
          </ac:spMkLst>
        </pc:spChg>
        <pc:spChg chg="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0" creationId="{67BC7680-3B83-4C56-8DF3-F1C38543F690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1" creationId="{FB3865BD-85E4-4710-8901-FEBC0A4BB438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2" creationId="{41F4858A-8D53-47C8-BC73-C8B3B476AE2C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3" creationId="{0F495D82-AA89-4476-AA11-B19EDAC9314B}"/>
          </ac:spMkLst>
        </pc:spChg>
        <pc:spChg chg="add 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4" creationId="{F42E7DD5-4639-4CE9-9348-291718C26A9F}"/>
          </ac:spMkLst>
        </pc:spChg>
        <pc:spChg chg="mod">
          <ac:chgData name="آهات مكتومة" userId="35531ba1d56b027a" providerId="LiveId" clId="{FA2DB763-A822-4A2D-8D8D-BF86CA157AF4}" dt="2021-03-05T22:43:28.584" v="268" actId="1076"/>
          <ac:spMkLst>
            <pc:docMk/>
            <pc:sldMk cId="826085864" sldId="1308"/>
            <ac:spMk id="67" creationId="{B5D59791-34EA-4B4A-9F8E-8434676F49DF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68" creationId="{8998F9EF-BE15-4C4E-B21B-381B0F2217B7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69" creationId="{C50EA75A-83EE-4B0D-A6BE-62270814E517}"/>
          </ac:spMkLst>
        </pc:spChg>
        <pc:spChg chg="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3" creationId="{3BE57D1E-4BF3-47A6-BF2F-857C5381A33F}"/>
          </ac:spMkLst>
        </pc:spChg>
        <pc:spChg chg="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4" creationId="{30C50767-A9F5-4CAA-848E-CBE128687D12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5" creationId="{EB5F141A-0B0C-41C7-A1DD-34244D2575FE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6" creationId="{949FC8E3-95E6-4E80-BB58-C85177511B1E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7" creationId="{D83D3EDF-956B-4536-ABBA-7BC97B20ECDD}"/>
          </ac:spMkLst>
        </pc:spChg>
        <pc:spChg chg="add 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78" creationId="{C86D204E-C2E5-4F96-B3EA-1F628CCC0693}"/>
          </ac:spMkLst>
        </pc:spChg>
        <pc:spChg chg="mod">
          <ac:chgData name="آهات مكتومة" userId="35531ba1d56b027a" providerId="LiveId" clId="{FA2DB763-A822-4A2D-8D8D-BF86CA157AF4}" dt="2021-03-05T22:43:47.349" v="270" actId="1076"/>
          <ac:spMkLst>
            <pc:docMk/>
            <pc:sldMk cId="826085864" sldId="1308"/>
            <ac:spMk id="81" creationId="{F642D259-CF97-47BC-B8D0-DAB80771387A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82" creationId="{BA43AC9D-8AFA-447A-9C1B-D9BC7E893D43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83" creationId="{60D237BA-0655-438F-AD8E-DA54A7813782}"/>
          </ac:spMkLst>
        </pc:spChg>
        <pc:spChg chg="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87" creationId="{42D6845F-40E7-4314-845F-C211830D3DA3}"/>
          </ac:spMkLst>
        </pc:spChg>
        <pc:spChg chg="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88" creationId="{63D3A0F5-BF1A-4606-AE72-26D18C211632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89" creationId="{4E620676-ED58-46B1-A881-E46FE7DCF1DD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90" creationId="{FAE870BD-46EC-465E-AC2C-E627D0739C72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91" creationId="{CBACF659-B521-459A-94E2-AC244F8CA354}"/>
          </ac:spMkLst>
        </pc:spChg>
        <pc:spChg chg="add 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92" creationId="{31512000-38AF-4894-AFBB-EC31B4D5D541}"/>
          </ac:spMkLst>
        </pc:spChg>
        <pc:spChg chg="mod">
          <ac:chgData name="آهات مكتومة" userId="35531ba1d56b027a" providerId="LiveId" clId="{FA2DB763-A822-4A2D-8D8D-BF86CA157AF4}" dt="2021-03-05T22:44:00.821" v="272" actId="1076"/>
          <ac:spMkLst>
            <pc:docMk/>
            <pc:sldMk cId="826085864" sldId="1308"/>
            <ac:spMk id="95" creationId="{041AC056-434C-459C-91AB-04EFBD5000EE}"/>
          </ac:spMkLst>
        </pc:spChg>
        <pc:grpChg chg="add mod">
          <ac:chgData name="آهات مكتومة" userId="35531ba1d56b027a" providerId="LiveId" clId="{FA2DB763-A822-4A2D-8D8D-BF86CA157AF4}" dt="2021-03-05T22:43:02.716" v="263" actId="1076"/>
          <ac:grpSpMkLst>
            <pc:docMk/>
            <pc:sldMk cId="826085864" sldId="1308"/>
            <ac:grpSpMk id="4" creationId="{187EED64-FB39-470E-B0CC-C00391B64EAA}"/>
          </ac:grpSpMkLst>
        </pc:grpChg>
        <pc:grpChg chg="add mod">
          <ac:chgData name="آهات مكتومة" userId="35531ba1d56b027a" providerId="LiveId" clId="{FA2DB763-A822-4A2D-8D8D-BF86CA157AF4}" dt="2021-03-05T22:43:02.716" v="263" actId="1076"/>
          <ac:grpSpMkLst>
            <pc:docMk/>
            <pc:sldMk cId="826085864" sldId="1308"/>
            <ac:grpSpMk id="6" creationId="{338D502F-1F83-4F79-B712-BB339A99EA76}"/>
          </ac:grpSpMkLst>
        </pc:grpChg>
        <pc:grpChg chg="add mod">
          <ac:chgData name="آهات مكتومة" userId="35531ba1d56b027a" providerId="LiveId" clId="{FA2DB763-A822-4A2D-8D8D-BF86CA157AF4}" dt="2021-03-05T22:43:02.716" v="263" actId="1076"/>
          <ac:grpSpMkLst>
            <pc:docMk/>
            <pc:sldMk cId="826085864" sldId="1308"/>
            <ac:grpSpMk id="9" creationId="{4AEF1E29-1B8B-447B-9730-7BB37C64DF36}"/>
          </ac:grpSpMkLst>
        </pc:grpChg>
        <pc:grpChg chg="add mod">
          <ac:chgData name="آهات مكتومة" userId="35531ba1d56b027a" providerId="LiveId" clId="{FA2DB763-A822-4A2D-8D8D-BF86CA157AF4}" dt="2021-03-05T22:43:11.303" v="265" actId="1076"/>
          <ac:grpSpMkLst>
            <pc:docMk/>
            <pc:sldMk cId="826085864" sldId="1308"/>
            <ac:grpSpMk id="42" creationId="{4F77AE2F-9F9F-40E7-BE08-FB8225520736}"/>
          </ac:grpSpMkLst>
        </pc:grpChg>
        <pc:grpChg chg="mod">
          <ac:chgData name="آهات مكتومة" userId="35531ba1d56b027a" providerId="LiveId" clId="{FA2DB763-A822-4A2D-8D8D-BF86CA157AF4}" dt="2021-03-05T22:43:11.303" v="265" actId="1076"/>
          <ac:grpSpMkLst>
            <pc:docMk/>
            <pc:sldMk cId="826085864" sldId="1308"/>
            <ac:grpSpMk id="43" creationId="{964B2E0F-7F1B-46F7-B94E-BB119736D2EB}"/>
          </ac:grpSpMkLst>
        </pc:grpChg>
        <pc:grpChg chg="add mod">
          <ac:chgData name="آهات مكتومة" userId="35531ba1d56b027a" providerId="LiveId" clId="{FA2DB763-A822-4A2D-8D8D-BF86CA157AF4}" dt="2021-03-05T22:43:11.303" v="265" actId="1076"/>
          <ac:grpSpMkLst>
            <pc:docMk/>
            <pc:sldMk cId="826085864" sldId="1308"/>
            <ac:grpSpMk id="51" creationId="{A502F4E2-BED7-49BB-A520-984D767FFECE}"/>
          </ac:grpSpMkLst>
        </pc:grpChg>
        <pc:grpChg chg="add mod">
          <ac:chgData name="آهات مكتومة" userId="35531ba1d56b027a" providerId="LiveId" clId="{FA2DB763-A822-4A2D-8D8D-BF86CA157AF4}" dt="2021-03-05T22:43:28.584" v="268" actId="1076"/>
          <ac:grpSpMkLst>
            <pc:docMk/>
            <pc:sldMk cId="826085864" sldId="1308"/>
            <ac:grpSpMk id="56" creationId="{E2A62ADA-33ED-47D8-B0E1-97DB1648CF9D}"/>
          </ac:grpSpMkLst>
        </pc:grpChg>
        <pc:grpChg chg="mod">
          <ac:chgData name="آهات مكتومة" userId="35531ba1d56b027a" providerId="LiveId" clId="{FA2DB763-A822-4A2D-8D8D-BF86CA157AF4}" dt="2021-03-05T22:43:28.584" v="268" actId="1076"/>
          <ac:grpSpMkLst>
            <pc:docMk/>
            <pc:sldMk cId="826085864" sldId="1308"/>
            <ac:grpSpMk id="57" creationId="{D2AB7CAC-6FA3-445A-ABF3-81BEA4BC5B5C}"/>
          </ac:grpSpMkLst>
        </pc:grpChg>
        <pc:grpChg chg="add mod">
          <ac:chgData name="آهات مكتومة" userId="35531ba1d56b027a" providerId="LiveId" clId="{FA2DB763-A822-4A2D-8D8D-BF86CA157AF4}" dt="2021-03-05T22:43:28.584" v="268" actId="1076"/>
          <ac:grpSpMkLst>
            <pc:docMk/>
            <pc:sldMk cId="826085864" sldId="1308"/>
            <ac:grpSpMk id="65" creationId="{BAD8D637-4C70-450E-9C00-1CF3021C5C09}"/>
          </ac:grpSpMkLst>
        </pc:grpChg>
        <pc:grpChg chg="add mod">
          <ac:chgData name="آهات مكتومة" userId="35531ba1d56b027a" providerId="LiveId" clId="{FA2DB763-A822-4A2D-8D8D-BF86CA157AF4}" dt="2021-03-05T22:43:47.349" v="270" actId="1076"/>
          <ac:grpSpMkLst>
            <pc:docMk/>
            <pc:sldMk cId="826085864" sldId="1308"/>
            <ac:grpSpMk id="70" creationId="{8287BCC3-BD29-473D-9F69-AF2AFBA0483C}"/>
          </ac:grpSpMkLst>
        </pc:grpChg>
        <pc:grpChg chg="mod">
          <ac:chgData name="آهات مكتومة" userId="35531ba1d56b027a" providerId="LiveId" clId="{FA2DB763-A822-4A2D-8D8D-BF86CA157AF4}" dt="2021-03-05T22:43:47.349" v="270" actId="1076"/>
          <ac:grpSpMkLst>
            <pc:docMk/>
            <pc:sldMk cId="826085864" sldId="1308"/>
            <ac:grpSpMk id="71" creationId="{38584462-2F6B-433A-ABB1-4F42101544A7}"/>
          </ac:grpSpMkLst>
        </pc:grpChg>
        <pc:grpChg chg="add mod">
          <ac:chgData name="آهات مكتومة" userId="35531ba1d56b027a" providerId="LiveId" clId="{FA2DB763-A822-4A2D-8D8D-BF86CA157AF4}" dt="2021-03-05T22:43:47.349" v="270" actId="1076"/>
          <ac:grpSpMkLst>
            <pc:docMk/>
            <pc:sldMk cId="826085864" sldId="1308"/>
            <ac:grpSpMk id="79" creationId="{0BC39273-5D87-4EBE-B682-7ED5C2172A4E}"/>
          </ac:grpSpMkLst>
        </pc:grpChg>
        <pc:grpChg chg="add mod">
          <ac:chgData name="آهات مكتومة" userId="35531ba1d56b027a" providerId="LiveId" clId="{FA2DB763-A822-4A2D-8D8D-BF86CA157AF4}" dt="2021-03-05T22:44:00.821" v="272" actId="1076"/>
          <ac:grpSpMkLst>
            <pc:docMk/>
            <pc:sldMk cId="826085864" sldId="1308"/>
            <ac:grpSpMk id="84" creationId="{DF3B5260-A4EB-4705-BD50-F79DFB25B8BB}"/>
          </ac:grpSpMkLst>
        </pc:grpChg>
        <pc:grpChg chg="mod">
          <ac:chgData name="آهات مكتومة" userId="35531ba1d56b027a" providerId="LiveId" clId="{FA2DB763-A822-4A2D-8D8D-BF86CA157AF4}" dt="2021-03-05T22:44:00.821" v="272" actId="1076"/>
          <ac:grpSpMkLst>
            <pc:docMk/>
            <pc:sldMk cId="826085864" sldId="1308"/>
            <ac:grpSpMk id="85" creationId="{594B0F93-93EC-4343-8B9A-B79922078269}"/>
          </ac:grpSpMkLst>
        </pc:grpChg>
        <pc:grpChg chg="add mod">
          <ac:chgData name="آهات مكتومة" userId="35531ba1d56b027a" providerId="LiveId" clId="{FA2DB763-A822-4A2D-8D8D-BF86CA157AF4}" dt="2021-03-05T22:44:00.821" v="272" actId="1076"/>
          <ac:grpSpMkLst>
            <pc:docMk/>
            <pc:sldMk cId="826085864" sldId="1308"/>
            <ac:grpSpMk id="93" creationId="{331912F4-0C99-47DD-A5CE-D45F59A9A765}"/>
          </ac:grpSpMkLst>
        </pc:grpChg>
        <pc:picChg chg="mod ord">
          <ac:chgData name="آهات مكتومة" userId="35531ba1d56b027a" providerId="LiveId" clId="{FA2DB763-A822-4A2D-8D8D-BF86CA157AF4}" dt="2021-03-05T22:53:19.295" v="304" actId="1076"/>
          <ac:picMkLst>
            <pc:docMk/>
            <pc:sldMk cId="826085864" sldId="1308"/>
            <ac:picMk id="18" creationId="{384C48F1-7F8F-4BE5-AD3F-563D0BCC85CB}"/>
          </ac:picMkLst>
        </pc:picChg>
        <pc:picChg chg="ord">
          <ac:chgData name="آهات مكتومة" userId="35531ba1d56b027a" providerId="LiveId" clId="{FA2DB763-A822-4A2D-8D8D-BF86CA157AF4}" dt="2021-03-05T22:53:28.723" v="323" actId="170"/>
          <ac:picMkLst>
            <pc:docMk/>
            <pc:sldMk cId="826085864" sldId="1308"/>
            <ac:picMk id="30" creationId="{1578FD9C-909C-4632-94E3-EDC0B434DC58}"/>
          </ac:picMkLst>
        </pc:picChg>
        <pc:picChg chg="del">
          <ac:chgData name="آهات مكتومة" userId="35531ba1d56b027a" providerId="LiveId" clId="{FA2DB763-A822-4A2D-8D8D-BF86CA157AF4}" dt="2021-03-05T21:40:00.959" v="3" actId="478"/>
          <ac:picMkLst>
            <pc:docMk/>
            <pc:sldMk cId="826085864" sldId="1308"/>
            <ac:picMk id="36" creationId="{A6FC8A9C-819E-4F87-B5B4-755E7318F867}"/>
          </ac:picMkLst>
        </pc:picChg>
        <pc:picChg chg="mod">
          <ac:chgData name="آهات مكتومة" userId="35531ba1d56b027a" providerId="LiveId" clId="{FA2DB763-A822-4A2D-8D8D-BF86CA157AF4}" dt="2021-03-05T22:43:11.303" v="265" actId="1076"/>
          <ac:picMkLst>
            <pc:docMk/>
            <pc:sldMk cId="826085864" sldId="1308"/>
            <ac:picMk id="44" creationId="{D5D9FA44-CBBE-4CC5-9CFD-DF4FBCA10E4B}"/>
          </ac:picMkLst>
        </pc:picChg>
        <pc:picChg chg="mod">
          <ac:chgData name="آهات مكتومة" userId="35531ba1d56b027a" providerId="LiveId" clId="{FA2DB763-A822-4A2D-8D8D-BF86CA157AF4}" dt="2021-03-05T22:43:11.303" v="265" actId="1076"/>
          <ac:picMkLst>
            <pc:docMk/>
            <pc:sldMk cId="826085864" sldId="1308"/>
            <ac:picMk id="52" creationId="{5DB04EC8-8EFC-4897-8BD8-913E6E251891}"/>
          </ac:picMkLst>
        </pc:picChg>
        <pc:picChg chg="mod">
          <ac:chgData name="آهات مكتومة" userId="35531ba1d56b027a" providerId="LiveId" clId="{FA2DB763-A822-4A2D-8D8D-BF86CA157AF4}" dt="2021-03-05T22:43:28.584" v="268" actId="1076"/>
          <ac:picMkLst>
            <pc:docMk/>
            <pc:sldMk cId="826085864" sldId="1308"/>
            <ac:picMk id="58" creationId="{F7C864F2-DBD6-494E-A892-3CAA289105E3}"/>
          </ac:picMkLst>
        </pc:picChg>
        <pc:picChg chg="mod">
          <ac:chgData name="آهات مكتومة" userId="35531ba1d56b027a" providerId="LiveId" clId="{FA2DB763-A822-4A2D-8D8D-BF86CA157AF4}" dt="2021-03-05T22:43:28.584" v="268" actId="1076"/>
          <ac:picMkLst>
            <pc:docMk/>
            <pc:sldMk cId="826085864" sldId="1308"/>
            <ac:picMk id="66" creationId="{59F5D70E-7599-4D68-B797-B5FB1E0A0103}"/>
          </ac:picMkLst>
        </pc:picChg>
        <pc:picChg chg="mod">
          <ac:chgData name="آهات مكتومة" userId="35531ba1d56b027a" providerId="LiveId" clId="{FA2DB763-A822-4A2D-8D8D-BF86CA157AF4}" dt="2021-03-05T22:43:47.349" v="270" actId="1076"/>
          <ac:picMkLst>
            <pc:docMk/>
            <pc:sldMk cId="826085864" sldId="1308"/>
            <ac:picMk id="72" creationId="{DEB2316D-CF56-44C2-AB49-013216B0F4A7}"/>
          </ac:picMkLst>
        </pc:picChg>
        <pc:picChg chg="mod">
          <ac:chgData name="آهات مكتومة" userId="35531ba1d56b027a" providerId="LiveId" clId="{FA2DB763-A822-4A2D-8D8D-BF86CA157AF4}" dt="2021-03-05T22:43:47.349" v="270" actId="1076"/>
          <ac:picMkLst>
            <pc:docMk/>
            <pc:sldMk cId="826085864" sldId="1308"/>
            <ac:picMk id="80" creationId="{BCD937A3-566C-4EB4-9A59-142D5F9C0F6F}"/>
          </ac:picMkLst>
        </pc:picChg>
        <pc:picChg chg="mod">
          <ac:chgData name="آهات مكتومة" userId="35531ba1d56b027a" providerId="LiveId" clId="{FA2DB763-A822-4A2D-8D8D-BF86CA157AF4}" dt="2021-03-05T22:44:00.821" v="272" actId="1076"/>
          <ac:picMkLst>
            <pc:docMk/>
            <pc:sldMk cId="826085864" sldId="1308"/>
            <ac:picMk id="86" creationId="{8C24D5C1-8E83-4E7C-B3A7-DA16F3E817D9}"/>
          </ac:picMkLst>
        </pc:picChg>
        <pc:picChg chg="mod">
          <ac:chgData name="آهات مكتومة" userId="35531ba1d56b027a" providerId="LiveId" clId="{FA2DB763-A822-4A2D-8D8D-BF86CA157AF4}" dt="2021-03-05T22:44:00.821" v="272" actId="1076"/>
          <ac:picMkLst>
            <pc:docMk/>
            <pc:sldMk cId="826085864" sldId="1308"/>
            <ac:picMk id="94" creationId="{B7002443-A629-4CC6-98E5-BD9C86B17EB7}"/>
          </ac:picMkLst>
        </pc:picChg>
        <pc:picChg chg="mod">
          <ac:chgData name="آهات مكتومة" userId="35531ba1d56b027a" providerId="LiveId" clId="{FA2DB763-A822-4A2D-8D8D-BF86CA157AF4}" dt="2021-03-05T22:40:26.228" v="262" actId="1076"/>
          <ac:picMkLst>
            <pc:docMk/>
            <pc:sldMk cId="826085864" sldId="1308"/>
            <ac:picMk id="102" creationId="{00000000-0000-0000-0000-000000000000}"/>
          </ac:picMkLst>
        </pc:picChg>
        <pc:picChg chg="add mod">
          <ac:chgData name="آهات مكتومة" userId="35531ba1d56b027a" providerId="LiveId" clId="{FA2DB763-A822-4A2D-8D8D-BF86CA157AF4}" dt="2021-03-05T22:43:02.716" v="263" actId="1076"/>
          <ac:picMkLst>
            <pc:docMk/>
            <pc:sldMk cId="826085864" sldId="1308"/>
            <ac:picMk id="1026" creationId="{05C7445F-5DAF-4183-8A6F-A7A878CA060D}"/>
          </ac:picMkLst>
        </pc:picChg>
        <pc:picChg chg="add mod">
          <ac:chgData name="آهات مكتومة" userId="35531ba1d56b027a" providerId="LiveId" clId="{FA2DB763-A822-4A2D-8D8D-BF86CA157AF4}" dt="2021-03-05T22:43:02.716" v="263" actId="1076"/>
          <ac:picMkLst>
            <pc:docMk/>
            <pc:sldMk cId="826085864" sldId="1308"/>
            <ac:picMk id="1028" creationId="{DFEC447C-554E-4220-B2FD-B42D793AAB26}"/>
          </ac:picMkLst>
        </pc:picChg>
      </pc:sldChg>
      <pc:sldChg chg="addSp delSp modSp add mod modTransition delAnim modAnim">
        <pc:chgData name="آهات مكتومة" userId="35531ba1d56b027a" providerId="LiveId" clId="{FA2DB763-A822-4A2D-8D8D-BF86CA157AF4}" dt="2021-03-07T08:32:56.136" v="794" actId="478"/>
        <pc:sldMkLst>
          <pc:docMk/>
          <pc:sldMk cId="2461442092" sldId="1309"/>
        </pc:sldMkLst>
        <pc:spChg chg="add mod">
          <ac:chgData name="آهات مكتومة" userId="35531ba1d56b027a" providerId="LiveId" clId="{FA2DB763-A822-4A2D-8D8D-BF86CA157AF4}" dt="2021-03-07T08:26:14.421" v="771" actId="207"/>
          <ac:spMkLst>
            <pc:docMk/>
            <pc:sldMk cId="2461442092" sldId="1309"/>
            <ac:spMk id="16" creationId="{778A0E25-9C98-4BF2-BF6C-E47C415C1C95}"/>
          </ac:spMkLst>
        </pc:spChg>
        <pc:spChg chg="mod">
          <ac:chgData name="آهات مكتومة" userId="35531ba1d56b027a" providerId="LiveId" clId="{FA2DB763-A822-4A2D-8D8D-BF86CA157AF4}" dt="2021-03-07T08:05:51.826" v="609" actId="1036"/>
          <ac:spMkLst>
            <pc:docMk/>
            <pc:sldMk cId="2461442092" sldId="1309"/>
            <ac:spMk id="24" creationId="{4F4903C4-9DA0-41BC-A78A-90DF994A51F2}"/>
          </ac:spMkLst>
        </pc:spChg>
        <pc:spChg chg="del">
          <ac:chgData name="آهات مكتومة" userId="35531ba1d56b027a" providerId="LiveId" clId="{FA2DB763-A822-4A2D-8D8D-BF86CA157AF4}" dt="2021-03-07T08:01:12.623" v="438" actId="478"/>
          <ac:spMkLst>
            <pc:docMk/>
            <pc:sldMk cId="2461442092" sldId="1309"/>
            <ac:spMk id="26" creationId="{F64B3518-FC05-44C1-BC5E-62DCCB6EF8A7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27" creationId="{E1B3B8FF-FBA2-41DE-A029-7B862E1698DC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28" creationId="{AE3AB08F-57D2-464D-B1F1-B58CB253EBCC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31" creationId="{DE61ECC0-24B3-42D1-89EA-D814973EE59F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34" creationId="{02375073-0298-400C-9C83-1BB784D09E09}"/>
          </ac:spMkLst>
        </pc:spChg>
        <pc:spChg chg="del">
          <ac:chgData name="آهات مكتومة" userId="35531ba1d56b027a" providerId="LiveId" clId="{FA2DB763-A822-4A2D-8D8D-BF86CA157AF4}" dt="2021-03-07T08:01:08.575" v="436" actId="478"/>
          <ac:spMkLst>
            <pc:docMk/>
            <pc:sldMk cId="2461442092" sldId="1309"/>
            <ac:spMk id="35" creationId="{FB5F5A00-B4A2-4C06-BD4C-CE5EB4B5DB7B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37" creationId="{F757D200-D40B-4B8B-B185-452A3B15064C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38" creationId="{6AC1F9C4-0736-42A3-8DD6-E5211BD6C5CB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39" creationId="{B27BBE67-91FE-4C4E-9F5C-D3B4EBCC6D51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0" creationId="{39941B2C-EF0E-446A-A26B-B1B15C38C4DB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1" creationId="{D7CD2D17-0835-433E-9402-AFCFAA73E8B4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2" creationId="{B6E26E86-9EDD-4F4D-A482-87D5D74F63D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3" creationId="{51CD8194-FA14-49BF-BA25-40BF07977084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4" creationId="{C998929E-0D6C-4DF4-83B9-383FBD2D2412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5" creationId="{2E76AF7C-29AC-466B-8482-2AE40CB9F5C9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6" creationId="{D30A8E09-EBC6-4CF0-817A-6472EF799ABE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7" creationId="{5C1C3ECC-C75D-4D80-8DEE-E0E4FAC6244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8" creationId="{3CAEAEE6-E641-4664-9C17-82FC3172C2F4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49" creationId="{1E3CCA3A-14D8-4551-8FD7-59A3EFCB7FD0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0" creationId="{38881867-F2CD-4E04-9ADA-1201CC1A8916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1" creationId="{81243C6A-F644-47B5-97B6-E7B487688D0E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2" creationId="{4BA6BF6B-4D87-4581-9DF2-A7010AD40A87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3" creationId="{18682B5F-5371-4F81-90CB-36BC8CFC51F5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4" creationId="{5C34A109-C8E1-480B-9887-FB7FF031E54D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5" creationId="{23FD146F-B821-4E5B-ACDA-1758E8B90D2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6" creationId="{06EF6989-525A-432B-B7AD-E0F84DCDE4D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7" creationId="{617EF52E-7CBD-4839-9928-D60431816F72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8" creationId="{9984AEF9-D249-409C-BEBE-EDBC78C3EC5C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59" creationId="{8E7D46CA-137B-4AE8-AD1C-A88C89E64310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60" creationId="{9DA87CF9-77FB-480D-8E2E-7BDCA72A340E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61" creationId="{916687C0-947C-4FC3-B328-DF1FBAE71E3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62" creationId="{EB04C0D5-AB7D-463A-BA08-C7110C13A0DA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63" creationId="{DE52662D-4795-4710-A472-28435763A3DE}"/>
          </ac:spMkLst>
        </pc:spChg>
        <pc:spChg chg="add del mod">
          <ac:chgData name="آهات مكتومة" userId="35531ba1d56b027a" providerId="LiveId" clId="{FA2DB763-A822-4A2D-8D8D-BF86CA157AF4}" dt="2021-03-07T08:01:46.150" v="451"/>
          <ac:spMkLst>
            <pc:docMk/>
            <pc:sldMk cId="2461442092" sldId="1309"/>
            <ac:spMk id="69" creationId="{7749BB67-6AE2-448D-8D4F-31498E4AC885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0" creationId="{D4766957-8C70-4E70-B9CA-125F3C890265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1" creationId="{FA25F101-2E71-4148-925F-E36F90CA1F5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2" creationId="{98477082-AF60-4F65-AD21-4A4266C07D7E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3" creationId="{74EB9A9E-B9FC-4043-8003-915876AA0F03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4" creationId="{7884BC9C-EE5E-4682-A606-AFF2FE8EB216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5" creationId="{355BC134-5C79-4574-B135-29F97A2DEE6A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6" creationId="{47C89CA2-C244-4D42-9E22-DEAF3EBF6CA2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7" creationId="{08E9BA40-49F6-4D33-9CDB-2B23A8860C0B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8" creationId="{7C427FE6-BE80-4F5A-8107-B960D8DA2C94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79" creationId="{390284B3-3A24-4A61-9B1E-E307E2395AB8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0" creationId="{CC38C92D-5DB9-4CD0-AB17-35C1F641EE8D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1" creationId="{96E46E6B-C009-4234-B1A8-B5D653898BA7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2" creationId="{973A7D10-7AB6-4F79-BEC2-974D9C4F2F1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3" creationId="{4591721A-1C00-42A5-B590-9C309A57BFE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4" creationId="{F9BB00F8-508C-48BF-9967-77D68EF2F9B7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5" creationId="{98348F26-F0B5-4893-9D8B-C8744BAF76E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6" creationId="{E8F3BC3A-89F0-4F20-B843-F79B1FDC01BA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7" creationId="{1D27896F-26DC-4CA0-BA1B-1F80F5C219A0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8" creationId="{B41276CE-533A-4062-8F8C-7F75E32DA944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89" creationId="{ABA16270-6F79-43ED-BB15-2D3796E5D894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0" creationId="{9304FE87-55D8-4CA6-8F13-B03EF902B47F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1" creationId="{53C671CC-98E7-453F-8AD3-F874CC0929E0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2" creationId="{5470F8F6-95D0-4C46-AC14-80C5439DFD93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3" creationId="{8D097526-BF28-450C-BD93-EEA8F4A8C01C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4" creationId="{D1F8032F-54BA-490F-AEEF-B6EA613EB5FC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5" creationId="{C549BE0F-86B5-4E3B-B8B7-77608134A893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6" creationId="{70B0DD17-C613-463C-8295-1AA62CFB1AF0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7" creationId="{6D8FBCDB-E706-4D1E-A668-9BDC5B9A1D65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8" creationId="{E72B2727-4708-4462-90A3-37B70BF279A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99" creationId="{EA5CDE15-0C86-4CFD-9580-FE108AE1B8DE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100" creationId="{40CCFB27-92EF-460B-8CE9-002D9C51EE99}"/>
          </ac:spMkLst>
        </pc:spChg>
        <pc:spChg chg="add del mod">
          <ac:chgData name="آهات مكتومة" userId="35531ba1d56b027a" providerId="LiveId" clId="{FA2DB763-A822-4A2D-8D8D-BF86CA157AF4}" dt="2021-03-07T08:01:49.671" v="453"/>
          <ac:spMkLst>
            <pc:docMk/>
            <pc:sldMk cId="2461442092" sldId="1309"/>
            <ac:spMk id="112" creationId="{105897EF-D119-4B12-8FFA-03937F37D405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4" creationId="{BB7923CE-AFC6-482A-9BB9-F3D9B87BABA5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5" creationId="{41D52A4B-6BFE-41BB-BB36-CCD421CD2739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6" creationId="{3560B4BF-130B-445C-AF7F-57AE95AFED2D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7" creationId="{0FB2E785-55E8-426B-9FB0-9B97FBC41608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8" creationId="{2860F11B-D60B-4301-99C9-F3AEECB98699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19" creationId="{2442DCE6-57CE-438A-A859-927FC1F397A0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0" creationId="{EF396062-6831-4CB4-9DD7-272F27EA0CEF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1" creationId="{786D63E0-4A31-4537-8B44-0E7A23E0CF94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2" creationId="{4FA5CB22-8309-46A9-876F-A7EC0A378321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3" creationId="{48638FFF-1D3E-4362-AF30-34F020A955DF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4" creationId="{A1383A65-DFD1-40E8-9E0B-332174CBD1F4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5" creationId="{379554D6-8A86-4EFA-8009-14C4B9A8750B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6" creationId="{69E3253F-6E6C-4D31-ADF1-E46FB26FF531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7" creationId="{22205E1C-A2E0-4A71-BAF0-541CA2D7061D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8" creationId="{C29B277D-86CE-4B53-BB15-988EA8A50998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29" creationId="{DC642F61-2023-4D62-A8AC-EC4B7164BBCC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0" creationId="{715F1813-E284-4894-A103-BD5E91BD5FA3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1" creationId="{B5292E74-EF15-428B-A167-2B11738F93F0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2" creationId="{3925FD8D-E0EC-49A5-86A5-7057B9C8AAB1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3" creationId="{F1199218-545A-4631-BD2D-585EC508EC4D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4" creationId="{73FCA9C8-13C2-4F75-BCDC-C9BD0442B0AD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5" creationId="{23B7DCA9-40E9-43B1-B4EF-210BCB002234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6" creationId="{29AFD088-5362-45F3-AE7E-17D72F0A2A96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7" creationId="{142D41CA-41A6-4DA7-9723-90C24E73B6F9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8" creationId="{8DB9EFA3-5A06-4529-A04A-EC73AFDB54B9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39" creationId="{4C83F213-FDCE-4972-A3E7-B533A65FF771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40" creationId="{8CBFFB9C-F966-42CB-9A21-DB16A2A3A062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41" creationId="{77887DC4-80C7-4DA9-9E35-5E05CD62E7E3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42" creationId="{2B88AFD1-7C7A-4DE0-A693-18A30B2176A7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43" creationId="{D6BC2091-EC40-475F-A204-AB798F17A703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44" creationId="{45F27405-F9B9-423F-872E-9393ABB9DFD6}"/>
          </ac:spMkLst>
        </pc:spChg>
        <pc:spChg chg="add del mod">
          <ac:chgData name="آهات مكتومة" userId="35531ba1d56b027a" providerId="LiveId" clId="{FA2DB763-A822-4A2D-8D8D-BF86CA157AF4}" dt="2021-03-07T08:02:00.525" v="457"/>
          <ac:spMkLst>
            <pc:docMk/>
            <pc:sldMk cId="2461442092" sldId="1309"/>
            <ac:spMk id="150" creationId="{467CA184-8116-46FA-A0F9-3D9E6AE42DF0}"/>
          </ac:spMkLst>
        </pc:spChg>
        <pc:spChg chg="add mod">
          <ac:chgData name="آهات مكتومة" userId="35531ba1d56b027a" providerId="LiveId" clId="{FA2DB763-A822-4A2D-8D8D-BF86CA157AF4}" dt="2021-03-07T08:06:42.509" v="631" actId="14100"/>
          <ac:spMkLst>
            <pc:docMk/>
            <pc:sldMk cId="2461442092" sldId="1309"/>
            <ac:spMk id="151" creationId="{3163EC64-0376-4F08-88AF-1216DC0DC7EC}"/>
          </ac:spMkLst>
        </pc:spChg>
        <pc:spChg chg="add mod">
          <ac:chgData name="آهات مكتومة" userId="35531ba1d56b027a" providerId="LiveId" clId="{FA2DB763-A822-4A2D-8D8D-BF86CA157AF4}" dt="2021-03-07T08:09:08.795" v="711" actId="1076"/>
          <ac:spMkLst>
            <pc:docMk/>
            <pc:sldMk cId="2461442092" sldId="1309"/>
            <ac:spMk id="152" creationId="{05A1F3CE-16FC-468B-9663-94E854E5702D}"/>
          </ac:spMkLst>
        </pc:spChg>
        <pc:spChg chg="add mod">
          <ac:chgData name="آهات مكتومة" userId="35531ba1d56b027a" providerId="LiveId" clId="{FA2DB763-A822-4A2D-8D8D-BF86CA157AF4}" dt="2021-03-07T08:06:42.509" v="631" actId="14100"/>
          <ac:spMkLst>
            <pc:docMk/>
            <pc:sldMk cId="2461442092" sldId="1309"/>
            <ac:spMk id="153" creationId="{1FC534D8-76B3-43F1-9CBB-77AAEB7C83C0}"/>
          </ac:spMkLst>
        </pc:spChg>
        <pc:spChg chg="add mod">
          <ac:chgData name="آهات مكتومة" userId="35531ba1d56b027a" providerId="LiveId" clId="{FA2DB763-A822-4A2D-8D8D-BF86CA157AF4}" dt="2021-03-07T08:06:42.509" v="631" actId="14100"/>
          <ac:spMkLst>
            <pc:docMk/>
            <pc:sldMk cId="2461442092" sldId="1309"/>
            <ac:spMk id="154" creationId="{07712B5C-CF84-4734-B16C-E58151570D49}"/>
          </ac:spMkLst>
        </pc:spChg>
        <pc:spChg chg="add mod">
          <ac:chgData name="آهات مكتومة" userId="35531ba1d56b027a" providerId="LiveId" clId="{FA2DB763-A822-4A2D-8D8D-BF86CA157AF4}" dt="2021-03-07T08:06:42.509" v="631" actId="14100"/>
          <ac:spMkLst>
            <pc:docMk/>
            <pc:sldMk cId="2461442092" sldId="1309"/>
            <ac:spMk id="155" creationId="{3778076D-DB61-47ED-88FB-184AD93C2CF3}"/>
          </ac:spMkLst>
        </pc:spChg>
        <pc:spChg chg="add mod">
          <ac:chgData name="آهات مكتومة" userId="35531ba1d56b027a" providerId="LiveId" clId="{FA2DB763-A822-4A2D-8D8D-BF86CA157AF4}" dt="2021-03-07T08:10:17.355" v="715" actId="1076"/>
          <ac:spMkLst>
            <pc:docMk/>
            <pc:sldMk cId="2461442092" sldId="1309"/>
            <ac:spMk id="156" creationId="{CE45000B-A9C9-46BE-9735-49B79E6DA66C}"/>
          </ac:spMkLst>
        </pc:spChg>
        <pc:spChg chg="add mod">
          <ac:chgData name="آهات مكتومة" userId="35531ba1d56b027a" providerId="LiveId" clId="{FA2DB763-A822-4A2D-8D8D-BF86CA157AF4}" dt="2021-03-07T08:10:35.684" v="716" actId="1076"/>
          <ac:spMkLst>
            <pc:docMk/>
            <pc:sldMk cId="2461442092" sldId="1309"/>
            <ac:spMk id="157" creationId="{541B4F81-59D7-457E-8251-51F3CEC1817C}"/>
          </ac:spMkLst>
        </pc:spChg>
        <pc:spChg chg="add mod">
          <ac:chgData name="آهات مكتومة" userId="35531ba1d56b027a" providerId="LiveId" clId="{FA2DB763-A822-4A2D-8D8D-BF86CA157AF4}" dt="2021-03-07T08:09:40.618" v="713" actId="1076"/>
          <ac:spMkLst>
            <pc:docMk/>
            <pc:sldMk cId="2461442092" sldId="1309"/>
            <ac:spMk id="158" creationId="{B30E6228-5596-4941-87EA-DC0853BD5EEF}"/>
          </ac:spMkLst>
        </pc:spChg>
        <pc:spChg chg="add mod">
          <ac:chgData name="آهات مكتومة" userId="35531ba1d56b027a" providerId="LiveId" clId="{FA2DB763-A822-4A2D-8D8D-BF86CA157AF4}" dt="2021-03-07T08:08:37.341" v="709" actId="1076"/>
          <ac:spMkLst>
            <pc:docMk/>
            <pc:sldMk cId="2461442092" sldId="1309"/>
            <ac:spMk id="159" creationId="{66E03D0E-F0F1-4273-9A17-0985D1A8D18A}"/>
          </ac:spMkLst>
        </pc:spChg>
        <pc:spChg chg="add mod">
          <ac:chgData name="آهات مكتومة" userId="35531ba1d56b027a" providerId="LiveId" clId="{FA2DB763-A822-4A2D-8D8D-BF86CA157AF4}" dt="2021-03-07T08:07:34.046" v="660" actId="1076"/>
          <ac:spMkLst>
            <pc:docMk/>
            <pc:sldMk cId="2461442092" sldId="1309"/>
            <ac:spMk id="160" creationId="{B1220D9D-13EB-4EFE-BE18-0619A4C81D2F}"/>
          </ac:spMkLst>
        </pc:spChg>
        <pc:spChg chg="add mod">
          <ac:chgData name="آهات مكتومة" userId="35531ba1d56b027a" providerId="LiveId" clId="{FA2DB763-A822-4A2D-8D8D-BF86CA157AF4}" dt="2021-03-07T08:02:36.481" v="461" actId="255"/>
          <ac:spMkLst>
            <pc:docMk/>
            <pc:sldMk cId="2461442092" sldId="1309"/>
            <ac:spMk id="161" creationId="{2911191F-0995-4CC7-B661-B370770C7729}"/>
          </ac:spMkLst>
        </pc:spChg>
        <pc:spChg chg="add mod">
          <ac:chgData name="آهات مكتومة" userId="35531ba1d56b027a" providerId="LiveId" clId="{FA2DB763-A822-4A2D-8D8D-BF86CA157AF4}" dt="2021-03-07T08:02:36.481" v="461" actId="255"/>
          <ac:spMkLst>
            <pc:docMk/>
            <pc:sldMk cId="2461442092" sldId="1309"/>
            <ac:spMk id="162" creationId="{298DB72A-7BBB-4DF0-ADE9-3D26A6AB01D8}"/>
          </ac:spMkLst>
        </pc:spChg>
        <pc:spChg chg="add mod">
          <ac:chgData name="آهات مكتومة" userId="35531ba1d56b027a" providerId="LiveId" clId="{FA2DB763-A822-4A2D-8D8D-BF86CA157AF4}" dt="2021-03-07T08:02:36.481" v="461" actId="255"/>
          <ac:spMkLst>
            <pc:docMk/>
            <pc:sldMk cId="2461442092" sldId="1309"/>
            <ac:spMk id="163" creationId="{93303489-2ABA-41A1-B5AA-5E3AE538A6A9}"/>
          </ac:spMkLst>
        </pc:spChg>
        <pc:spChg chg="add mod">
          <ac:chgData name="آهات مكتومة" userId="35531ba1d56b027a" providerId="LiveId" clId="{FA2DB763-A822-4A2D-8D8D-BF86CA157AF4}" dt="2021-03-07T08:02:36.481" v="461" actId="255"/>
          <ac:spMkLst>
            <pc:docMk/>
            <pc:sldMk cId="2461442092" sldId="1309"/>
            <ac:spMk id="164" creationId="{C3F8F336-9779-414C-BA74-2299B94DEFB1}"/>
          </ac:spMkLst>
        </pc:spChg>
        <pc:spChg chg="add mod">
          <ac:chgData name="آهات مكتومة" userId="35531ba1d56b027a" providerId="LiveId" clId="{FA2DB763-A822-4A2D-8D8D-BF86CA157AF4}" dt="2021-03-07T08:02:36.481" v="461" actId="255"/>
          <ac:spMkLst>
            <pc:docMk/>
            <pc:sldMk cId="2461442092" sldId="1309"/>
            <ac:spMk id="165" creationId="{18CCFFB3-8759-4C9F-BEBE-132A130A53AA}"/>
          </ac:spMkLst>
        </pc:spChg>
        <pc:spChg chg="add mod">
          <ac:chgData name="آهات مكتومة" userId="35531ba1d56b027a" providerId="LiveId" clId="{FA2DB763-A822-4A2D-8D8D-BF86CA157AF4}" dt="2021-03-07T08:07:34.046" v="660" actId="1076"/>
          <ac:spMkLst>
            <pc:docMk/>
            <pc:sldMk cId="2461442092" sldId="1309"/>
            <ac:spMk id="166" creationId="{85A73462-E1B6-48F7-AB69-01C6E0C1CBB6}"/>
          </ac:spMkLst>
        </pc:spChg>
        <pc:spChg chg="add mod">
          <ac:chgData name="آهات مكتومة" userId="35531ba1d56b027a" providerId="LiveId" clId="{FA2DB763-A822-4A2D-8D8D-BF86CA157AF4}" dt="2021-03-07T08:10:17.355" v="715" actId="1076"/>
          <ac:spMkLst>
            <pc:docMk/>
            <pc:sldMk cId="2461442092" sldId="1309"/>
            <ac:spMk id="167" creationId="{E111C922-CEA6-4D18-9B15-E1860C0AD849}"/>
          </ac:spMkLst>
        </pc:spChg>
        <pc:spChg chg="add mod">
          <ac:chgData name="آهات مكتومة" userId="35531ba1d56b027a" providerId="LiveId" clId="{FA2DB763-A822-4A2D-8D8D-BF86CA157AF4}" dt="2021-03-07T08:10:35.684" v="716" actId="1076"/>
          <ac:spMkLst>
            <pc:docMk/>
            <pc:sldMk cId="2461442092" sldId="1309"/>
            <ac:spMk id="168" creationId="{DC6F46BA-989D-4D72-A8E6-053C57474D61}"/>
          </ac:spMkLst>
        </pc:spChg>
        <pc:spChg chg="add mod">
          <ac:chgData name="آهات مكتومة" userId="35531ba1d56b027a" providerId="LiveId" clId="{FA2DB763-A822-4A2D-8D8D-BF86CA157AF4}" dt="2021-03-07T08:09:40.618" v="713" actId="1076"/>
          <ac:spMkLst>
            <pc:docMk/>
            <pc:sldMk cId="2461442092" sldId="1309"/>
            <ac:spMk id="169" creationId="{324E5953-9E8C-43DF-8841-51DFAB6E5239}"/>
          </ac:spMkLst>
        </pc:spChg>
        <pc:spChg chg="add mod">
          <ac:chgData name="آهات مكتومة" userId="35531ba1d56b027a" providerId="LiveId" clId="{FA2DB763-A822-4A2D-8D8D-BF86CA157AF4}" dt="2021-03-07T08:08:37.341" v="709" actId="1076"/>
          <ac:spMkLst>
            <pc:docMk/>
            <pc:sldMk cId="2461442092" sldId="1309"/>
            <ac:spMk id="170" creationId="{70148866-AAC9-4B78-BD76-B8F036ABC041}"/>
          </ac:spMkLst>
        </pc:spChg>
        <pc:spChg chg="add mod">
          <ac:chgData name="آهات مكتومة" userId="35531ba1d56b027a" providerId="LiveId" clId="{FA2DB763-A822-4A2D-8D8D-BF86CA157AF4}" dt="2021-03-07T08:07:34.046" v="660" actId="1076"/>
          <ac:spMkLst>
            <pc:docMk/>
            <pc:sldMk cId="2461442092" sldId="1309"/>
            <ac:spMk id="171" creationId="{CBBA5E81-3ACC-4290-907E-574676BE2747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2" creationId="{A772C220-46DF-40E6-A55E-5818585CBF83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3" creationId="{994A244C-59C4-4941-B399-2ED621807FB1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4" creationId="{AC9EC490-0120-406C-B9EB-0ED925793560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5" creationId="{E5C42A16-8754-4699-9D0D-604FFCBD2080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6" creationId="{B92F9255-BA71-4E5F-B872-7E0FA773D8B8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7" creationId="{2E2046E0-BDEA-4634-B0F7-74E5CCD5BC9E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8" creationId="{AC702F1B-AD31-4B19-BAC8-9F33A25C8A76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79" creationId="{9FB8732A-A0D3-4389-8A9E-7639B9521A31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80" creationId="{F6560AB5-A852-48FA-8AA6-B458F81BED81}"/>
          </ac:spMkLst>
        </pc:spChg>
        <pc:spChg chg="add mod">
          <ac:chgData name="آهات مكتومة" userId="35531ba1d56b027a" providerId="LiveId" clId="{FA2DB763-A822-4A2D-8D8D-BF86CA157AF4}" dt="2021-03-07T08:15:34.148" v="734" actId="207"/>
          <ac:spMkLst>
            <pc:docMk/>
            <pc:sldMk cId="2461442092" sldId="1309"/>
            <ac:spMk id="181" creationId="{0094CD8D-319D-4574-8D8B-1B56F3222089}"/>
          </ac:spMkLst>
        </pc:spChg>
        <pc:spChg chg="add mod">
          <ac:chgData name="آهات مكتومة" userId="35531ba1d56b027a" providerId="LiveId" clId="{FA2DB763-A822-4A2D-8D8D-BF86CA157AF4}" dt="2021-03-07T08:15:57.542" v="735" actId="1076"/>
          <ac:spMkLst>
            <pc:docMk/>
            <pc:sldMk cId="2461442092" sldId="1309"/>
            <ac:spMk id="187" creationId="{58E90871-9FA2-40E9-A45E-80DF872EDB8C}"/>
          </ac:spMkLst>
        </pc:spChg>
        <pc:picChg chg="add del">
          <ac:chgData name="آهات مكتومة" userId="35531ba1d56b027a" providerId="LiveId" clId="{FA2DB763-A822-4A2D-8D8D-BF86CA157AF4}" dt="2021-03-07T08:01:54.427" v="455"/>
          <ac:picMkLst>
            <pc:docMk/>
            <pc:sldMk cId="2461442092" sldId="1309"/>
            <ac:picMk id="2" creationId="{5764E4EF-F36E-4FBE-8EC8-50426532760A}"/>
          </ac:picMkLst>
        </pc:picChg>
        <pc:picChg chg="mod">
          <ac:chgData name="آهات مكتومة" userId="35531ba1d56b027a" providerId="LiveId" clId="{FA2DB763-A822-4A2D-8D8D-BF86CA157AF4}" dt="2021-03-07T08:06:57.091" v="656" actId="1038"/>
          <ac:picMkLst>
            <pc:docMk/>
            <pc:sldMk cId="2461442092" sldId="1309"/>
            <ac:picMk id="10" creationId="{1B3FB57B-3C14-4788-980D-7AB179AE0AAE}"/>
          </ac:picMkLst>
        </pc:picChg>
        <pc:picChg chg="mod ord">
          <ac:chgData name="آهات مكتومة" userId="35531ba1d56b027a" providerId="LiveId" clId="{FA2DB763-A822-4A2D-8D8D-BF86CA157AF4}" dt="2021-03-07T08:01:28.163" v="447" actId="1076"/>
          <ac:picMkLst>
            <pc:docMk/>
            <pc:sldMk cId="2461442092" sldId="1309"/>
            <ac:picMk id="18" creationId="{384C48F1-7F8F-4BE5-AD3F-563D0BCC85CB}"/>
          </ac:picMkLst>
        </pc:picChg>
        <pc:picChg chg="del">
          <ac:chgData name="آهات مكتومة" userId="35531ba1d56b027a" providerId="LiveId" clId="{FA2DB763-A822-4A2D-8D8D-BF86CA157AF4}" dt="2021-03-07T08:06:59.163" v="657" actId="478"/>
          <ac:picMkLst>
            <pc:docMk/>
            <pc:sldMk cId="2461442092" sldId="1309"/>
            <ac:picMk id="23" creationId="{E94F88B6-6444-4216-87BC-E75689218268}"/>
          </ac:picMkLst>
        </pc:picChg>
        <pc:picChg chg="mod ord">
          <ac:chgData name="آهات مكتومة" userId="35531ba1d56b027a" providerId="LiveId" clId="{FA2DB763-A822-4A2D-8D8D-BF86CA157AF4}" dt="2021-03-07T08:13:09.189" v="729" actId="170"/>
          <ac:picMkLst>
            <pc:docMk/>
            <pc:sldMk cId="2461442092" sldId="1309"/>
            <ac:picMk id="29" creationId="{3C1214AA-5C4D-4041-A0BD-6F6130DA4600}"/>
          </ac:picMkLst>
        </pc:picChg>
        <pc:picChg chg="ord">
          <ac:chgData name="آهات مكتومة" userId="35531ba1d56b027a" providerId="LiveId" clId="{FA2DB763-A822-4A2D-8D8D-BF86CA157AF4}" dt="2021-03-07T08:12:09.689" v="724" actId="166"/>
          <ac:picMkLst>
            <pc:docMk/>
            <pc:sldMk cId="2461442092" sldId="1309"/>
            <ac:picMk id="30" creationId="{1578FD9C-909C-4632-94E3-EDC0B434DC58}"/>
          </ac:picMkLst>
        </pc:picChg>
        <pc:picChg chg="mod">
          <ac:chgData name="آهات مكتومة" userId="35531ba1d56b027a" providerId="LiveId" clId="{FA2DB763-A822-4A2D-8D8D-BF86CA157AF4}" dt="2021-03-07T08:06:57.091" v="656" actId="1038"/>
          <ac:picMkLst>
            <pc:docMk/>
            <pc:sldMk cId="2461442092" sldId="1309"/>
            <ac:picMk id="33" creationId="{3256B586-A0C9-4225-958A-369C9E86F326}"/>
          </ac:picMkLst>
        </pc:picChg>
        <pc:picChg chg="del">
          <ac:chgData name="آهات مكتومة" userId="35531ba1d56b027a" providerId="LiveId" clId="{FA2DB763-A822-4A2D-8D8D-BF86CA157AF4}" dt="2021-03-07T08:01:09.877" v="437" actId="478"/>
          <ac:picMkLst>
            <pc:docMk/>
            <pc:sldMk cId="2461442092" sldId="1309"/>
            <ac:picMk id="36" creationId="{A6FC8A9C-819E-4F87-B5B4-755E7318F867}"/>
          </ac:picMkLst>
        </pc:picChg>
        <pc:picChg chg="mod ord">
          <ac:chgData name="آهات مكتومة" userId="35531ba1d56b027a" providerId="LiveId" clId="{FA2DB763-A822-4A2D-8D8D-BF86CA157AF4}" dt="2021-03-07T08:13:00.283" v="727" actId="170"/>
          <ac:picMkLst>
            <pc:docMk/>
            <pc:sldMk cId="2461442092" sldId="1309"/>
            <ac:picMk id="106" creationId="{00000000-0000-0000-0000-000000000000}"/>
          </ac:picMkLst>
        </pc:picChg>
        <pc:picChg chg="del">
          <ac:chgData name="آهات مكتومة" userId="35531ba1d56b027a" providerId="LiveId" clId="{FA2DB763-A822-4A2D-8D8D-BF86CA157AF4}" dt="2021-03-07T08:09:28.565" v="712" actId="478"/>
          <ac:picMkLst>
            <pc:docMk/>
            <pc:sldMk cId="2461442092" sldId="1309"/>
            <ac:picMk id="107" creationId="{00000000-0000-0000-0000-000000000000}"/>
          </ac:picMkLst>
        </pc:picChg>
        <pc:picChg chg="mod">
          <ac:chgData name="آهات مكتومة" userId="35531ba1d56b027a" providerId="LiveId" clId="{FA2DB763-A822-4A2D-8D8D-BF86CA157AF4}" dt="2021-03-07T08:10:17.355" v="715" actId="1076"/>
          <ac:picMkLst>
            <pc:docMk/>
            <pc:sldMk cId="2461442092" sldId="1309"/>
            <ac:picMk id="113" creationId="{00000000-0000-0000-0000-000000000000}"/>
          </ac:picMkLst>
        </pc:picChg>
        <pc:picChg chg="add del mod">
          <ac:chgData name="آهات مكتومة" userId="35531ba1d56b027a" providerId="LiveId" clId="{FA2DB763-A822-4A2D-8D8D-BF86CA157AF4}" dt="2021-03-07T08:32:17.812" v="789" actId="478"/>
          <ac:picMkLst>
            <pc:docMk/>
            <pc:sldMk cId="2461442092" sldId="1309"/>
            <ac:picMk id="188" creationId="{B088AD82-4335-45D6-A83D-3CC1477AA84C}"/>
          </ac:picMkLst>
        </pc:picChg>
        <pc:picChg chg="add del mod">
          <ac:chgData name="آهات مكتومة" userId="35531ba1d56b027a" providerId="LiveId" clId="{FA2DB763-A822-4A2D-8D8D-BF86CA157AF4}" dt="2021-03-07T08:32:56.136" v="794" actId="478"/>
          <ac:picMkLst>
            <pc:docMk/>
            <pc:sldMk cId="2461442092" sldId="1309"/>
            <ac:picMk id="189" creationId="{4EDBBB30-51FB-411C-B8B2-C5285408BD86}"/>
          </ac:picMkLst>
        </pc:picChg>
        <pc:cxnChg chg="add del mod">
          <ac:chgData name="آهات مكتومة" userId="35531ba1d56b027a" providerId="LiveId" clId="{FA2DB763-A822-4A2D-8D8D-BF86CA157AF4}" dt="2021-03-07T08:01:46.150" v="451"/>
          <ac:cxnSpMkLst>
            <pc:docMk/>
            <pc:sldMk cId="2461442092" sldId="1309"/>
            <ac:cxnSpMk id="64" creationId="{6A0D3C0D-C07C-4AEF-BC8E-8B90DD25D7D1}"/>
          </ac:cxnSpMkLst>
        </pc:cxnChg>
        <pc:cxnChg chg="add del mod">
          <ac:chgData name="آهات مكتومة" userId="35531ba1d56b027a" providerId="LiveId" clId="{FA2DB763-A822-4A2D-8D8D-BF86CA157AF4}" dt="2021-03-07T08:01:46.150" v="451"/>
          <ac:cxnSpMkLst>
            <pc:docMk/>
            <pc:sldMk cId="2461442092" sldId="1309"/>
            <ac:cxnSpMk id="65" creationId="{C0322AB8-A321-4AD8-83A5-D318F154E33B}"/>
          </ac:cxnSpMkLst>
        </pc:cxnChg>
        <pc:cxnChg chg="add del mod">
          <ac:chgData name="آهات مكتومة" userId="35531ba1d56b027a" providerId="LiveId" clId="{FA2DB763-A822-4A2D-8D8D-BF86CA157AF4}" dt="2021-03-07T08:01:46.150" v="451"/>
          <ac:cxnSpMkLst>
            <pc:docMk/>
            <pc:sldMk cId="2461442092" sldId="1309"/>
            <ac:cxnSpMk id="66" creationId="{C83F7C86-38E4-4BE2-83F3-D9704A6AB8F5}"/>
          </ac:cxnSpMkLst>
        </pc:cxnChg>
        <pc:cxnChg chg="add del mod">
          <ac:chgData name="آهات مكتومة" userId="35531ba1d56b027a" providerId="LiveId" clId="{FA2DB763-A822-4A2D-8D8D-BF86CA157AF4}" dt="2021-03-07T08:01:46.150" v="451"/>
          <ac:cxnSpMkLst>
            <pc:docMk/>
            <pc:sldMk cId="2461442092" sldId="1309"/>
            <ac:cxnSpMk id="67" creationId="{110BBFBF-8115-4E50-BD48-46047B6D0F96}"/>
          </ac:cxnSpMkLst>
        </pc:cxnChg>
        <pc:cxnChg chg="add del mod">
          <ac:chgData name="آهات مكتومة" userId="35531ba1d56b027a" providerId="LiveId" clId="{FA2DB763-A822-4A2D-8D8D-BF86CA157AF4}" dt="2021-03-07T08:01:46.150" v="451"/>
          <ac:cxnSpMkLst>
            <pc:docMk/>
            <pc:sldMk cId="2461442092" sldId="1309"/>
            <ac:cxnSpMk id="68" creationId="{5B367731-FF65-4AA8-B9C4-CAAA35553FAB}"/>
          </ac:cxnSpMkLst>
        </pc:cxnChg>
        <pc:cxnChg chg="add del mod">
          <ac:chgData name="آهات مكتومة" userId="35531ba1d56b027a" providerId="LiveId" clId="{FA2DB763-A822-4A2D-8D8D-BF86CA157AF4}" dt="2021-03-07T08:01:49.671" v="453"/>
          <ac:cxnSpMkLst>
            <pc:docMk/>
            <pc:sldMk cId="2461442092" sldId="1309"/>
            <ac:cxnSpMk id="103" creationId="{30D1B227-3F45-4240-836E-2ACD27E26629}"/>
          </ac:cxnSpMkLst>
        </pc:cxnChg>
        <pc:cxnChg chg="add del mod">
          <ac:chgData name="آهات مكتومة" userId="35531ba1d56b027a" providerId="LiveId" clId="{FA2DB763-A822-4A2D-8D8D-BF86CA157AF4}" dt="2021-03-07T08:01:49.671" v="453"/>
          <ac:cxnSpMkLst>
            <pc:docMk/>
            <pc:sldMk cId="2461442092" sldId="1309"/>
            <ac:cxnSpMk id="105" creationId="{46F05073-6E30-4F78-B926-88590956DFE9}"/>
          </ac:cxnSpMkLst>
        </pc:cxnChg>
        <pc:cxnChg chg="add del mod">
          <ac:chgData name="آهات مكتومة" userId="35531ba1d56b027a" providerId="LiveId" clId="{FA2DB763-A822-4A2D-8D8D-BF86CA157AF4}" dt="2021-03-07T08:01:49.671" v="453"/>
          <ac:cxnSpMkLst>
            <pc:docMk/>
            <pc:sldMk cId="2461442092" sldId="1309"/>
            <ac:cxnSpMk id="108" creationId="{D76FDE29-0676-423B-9B6F-930F26E87724}"/>
          </ac:cxnSpMkLst>
        </pc:cxnChg>
        <pc:cxnChg chg="add del mod">
          <ac:chgData name="آهات مكتومة" userId="35531ba1d56b027a" providerId="LiveId" clId="{FA2DB763-A822-4A2D-8D8D-BF86CA157AF4}" dt="2021-03-07T08:01:49.671" v="453"/>
          <ac:cxnSpMkLst>
            <pc:docMk/>
            <pc:sldMk cId="2461442092" sldId="1309"/>
            <ac:cxnSpMk id="109" creationId="{A9C80EEA-22F5-4C5C-8FD4-74EE282BE6BD}"/>
          </ac:cxnSpMkLst>
        </pc:cxnChg>
        <pc:cxnChg chg="add del mod">
          <ac:chgData name="آهات مكتومة" userId="35531ba1d56b027a" providerId="LiveId" clId="{FA2DB763-A822-4A2D-8D8D-BF86CA157AF4}" dt="2021-03-07T08:01:49.671" v="453"/>
          <ac:cxnSpMkLst>
            <pc:docMk/>
            <pc:sldMk cId="2461442092" sldId="1309"/>
            <ac:cxnSpMk id="110" creationId="{CA97C65A-71EA-45A0-B10D-9012AC5C5E29}"/>
          </ac:cxnSpMkLst>
        </pc:cxnChg>
        <pc:cxnChg chg="add del mod">
          <ac:chgData name="آهات مكتومة" userId="35531ba1d56b027a" providerId="LiveId" clId="{FA2DB763-A822-4A2D-8D8D-BF86CA157AF4}" dt="2021-03-07T08:02:00.525" v="457"/>
          <ac:cxnSpMkLst>
            <pc:docMk/>
            <pc:sldMk cId="2461442092" sldId="1309"/>
            <ac:cxnSpMk id="145" creationId="{C86F7E12-5E0B-43D4-AF1B-B88530FF5913}"/>
          </ac:cxnSpMkLst>
        </pc:cxnChg>
        <pc:cxnChg chg="add del mod">
          <ac:chgData name="آهات مكتومة" userId="35531ba1d56b027a" providerId="LiveId" clId="{FA2DB763-A822-4A2D-8D8D-BF86CA157AF4}" dt="2021-03-07T08:02:00.525" v="457"/>
          <ac:cxnSpMkLst>
            <pc:docMk/>
            <pc:sldMk cId="2461442092" sldId="1309"/>
            <ac:cxnSpMk id="146" creationId="{A0462BCF-19ED-4E4F-9718-E58312077EBE}"/>
          </ac:cxnSpMkLst>
        </pc:cxnChg>
        <pc:cxnChg chg="add del mod">
          <ac:chgData name="آهات مكتومة" userId="35531ba1d56b027a" providerId="LiveId" clId="{FA2DB763-A822-4A2D-8D8D-BF86CA157AF4}" dt="2021-03-07T08:02:00.525" v="457"/>
          <ac:cxnSpMkLst>
            <pc:docMk/>
            <pc:sldMk cId="2461442092" sldId="1309"/>
            <ac:cxnSpMk id="147" creationId="{D14977EF-28F0-4BFF-9A72-68154E05D569}"/>
          </ac:cxnSpMkLst>
        </pc:cxnChg>
        <pc:cxnChg chg="add del mod">
          <ac:chgData name="آهات مكتومة" userId="35531ba1d56b027a" providerId="LiveId" clId="{FA2DB763-A822-4A2D-8D8D-BF86CA157AF4}" dt="2021-03-07T08:02:00.525" v="457"/>
          <ac:cxnSpMkLst>
            <pc:docMk/>
            <pc:sldMk cId="2461442092" sldId="1309"/>
            <ac:cxnSpMk id="148" creationId="{61D3DDF6-CB83-4DDB-BA8A-F6CBE46249A3}"/>
          </ac:cxnSpMkLst>
        </pc:cxnChg>
        <pc:cxnChg chg="add del mod">
          <ac:chgData name="آهات مكتومة" userId="35531ba1d56b027a" providerId="LiveId" clId="{FA2DB763-A822-4A2D-8D8D-BF86CA157AF4}" dt="2021-03-07T08:02:00.525" v="457"/>
          <ac:cxnSpMkLst>
            <pc:docMk/>
            <pc:sldMk cId="2461442092" sldId="1309"/>
            <ac:cxnSpMk id="149" creationId="{D336CB1C-FE47-4DB5-BDA4-66828608B0FB}"/>
          </ac:cxnSpMkLst>
        </pc:cxnChg>
        <pc:cxnChg chg="add mod">
          <ac:chgData name="آهات مكتومة" userId="35531ba1d56b027a" providerId="LiveId" clId="{FA2DB763-A822-4A2D-8D8D-BF86CA157AF4}" dt="2021-03-07T08:16:47.656" v="747" actId="14100"/>
          <ac:cxnSpMkLst>
            <pc:docMk/>
            <pc:sldMk cId="2461442092" sldId="1309"/>
            <ac:cxnSpMk id="182" creationId="{6C6E5B9C-3FCF-427B-A036-E28F125BAA07}"/>
          </ac:cxnSpMkLst>
        </pc:cxnChg>
        <pc:cxnChg chg="add mod">
          <ac:chgData name="آهات مكتومة" userId="35531ba1d56b027a" providerId="LiveId" clId="{FA2DB763-A822-4A2D-8D8D-BF86CA157AF4}" dt="2021-03-07T08:16:43.930" v="746" actId="14100"/>
          <ac:cxnSpMkLst>
            <pc:docMk/>
            <pc:sldMk cId="2461442092" sldId="1309"/>
            <ac:cxnSpMk id="183" creationId="{925EBE4C-31D6-4F19-8527-718262DBD1B5}"/>
          </ac:cxnSpMkLst>
        </pc:cxnChg>
        <pc:cxnChg chg="add mod">
          <ac:chgData name="آهات مكتومة" userId="35531ba1d56b027a" providerId="LiveId" clId="{FA2DB763-A822-4A2D-8D8D-BF86CA157AF4}" dt="2021-03-07T08:16:24.290" v="741" actId="14100"/>
          <ac:cxnSpMkLst>
            <pc:docMk/>
            <pc:sldMk cId="2461442092" sldId="1309"/>
            <ac:cxnSpMk id="184" creationId="{41C47FFA-6141-4575-A2DE-73633126FE2C}"/>
          </ac:cxnSpMkLst>
        </pc:cxnChg>
        <pc:cxnChg chg="add mod">
          <ac:chgData name="آهات مكتومة" userId="35531ba1d56b027a" providerId="LiveId" clId="{FA2DB763-A822-4A2D-8D8D-BF86CA157AF4}" dt="2021-03-07T08:16:14.845" v="739" actId="14100"/>
          <ac:cxnSpMkLst>
            <pc:docMk/>
            <pc:sldMk cId="2461442092" sldId="1309"/>
            <ac:cxnSpMk id="185" creationId="{16C244EF-8C25-45C2-8377-3CA81E3309B4}"/>
          </ac:cxnSpMkLst>
        </pc:cxnChg>
        <pc:cxnChg chg="add mod">
          <ac:chgData name="آهات مكتومة" userId="35531ba1d56b027a" providerId="LiveId" clId="{FA2DB763-A822-4A2D-8D8D-BF86CA157AF4}" dt="2021-03-07T08:16:07.302" v="737" actId="14100"/>
          <ac:cxnSpMkLst>
            <pc:docMk/>
            <pc:sldMk cId="2461442092" sldId="1309"/>
            <ac:cxnSpMk id="186" creationId="{571F4173-B97C-4230-B8D6-284B526C8323}"/>
          </ac:cxnSpMkLst>
        </pc:cxnChg>
      </pc:sldChg>
      <pc:sldChg chg="addSp delSp modSp add mod ord modAnim">
        <pc:chgData name="آهات مكتومة" userId="35531ba1d56b027a" providerId="LiveId" clId="{FA2DB763-A822-4A2D-8D8D-BF86CA157AF4}" dt="2021-03-07T15:48:06.176" v="1797" actId="1076"/>
        <pc:sldMkLst>
          <pc:docMk/>
          <pc:sldMk cId="2584734749" sldId="1310"/>
        </pc:sldMkLst>
        <pc:spChg chg="add mod">
          <ac:chgData name="آهات مكتومة" userId="35531ba1d56b027a" providerId="LiveId" clId="{FA2DB763-A822-4A2D-8D8D-BF86CA157AF4}" dt="2021-03-07T15:42:54.970" v="1673" actId="12788"/>
          <ac:spMkLst>
            <pc:docMk/>
            <pc:sldMk cId="2584734749" sldId="1310"/>
            <ac:spMk id="5" creationId="{459BA108-7A95-4BC3-ADB0-B05ECF77A5BC}"/>
          </ac:spMkLst>
        </pc:spChg>
        <pc:spChg chg="add mod">
          <ac:chgData name="آهات مكتومة" userId="35531ba1d56b027a" providerId="LiveId" clId="{FA2DB763-A822-4A2D-8D8D-BF86CA157AF4}" dt="2021-03-07T15:44:08.709" v="1685" actId="1076"/>
          <ac:spMkLst>
            <pc:docMk/>
            <pc:sldMk cId="2584734749" sldId="1310"/>
            <ac:spMk id="6" creationId="{ADEFCF9C-099B-45C0-A2EF-EE069B5C4A10}"/>
          </ac:spMkLst>
        </pc:spChg>
        <pc:spChg chg="add mod">
          <ac:chgData name="آهات مكتومة" userId="35531ba1d56b027a" providerId="LiveId" clId="{FA2DB763-A822-4A2D-8D8D-BF86CA157AF4}" dt="2021-03-07T15:45:32.753" v="1704" actId="20577"/>
          <ac:spMkLst>
            <pc:docMk/>
            <pc:sldMk cId="2584734749" sldId="1310"/>
            <ac:spMk id="7" creationId="{6E99F7C7-E3CD-44C8-B422-5C1FF9044596}"/>
          </ac:spMkLst>
        </pc:spChg>
        <pc:spChg chg="add mod">
          <ac:chgData name="آهات مكتومة" userId="35531ba1d56b027a" providerId="LiveId" clId="{FA2DB763-A822-4A2D-8D8D-BF86CA157AF4}" dt="2021-03-07T15:45:45.626" v="1712" actId="20577"/>
          <ac:spMkLst>
            <pc:docMk/>
            <pc:sldMk cId="2584734749" sldId="1310"/>
            <ac:spMk id="8" creationId="{538EB391-2D36-43C3-8E31-9EF0C2BB30C9}"/>
          </ac:spMkLst>
        </pc:spChg>
        <pc:spChg chg="add del mod">
          <ac:chgData name="آهات مكتومة" userId="35531ba1d56b027a" providerId="LiveId" clId="{FA2DB763-A822-4A2D-8D8D-BF86CA157AF4}" dt="2021-03-07T15:45:49.972" v="1714"/>
          <ac:spMkLst>
            <pc:docMk/>
            <pc:sldMk cId="2584734749" sldId="1310"/>
            <ac:spMk id="9" creationId="{E4DEDCA1-8EDD-42A7-A3C4-F7D9DD837C75}"/>
          </ac:spMkLst>
        </pc:spChg>
        <pc:spChg chg="add mod">
          <ac:chgData name="آهات مكتومة" userId="35531ba1d56b027a" providerId="LiveId" clId="{FA2DB763-A822-4A2D-8D8D-BF86CA157AF4}" dt="2021-03-07T15:46:41.261" v="1740" actId="14100"/>
          <ac:spMkLst>
            <pc:docMk/>
            <pc:sldMk cId="2584734749" sldId="1310"/>
            <ac:spMk id="10" creationId="{C5F6F0DF-AD51-49ED-9F7C-0BBCF6420322}"/>
          </ac:spMkLst>
        </pc:spChg>
        <pc:spChg chg="add mod">
          <ac:chgData name="آهات مكتومة" userId="35531ba1d56b027a" providerId="LiveId" clId="{FA2DB763-A822-4A2D-8D8D-BF86CA157AF4}" dt="2021-03-07T15:46:19.870" v="1726" actId="20577"/>
          <ac:spMkLst>
            <pc:docMk/>
            <pc:sldMk cId="2584734749" sldId="1310"/>
            <ac:spMk id="11" creationId="{8EE3F83B-43A0-43C0-BD63-D28D74882737}"/>
          </ac:spMkLst>
        </pc:spChg>
        <pc:spChg chg="add mod">
          <ac:chgData name="آهات مكتومة" userId="35531ba1d56b027a" providerId="LiveId" clId="{FA2DB763-A822-4A2D-8D8D-BF86CA157AF4}" dt="2021-03-07T15:47:18.917" v="1747" actId="20577"/>
          <ac:spMkLst>
            <pc:docMk/>
            <pc:sldMk cId="2584734749" sldId="1310"/>
            <ac:spMk id="12" creationId="{314E3CCE-DBF1-4448-834C-5ACA5FC4E96B}"/>
          </ac:spMkLst>
        </pc:spChg>
        <pc:spChg chg="add mod">
          <ac:chgData name="آهات مكتومة" userId="35531ba1d56b027a" providerId="LiveId" clId="{FA2DB763-A822-4A2D-8D8D-BF86CA157AF4}" dt="2021-03-07T15:47:37.028" v="1762" actId="14100"/>
          <ac:spMkLst>
            <pc:docMk/>
            <pc:sldMk cId="2584734749" sldId="1310"/>
            <ac:spMk id="13" creationId="{7E34714D-243F-46BE-88B2-972D9374E8B6}"/>
          </ac:spMkLst>
        </pc:spChg>
        <pc:spChg chg="add mod">
          <ac:chgData name="آهات مكتومة" userId="35531ba1d56b027a" providerId="LiveId" clId="{FA2DB763-A822-4A2D-8D8D-BF86CA157AF4}" dt="2021-03-07T15:47:49.513" v="1777" actId="14100"/>
          <ac:spMkLst>
            <pc:docMk/>
            <pc:sldMk cId="2584734749" sldId="1310"/>
            <ac:spMk id="14" creationId="{C5F5040E-9292-414D-8582-B95C59DB1117}"/>
          </ac:spMkLst>
        </pc:spChg>
        <pc:spChg chg="add mod">
          <ac:chgData name="آهات مكتومة" userId="35531ba1d56b027a" providerId="LiveId" clId="{FA2DB763-A822-4A2D-8D8D-BF86CA157AF4}" dt="2021-03-07T15:48:06.176" v="1797" actId="1076"/>
          <ac:spMkLst>
            <pc:docMk/>
            <pc:sldMk cId="2584734749" sldId="1310"/>
            <ac:spMk id="15" creationId="{00D7D337-A16E-45AD-86D5-9C5055A9F6E5}"/>
          </ac:spMkLst>
        </pc:spChg>
        <pc:picChg chg="mod">
          <ac:chgData name="آهات مكتومة" userId="35531ba1d56b027a" providerId="LiveId" clId="{FA2DB763-A822-4A2D-8D8D-BF86CA157AF4}" dt="2021-03-07T15:45:53.788" v="1716" actId="1076"/>
          <ac:picMkLst>
            <pc:docMk/>
            <pc:sldMk cId="2584734749" sldId="1310"/>
            <ac:picMk id="102" creationId="{00000000-0000-0000-0000-000000000000}"/>
          </ac:picMkLst>
        </pc:picChg>
      </pc:sldChg>
      <pc:sldChg chg="addSp delSp modSp add mod delAnim modAnim">
        <pc:chgData name="آهات مكتومة" userId="35531ba1d56b027a" providerId="LiveId" clId="{FA2DB763-A822-4A2D-8D8D-BF86CA157AF4}" dt="2021-03-07T15:54:31.463" v="1895" actId="14100"/>
        <pc:sldMkLst>
          <pc:docMk/>
          <pc:sldMk cId="2765522337" sldId="1311"/>
        </pc:sldMkLst>
        <pc:picChg chg="add mod modCrop">
          <ac:chgData name="آهات مكتومة" userId="35531ba1d56b027a" providerId="LiveId" clId="{FA2DB763-A822-4A2D-8D8D-BF86CA157AF4}" dt="2021-03-07T14:08:49.723" v="913" actId="14100"/>
          <ac:picMkLst>
            <pc:docMk/>
            <pc:sldMk cId="2765522337" sldId="1311"/>
            <ac:picMk id="3" creationId="{28C611B2-1A5C-42B0-A8E0-8E6F1A461504}"/>
          </ac:picMkLst>
        </pc:picChg>
        <pc:picChg chg="add del mod modCrop">
          <ac:chgData name="آهات مكتومة" userId="35531ba1d56b027a" providerId="LiveId" clId="{FA2DB763-A822-4A2D-8D8D-BF86CA157AF4}" dt="2021-03-07T14:08:04.347" v="904" actId="478"/>
          <ac:picMkLst>
            <pc:docMk/>
            <pc:sldMk cId="2765522337" sldId="1311"/>
            <ac:picMk id="5" creationId="{01CAEA31-F346-4771-BFC0-4287C088246F}"/>
          </ac:picMkLst>
        </pc:picChg>
        <pc:cxnChg chg="add mod">
          <ac:chgData name="آهات مكتومة" userId="35531ba1d56b027a" providerId="LiveId" clId="{FA2DB763-A822-4A2D-8D8D-BF86CA157AF4}" dt="2021-03-07T15:54:08.286" v="1874" actId="14100"/>
          <ac:cxnSpMkLst>
            <pc:docMk/>
            <pc:sldMk cId="2765522337" sldId="1311"/>
            <ac:cxnSpMk id="8" creationId="{EE4B230C-599E-4786-AEBC-1291D8C75BE0}"/>
          </ac:cxnSpMkLst>
        </pc:cxnChg>
        <pc:cxnChg chg="add mod">
          <ac:chgData name="آهات مكتومة" userId="35531ba1d56b027a" providerId="LiveId" clId="{FA2DB763-A822-4A2D-8D8D-BF86CA157AF4}" dt="2021-03-07T15:54:31.463" v="1895" actId="14100"/>
          <ac:cxnSpMkLst>
            <pc:docMk/>
            <pc:sldMk cId="2765522337" sldId="1311"/>
            <ac:cxnSpMk id="9" creationId="{952E788A-A6DE-48C1-8D4E-AF4674308F82}"/>
          </ac:cxnSpMkLst>
        </pc:cxnChg>
        <pc:cxnChg chg="add mod">
          <ac:chgData name="آهات مكتومة" userId="35531ba1d56b027a" providerId="LiveId" clId="{FA2DB763-A822-4A2D-8D8D-BF86CA157AF4}" dt="2021-03-07T15:54:27.162" v="1893" actId="14100"/>
          <ac:cxnSpMkLst>
            <pc:docMk/>
            <pc:sldMk cId="2765522337" sldId="1311"/>
            <ac:cxnSpMk id="10" creationId="{2C961BD8-5E8F-44CC-9FB5-D206534FEF94}"/>
          </ac:cxnSpMkLst>
        </pc:cxnChg>
      </pc:sldChg>
      <pc:sldChg chg="addSp delSp modSp add mod ord delAnim modAnim">
        <pc:chgData name="آهات مكتومة" userId="35531ba1d56b027a" providerId="LiveId" clId="{FA2DB763-A822-4A2D-8D8D-BF86CA157AF4}" dt="2021-03-07T17:37:53.653" v="2739" actId="20577"/>
        <pc:sldMkLst>
          <pc:docMk/>
          <pc:sldMk cId="2989284841" sldId="1312"/>
        </pc:sldMkLst>
        <pc:spChg chg="add mod">
          <ac:chgData name="آهات مكتومة" userId="35531ba1d56b027a" providerId="LiveId" clId="{FA2DB763-A822-4A2D-8D8D-BF86CA157AF4}" dt="2021-03-07T16:07:02.206" v="2040" actId="14100"/>
          <ac:spMkLst>
            <pc:docMk/>
            <pc:sldMk cId="2989284841" sldId="1312"/>
            <ac:spMk id="2" creationId="{8BD58272-4C78-4C01-8B7A-FD11EEE7F08E}"/>
          </ac:spMkLst>
        </pc:spChg>
        <pc:spChg chg="add mod modVis">
          <ac:chgData name="آهات مكتومة" userId="35531ba1d56b027a" providerId="LiveId" clId="{FA2DB763-A822-4A2D-8D8D-BF86CA157AF4}" dt="2021-03-07T16:06:57.859" v="2039" actId="14429"/>
          <ac:spMkLst>
            <pc:docMk/>
            <pc:sldMk cId="2989284841" sldId="1312"/>
            <ac:spMk id="6" creationId="{FA8FB7CA-4304-40E0-BCF3-2789E9C37483}"/>
          </ac:spMkLst>
        </pc:spChg>
        <pc:spChg chg="add mod">
          <ac:chgData name="آهات مكتومة" userId="35531ba1d56b027a" providerId="LiveId" clId="{FA2DB763-A822-4A2D-8D8D-BF86CA157AF4}" dt="2021-03-07T16:17:09.305" v="2285" actId="14100"/>
          <ac:spMkLst>
            <pc:docMk/>
            <pc:sldMk cId="2989284841" sldId="1312"/>
            <ac:spMk id="7" creationId="{33B74703-297F-4629-AF47-FD6473FE8CCE}"/>
          </ac:spMkLst>
        </pc:spChg>
        <pc:spChg chg="add mod modVis">
          <ac:chgData name="آهات مكتومة" userId="35531ba1d56b027a" providerId="LiveId" clId="{FA2DB763-A822-4A2D-8D8D-BF86CA157AF4}" dt="2021-03-07T16:11:51.364" v="2169" actId="1036"/>
          <ac:spMkLst>
            <pc:docMk/>
            <pc:sldMk cId="2989284841" sldId="1312"/>
            <ac:spMk id="8" creationId="{889468A6-0CD4-4CB9-8EEB-5CAECE2CB962}"/>
          </ac:spMkLst>
        </pc:spChg>
        <pc:spChg chg="add mod modVis">
          <ac:chgData name="آهات مكتومة" userId="35531ba1d56b027a" providerId="LiveId" clId="{FA2DB763-A822-4A2D-8D8D-BF86CA157AF4}" dt="2021-03-07T16:11:51.364" v="2169" actId="1036"/>
          <ac:spMkLst>
            <pc:docMk/>
            <pc:sldMk cId="2989284841" sldId="1312"/>
            <ac:spMk id="9" creationId="{97213DB6-AA20-4F45-B86B-BC8DC0839BDA}"/>
          </ac:spMkLst>
        </pc:spChg>
        <pc:spChg chg="add mod">
          <ac:chgData name="آهات مكتومة" userId="35531ba1d56b027a" providerId="LiveId" clId="{FA2DB763-A822-4A2D-8D8D-BF86CA157AF4}" dt="2021-03-07T16:17:09.305" v="2285" actId="14100"/>
          <ac:spMkLst>
            <pc:docMk/>
            <pc:sldMk cId="2989284841" sldId="1312"/>
            <ac:spMk id="10" creationId="{8B5711D0-3CAA-4923-B69E-9BF0C880D0F7}"/>
          </ac:spMkLst>
        </pc:spChg>
        <pc:spChg chg="add mod">
          <ac:chgData name="آهات مكتومة" userId="35531ba1d56b027a" providerId="LiveId" clId="{FA2DB763-A822-4A2D-8D8D-BF86CA157AF4}" dt="2021-03-07T16:11:24.426" v="2146" actId="1036"/>
          <ac:spMkLst>
            <pc:docMk/>
            <pc:sldMk cId="2989284841" sldId="1312"/>
            <ac:spMk id="11" creationId="{74206C56-D164-4D4F-A0BE-E1FA1114A3DB}"/>
          </ac:spMkLst>
        </pc:spChg>
        <pc:spChg chg="add mod modVis">
          <ac:chgData name="آهات مكتومة" userId="35531ba1d56b027a" providerId="LiveId" clId="{FA2DB763-A822-4A2D-8D8D-BF86CA157AF4}" dt="2021-03-07T16:11:24.426" v="2146" actId="1036"/>
          <ac:spMkLst>
            <pc:docMk/>
            <pc:sldMk cId="2989284841" sldId="1312"/>
            <ac:spMk id="12" creationId="{D066AD24-5407-4DED-841D-E9E6761539F5}"/>
          </ac:spMkLst>
        </pc:spChg>
        <pc:spChg chg="add mod">
          <ac:chgData name="آهات مكتومة" userId="35531ba1d56b027a" providerId="LiveId" clId="{FA2DB763-A822-4A2D-8D8D-BF86CA157AF4}" dt="2021-03-07T16:17:09.305" v="2285" actId="14100"/>
          <ac:spMkLst>
            <pc:docMk/>
            <pc:sldMk cId="2989284841" sldId="1312"/>
            <ac:spMk id="13" creationId="{5E094D37-3E79-4069-B177-7B71A5038011}"/>
          </ac:spMkLst>
        </pc:spChg>
        <pc:spChg chg="add del mod">
          <ac:chgData name="آهات مكتومة" userId="35531ba1d56b027a" providerId="LiveId" clId="{FA2DB763-A822-4A2D-8D8D-BF86CA157AF4}" dt="2021-03-07T16:14:54.552" v="2231"/>
          <ac:spMkLst>
            <pc:docMk/>
            <pc:sldMk cId="2989284841" sldId="1312"/>
            <ac:spMk id="14" creationId="{4F96795D-CC66-4F40-BB09-645A4D508157}"/>
          </ac:spMkLst>
        </pc:spChg>
        <pc:spChg chg="add del mod">
          <ac:chgData name="آهات مكتومة" userId="35531ba1d56b027a" providerId="LiveId" clId="{FA2DB763-A822-4A2D-8D8D-BF86CA157AF4}" dt="2021-03-07T16:15:36.323" v="2241" actId="478"/>
          <ac:spMkLst>
            <pc:docMk/>
            <pc:sldMk cId="2989284841" sldId="1312"/>
            <ac:spMk id="15" creationId="{92A6CFA3-9160-48AA-8C7E-900729348CA1}"/>
          </ac:spMkLst>
        </pc:spChg>
        <pc:spChg chg="add del mod">
          <ac:chgData name="آهات مكتومة" userId="35531ba1d56b027a" providerId="LiveId" clId="{FA2DB763-A822-4A2D-8D8D-BF86CA157AF4}" dt="2021-03-07T16:15:36.323" v="2241" actId="478"/>
          <ac:spMkLst>
            <pc:docMk/>
            <pc:sldMk cId="2989284841" sldId="1312"/>
            <ac:spMk id="16" creationId="{EA22F214-2F39-4107-B1DA-FD3D74F35294}"/>
          </ac:spMkLst>
        </pc:spChg>
        <pc:spChg chg="add del mod">
          <ac:chgData name="آهات مكتومة" userId="35531ba1d56b027a" providerId="LiveId" clId="{FA2DB763-A822-4A2D-8D8D-BF86CA157AF4}" dt="2021-03-07T16:15:36.323" v="2241" actId="478"/>
          <ac:spMkLst>
            <pc:docMk/>
            <pc:sldMk cId="2989284841" sldId="1312"/>
            <ac:spMk id="17" creationId="{87500A3C-BB11-4E1C-874C-8617AF853C6C}"/>
          </ac:spMkLst>
        </pc:spChg>
        <pc:spChg chg="add mod">
          <ac:chgData name="آهات مكتومة" userId="35531ba1d56b027a" providerId="LiveId" clId="{FA2DB763-A822-4A2D-8D8D-BF86CA157AF4}" dt="2021-03-07T17:37:38.177" v="2737" actId="20577"/>
          <ac:spMkLst>
            <pc:docMk/>
            <pc:sldMk cId="2989284841" sldId="1312"/>
            <ac:spMk id="18" creationId="{F4FF7FAC-FD3A-4248-AEB6-A9C7508410F6}"/>
          </ac:spMkLst>
        </pc:spChg>
        <pc:spChg chg="add mod">
          <ac:chgData name="آهات مكتومة" userId="35531ba1d56b027a" providerId="LiveId" clId="{FA2DB763-A822-4A2D-8D8D-BF86CA157AF4}" dt="2021-03-07T16:21:50.130" v="2300" actId="403"/>
          <ac:spMkLst>
            <pc:docMk/>
            <pc:sldMk cId="2989284841" sldId="1312"/>
            <ac:spMk id="19" creationId="{B17DE3D2-8E5F-4896-98DD-CD130CE160B4}"/>
          </ac:spMkLst>
        </pc:spChg>
        <pc:spChg chg="add mod">
          <ac:chgData name="آهات مكتومة" userId="35531ba1d56b027a" providerId="LiveId" clId="{FA2DB763-A822-4A2D-8D8D-BF86CA157AF4}" dt="2021-03-07T16:22:22.763" v="2310" actId="207"/>
          <ac:spMkLst>
            <pc:docMk/>
            <pc:sldMk cId="2989284841" sldId="1312"/>
            <ac:spMk id="20" creationId="{A6A82F1E-3E43-4518-8DA8-FF847A3ADE29}"/>
          </ac:spMkLst>
        </pc:spChg>
      </pc:sldChg>
      <pc:sldChg chg="addSp modSp add mod modAnim">
        <pc:chgData name="آهات مكتومة" userId="35531ba1d56b027a" providerId="LiveId" clId="{FA2DB763-A822-4A2D-8D8D-BF86CA157AF4}" dt="2021-03-07T16:36:06.277" v="2483" actId="1076"/>
        <pc:sldMkLst>
          <pc:docMk/>
          <pc:sldMk cId="3188016609" sldId="1313"/>
        </pc:sldMkLst>
        <pc:spChg chg="add mod">
          <ac:chgData name="آهات مكتومة" userId="35531ba1d56b027a" providerId="LiveId" clId="{FA2DB763-A822-4A2D-8D8D-BF86CA157AF4}" dt="2021-03-07T16:35:09.140" v="2429" actId="1038"/>
          <ac:spMkLst>
            <pc:docMk/>
            <pc:sldMk cId="3188016609" sldId="1313"/>
            <ac:spMk id="6" creationId="{F7D1970B-1BD0-49D2-A99D-2450745BD182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7" creationId="{15639E3F-261B-488E-A15F-AA1AA7D6497C}"/>
          </ac:spMkLst>
        </pc:spChg>
        <pc:spChg chg="add mod">
          <ac:chgData name="آهات مكتومة" userId="35531ba1d56b027a" providerId="LiveId" clId="{FA2DB763-A822-4A2D-8D8D-BF86CA157AF4}" dt="2021-03-07T16:35:14.606" v="2441" actId="1038"/>
          <ac:spMkLst>
            <pc:docMk/>
            <pc:sldMk cId="3188016609" sldId="1313"/>
            <ac:spMk id="8" creationId="{EC965919-A75B-468E-9943-7E101AA6F231}"/>
          </ac:spMkLst>
        </pc:spChg>
        <pc:spChg chg="add mod">
          <ac:chgData name="آهات مكتومة" userId="35531ba1d56b027a" providerId="LiveId" clId="{FA2DB763-A822-4A2D-8D8D-BF86CA157AF4}" dt="2021-03-07T16:35:18.204" v="2445" actId="1037"/>
          <ac:spMkLst>
            <pc:docMk/>
            <pc:sldMk cId="3188016609" sldId="1313"/>
            <ac:spMk id="9" creationId="{E3CBC56A-35B6-4A49-B35A-B242A14F7647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10" creationId="{8CB7508A-D6C3-48C8-BF59-D0524B9576EE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11" creationId="{8053A66B-FAF5-4776-936E-A28D788411E9}"/>
          </ac:spMkLst>
        </pc:spChg>
        <pc:spChg chg="add mod">
          <ac:chgData name="آهات مكتومة" userId="35531ba1d56b027a" providerId="LiveId" clId="{FA2DB763-A822-4A2D-8D8D-BF86CA157AF4}" dt="2021-03-07T16:36:06.277" v="2483" actId="1076"/>
          <ac:spMkLst>
            <pc:docMk/>
            <pc:sldMk cId="3188016609" sldId="1313"/>
            <ac:spMk id="12" creationId="{A090665E-09EC-45B6-872F-854E7F54B7F5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13" creationId="{76D26EC2-4049-4018-A208-1E51790E8223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14" creationId="{8B38B0DC-8E2E-4857-82FD-254329AC20CB}"/>
          </ac:spMkLst>
        </pc:spChg>
        <pc:spChg chg="add mod">
          <ac:chgData name="آهات مكتومة" userId="35531ba1d56b027a" providerId="LiveId" clId="{FA2DB763-A822-4A2D-8D8D-BF86CA157AF4}" dt="2021-03-07T16:35:54.127" v="2481" actId="1036"/>
          <ac:spMkLst>
            <pc:docMk/>
            <pc:sldMk cId="3188016609" sldId="1313"/>
            <ac:spMk id="15" creationId="{A3E68232-9485-4942-BFE0-78E32C538CC8}"/>
          </ac:spMkLst>
        </pc:spChg>
        <pc:spChg chg="add mod">
          <ac:chgData name="آهات مكتومة" userId="35531ba1d56b027a" providerId="LiveId" clId="{FA2DB763-A822-4A2D-8D8D-BF86CA157AF4}" dt="2021-03-07T16:35:48.321" v="2463" actId="1035"/>
          <ac:spMkLst>
            <pc:docMk/>
            <pc:sldMk cId="3188016609" sldId="1313"/>
            <ac:spMk id="16" creationId="{897D02F7-81AF-4775-B062-E9B40FA663D6}"/>
          </ac:spMkLst>
        </pc:spChg>
        <pc:spChg chg="add mod">
          <ac:chgData name="آهات مكتومة" userId="35531ba1d56b027a" providerId="LiveId" clId="{FA2DB763-A822-4A2D-8D8D-BF86CA157AF4}" dt="2021-03-07T16:34:36.677" v="2401" actId="2711"/>
          <ac:spMkLst>
            <pc:docMk/>
            <pc:sldMk cId="3188016609" sldId="1313"/>
            <ac:spMk id="17" creationId="{7A348F61-5721-4A20-9BAF-8191505121EA}"/>
          </ac:spMkLst>
        </pc:spChg>
        <pc:picChg chg="add mod">
          <ac:chgData name="آهات مكتومة" userId="35531ba1d56b027a" providerId="LiveId" clId="{FA2DB763-A822-4A2D-8D8D-BF86CA157AF4}" dt="2021-03-07T16:34:36.677" v="2401" actId="2711"/>
          <ac:picMkLst>
            <pc:docMk/>
            <pc:sldMk cId="3188016609" sldId="1313"/>
            <ac:picMk id="5" creationId="{56F22983-AE11-419D-8F30-016992048318}"/>
          </ac:picMkLst>
        </pc:picChg>
      </pc:sldChg>
      <pc:sldChg chg="addSp modSp add mod modAnim">
        <pc:chgData name="آهات مكتومة" userId="35531ba1d56b027a" providerId="LiveId" clId="{FA2DB763-A822-4A2D-8D8D-BF86CA157AF4}" dt="2021-03-07T17:28:11.946" v="2708"/>
        <pc:sldMkLst>
          <pc:docMk/>
          <pc:sldMk cId="2397305107" sldId="1314"/>
        </pc:sldMkLst>
        <pc:spChg chg="add mod">
          <ac:chgData name="آهات مكتومة" userId="35531ba1d56b027a" providerId="LiveId" clId="{FA2DB763-A822-4A2D-8D8D-BF86CA157AF4}" dt="2021-03-07T17:24:14.803" v="2662"/>
          <ac:spMkLst>
            <pc:docMk/>
            <pc:sldMk cId="2397305107" sldId="1314"/>
            <ac:spMk id="5" creationId="{1309C720-038C-4805-9449-54FCAFEE6A83}"/>
          </ac:spMkLst>
        </pc:spChg>
        <pc:spChg chg="add mod">
          <ac:chgData name="آهات مكتومة" userId="35531ba1d56b027a" providerId="LiveId" clId="{FA2DB763-A822-4A2D-8D8D-BF86CA157AF4}" dt="2021-03-07T17:26:04.773" v="2682" actId="20577"/>
          <ac:spMkLst>
            <pc:docMk/>
            <pc:sldMk cId="2397305107" sldId="1314"/>
            <ac:spMk id="7" creationId="{8F001258-BA49-4129-8A04-6B1D7C8D1E4D}"/>
          </ac:spMkLst>
        </pc:spChg>
        <pc:spChg chg="add mod">
          <ac:chgData name="آهات مكتومة" userId="35531ba1d56b027a" providerId="LiveId" clId="{FA2DB763-A822-4A2D-8D8D-BF86CA157AF4}" dt="2021-03-07T17:27:41.500" v="2705"/>
          <ac:spMkLst>
            <pc:docMk/>
            <pc:sldMk cId="2397305107" sldId="1314"/>
            <ac:spMk id="8" creationId="{FC98D9D6-6C07-47AA-BA42-138C58D70E74}"/>
          </ac:spMkLst>
        </pc:spChg>
        <pc:picChg chg="add mod">
          <ac:chgData name="آهات مكتومة" userId="35531ba1d56b027a" providerId="LiveId" clId="{FA2DB763-A822-4A2D-8D8D-BF86CA157AF4}" dt="2021-03-07T17:21:08.607" v="2614" actId="14100"/>
          <ac:picMkLst>
            <pc:docMk/>
            <pc:sldMk cId="2397305107" sldId="1314"/>
            <ac:picMk id="6" creationId="{4F2F3C54-0E61-43C1-8A05-27E54D3A8F6E}"/>
          </ac:picMkLst>
        </pc:picChg>
        <pc:picChg chg="add mod">
          <ac:chgData name="آهات مكتومة" userId="35531ba1d56b027a" providerId="LiveId" clId="{FA2DB763-A822-4A2D-8D8D-BF86CA157AF4}" dt="2021-03-07T17:22:12.631" v="2631" actId="14100"/>
          <ac:picMkLst>
            <pc:docMk/>
            <pc:sldMk cId="2397305107" sldId="1314"/>
            <ac:picMk id="9" creationId="{27FE6CEA-3C02-42D5-A6C6-717AC5C3BA23}"/>
          </ac:picMkLst>
        </pc:picChg>
        <pc:picChg chg="add mod">
          <ac:chgData name="آهات مكتومة" userId="35531ba1d56b027a" providerId="LiveId" clId="{FA2DB763-A822-4A2D-8D8D-BF86CA157AF4}" dt="2021-03-07T17:22:19.139" v="2633" actId="14100"/>
          <ac:picMkLst>
            <pc:docMk/>
            <pc:sldMk cId="2397305107" sldId="1314"/>
            <ac:picMk id="10" creationId="{544DE4E5-0B56-4153-9263-CEF86584A148}"/>
          </ac:picMkLst>
        </pc:picChg>
      </pc:sldChg>
      <pc:sldChg chg="delSp add del mod delAnim">
        <pc:chgData name="آهات مكتومة" userId="35531ba1d56b027a" providerId="LiveId" clId="{FA2DB763-A822-4A2D-8D8D-BF86CA157AF4}" dt="2021-03-07T17:50:15.449" v="3077" actId="47"/>
        <pc:sldMkLst>
          <pc:docMk/>
          <pc:sldMk cId="3349038961" sldId="1315"/>
        </pc:sldMkLst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2" creationId="{46F6D01C-1A9B-4621-B72D-9EAA0E71564F}"/>
          </ac:spMkLst>
        </pc:spChg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17" creationId="{7CF8F03C-3851-4259-A7F7-C168205226CD}"/>
          </ac:spMkLst>
        </pc:spChg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18" creationId="{23A8AE57-5481-4649-97C9-4C9179551B58}"/>
          </ac:spMkLst>
        </pc:spChg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19" creationId="{D901378C-E158-4156-A91C-705F944B0087}"/>
          </ac:spMkLst>
        </pc:spChg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20" creationId="{FCE590C2-92D8-42DF-982B-A4A799C8CA1B}"/>
          </ac:spMkLst>
        </pc:spChg>
        <pc:spChg chg="del">
          <ac:chgData name="آهات مكتومة" userId="35531ba1d56b027a" providerId="LiveId" clId="{FA2DB763-A822-4A2D-8D8D-BF86CA157AF4}" dt="2021-03-07T17:38:57.544" v="2741" actId="478"/>
          <ac:spMkLst>
            <pc:docMk/>
            <pc:sldMk cId="3349038961" sldId="1315"/>
            <ac:spMk id="21" creationId="{C0662AE8-F2C2-428C-88DA-3247AB6E764E}"/>
          </ac:spMkLst>
        </pc:spChg>
        <pc:picChg chg="del">
          <ac:chgData name="آهات مكتومة" userId="35531ba1d56b027a" providerId="LiveId" clId="{FA2DB763-A822-4A2D-8D8D-BF86CA157AF4}" dt="2021-03-07T17:38:57.544" v="2741" actId="478"/>
          <ac:picMkLst>
            <pc:docMk/>
            <pc:sldMk cId="3349038961" sldId="1315"/>
            <ac:picMk id="16" creationId="{E1D6651F-B3C2-44BA-BC27-0FC97789FF00}"/>
          </ac:picMkLst>
        </pc:picChg>
      </pc:sldChg>
      <pc:sldChg chg="addSp delSp modSp add mod delAnim modAnim">
        <pc:chgData name="آهات مكتومة" userId="35531ba1d56b027a" providerId="LiveId" clId="{FA2DB763-A822-4A2D-8D8D-BF86CA157AF4}" dt="2021-03-07T17:50:04.654" v="3075" actId="1035"/>
        <pc:sldMkLst>
          <pc:docMk/>
          <pc:sldMk cId="391671454" sldId="1316"/>
        </pc:sldMkLst>
        <pc:spChg chg="mod">
          <ac:chgData name="آهات مكتومة" userId="35531ba1d56b027a" providerId="LiveId" clId="{FA2DB763-A822-4A2D-8D8D-BF86CA157AF4}" dt="2021-03-07T17:39:56.336" v="2749" actId="20577"/>
          <ac:spMkLst>
            <pc:docMk/>
            <pc:sldMk cId="391671454" sldId="1316"/>
            <ac:spMk id="5" creationId="{DDACEAC9-BE0C-46DD-9FA5-AD10455F88A6}"/>
          </ac:spMkLst>
        </pc:spChg>
        <pc:spChg chg="mod">
          <ac:chgData name="آهات مكتومة" userId="35531ba1d56b027a" providerId="LiveId" clId="{FA2DB763-A822-4A2D-8D8D-BF86CA157AF4}" dt="2021-03-07T17:50:04.654" v="3075" actId="1035"/>
          <ac:spMkLst>
            <pc:docMk/>
            <pc:sldMk cId="391671454" sldId="1316"/>
            <ac:spMk id="15" creationId="{AEDC40B3-2C3E-453C-86C0-3DDCF07A04AA}"/>
          </ac:spMkLst>
        </pc:spChg>
        <pc:spChg chg="mod">
          <ac:chgData name="آهات مكتومة" userId="35531ba1d56b027a" providerId="LiveId" clId="{FA2DB763-A822-4A2D-8D8D-BF86CA157AF4}" dt="2021-03-07T17:50:04.654" v="3075" actId="1035"/>
          <ac:spMkLst>
            <pc:docMk/>
            <pc:sldMk cId="391671454" sldId="1316"/>
            <ac:spMk id="16" creationId="{AB41F787-32C3-46CC-8CC1-957D79354CEB}"/>
          </ac:spMkLst>
        </pc:spChg>
        <pc:spChg chg="add mod">
          <ac:chgData name="آهات مكتومة" userId="35531ba1d56b027a" providerId="LiveId" clId="{FA2DB763-A822-4A2D-8D8D-BF86CA157AF4}" dt="2021-03-07T17:50:04.654" v="3075" actId="1035"/>
          <ac:spMkLst>
            <pc:docMk/>
            <pc:sldMk cId="391671454" sldId="1316"/>
            <ac:spMk id="21" creationId="{4EC93A94-DD97-4CDF-A5D6-51FEAE52A7F2}"/>
          </ac:spMkLst>
        </pc:spChg>
        <pc:spChg chg="add del mod">
          <ac:chgData name="آهات مكتومة" userId="35531ba1d56b027a" providerId="LiveId" clId="{FA2DB763-A822-4A2D-8D8D-BF86CA157AF4}" dt="2021-03-07T17:45:40.335" v="2925"/>
          <ac:spMkLst>
            <pc:docMk/>
            <pc:sldMk cId="391671454" sldId="1316"/>
            <ac:spMk id="22" creationId="{91DF9BE1-4658-4821-810A-C9D156AD0364}"/>
          </ac:spMkLst>
        </pc:spChg>
        <pc:spChg chg="add del mod">
          <ac:chgData name="آهات مكتومة" userId="35531ba1d56b027a" providerId="LiveId" clId="{FA2DB763-A822-4A2D-8D8D-BF86CA157AF4}" dt="2021-03-07T17:45:40.335" v="2925"/>
          <ac:spMkLst>
            <pc:docMk/>
            <pc:sldMk cId="391671454" sldId="1316"/>
            <ac:spMk id="23" creationId="{3F906C00-73E1-4944-8819-C6DB49406877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24" creationId="{0263ACE7-14B5-4DFD-B557-5643285FDB37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25" creationId="{115DF1F9-30B0-4745-BAB3-EDD9CFE43A62}"/>
          </ac:spMkLst>
        </pc:spChg>
        <pc:spChg chg="add del mod">
          <ac:chgData name="آهات مكتومة" userId="35531ba1d56b027a" providerId="LiveId" clId="{FA2DB763-A822-4A2D-8D8D-BF86CA157AF4}" dt="2021-03-07T17:47:27.954" v="2946"/>
          <ac:spMkLst>
            <pc:docMk/>
            <pc:sldMk cId="391671454" sldId="1316"/>
            <ac:spMk id="26" creationId="{12F20D6A-3FEA-4359-86C5-E79A429C5955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27" creationId="{D4F71697-0695-4AA4-8AA4-47204D05A867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28" creationId="{18CAC66D-32FA-448E-9C13-2BE3F61D3D93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29" creationId="{6F945C33-E98F-46E6-B12E-F255C4EABB5C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0" creationId="{E27378BD-3249-4FEE-8FCF-5AC0E9E9EBEC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1" creationId="{ED636436-9922-4161-8484-0EAEC32A2F84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2" creationId="{5B8FE1EF-C9C6-499E-B25A-AD21F8E27275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3" creationId="{7817E2D6-B8DC-4438-8D0E-22C81FF2CE37}"/>
          </ac:spMkLst>
        </pc:spChg>
        <pc:spChg chg="add del mod">
          <ac:chgData name="آهات مكتومة" userId="35531ba1d56b027a" providerId="LiveId" clId="{FA2DB763-A822-4A2D-8D8D-BF86CA157AF4}" dt="2021-03-07T17:48:55.216" v="3034"/>
          <ac:spMkLst>
            <pc:docMk/>
            <pc:sldMk cId="391671454" sldId="1316"/>
            <ac:spMk id="34" creationId="{FFEAE3EA-06E6-49B2-8DB0-1298D3A3B4A7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5" creationId="{A463FA1B-E32A-40D6-A0E4-999857CD1021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6" creationId="{FCCCFFC2-8F47-4226-A82E-9A720D63E06F}"/>
          </ac:spMkLst>
        </pc:spChg>
        <pc:spChg chg="del mod">
          <ac:chgData name="آهات مكتومة" userId="35531ba1d56b027a" providerId="LiveId" clId="{FA2DB763-A822-4A2D-8D8D-BF86CA157AF4}" dt="2021-03-07T17:44:29.827" v="2887" actId="478"/>
          <ac:spMkLst>
            <pc:docMk/>
            <pc:sldMk cId="391671454" sldId="1316"/>
            <ac:spMk id="37" creationId="{A789E7AB-7091-40CA-9A7C-907F6AB9AA25}"/>
          </ac:spMkLst>
        </pc:spChg>
        <pc:spChg chg="del mod">
          <ac:chgData name="آهات مكتومة" userId="35531ba1d56b027a" providerId="LiveId" clId="{FA2DB763-A822-4A2D-8D8D-BF86CA157AF4}" dt="2021-03-07T17:43:17.363" v="2836" actId="478"/>
          <ac:spMkLst>
            <pc:docMk/>
            <pc:sldMk cId="391671454" sldId="1316"/>
            <ac:spMk id="38" creationId="{AA0D29F1-E8E7-4D3A-8E52-F6AA9F8978DE}"/>
          </ac:spMkLst>
        </pc:spChg>
        <pc:spChg chg="add mod">
          <ac:chgData name="آهات مكتومة" userId="35531ba1d56b027a" providerId="LiveId" clId="{FA2DB763-A822-4A2D-8D8D-BF86CA157AF4}" dt="2021-03-07T17:49:56.560" v="3064" actId="1035"/>
          <ac:spMkLst>
            <pc:docMk/>
            <pc:sldMk cId="391671454" sldId="1316"/>
            <ac:spMk id="39" creationId="{FFF0AAAC-4FA8-43C2-90D8-519C9E6DD447}"/>
          </ac:spMkLst>
        </pc:spChg>
        <pc:spChg chg="mod">
          <ac:chgData name="آهات مكتومة" userId="35531ba1d56b027a" providerId="LiveId" clId="{FA2DB763-A822-4A2D-8D8D-BF86CA157AF4}" dt="2021-03-07T17:50:04.654" v="3075" actId="1035"/>
          <ac:spMkLst>
            <pc:docMk/>
            <pc:sldMk cId="391671454" sldId="1316"/>
            <ac:spMk id="40" creationId="{2CF09F05-B28C-46E6-942A-8B332EF30E44}"/>
          </ac:spMkLst>
        </pc:spChg>
        <pc:spChg chg="del">
          <ac:chgData name="آهات مكتومة" userId="35531ba1d56b027a" providerId="LiveId" clId="{FA2DB763-A822-4A2D-8D8D-BF86CA157AF4}" dt="2021-03-07T17:42:15.470" v="2775" actId="478"/>
          <ac:spMkLst>
            <pc:docMk/>
            <pc:sldMk cId="391671454" sldId="1316"/>
            <ac:spMk id="44" creationId="{0C9B9EC0-A4C7-4A2B-9284-A04964D07021}"/>
          </ac:spMkLst>
        </pc:spChg>
        <pc:spChg chg="mod">
          <ac:chgData name="آهات مكتومة" userId="35531ba1d56b027a" providerId="LiveId" clId="{FA2DB763-A822-4A2D-8D8D-BF86CA157AF4}" dt="2021-03-07T17:40:46.163" v="2774" actId="1076"/>
          <ac:spMkLst>
            <pc:docMk/>
            <pc:sldMk cId="391671454" sldId="1316"/>
            <ac:spMk id="49" creationId="{3F656F56-222D-41DC-B88A-3470F5761B63}"/>
          </ac:spMkLst>
        </pc:spChg>
        <pc:spChg chg="mod">
          <ac:chgData name="آهات مكتومة" userId="35531ba1d56b027a" providerId="LiveId" clId="{FA2DB763-A822-4A2D-8D8D-BF86CA157AF4}" dt="2021-03-07T17:40:40.626" v="2773" actId="20577"/>
          <ac:spMkLst>
            <pc:docMk/>
            <pc:sldMk cId="391671454" sldId="1316"/>
            <ac:spMk id="51" creationId="{75D6F16F-44C7-4C82-81CB-06EEA8A06C6A}"/>
          </ac:spMkLst>
        </pc:spChg>
        <pc:spChg chg="del">
          <ac:chgData name="آهات مكتومة" userId="35531ba1d56b027a" providerId="LiveId" clId="{FA2DB763-A822-4A2D-8D8D-BF86CA157AF4}" dt="2021-03-07T17:40:22.725" v="2761" actId="478"/>
          <ac:spMkLst>
            <pc:docMk/>
            <pc:sldMk cId="391671454" sldId="1316"/>
            <ac:spMk id="52" creationId="{C06A7C43-9F3F-4DCB-AEA2-A3A691E2C1A0}"/>
          </ac:spMkLst>
        </pc:spChg>
        <pc:spChg chg="del">
          <ac:chgData name="آهات مكتومة" userId="35531ba1d56b027a" providerId="LiveId" clId="{FA2DB763-A822-4A2D-8D8D-BF86CA157AF4}" dt="2021-03-07T17:40:25.354" v="2762" actId="478"/>
          <ac:spMkLst>
            <pc:docMk/>
            <pc:sldMk cId="391671454" sldId="1316"/>
            <ac:spMk id="53" creationId="{FAD006A3-588F-47F4-A0E5-366859A6C08E}"/>
          </ac:spMkLst>
        </pc:spChg>
        <pc:picChg chg="mod">
          <ac:chgData name="آهات مكتومة" userId="35531ba1d56b027a" providerId="LiveId" clId="{FA2DB763-A822-4A2D-8D8D-BF86CA157AF4}" dt="2021-03-07T17:45:39.908" v="2924" actId="1076"/>
          <ac:picMkLst>
            <pc:docMk/>
            <pc:sldMk cId="391671454" sldId="1316"/>
            <ac:picMk id="102" creationId="{00000000-0000-0000-0000-000000000000}"/>
          </ac:picMkLst>
        </pc:picChg>
        <pc:picChg chg="mod">
          <ac:chgData name="آهات مكتومة" userId="35531ba1d56b027a" providerId="LiveId" clId="{FA2DB763-A822-4A2D-8D8D-BF86CA157AF4}" dt="2021-03-07T17:49:56.560" v="3064" actId="1035"/>
          <ac:picMkLst>
            <pc:docMk/>
            <pc:sldMk cId="391671454" sldId="1316"/>
            <ac:picMk id="106" creationId="{00000000-0000-0000-0000-000000000000}"/>
          </ac:picMkLst>
        </pc:picChg>
      </pc:sldChg>
      <pc:sldChg chg="addSp delSp modSp add mod delAnim modAnim">
        <pc:chgData name="آهات مكتومة" userId="35531ba1d56b027a" providerId="LiveId" clId="{FA2DB763-A822-4A2D-8D8D-BF86CA157AF4}" dt="2021-03-08T11:36:32.522" v="3292" actId="207"/>
        <pc:sldMkLst>
          <pc:docMk/>
          <pc:sldMk cId="194300309" sldId="1317"/>
        </pc:sldMkLst>
        <pc:spChg chg="mod">
          <ac:chgData name="آهات مكتومة" userId="35531ba1d56b027a" providerId="LiveId" clId="{FA2DB763-A822-4A2D-8D8D-BF86CA157AF4}" dt="2021-03-07T17:50:29.089" v="3081" actId="20577"/>
          <ac:spMkLst>
            <pc:docMk/>
            <pc:sldMk cId="194300309" sldId="1317"/>
            <ac:spMk id="5" creationId="{DDACEAC9-BE0C-46DD-9FA5-AD10455F88A6}"/>
          </ac:spMkLst>
        </pc:spChg>
        <pc:spChg chg="mod">
          <ac:chgData name="آهات مكتومة" userId="35531ba1d56b027a" providerId="LiveId" clId="{FA2DB763-A822-4A2D-8D8D-BF86CA157AF4}" dt="2021-03-07T18:01:47.787" v="3138" actId="14100"/>
          <ac:spMkLst>
            <pc:docMk/>
            <pc:sldMk cId="194300309" sldId="1317"/>
            <ac:spMk id="21" creationId="{4EC93A94-DD97-4CDF-A5D6-51FEAE52A7F2}"/>
          </ac:spMkLst>
        </pc:spChg>
        <pc:spChg chg="del">
          <ac:chgData name="آهات مكتومة" userId="35531ba1d56b027a" providerId="LiveId" clId="{FA2DB763-A822-4A2D-8D8D-BF86CA157AF4}" dt="2021-03-08T11:35:33.353" v="3275" actId="478"/>
          <ac:spMkLst>
            <pc:docMk/>
            <pc:sldMk cId="194300309" sldId="1317"/>
            <ac:spMk id="31" creationId="{ED636436-9922-4161-8484-0EAEC32A2F84}"/>
          </ac:spMkLst>
        </pc:spChg>
        <pc:spChg chg="add mod">
          <ac:chgData name="آهات مكتومة" userId="35531ba1d56b027a" providerId="LiveId" clId="{FA2DB763-A822-4A2D-8D8D-BF86CA157AF4}" dt="2021-03-07T17:51:06.517" v="3087" actId="1076"/>
          <ac:spMkLst>
            <pc:docMk/>
            <pc:sldMk cId="194300309" sldId="1317"/>
            <ac:spMk id="34" creationId="{D1043CDA-9C82-46CB-956D-FDDE5947CDA2}"/>
          </ac:spMkLst>
        </pc:spChg>
        <pc:spChg chg="add mod">
          <ac:chgData name="آهات مكتومة" userId="35531ba1d56b027a" providerId="LiveId" clId="{FA2DB763-A822-4A2D-8D8D-BF86CA157AF4}" dt="2021-03-07T17:51:52.142" v="3113" actId="313"/>
          <ac:spMkLst>
            <pc:docMk/>
            <pc:sldMk cId="194300309" sldId="1317"/>
            <ac:spMk id="37" creationId="{B1BC53B6-2DCC-4AC8-9C4C-5F5DF20DE893}"/>
          </ac:spMkLst>
        </pc:spChg>
        <pc:spChg chg="add mod">
          <ac:chgData name="آهات مكتومة" userId="35531ba1d56b027a" providerId="LiveId" clId="{FA2DB763-A822-4A2D-8D8D-BF86CA157AF4}" dt="2021-03-08T11:35:43.307" v="3289" actId="1036"/>
          <ac:spMkLst>
            <pc:docMk/>
            <pc:sldMk cId="194300309" sldId="1317"/>
            <ac:spMk id="38" creationId="{864648FF-B65D-4B8F-AA5B-867EBEC4F65A}"/>
          </ac:spMkLst>
        </pc:spChg>
        <pc:spChg chg="mod">
          <ac:chgData name="آهات مكتومة" userId="35531ba1d56b027a" providerId="LiveId" clId="{FA2DB763-A822-4A2D-8D8D-BF86CA157AF4}" dt="2021-03-07T18:05:06.543" v="3178" actId="207"/>
          <ac:spMkLst>
            <pc:docMk/>
            <pc:sldMk cId="194300309" sldId="1317"/>
            <ac:spMk id="39" creationId="{FFF0AAAC-4FA8-43C2-90D8-519C9E6DD447}"/>
          </ac:spMkLst>
        </pc:spChg>
        <pc:spChg chg="mod">
          <ac:chgData name="آهات مكتومة" userId="35531ba1d56b027a" providerId="LiveId" clId="{FA2DB763-A822-4A2D-8D8D-BF86CA157AF4}" dt="2021-03-08T11:36:32.522" v="3292" actId="207"/>
          <ac:spMkLst>
            <pc:docMk/>
            <pc:sldMk cId="194300309" sldId="1317"/>
            <ac:spMk id="40" creationId="{2CF09F05-B28C-46E6-942A-8B332EF30E44}"/>
          </ac:spMkLst>
        </pc:spChg>
        <pc:spChg chg="add mod">
          <ac:chgData name="آهات مكتومة" userId="35531ba1d56b027a" providerId="LiveId" clId="{FA2DB763-A822-4A2D-8D8D-BF86CA157AF4}" dt="2021-03-08T11:35:43.307" v="3289" actId="1036"/>
          <ac:spMkLst>
            <pc:docMk/>
            <pc:sldMk cId="194300309" sldId="1317"/>
            <ac:spMk id="41" creationId="{B7D5FEF5-F010-496A-AFC5-C55A69A5FEAB}"/>
          </ac:spMkLst>
        </pc:spChg>
        <pc:spChg chg="add mod">
          <ac:chgData name="آهات مكتومة" userId="35531ba1d56b027a" providerId="LiveId" clId="{FA2DB763-A822-4A2D-8D8D-BF86CA157AF4}" dt="2021-03-08T11:35:49.738" v="3290" actId="1076"/>
          <ac:spMkLst>
            <pc:docMk/>
            <pc:sldMk cId="194300309" sldId="1317"/>
            <ac:spMk id="42" creationId="{1BCAF632-9F4E-42F4-BD89-0E9359A1C50F}"/>
          </ac:spMkLst>
        </pc:spChg>
        <pc:spChg chg="mod">
          <ac:chgData name="آهات مكتومة" userId="35531ba1d56b027a" providerId="LiveId" clId="{FA2DB763-A822-4A2D-8D8D-BF86CA157AF4}" dt="2021-03-08T11:35:09.465" v="3272" actId="14100"/>
          <ac:spMkLst>
            <pc:docMk/>
            <pc:sldMk cId="194300309" sldId="1317"/>
            <ac:spMk id="51" creationId="{75D6F16F-44C7-4C82-81CB-06EEA8A06C6A}"/>
          </ac:spMkLst>
        </pc:spChg>
      </pc:sldChg>
      <pc:sldChg chg="addSp delSp modSp add del mod">
        <pc:chgData name="آهات مكتومة" userId="35531ba1d56b027a" providerId="LiveId" clId="{FA2DB763-A822-4A2D-8D8D-BF86CA157AF4}" dt="2021-03-08T09:44:07.388" v="3269" actId="47"/>
        <pc:sldMkLst>
          <pc:docMk/>
          <pc:sldMk cId="2174848424" sldId="1318"/>
        </pc:sldMkLst>
        <pc:picChg chg="del">
          <ac:chgData name="آهات مكتومة" userId="35531ba1d56b027a" providerId="LiveId" clId="{FA2DB763-A822-4A2D-8D8D-BF86CA157AF4}" dt="2021-03-08T08:46:49.315" v="3187" actId="478"/>
          <ac:picMkLst>
            <pc:docMk/>
            <pc:sldMk cId="2174848424" sldId="1318"/>
            <ac:picMk id="2" creationId="{B6969643-0EA7-4106-9194-906B672D6088}"/>
          </ac:picMkLst>
        </pc:picChg>
        <pc:picChg chg="del">
          <ac:chgData name="آهات مكتومة" userId="35531ba1d56b027a" providerId="LiveId" clId="{FA2DB763-A822-4A2D-8D8D-BF86CA157AF4}" dt="2021-03-08T08:46:50.827" v="3188" actId="478"/>
          <ac:picMkLst>
            <pc:docMk/>
            <pc:sldMk cId="2174848424" sldId="1318"/>
            <ac:picMk id="3" creationId="{097E16DB-6555-401C-BAD3-DCED70F42718}"/>
          </ac:picMkLst>
        </pc:picChg>
        <pc:picChg chg="add mod ord">
          <ac:chgData name="آهات مكتومة" userId="35531ba1d56b027a" providerId="LiveId" clId="{FA2DB763-A822-4A2D-8D8D-BF86CA157AF4}" dt="2021-03-08T08:49:32.395" v="3218" actId="171"/>
          <ac:picMkLst>
            <pc:docMk/>
            <pc:sldMk cId="2174848424" sldId="1318"/>
            <ac:picMk id="5" creationId="{3367DD0A-9BEF-410A-8956-B121E5AD501D}"/>
          </ac:picMkLst>
        </pc:picChg>
        <pc:picChg chg="add mod ord">
          <ac:chgData name="آهات مكتومة" userId="35531ba1d56b027a" providerId="LiveId" clId="{FA2DB763-A822-4A2D-8D8D-BF86CA157AF4}" dt="2021-03-08T08:47:05.483" v="3198" actId="171"/>
          <ac:picMkLst>
            <pc:docMk/>
            <pc:sldMk cId="2174848424" sldId="1318"/>
            <ac:picMk id="21" creationId="{5D0C34E7-EB8D-42E1-85CA-31336A7DB3EB}"/>
          </ac:picMkLst>
        </pc:picChg>
        <pc:picChg chg="del">
          <ac:chgData name="آهات مكتومة" userId="35531ba1d56b027a" providerId="LiveId" clId="{FA2DB763-A822-4A2D-8D8D-BF86CA157AF4}" dt="2021-03-08T08:46:45.713" v="3185" actId="478"/>
          <ac:picMkLst>
            <pc:docMk/>
            <pc:sldMk cId="2174848424" sldId="1318"/>
            <ac:picMk id="24" creationId="{E65DAECF-9FFD-4FFD-8710-264D898EFCA4}"/>
          </ac:picMkLst>
        </pc:picChg>
        <pc:picChg chg="del">
          <ac:chgData name="آهات مكتومة" userId="35531ba1d56b027a" providerId="LiveId" clId="{FA2DB763-A822-4A2D-8D8D-BF86CA157AF4}" dt="2021-03-08T08:46:47.570" v="3186" actId="478"/>
          <ac:picMkLst>
            <pc:docMk/>
            <pc:sldMk cId="2174848424" sldId="1318"/>
            <ac:picMk id="25" creationId="{011164FB-9B75-4112-B8D9-CE9910272CD6}"/>
          </ac:picMkLst>
        </pc:picChg>
      </pc:sldChg>
      <pc:sldChg chg="addSp delSp modSp add del">
        <pc:chgData name="آهات مكتومة" userId="35531ba1d56b027a" providerId="LiveId" clId="{FA2DB763-A822-4A2D-8D8D-BF86CA157AF4}" dt="2021-03-08T09:44:09.235" v="3271" actId="47"/>
        <pc:sldMkLst>
          <pc:docMk/>
          <pc:sldMk cId="184357149" sldId="1319"/>
        </pc:sldMkLst>
        <pc:picChg chg="add del mod">
          <ac:chgData name="آهات مكتومة" userId="35531ba1d56b027a" providerId="LiveId" clId="{FA2DB763-A822-4A2D-8D8D-BF86CA157AF4}" dt="2021-03-08T08:51:10.914" v="3222" actId="478"/>
          <ac:picMkLst>
            <pc:docMk/>
            <pc:sldMk cId="184357149" sldId="1319"/>
            <ac:picMk id="1026" creationId="{4F7F499B-E515-4562-98BE-E7BF84A5AB03}"/>
          </ac:picMkLst>
        </pc:picChg>
        <pc:picChg chg="add mod">
          <ac:chgData name="آهات مكتومة" userId="35531ba1d56b027a" providerId="LiveId" clId="{FA2DB763-A822-4A2D-8D8D-BF86CA157AF4}" dt="2021-03-08T08:53:24.505" v="3232" actId="14100"/>
          <ac:picMkLst>
            <pc:docMk/>
            <pc:sldMk cId="184357149" sldId="1319"/>
            <ac:picMk id="1028" creationId="{6923AB8E-7A41-4950-89EF-98C106357881}"/>
          </ac:picMkLst>
        </pc:picChg>
        <pc:picChg chg="add mod">
          <ac:chgData name="آهات مكتومة" userId="35531ba1d56b027a" providerId="LiveId" clId="{FA2DB763-A822-4A2D-8D8D-BF86CA157AF4}" dt="2021-03-08T08:53:33.123" v="3245" actId="171"/>
          <ac:picMkLst>
            <pc:docMk/>
            <pc:sldMk cId="184357149" sldId="1319"/>
            <ac:picMk id="1030" creationId="{384E2EAF-DECD-441F-94A3-0DAED793F450}"/>
          </ac:picMkLst>
        </pc:picChg>
      </pc:sldChg>
      <pc:sldChg chg="addSp modSp add del mod ord modAnim">
        <pc:chgData name="آهات مكتومة" userId="35531ba1d56b027a" providerId="LiveId" clId="{FA2DB763-A822-4A2D-8D8D-BF86CA157AF4}" dt="2021-03-08T09:44:08.237" v="3270" actId="47"/>
        <pc:sldMkLst>
          <pc:docMk/>
          <pc:sldMk cId="1328983530" sldId="1320"/>
        </pc:sldMkLst>
        <pc:picChg chg="add mod ord">
          <ac:chgData name="آهات مكتومة" userId="35531ba1d56b027a" providerId="LiveId" clId="{FA2DB763-A822-4A2D-8D8D-BF86CA157AF4}" dt="2021-03-08T08:57:30.918" v="3265" actId="171"/>
          <ac:picMkLst>
            <pc:docMk/>
            <pc:sldMk cId="1328983530" sldId="1320"/>
            <ac:picMk id="2" creationId="{62F91F95-8E97-4844-91E5-D868E168AD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42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91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6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6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8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36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474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63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1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198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0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76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339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24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516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256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12" Type="http://schemas.openxmlformats.org/officeDocument/2006/relationships/hyperlink" Target="https://wordwall.net/resource/1211842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hyperlink" Target="https://www.liveworksheets.com/1-ao1794782o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3.jpg"/><Relationship Id="rId21" Type="http://schemas.openxmlformats.org/officeDocument/2006/relationships/image" Target="../media/image5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61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66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0.png"/><Relationship Id="rId18" Type="http://schemas.openxmlformats.org/officeDocument/2006/relationships/hyperlink" Target="http://www.pngall.com/clock-png" TargetMode="External"/><Relationship Id="rId26" Type="http://schemas.openxmlformats.org/officeDocument/2006/relationships/image" Target="../media/image29.jp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5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hyperlink" Target="https://pixabay.com/en/light-lamp-lighting-ceiling-575854/" TargetMode="External"/><Relationship Id="rId29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24" Type="http://schemas.openxmlformats.org/officeDocument/2006/relationships/image" Target="../media/image27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31.jpg"/><Relationship Id="rId10" Type="http://schemas.openxmlformats.org/officeDocument/2006/relationships/image" Target="../media/image4.png"/><Relationship Id="rId19" Type="http://schemas.openxmlformats.org/officeDocument/2006/relationships/image" Target="../media/image18.png"/><Relationship Id="rId31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hyperlink" Target="http://www.pngall.com/desk-png/download/26632" TargetMode="External"/><Relationship Id="rId22" Type="http://schemas.openxmlformats.org/officeDocument/2006/relationships/image" Target="../media/image20.jpeg"/><Relationship Id="rId27" Type="http://schemas.openxmlformats.org/officeDocument/2006/relationships/image" Target="../media/image30.jpg"/><Relationship Id="rId3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35.jpeg"/><Relationship Id="rId3" Type="http://schemas.openxmlformats.org/officeDocument/2006/relationships/image" Target="../media/image3.jpg"/><Relationship Id="rId21" Type="http://schemas.openxmlformats.org/officeDocument/2006/relationships/image" Target="../media/image34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3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28" Type="http://schemas.openxmlformats.org/officeDocument/2006/relationships/image" Target="../media/image37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3.jpg"/><Relationship Id="rId21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7">
            <a:extLst>
              <a:ext uri="{FF2B5EF4-FFF2-40B4-BE49-F238E27FC236}">
                <a16:creationId xmlns:a16="http://schemas.microsoft.com/office/drawing/2014/main" id="{9F9EC179-E4C9-4A83-B017-119CBA060519}"/>
              </a:ext>
            </a:extLst>
          </p:cNvPr>
          <p:cNvSpPr txBox="1"/>
          <p:nvPr/>
        </p:nvSpPr>
        <p:spPr>
          <a:xfrm>
            <a:off x="825625" y="1005340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00998B6B-26EA-44B1-8150-19658D983964}"/>
              </a:ext>
            </a:extLst>
          </p:cNvPr>
          <p:cNvSpPr txBox="1"/>
          <p:nvPr/>
        </p:nvSpPr>
        <p:spPr>
          <a:xfrm>
            <a:off x="1266226" y="998764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13692FE5-738D-4208-933C-1D65E76D3BCE}"/>
              </a:ext>
            </a:extLst>
          </p:cNvPr>
          <p:cNvSpPr txBox="1"/>
          <p:nvPr/>
        </p:nvSpPr>
        <p:spPr>
          <a:xfrm>
            <a:off x="1547015" y="989318"/>
            <a:ext cx="69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had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DB0215A-FFDB-424E-8A32-96C16E19B0CC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698EEF83-0DE7-4235-882E-BD04EB777B83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BF2BD733-5594-46D9-BD6D-C2D0ED4CDC1F}"/>
              </a:ext>
            </a:extLst>
          </p:cNvPr>
          <p:cNvSpPr txBox="1"/>
          <p:nvPr/>
        </p:nvSpPr>
        <p:spPr>
          <a:xfrm>
            <a:off x="2179583" y="989318"/>
            <a:ext cx="40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38F7AB46-A760-475D-BF02-8CF191353EDC}"/>
              </a:ext>
            </a:extLst>
          </p:cNvPr>
          <p:cNvSpPr txBox="1"/>
          <p:nvPr/>
        </p:nvSpPr>
        <p:spPr>
          <a:xfrm>
            <a:off x="2563245" y="996438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CB5962-2771-40B9-BE89-C22ACA0A2FB6}"/>
              </a:ext>
            </a:extLst>
          </p:cNvPr>
          <p:cNvSpPr txBox="1"/>
          <p:nvPr/>
        </p:nvSpPr>
        <p:spPr>
          <a:xfrm>
            <a:off x="1059041" y="1792788"/>
            <a:ext cx="6078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eaten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breakfast before I went to school.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F2CAA9A-D1CD-4F06-8681-A05C8E5AE02B}"/>
              </a:ext>
            </a:extLst>
          </p:cNvPr>
          <p:cNvSpPr/>
          <p:nvPr/>
        </p:nvSpPr>
        <p:spPr>
          <a:xfrm>
            <a:off x="175081" y="169283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4" name="مربع نص 17">
            <a:extLst>
              <a:ext uri="{FF2B5EF4-FFF2-40B4-BE49-F238E27FC236}">
                <a16:creationId xmlns:a16="http://schemas.microsoft.com/office/drawing/2014/main" id="{87AE5343-B0FC-4310-AFDA-978B27279BAC}"/>
              </a:ext>
            </a:extLst>
          </p:cNvPr>
          <p:cNvSpPr txBox="1"/>
          <p:nvPr/>
        </p:nvSpPr>
        <p:spPr>
          <a:xfrm>
            <a:off x="223771" y="183750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F170C53-33B4-4BA3-8CF0-56BF899E42B6}"/>
              </a:ext>
            </a:extLst>
          </p:cNvPr>
          <p:cNvSpPr txBox="1"/>
          <p:nvPr/>
        </p:nvSpPr>
        <p:spPr>
          <a:xfrm>
            <a:off x="3557770" y="192968"/>
            <a:ext cx="2028461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Past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Perfect</a:t>
            </a:r>
            <a:endParaRPr lang="ar-SA" sz="2000" dirty="0">
              <a:solidFill>
                <a:schemeClr val="bg1"/>
              </a:solidFill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0B83B6E-4408-4F6C-8A13-28D2F4980E0E}"/>
              </a:ext>
            </a:extLst>
          </p:cNvPr>
          <p:cNvGrpSpPr/>
          <p:nvPr/>
        </p:nvGrpSpPr>
        <p:grpSpPr>
          <a:xfrm>
            <a:off x="1444832" y="2853690"/>
            <a:ext cx="4917868" cy="877472"/>
            <a:chOff x="1444832" y="2853690"/>
            <a:chExt cx="4917868" cy="877472"/>
          </a:xfrm>
        </p:grpSpPr>
        <p:cxnSp>
          <p:nvCxnSpPr>
            <p:cNvPr id="5" name="رابط كسهم مستقيم 4">
              <a:extLst>
                <a:ext uri="{FF2B5EF4-FFF2-40B4-BE49-F238E27FC236}">
                  <a16:creationId xmlns:a16="http://schemas.microsoft.com/office/drawing/2014/main" id="{7CEF7077-A1A4-44AA-BA97-08D8AF35BC4F}"/>
                </a:ext>
              </a:extLst>
            </p:cNvPr>
            <p:cNvCxnSpPr/>
            <p:nvPr/>
          </p:nvCxnSpPr>
          <p:spPr>
            <a:xfrm>
              <a:off x="1444832" y="3230880"/>
              <a:ext cx="4917868" cy="609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5D6190C6-7BFA-4D18-9D68-F6D2556C3CD3}"/>
                </a:ext>
              </a:extLst>
            </p:cNvPr>
            <p:cNvCxnSpPr/>
            <p:nvPr/>
          </p:nvCxnSpPr>
          <p:spPr>
            <a:xfrm>
              <a:off x="5646420" y="3086100"/>
              <a:ext cx="0" cy="28194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EAD024A-89FD-4C0F-A479-CCCB966FE412}"/>
                </a:ext>
              </a:extLst>
            </p:cNvPr>
            <p:cNvCxnSpPr>
              <a:cxnSpLocks/>
            </p:cNvCxnSpPr>
            <p:nvPr/>
          </p:nvCxnSpPr>
          <p:spPr>
            <a:xfrm>
              <a:off x="4579620" y="2853690"/>
              <a:ext cx="0" cy="50400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4494D9-C9DE-4F55-8904-F52521860CC3}"/>
                </a:ext>
              </a:extLst>
            </p:cNvPr>
            <p:cNvCxnSpPr>
              <a:cxnSpLocks/>
            </p:cNvCxnSpPr>
            <p:nvPr/>
          </p:nvCxnSpPr>
          <p:spPr>
            <a:xfrm>
              <a:off x="2148840" y="3040380"/>
              <a:ext cx="0" cy="28194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مربع نص 17">
              <a:extLst>
                <a:ext uri="{FF2B5EF4-FFF2-40B4-BE49-F238E27FC236}">
                  <a16:creationId xmlns:a16="http://schemas.microsoft.com/office/drawing/2014/main" id="{89742768-6B23-4678-A7BF-7333BB7D1B01}"/>
                </a:ext>
              </a:extLst>
            </p:cNvPr>
            <p:cNvSpPr txBox="1"/>
            <p:nvPr/>
          </p:nvSpPr>
          <p:spPr>
            <a:xfrm>
              <a:off x="5225848" y="3362593"/>
              <a:ext cx="97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Future</a:t>
              </a:r>
            </a:p>
          </p:txBody>
        </p:sp>
        <p:sp>
          <p:nvSpPr>
            <p:cNvPr id="46" name="مربع نص 17">
              <a:extLst>
                <a:ext uri="{FF2B5EF4-FFF2-40B4-BE49-F238E27FC236}">
                  <a16:creationId xmlns:a16="http://schemas.microsoft.com/office/drawing/2014/main" id="{ABFB5DE4-32E4-45EB-9A89-02351736B972}"/>
                </a:ext>
              </a:extLst>
            </p:cNvPr>
            <p:cNvSpPr txBox="1"/>
            <p:nvPr/>
          </p:nvSpPr>
          <p:spPr>
            <a:xfrm>
              <a:off x="4292670" y="3392608"/>
              <a:ext cx="696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Now</a:t>
              </a:r>
            </a:p>
          </p:txBody>
        </p: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96A50DAF-0D63-4291-80CA-6E7F384880A3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60" y="3048000"/>
              <a:ext cx="0" cy="28194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مربع نص 17">
              <a:extLst>
                <a:ext uri="{FF2B5EF4-FFF2-40B4-BE49-F238E27FC236}">
                  <a16:creationId xmlns:a16="http://schemas.microsoft.com/office/drawing/2014/main" id="{3C3EFE75-9FF3-4CAB-93DA-D26A639B13ED}"/>
                </a:ext>
              </a:extLst>
            </p:cNvPr>
            <p:cNvSpPr txBox="1"/>
            <p:nvPr/>
          </p:nvSpPr>
          <p:spPr>
            <a:xfrm>
              <a:off x="2989081" y="3392608"/>
              <a:ext cx="696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past</a:t>
              </a:r>
            </a:p>
          </p:txBody>
        </p:sp>
        <p:sp>
          <p:nvSpPr>
            <p:cNvPr id="49" name="مربع نص 17">
              <a:extLst>
                <a:ext uri="{FF2B5EF4-FFF2-40B4-BE49-F238E27FC236}">
                  <a16:creationId xmlns:a16="http://schemas.microsoft.com/office/drawing/2014/main" id="{6F479348-779C-4D47-8A47-53D80478D703}"/>
                </a:ext>
              </a:extLst>
            </p:cNvPr>
            <p:cNvSpPr txBox="1"/>
            <p:nvPr/>
          </p:nvSpPr>
          <p:spPr>
            <a:xfrm>
              <a:off x="1745223" y="3362593"/>
              <a:ext cx="978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perfect</a:t>
              </a:r>
            </a:p>
          </p:txBody>
        </p:sp>
      </p:grp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28604772-7F59-4DB6-819C-6D343F1351C8}"/>
              </a:ext>
            </a:extLst>
          </p:cNvPr>
          <p:cNvSpPr txBox="1"/>
          <p:nvPr/>
        </p:nvSpPr>
        <p:spPr>
          <a:xfrm>
            <a:off x="1363626" y="2456822"/>
            <a:ext cx="16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had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eaten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my breakfast</a:t>
            </a:r>
          </a:p>
        </p:txBody>
      </p:sp>
      <p:pic>
        <p:nvPicPr>
          <p:cNvPr id="1028" name="Picture 4" descr="نتيجة الصورة لـ eaten breakfast clipart">
            <a:extLst>
              <a:ext uri="{FF2B5EF4-FFF2-40B4-BE49-F238E27FC236}">
                <a16:creationId xmlns:a16="http://schemas.microsoft.com/office/drawing/2014/main" id="{F50FA910-55C5-4257-BD85-057F69ED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7" y="2222829"/>
            <a:ext cx="729873" cy="11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سهم: منحني لأسفل 13">
            <a:extLst>
              <a:ext uri="{FF2B5EF4-FFF2-40B4-BE49-F238E27FC236}">
                <a16:creationId xmlns:a16="http://schemas.microsoft.com/office/drawing/2014/main" id="{40E47E5F-BA41-497F-9D46-BDA958D55220}"/>
              </a:ext>
            </a:extLst>
          </p:cNvPr>
          <p:cNvSpPr/>
          <p:nvPr/>
        </p:nvSpPr>
        <p:spPr>
          <a:xfrm>
            <a:off x="2273767" y="2202168"/>
            <a:ext cx="1120995" cy="281940"/>
          </a:xfrm>
          <a:prstGeom prst="curvedDownArrow">
            <a:avLst>
              <a:gd name="adj1" fmla="val 0"/>
              <a:gd name="adj2" fmla="val 57794"/>
              <a:gd name="adj3" fmla="val 30573"/>
            </a:avLst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17">
            <a:extLst>
              <a:ext uri="{FF2B5EF4-FFF2-40B4-BE49-F238E27FC236}">
                <a16:creationId xmlns:a16="http://schemas.microsoft.com/office/drawing/2014/main" id="{F089C855-5424-4815-BC4A-63875F4DBFAF}"/>
              </a:ext>
            </a:extLst>
          </p:cNvPr>
          <p:cNvSpPr txBox="1"/>
          <p:nvPr/>
        </p:nvSpPr>
        <p:spPr>
          <a:xfrm>
            <a:off x="2645747" y="2456822"/>
            <a:ext cx="141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DD9"/>
                </a:solidFill>
                <a:latin typeface="+mn-lt"/>
                <a:cs typeface="Times New Roman" panose="02020603050405020304" pitchFamily="18" charset="0"/>
              </a:rPr>
              <a:t>I went to school</a:t>
            </a:r>
          </a:p>
        </p:txBody>
      </p:sp>
      <p:pic>
        <p:nvPicPr>
          <p:cNvPr id="1030" name="Picture 6" descr="نتيجة الصورة لـ go to school  clipart">
            <a:extLst>
              <a:ext uri="{FF2B5EF4-FFF2-40B4-BE49-F238E27FC236}">
                <a16:creationId xmlns:a16="http://schemas.microsoft.com/office/drawing/2014/main" id="{3B014C25-F170-4FF7-99B6-F2C4C43D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75" y="2356100"/>
            <a:ext cx="660082" cy="6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/>
      <p:bldP spid="13" grpId="0" uiExpand="1"/>
      <p:bldP spid="16" grpId="0" animBg="1"/>
      <p:bldP spid="17" grpId="0"/>
      <p:bldP spid="20" grpId="0" uiExpand="1"/>
      <p:bldP spid="21" grpId="0" uiExpand="1"/>
      <p:bldP spid="22" grpId="0"/>
      <p:bldP spid="23" grpId="0" animBg="1"/>
      <p:bldP spid="24" grpId="0"/>
      <p:bldP spid="18" grpId="0" animBg="1"/>
      <p:bldP spid="51" grpId="0"/>
      <p:bldP spid="1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1681442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262430" y="1904465"/>
            <a:ext cx="516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742491" y="1907467"/>
            <a:ext cx="638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had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3319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studied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hard.</a:t>
            </a:r>
            <a:endParaRPr lang="ar-SA" sz="20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2281932" y="1911027"/>
            <a:ext cx="660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1216633" y="993992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573414" y="98741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877063" y="977970"/>
            <a:ext cx="6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had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3555051" y="977970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3891513" y="985090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C06A7C43-9F3F-4DCB-AEA2-A3A691E2C1A0}"/>
              </a:ext>
            </a:extLst>
          </p:cNvPr>
          <p:cNvSpPr txBox="1"/>
          <p:nvPr/>
        </p:nvSpPr>
        <p:spPr>
          <a:xfrm>
            <a:off x="2516226" y="986270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FAD006A3-588F-47F4-A0E5-366859A6C08E}"/>
              </a:ext>
            </a:extLst>
          </p:cNvPr>
          <p:cNvSpPr txBox="1"/>
          <p:nvPr/>
        </p:nvSpPr>
        <p:spPr>
          <a:xfrm>
            <a:off x="2928279" y="970850"/>
            <a:ext cx="6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986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4.81481E-6 L 0.0474 -0.000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0" grpId="0"/>
      <p:bldP spid="15" grpId="0" animBg="1"/>
      <p:bldP spid="16" grpId="0"/>
      <p:bldP spid="37" grpId="0"/>
      <p:bldP spid="38" grpId="0"/>
      <p:bldP spid="38" grpId="1"/>
      <p:bldP spid="44" grpId="0"/>
      <p:bldP spid="47" grpId="0" uiExpand="1" build="p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2447008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Yes/No Questions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id="{DEBDF3F0-0F35-4EA2-BA08-351EC1BEFB2E}"/>
              </a:ext>
            </a:extLst>
          </p:cNvPr>
          <p:cNvSpPr txBox="1"/>
          <p:nvPr/>
        </p:nvSpPr>
        <p:spPr>
          <a:xfrm>
            <a:off x="2403250" y="996438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A014FB65-C5B7-4153-B076-94E98ADC68E0}"/>
              </a:ext>
            </a:extLst>
          </p:cNvPr>
          <p:cNvSpPr txBox="1"/>
          <p:nvPr/>
        </p:nvSpPr>
        <p:spPr>
          <a:xfrm>
            <a:off x="1742442" y="97987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مربع نص 17">
            <a:extLst>
              <a:ext uri="{FF2B5EF4-FFF2-40B4-BE49-F238E27FC236}">
                <a16:creationId xmlns:a16="http://schemas.microsoft.com/office/drawing/2014/main" id="{FC653BE5-6A46-4622-9B93-A00EF27E1060}"/>
              </a:ext>
            </a:extLst>
          </p:cNvPr>
          <p:cNvSpPr txBox="1"/>
          <p:nvPr/>
        </p:nvSpPr>
        <p:spPr>
          <a:xfrm>
            <a:off x="1002317" y="968284"/>
            <a:ext cx="99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Had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427721" y="1901673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Had</a:t>
            </a:r>
            <a:endParaRPr lang="ar-SA" sz="2000" dirty="0"/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758438F3-E97F-4BDC-AA9F-CEFA9565E720}"/>
              </a:ext>
            </a:extLst>
          </p:cNvPr>
          <p:cNvSpPr txBox="1"/>
          <p:nvPr/>
        </p:nvSpPr>
        <p:spPr>
          <a:xfrm>
            <a:off x="3064983" y="98931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F23CC8A1-3DBD-4355-BAA3-119B8C7CC34C}"/>
              </a:ext>
            </a:extLst>
          </p:cNvPr>
          <p:cNvSpPr txBox="1"/>
          <p:nvPr/>
        </p:nvSpPr>
        <p:spPr>
          <a:xfrm>
            <a:off x="3454784" y="996438"/>
            <a:ext cx="281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 ?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29014CD-E3B9-4B80-9B48-E92DFE0516F3}"/>
              </a:ext>
            </a:extLst>
          </p:cNvPr>
          <p:cNvSpPr txBox="1"/>
          <p:nvPr/>
        </p:nvSpPr>
        <p:spPr>
          <a:xfrm>
            <a:off x="1328153" y="1913261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" name="قوس 3">
            <a:extLst>
              <a:ext uri="{FF2B5EF4-FFF2-40B4-BE49-F238E27FC236}">
                <a16:creationId xmlns:a16="http://schemas.microsoft.com/office/drawing/2014/main" id="{80FDB788-055F-42F0-9BC0-E1B352E39B07}"/>
              </a:ext>
            </a:extLst>
          </p:cNvPr>
          <p:cNvSpPr/>
          <p:nvPr/>
        </p:nvSpPr>
        <p:spPr>
          <a:xfrm rot="6931089">
            <a:off x="1513634" y="1722083"/>
            <a:ext cx="390863" cy="7568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قوس 19">
            <a:extLst>
              <a:ext uri="{FF2B5EF4-FFF2-40B4-BE49-F238E27FC236}">
                <a16:creationId xmlns:a16="http://schemas.microsoft.com/office/drawing/2014/main" id="{02C5F49B-CF2D-498C-B91A-E1426FFD4EB8}"/>
              </a:ext>
            </a:extLst>
          </p:cNvPr>
          <p:cNvSpPr/>
          <p:nvPr/>
        </p:nvSpPr>
        <p:spPr>
          <a:xfrm rot="17951313">
            <a:off x="1752054" y="1791501"/>
            <a:ext cx="390863" cy="756847"/>
          </a:xfrm>
          <a:prstGeom prst="arc">
            <a:avLst>
              <a:gd name="adj1" fmla="val 16200000"/>
              <a:gd name="adj2" fmla="val 2132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811070" y="1907467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had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2000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studied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hard</a:t>
            </a:r>
            <a:endParaRPr lang="ar-SA" sz="2000" dirty="0"/>
          </a:p>
        </p:txBody>
      </p:sp>
      <p:sp>
        <p:nvSpPr>
          <p:cNvPr id="41" name="مربع نص 17">
            <a:extLst>
              <a:ext uri="{FF2B5EF4-FFF2-40B4-BE49-F238E27FC236}">
                <a16:creationId xmlns:a16="http://schemas.microsoft.com/office/drawing/2014/main" id="{256F782C-000A-4A0E-BBC5-6530955D0551}"/>
              </a:ext>
            </a:extLst>
          </p:cNvPr>
          <p:cNvSpPr txBox="1"/>
          <p:nvPr/>
        </p:nvSpPr>
        <p:spPr>
          <a:xfrm>
            <a:off x="3941963" y="191305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مربع نص 17">
            <a:extLst>
              <a:ext uri="{FF2B5EF4-FFF2-40B4-BE49-F238E27FC236}">
                <a16:creationId xmlns:a16="http://schemas.microsoft.com/office/drawing/2014/main" id="{7B64E7C7-D88C-478A-A39C-56AB7BDF49B4}"/>
              </a:ext>
            </a:extLst>
          </p:cNvPr>
          <p:cNvSpPr txBox="1"/>
          <p:nvPr/>
        </p:nvSpPr>
        <p:spPr>
          <a:xfrm>
            <a:off x="3973642" y="191758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1938023" y="1907467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46" name="مربع نص 17">
            <a:extLst>
              <a:ext uri="{FF2B5EF4-FFF2-40B4-BE49-F238E27FC236}">
                <a16:creationId xmlns:a16="http://schemas.microsoft.com/office/drawing/2014/main" id="{F2C279B8-0A11-4256-9C3E-115C87E674EE}"/>
              </a:ext>
            </a:extLst>
          </p:cNvPr>
          <p:cNvSpPr txBox="1"/>
          <p:nvPr/>
        </p:nvSpPr>
        <p:spPr>
          <a:xfrm>
            <a:off x="1517524" y="2418155"/>
            <a:ext cx="193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Yes, he had.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No, he hadn’t.</a:t>
            </a:r>
          </a:p>
        </p:txBody>
      </p:sp>
    </p:spTree>
    <p:extLst>
      <p:ext uri="{BB962C8B-B14F-4D97-AF65-F5344CB8AC3E}">
        <p14:creationId xmlns:p14="http://schemas.microsoft.com/office/powerpoint/2010/main" val="1909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1233 0.04043 C -0.01476 0.04969 -0.0184 0.05556 -0.02222 0.05556 C -0.02674 0.05556 -0.03021 0.04969 -0.03281 0.04043 L -0.0441 -1.48148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7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1788 0.0284 C 0.02187 0.03457 0.02812 0.0392 0.03385 0.0392 C 0.0408 0.0392 0.04635 0.03457 0.05104 0.0284 L 0.07031 -2.46914E-6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uiExpand="1"/>
      <p:bldP spid="8" grpId="0" uiExpand="1"/>
      <p:bldP spid="9" grpId="0" animBg="1"/>
      <p:bldP spid="10" grpId="0"/>
      <p:bldP spid="40" grpId="0"/>
      <p:bldP spid="11" grpId="0" uiExpand="1"/>
      <p:bldP spid="12" grpId="0" uiExpand="1"/>
      <p:bldP spid="14" grpId="0"/>
      <p:bldP spid="14" grpId="1"/>
      <p:bldP spid="14" grpId="2"/>
      <p:bldP spid="15" grpId="0" animBg="1"/>
      <p:bldP spid="16" grpId="0"/>
      <p:bldP spid="4" grpId="0" animBg="1"/>
      <p:bldP spid="20" grpId="0" animBg="1"/>
      <p:bldP spid="37" grpId="0"/>
      <p:bldP spid="37" grpId="1"/>
      <p:bldP spid="37" grpId="2"/>
      <p:bldP spid="38" grpId="0"/>
      <p:bldP spid="41" grpId="0" uiExpand="1"/>
      <p:bldP spid="41" grpId="1"/>
      <p:bldP spid="43" grpId="0"/>
      <p:bldP spid="44" grpId="0"/>
      <p:bldP spid="4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59BA108-7A95-4BC3-ADB0-B05ECF77A5BC}"/>
              </a:ext>
            </a:extLst>
          </p:cNvPr>
          <p:cNvSpPr txBox="1"/>
          <p:nvPr/>
        </p:nvSpPr>
        <p:spPr>
          <a:xfrm>
            <a:off x="2030731" y="280005"/>
            <a:ext cx="5082539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Time Expressions with the Past Perfect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id="{ADEFCF9C-099B-45C0-A2EF-EE069B5C4A10}"/>
              </a:ext>
            </a:extLst>
          </p:cNvPr>
          <p:cNvSpPr txBox="1"/>
          <p:nvPr/>
        </p:nvSpPr>
        <p:spPr>
          <a:xfrm>
            <a:off x="1779557" y="1402624"/>
            <a:ext cx="11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already</a:t>
            </a: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6E99F7C7-E3CD-44C8-B422-5C1FF9044596}"/>
              </a:ext>
            </a:extLst>
          </p:cNvPr>
          <p:cNvSpPr txBox="1"/>
          <p:nvPr/>
        </p:nvSpPr>
        <p:spPr>
          <a:xfrm>
            <a:off x="3911107" y="1402624"/>
            <a:ext cx="11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never</a:t>
            </a:r>
          </a:p>
        </p:txBody>
      </p:sp>
      <p:sp>
        <p:nvSpPr>
          <p:cNvPr id="8" name="مربع نص 17">
            <a:extLst>
              <a:ext uri="{FF2B5EF4-FFF2-40B4-BE49-F238E27FC236}">
                <a16:creationId xmlns:a16="http://schemas.microsoft.com/office/drawing/2014/main" id="{538EB391-2D36-43C3-8E31-9EF0C2BB30C9}"/>
              </a:ext>
            </a:extLst>
          </p:cNvPr>
          <p:cNvSpPr txBox="1"/>
          <p:nvPr/>
        </p:nvSpPr>
        <p:spPr>
          <a:xfrm>
            <a:off x="5781530" y="1402624"/>
            <a:ext cx="11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5F6F0DF-AD51-49ED-9F7C-0BBCF6420322}"/>
              </a:ext>
            </a:extLst>
          </p:cNvPr>
          <p:cNvSpPr txBox="1"/>
          <p:nvPr/>
        </p:nvSpPr>
        <p:spPr>
          <a:xfrm>
            <a:off x="2030731" y="2325188"/>
            <a:ext cx="9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just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8EE3F83B-43A0-43C0-BD63-D28D74882737}"/>
              </a:ext>
            </a:extLst>
          </p:cNvPr>
          <p:cNvSpPr txBox="1"/>
          <p:nvPr/>
        </p:nvSpPr>
        <p:spPr>
          <a:xfrm>
            <a:off x="3911107" y="2325188"/>
            <a:ext cx="11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314E3CCE-DBF1-4448-834C-5ACA5FC4E96B}"/>
              </a:ext>
            </a:extLst>
          </p:cNvPr>
          <p:cNvSpPr txBox="1"/>
          <p:nvPr/>
        </p:nvSpPr>
        <p:spPr>
          <a:xfrm>
            <a:off x="5781530" y="2325188"/>
            <a:ext cx="11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after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7E34714D-243F-46BE-88B2-972D9374E8B6}"/>
              </a:ext>
            </a:extLst>
          </p:cNvPr>
          <p:cNvSpPr txBox="1"/>
          <p:nvPr/>
        </p:nvSpPr>
        <p:spPr>
          <a:xfrm>
            <a:off x="1779557" y="3136114"/>
            <a:ext cx="118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till/until</a:t>
            </a:r>
          </a:p>
        </p:txBody>
      </p:sp>
      <p:sp>
        <p:nvSpPr>
          <p:cNvPr id="14" name="مربع نص 17">
            <a:extLst>
              <a:ext uri="{FF2B5EF4-FFF2-40B4-BE49-F238E27FC236}">
                <a16:creationId xmlns:a16="http://schemas.microsoft.com/office/drawing/2014/main" id="{C5F5040E-9292-414D-8582-B95C59DB1117}"/>
              </a:ext>
            </a:extLst>
          </p:cNvPr>
          <p:cNvSpPr txBox="1"/>
          <p:nvPr/>
        </p:nvSpPr>
        <p:spPr>
          <a:xfrm>
            <a:off x="3558540" y="3136114"/>
            <a:ext cx="157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as soon as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00D7D337-A16E-45AD-86D5-9C5055A9F6E5}"/>
              </a:ext>
            </a:extLst>
          </p:cNvPr>
          <p:cNvSpPr txBox="1"/>
          <p:nvPr/>
        </p:nvSpPr>
        <p:spPr>
          <a:xfrm>
            <a:off x="5640256" y="3136114"/>
            <a:ext cx="157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by the time</a:t>
            </a:r>
          </a:p>
        </p:txBody>
      </p:sp>
    </p:spTree>
    <p:extLst>
      <p:ext uri="{BB962C8B-B14F-4D97-AF65-F5344CB8AC3E}">
        <p14:creationId xmlns:p14="http://schemas.microsoft.com/office/powerpoint/2010/main" val="25847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https://wordwall.net/resource/12118423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C611B2-1A5C-42B0-A8E0-8E6F1A461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06" t="19542" r="13893" b="50000"/>
          <a:stretch/>
        </p:blipFill>
        <p:spPr>
          <a:xfrm>
            <a:off x="152167" y="198120"/>
            <a:ext cx="8808953" cy="2628900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EE4B230C-599E-4786-AEBC-1291D8C75BE0}"/>
              </a:ext>
            </a:extLst>
          </p:cNvPr>
          <p:cNvCxnSpPr>
            <a:cxnSpLocks/>
          </p:cNvCxnSpPr>
          <p:nvPr/>
        </p:nvCxnSpPr>
        <p:spPr>
          <a:xfrm>
            <a:off x="670320" y="831792"/>
            <a:ext cx="46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952E788A-A6DE-48C1-8D4E-AF4674308F82}"/>
              </a:ext>
            </a:extLst>
          </p:cNvPr>
          <p:cNvCxnSpPr>
            <a:cxnSpLocks/>
          </p:cNvCxnSpPr>
          <p:nvPr/>
        </p:nvCxnSpPr>
        <p:spPr>
          <a:xfrm>
            <a:off x="670320" y="1258512"/>
            <a:ext cx="730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2C961BD8-5E8F-44CC-9FB5-D206534FEF94}"/>
              </a:ext>
            </a:extLst>
          </p:cNvPr>
          <p:cNvCxnSpPr>
            <a:cxnSpLocks/>
          </p:cNvCxnSpPr>
          <p:nvPr/>
        </p:nvCxnSpPr>
        <p:spPr>
          <a:xfrm>
            <a:off x="975120" y="1593792"/>
            <a:ext cx="140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BD58272-4C78-4C01-8B7A-FD11EEE7F08E}"/>
              </a:ext>
            </a:extLst>
          </p:cNvPr>
          <p:cNvSpPr/>
          <p:nvPr/>
        </p:nvSpPr>
        <p:spPr>
          <a:xfrm>
            <a:off x="350520" y="480060"/>
            <a:ext cx="1668780" cy="716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must</a:t>
            </a:r>
            <a:endParaRPr lang="ar-SA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A8FB7CA-4304-40E0-BCF3-2789E9C37483}"/>
              </a:ext>
            </a:extLst>
          </p:cNvPr>
          <p:cNvSpPr/>
          <p:nvPr/>
        </p:nvSpPr>
        <p:spPr>
          <a:xfrm>
            <a:off x="350520" y="480060"/>
            <a:ext cx="1668780" cy="8001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must</a:t>
            </a:r>
            <a:endParaRPr lang="ar-SA" b="1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3B74703-297F-4629-AF47-FD6473FE8CCE}"/>
              </a:ext>
            </a:extLst>
          </p:cNvPr>
          <p:cNvSpPr/>
          <p:nvPr/>
        </p:nvSpPr>
        <p:spPr>
          <a:xfrm>
            <a:off x="2842260" y="585788"/>
            <a:ext cx="2696704" cy="595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To say we are sure of something</a:t>
            </a:r>
            <a:endParaRPr lang="ar-SA" sz="1100" b="1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89468A6-0CD4-4CB9-8EEB-5CAECE2CB962}"/>
              </a:ext>
            </a:extLst>
          </p:cNvPr>
          <p:cNvSpPr/>
          <p:nvPr/>
        </p:nvSpPr>
        <p:spPr>
          <a:xfrm>
            <a:off x="350520" y="1805940"/>
            <a:ext cx="1775460" cy="876300"/>
          </a:xfrm>
          <a:prstGeom prst="ellipse">
            <a:avLst/>
          </a:prstGeom>
          <a:solidFill>
            <a:srgbClr val="E8948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Can’t</a:t>
            </a:r>
          </a:p>
          <a:p>
            <a:pPr algn="ctr"/>
            <a:r>
              <a:rPr lang="en-US" sz="2000" b="1" dirty="0"/>
              <a:t>Couldn’t</a:t>
            </a:r>
            <a:endParaRPr lang="ar-SA" b="1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7213DB6-AA20-4F45-B86B-BC8DC0839BDA}"/>
              </a:ext>
            </a:extLst>
          </p:cNvPr>
          <p:cNvSpPr/>
          <p:nvPr/>
        </p:nvSpPr>
        <p:spPr>
          <a:xfrm>
            <a:off x="350520" y="1805940"/>
            <a:ext cx="1775460" cy="876300"/>
          </a:xfrm>
          <a:prstGeom prst="ellipse">
            <a:avLst/>
          </a:prstGeom>
          <a:solidFill>
            <a:srgbClr val="E8948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Can’t</a:t>
            </a:r>
          </a:p>
          <a:p>
            <a:pPr algn="ctr"/>
            <a:r>
              <a:rPr lang="en-US" sz="2000" b="1" dirty="0"/>
              <a:t>Couldn’t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B5711D0-3CAA-4923-B69E-9BF0C880D0F7}"/>
              </a:ext>
            </a:extLst>
          </p:cNvPr>
          <p:cNvSpPr/>
          <p:nvPr/>
        </p:nvSpPr>
        <p:spPr>
          <a:xfrm>
            <a:off x="2842260" y="1893570"/>
            <a:ext cx="2696704" cy="716280"/>
          </a:xfrm>
          <a:prstGeom prst="roundRect">
            <a:avLst/>
          </a:prstGeom>
          <a:solidFill>
            <a:srgbClr val="E8948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To say that we think something is impossible</a:t>
            </a:r>
            <a:endParaRPr lang="ar-SA" sz="1100" b="1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4206C56-D164-4D4F-A0BE-E1FA1114A3DB}"/>
              </a:ext>
            </a:extLst>
          </p:cNvPr>
          <p:cNvSpPr/>
          <p:nvPr/>
        </p:nvSpPr>
        <p:spPr>
          <a:xfrm>
            <a:off x="350520" y="3009900"/>
            <a:ext cx="1775460" cy="1028700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May</a:t>
            </a:r>
          </a:p>
          <a:p>
            <a:pPr algn="ctr"/>
            <a:r>
              <a:rPr lang="en-US" sz="2000" b="1" dirty="0"/>
              <a:t>Might</a:t>
            </a:r>
          </a:p>
          <a:p>
            <a:pPr algn="ctr"/>
            <a:r>
              <a:rPr lang="en-US" sz="2000" b="1" dirty="0"/>
              <a:t>Could</a:t>
            </a:r>
            <a:endParaRPr lang="ar-SA" b="1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066AD24-5407-4DED-841D-E9E6761539F5}"/>
              </a:ext>
            </a:extLst>
          </p:cNvPr>
          <p:cNvSpPr/>
          <p:nvPr/>
        </p:nvSpPr>
        <p:spPr>
          <a:xfrm>
            <a:off x="350520" y="3009900"/>
            <a:ext cx="1775460" cy="1028700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May</a:t>
            </a:r>
          </a:p>
          <a:p>
            <a:pPr algn="ctr"/>
            <a:r>
              <a:rPr lang="en-US" sz="2000" b="1" dirty="0"/>
              <a:t>Might</a:t>
            </a:r>
          </a:p>
          <a:p>
            <a:pPr algn="ctr"/>
            <a:r>
              <a:rPr lang="en-US" sz="2000" b="1" dirty="0"/>
              <a:t>Could</a:t>
            </a:r>
            <a:endParaRPr lang="ar-SA" b="1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E094D37-3E79-4069-B177-7B71A5038011}"/>
              </a:ext>
            </a:extLst>
          </p:cNvPr>
          <p:cNvSpPr/>
          <p:nvPr/>
        </p:nvSpPr>
        <p:spPr>
          <a:xfrm>
            <a:off x="2842260" y="3209925"/>
            <a:ext cx="2696704" cy="716280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To say that something is possible</a:t>
            </a:r>
            <a:endParaRPr lang="ar-SA" sz="1100" b="1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4FF7FAC-FD3A-4248-AEB6-A9C7508410F6}"/>
              </a:ext>
            </a:extLst>
          </p:cNvPr>
          <p:cNvSpPr/>
          <p:nvPr/>
        </p:nvSpPr>
        <p:spPr>
          <a:xfrm>
            <a:off x="5654817" y="525304"/>
            <a:ext cx="3311516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He </a:t>
            </a:r>
            <a:r>
              <a:rPr lang="en-US" sz="1600" b="1" dirty="0">
                <a:solidFill>
                  <a:srgbClr val="FFFF00"/>
                </a:solidFill>
              </a:rPr>
              <a:t>must</a:t>
            </a:r>
            <a:r>
              <a:rPr lang="en-US" sz="1600" b="1" dirty="0"/>
              <a:t> live near here because he always walks to work.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17DE3D2-8E5F-4896-98DD-CD130CE160B4}"/>
              </a:ext>
            </a:extLst>
          </p:cNvPr>
          <p:cNvSpPr/>
          <p:nvPr/>
        </p:nvSpPr>
        <p:spPr>
          <a:xfrm>
            <a:off x="5677677" y="1885382"/>
            <a:ext cx="3283443" cy="732656"/>
          </a:xfrm>
          <a:prstGeom prst="roundRect">
            <a:avLst/>
          </a:prstGeom>
          <a:solidFill>
            <a:srgbClr val="E8948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It </a:t>
            </a:r>
            <a:r>
              <a:rPr lang="en-US" sz="1600" b="1" dirty="0">
                <a:solidFill>
                  <a:srgbClr val="FFFF00"/>
                </a:solidFill>
              </a:rPr>
              <a:t>can’t</a:t>
            </a:r>
            <a:r>
              <a:rPr lang="en-US" sz="1600" b="1" dirty="0"/>
              <a:t> be far now . We’ve been driving for hours.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6A82F1E-3E43-4518-8DA8-FF847A3ADE29}"/>
              </a:ext>
            </a:extLst>
          </p:cNvPr>
          <p:cNvSpPr/>
          <p:nvPr/>
        </p:nvSpPr>
        <p:spPr>
          <a:xfrm>
            <a:off x="5677677" y="3209925"/>
            <a:ext cx="3283443" cy="716280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She’s not here yet. She </a:t>
            </a:r>
            <a:r>
              <a:rPr lang="en-US" sz="1600" b="1" dirty="0">
                <a:solidFill>
                  <a:srgbClr val="FFFF00"/>
                </a:solidFill>
              </a:rPr>
              <a:t>might</a:t>
            </a:r>
            <a:r>
              <a:rPr lang="en-US" sz="1600" b="1" dirty="0"/>
              <a:t> have been stuck in traffic.</a:t>
            </a:r>
          </a:p>
        </p:txBody>
      </p:sp>
    </p:spTree>
    <p:extLst>
      <p:ext uri="{BB962C8B-B14F-4D97-AF65-F5344CB8AC3E}">
        <p14:creationId xmlns:p14="http://schemas.microsoft.com/office/powerpoint/2010/main" val="29892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2.46914E-7 L 0.25 2.4691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81481E-6 L 0.25 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D6651F-B3C2-44BA-BC27-0FC97789FF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45678" r="6219"/>
          <a:stretch/>
        </p:blipFill>
        <p:spPr>
          <a:xfrm>
            <a:off x="228598" y="292382"/>
            <a:ext cx="8663941" cy="288515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6F6D01C-1A9B-4621-B72D-9EAA0E71564F}"/>
              </a:ext>
            </a:extLst>
          </p:cNvPr>
          <p:cNvSpPr/>
          <p:nvPr/>
        </p:nvSpPr>
        <p:spPr>
          <a:xfrm>
            <a:off x="807720" y="944880"/>
            <a:ext cx="52578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CF8F03C-3851-4259-A7F7-C168205226CD}"/>
              </a:ext>
            </a:extLst>
          </p:cNvPr>
          <p:cNvSpPr/>
          <p:nvPr/>
        </p:nvSpPr>
        <p:spPr>
          <a:xfrm>
            <a:off x="2231882" y="1272540"/>
            <a:ext cx="52578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23A8AE57-5481-4649-97C9-4C9179551B58}"/>
              </a:ext>
            </a:extLst>
          </p:cNvPr>
          <p:cNvSpPr/>
          <p:nvPr/>
        </p:nvSpPr>
        <p:spPr>
          <a:xfrm>
            <a:off x="807720" y="1935480"/>
            <a:ext cx="52578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901378C-E158-4156-A91C-705F944B0087}"/>
              </a:ext>
            </a:extLst>
          </p:cNvPr>
          <p:cNvSpPr/>
          <p:nvPr/>
        </p:nvSpPr>
        <p:spPr>
          <a:xfrm>
            <a:off x="4587239" y="944880"/>
            <a:ext cx="72000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CE590C2-92D8-42DF-982B-A4A799C8CA1B}"/>
              </a:ext>
            </a:extLst>
          </p:cNvPr>
          <p:cNvSpPr/>
          <p:nvPr/>
        </p:nvSpPr>
        <p:spPr>
          <a:xfrm>
            <a:off x="5951219" y="1272540"/>
            <a:ext cx="54000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0662AE8-F2C2-428C-88DA-3247AB6E764E}"/>
              </a:ext>
            </a:extLst>
          </p:cNvPr>
          <p:cNvSpPr/>
          <p:nvPr/>
        </p:nvSpPr>
        <p:spPr>
          <a:xfrm>
            <a:off x="4573019" y="1935480"/>
            <a:ext cx="468000" cy="25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30530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1681442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Present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262430" y="1752065"/>
            <a:ext cx="5923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Your team has won. 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You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must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very happy.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6623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8070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1216633" y="993992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573414" y="98741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962616" y="985090"/>
            <a:ext cx="176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Modal Verb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3555051" y="977970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3891513" y="985090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Main Verb</a:t>
            </a:r>
            <a:endParaRPr lang="en-US" sz="2000" b="1" dirty="0">
              <a:solidFill>
                <a:srgbClr val="A620B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C93A94-DD97-4CDF-A5D6-51FEAE52A7F2}"/>
              </a:ext>
            </a:extLst>
          </p:cNvPr>
          <p:cNvSpPr txBox="1"/>
          <p:nvPr/>
        </p:nvSpPr>
        <p:spPr>
          <a:xfrm>
            <a:off x="1216633" y="2237192"/>
            <a:ext cx="35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might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go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to the party.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0263ACE7-14B5-4DFD-B557-5643285FDB37}"/>
              </a:ext>
            </a:extLst>
          </p:cNvPr>
          <p:cNvSpPr/>
          <p:nvPr/>
        </p:nvSpPr>
        <p:spPr>
          <a:xfrm>
            <a:off x="163544" y="2983775"/>
            <a:ext cx="584808" cy="5715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5" name="مربع نص 17">
            <a:extLst>
              <a:ext uri="{FF2B5EF4-FFF2-40B4-BE49-F238E27FC236}">
                <a16:creationId xmlns:a16="http://schemas.microsoft.com/office/drawing/2014/main" id="{115DF1F9-30B0-4745-BAB3-EDD9CFE43A62}"/>
              </a:ext>
            </a:extLst>
          </p:cNvPr>
          <p:cNvSpPr txBox="1"/>
          <p:nvPr/>
        </p:nvSpPr>
        <p:spPr>
          <a:xfrm>
            <a:off x="102288" y="3159083"/>
            <a:ext cx="699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negative</a:t>
            </a:r>
          </a:p>
        </p:txBody>
      </p:sp>
      <p:sp>
        <p:nvSpPr>
          <p:cNvPr id="27" name="مربع نص 17">
            <a:extLst>
              <a:ext uri="{FF2B5EF4-FFF2-40B4-BE49-F238E27FC236}">
                <a16:creationId xmlns:a16="http://schemas.microsoft.com/office/drawing/2014/main" id="{D4F71697-0695-4AA4-8AA4-47204D05A867}"/>
              </a:ext>
            </a:extLst>
          </p:cNvPr>
          <p:cNvSpPr txBox="1"/>
          <p:nvPr/>
        </p:nvSpPr>
        <p:spPr>
          <a:xfrm>
            <a:off x="1216633" y="3084418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18CAC66D-32FA-448E-9C13-2BE3F61D3D93}"/>
              </a:ext>
            </a:extLst>
          </p:cNvPr>
          <p:cNvSpPr txBox="1"/>
          <p:nvPr/>
        </p:nvSpPr>
        <p:spPr>
          <a:xfrm>
            <a:off x="1573414" y="307784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مربع نص 17">
            <a:extLst>
              <a:ext uri="{FF2B5EF4-FFF2-40B4-BE49-F238E27FC236}">
                <a16:creationId xmlns:a16="http://schemas.microsoft.com/office/drawing/2014/main" id="{6F945C33-E98F-46E6-B12E-F255C4EABB5C}"/>
              </a:ext>
            </a:extLst>
          </p:cNvPr>
          <p:cNvSpPr txBox="1"/>
          <p:nvPr/>
        </p:nvSpPr>
        <p:spPr>
          <a:xfrm>
            <a:off x="1877063" y="3068396"/>
            <a:ext cx="16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Modal Verb</a:t>
            </a:r>
          </a:p>
        </p:txBody>
      </p:sp>
      <p:sp>
        <p:nvSpPr>
          <p:cNvPr id="30" name="مربع نص 17">
            <a:extLst>
              <a:ext uri="{FF2B5EF4-FFF2-40B4-BE49-F238E27FC236}">
                <a16:creationId xmlns:a16="http://schemas.microsoft.com/office/drawing/2014/main" id="{E27378BD-3249-4FEE-8FCF-5AC0E9E9EBEC}"/>
              </a:ext>
            </a:extLst>
          </p:cNvPr>
          <p:cNvSpPr txBox="1"/>
          <p:nvPr/>
        </p:nvSpPr>
        <p:spPr>
          <a:xfrm>
            <a:off x="4515171" y="3068396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مربع نص 17">
            <a:extLst>
              <a:ext uri="{FF2B5EF4-FFF2-40B4-BE49-F238E27FC236}">
                <a16:creationId xmlns:a16="http://schemas.microsoft.com/office/drawing/2014/main" id="{ED636436-9922-4161-8484-0EAEC32A2F84}"/>
              </a:ext>
            </a:extLst>
          </p:cNvPr>
          <p:cNvSpPr txBox="1"/>
          <p:nvPr/>
        </p:nvSpPr>
        <p:spPr>
          <a:xfrm>
            <a:off x="4851633" y="3075516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Main Verb</a:t>
            </a:r>
            <a:endParaRPr lang="en-US" sz="2000" b="1" dirty="0">
              <a:solidFill>
                <a:srgbClr val="A620B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مربع نص 17">
            <a:extLst>
              <a:ext uri="{FF2B5EF4-FFF2-40B4-BE49-F238E27FC236}">
                <a16:creationId xmlns:a16="http://schemas.microsoft.com/office/drawing/2014/main" id="{5B8FE1EF-C9C6-499E-B25A-AD21F8E27275}"/>
              </a:ext>
            </a:extLst>
          </p:cNvPr>
          <p:cNvSpPr txBox="1"/>
          <p:nvPr/>
        </p:nvSpPr>
        <p:spPr>
          <a:xfrm>
            <a:off x="3476346" y="307669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7817E2D6-B8DC-4438-8D0E-22C81FF2CE37}"/>
              </a:ext>
            </a:extLst>
          </p:cNvPr>
          <p:cNvSpPr txBox="1"/>
          <p:nvPr/>
        </p:nvSpPr>
        <p:spPr>
          <a:xfrm>
            <a:off x="3888399" y="3061276"/>
            <a:ext cx="6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463FA1B-E32A-40D6-A0E4-999857CD1021}"/>
              </a:ext>
            </a:extLst>
          </p:cNvPr>
          <p:cNvSpPr/>
          <p:nvPr/>
        </p:nvSpPr>
        <p:spPr>
          <a:xfrm>
            <a:off x="175081" y="3749415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36" name="مربع نص 17">
            <a:extLst>
              <a:ext uri="{FF2B5EF4-FFF2-40B4-BE49-F238E27FC236}">
                <a16:creationId xmlns:a16="http://schemas.microsoft.com/office/drawing/2014/main" id="{FCCCFFC2-8F47-4226-A82E-9A720D63E06F}"/>
              </a:ext>
            </a:extLst>
          </p:cNvPr>
          <p:cNvSpPr txBox="1"/>
          <p:nvPr/>
        </p:nvSpPr>
        <p:spPr>
          <a:xfrm>
            <a:off x="223771" y="3894086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FF0AAAC-4FA8-43C2-90D8-519C9E6DD447}"/>
              </a:ext>
            </a:extLst>
          </p:cNvPr>
          <p:cNvSpPr txBox="1"/>
          <p:nvPr/>
        </p:nvSpPr>
        <p:spPr>
          <a:xfrm>
            <a:off x="1216633" y="3847919"/>
            <a:ext cx="4010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might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go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to the party.</a:t>
            </a:r>
            <a:endParaRPr lang="ar-S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0" grpId="0"/>
      <p:bldP spid="15" grpId="0" animBg="1"/>
      <p:bldP spid="16" grpId="0"/>
      <p:bldP spid="47" grpId="0" uiExpand="1" build="p"/>
      <p:bldP spid="48" grpId="0" uiExpand="1"/>
      <p:bldP spid="49" grpId="0" uiExpand="1"/>
      <p:bldP spid="50" grpId="0" uiExpand="1"/>
      <p:bldP spid="51" grpId="0" uiExpand="1"/>
      <p:bldP spid="21" grpId="0"/>
      <p:bldP spid="24" grpId="0" animBg="1"/>
      <p:bldP spid="25" grpId="0"/>
      <p:bldP spid="27" grpId="0" uiExpand="1" build="p"/>
      <p:bldP spid="28" grpId="0" uiExpand="1"/>
      <p:bldP spid="29" grpId="0" uiExpand="1"/>
      <p:bldP spid="30" grpId="0" uiExpand="1"/>
      <p:bldP spid="31" grpId="0" uiExpand="1"/>
      <p:bldP spid="32" grpId="0" uiExpand="1"/>
      <p:bldP spid="33" grpId="0" uiExpand="1"/>
      <p:bldP spid="35" grpId="0" animBg="1"/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30530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1681442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Past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262430" y="1752065"/>
            <a:ext cx="5923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must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6DD9"/>
                </a:solidFill>
                <a:cs typeface="Times New Roman" panose="02020603050405020304" pitchFamily="18" charset="0"/>
              </a:rPr>
              <a:t>have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been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sick.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6623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8070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1216633" y="993992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573414" y="98741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962616" y="985090"/>
            <a:ext cx="176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Modal Verb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3555051" y="977970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3891513" y="985090"/>
            <a:ext cx="79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DD9"/>
                </a:solidFill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C93A94-DD97-4CDF-A5D6-51FEAE52A7F2}"/>
              </a:ext>
            </a:extLst>
          </p:cNvPr>
          <p:cNvSpPr txBox="1"/>
          <p:nvPr/>
        </p:nvSpPr>
        <p:spPr>
          <a:xfrm>
            <a:off x="1216633" y="2237192"/>
            <a:ext cx="4170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She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might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6DD9"/>
                </a:solidFill>
                <a:cs typeface="Times New Roman" panose="02020603050405020304" pitchFamily="18" charset="0"/>
              </a:rPr>
              <a:t>have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been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at home.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0263ACE7-14B5-4DFD-B557-5643285FDB37}"/>
              </a:ext>
            </a:extLst>
          </p:cNvPr>
          <p:cNvSpPr/>
          <p:nvPr/>
        </p:nvSpPr>
        <p:spPr>
          <a:xfrm>
            <a:off x="163544" y="2983775"/>
            <a:ext cx="584808" cy="5715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5" name="مربع نص 17">
            <a:extLst>
              <a:ext uri="{FF2B5EF4-FFF2-40B4-BE49-F238E27FC236}">
                <a16:creationId xmlns:a16="http://schemas.microsoft.com/office/drawing/2014/main" id="{115DF1F9-30B0-4745-BAB3-EDD9CFE43A62}"/>
              </a:ext>
            </a:extLst>
          </p:cNvPr>
          <p:cNvSpPr txBox="1"/>
          <p:nvPr/>
        </p:nvSpPr>
        <p:spPr>
          <a:xfrm>
            <a:off x="102288" y="3159083"/>
            <a:ext cx="699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negative</a:t>
            </a:r>
          </a:p>
        </p:txBody>
      </p:sp>
      <p:sp>
        <p:nvSpPr>
          <p:cNvPr id="27" name="مربع نص 17">
            <a:extLst>
              <a:ext uri="{FF2B5EF4-FFF2-40B4-BE49-F238E27FC236}">
                <a16:creationId xmlns:a16="http://schemas.microsoft.com/office/drawing/2014/main" id="{D4F71697-0695-4AA4-8AA4-47204D05A867}"/>
              </a:ext>
            </a:extLst>
          </p:cNvPr>
          <p:cNvSpPr txBox="1"/>
          <p:nvPr/>
        </p:nvSpPr>
        <p:spPr>
          <a:xfrm>
            <a:off x="1216633" y="3084418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18CAC66D-32FA-448E-9C13-2BE3F61D3D93}"/>
              </a:ext>
            </a:extLst>
          </p:cNvPr>
          <p:cNvSpPr txBox="1"/>
          <p:nvPr/>
        </p:nvSpPr>
        <p:spPr>
          <a:xfrm>
            <a:off x="1573414" y="307784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مربع نص 17">
            <a:extLst>
              <a:ext uri="{FF2B5EF4-FFF2-40B4-BE49-F238E27FC236}">
                <a16:creationId xmlns:a16="http://schemas.microsoft.com/office/drawing/2014/main" id="{6F945C33-E98F-46E6-B12E-F255C4EABB5C}"/>
              </a:ext>
            </a:extLst>
          </p:cNvPr>
          <p:cNvSpPr txBox="1"/>
          <p:nvPr/>
        </p:nvSpPr>
        <p:spPr>
          <a:xfrm>
            <a:off x="1877063" y="3068396"/>
            <a:ext cx="16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Modal Verb</a:t>
            </a:r>
          </a:p>
        </p:txBody>
      </p:sp>
      <p:sp>
        <p:nvSpPr>
          <p:cNvPr id="30" name="مربع نص 17">
            <a:extLst>
              <a:ext uri="{FF2B5EF4-FFF2-40B4-BE49-F238E27FC236}">
                <a16:creationId xmlns:a16="http://schemas.microsoft.com/office/drawing/2014/main" id="{E27378BD-3249-4FEE-8FCF-5AC0E9E9EBEC}"/>
              </a:ext>
            </a:extLst>
          </p:cNvPr>
          <p:cNvSpPr txBox="1"/>
          <p:nvPr/>
        </p:nvSpPr>
        <p:spPr>
          <a:xfrm>
            <a:off x="4515171" y="3068396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مربع نص 17">
            <a:extLst>
              <a:ext uri="{FF2B5EF4-FFF2-40B4-BE49-F238E27FC236}">
                <a16:creationId xmlns:a16="http://schemas.microsoft.com/office/drawing/2014/main" id="{5B8FE1EF-C9C6-499E-B25A-AD21F8E27275}"/>
              </a:ext>
            </a:extLst>
          </p:cNvPr>
          <p:cNvSpPr txBox="1"/>
          <p:nvPr/>
        </p:nvSpPr>
        <p:spPr>
          <a:xfrm>
            <a:off x="3476346" y="307669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7817E2D6-B8DC-4438-8D0E-22C81FF2CE37}"/>
              </a:ext>
            </a:extLst>
          </p:cNvPr>
          <p:cNvSpPr txBox="1"/>
          <p:nvPr/>
        </p:nvSpPr>
        <p:spPr>
          <a:xfrm>
            <a:off x="3888399" y="3061276"/>
            <a:ext cx="6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463FA1B-E32A-40D6-A0E4-999857CD1021}"/>
              </a:ext>
            </a:extLst>
          </p:cNvPr>
          <p:cNvSpPr/>
          <p:nvPr/>
        </p:nvSpPr>
        <p:spPr>
          <a:xfrm>
            <a:off x="175081" y="3749415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36" name="مربع نص 17">
            <a:extLst>
              <a:ext uri="{FF2B5EF4-FFF2-40B4-BE49-F238E27FC236}">
                <a16:creationId xmlns:a16="http://schemas.microsoft.com/office/drawing/2014/main" id="{FCCCFFC2-8F47-4226-A82E-9A720D63E06F}"/>
              </a:ext>
            </a:extLst>
          </p:cNvPr>
          <p:cNvSpPr txBox="1"/>
          <p:nvPr/>
        </p:nvSpPr>
        <p:spPr>
          <a:xfrm>
            <a:off x="223771" y="3894086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FF0AAAC-4FA8-43C2-90D8-519C9E6DD447}"/>
              </a:ext>
            </a:extLst>
          </p:cNvPr>
          <p:cNvSpPr txBox="1"/>
          <p:nvPr/>
        </p:nvSpPr>
        <p:spPr>
          <a:xfrm>
            <a:off x="1216633" y="3847919"/>
            <a:ext cx="5032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She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might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6DD9"/>
                </a:solidFill>
                <a:cs typeface="Times New Roman" panose="02020603050405020304" pitchFamily="18" charset="0"/>
              </a:rPr>
              <a:t>have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been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at home.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34" name="مربع نص 17">
            <a:extLst>
              <a:ext uri="{FF2B5EF4-FFF2-40B4-BE49-F238E27FC236}">
                <a16:creationId xmlns:a16="http://schemas.microsoft.com/office/drawing/2014/main" id="{D1043CDA-9C82-46CB-956D-FDDE5947CDA2}"/>
              </a:ext>
            </a:extLst>
          </p:cNvPr>
          <p:cNvSpPr txBox="1"/>
          <p:nvPr/>
        </p:nvSpPr>
        <p:spPr>
          <a:xfrm>
            <a:off x="4686612" y="986872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7" name="مربع نص 17">
            <a:extLst>
              <a:ext uri="{FF2B5EF4-FFF2-40B4-BE49-F238E27FC236}">
                <a16:creationId xmlns:a16="http://schemas.microsoft.com/office/drawing/2014/main" id="{B1BC53B6-2DCC-4AC8-9C4C-5F5DF20DE893}"/>
              </a:ext>
            </a:extLst>
          </p:cNvPr>
          <p:cNvSpPr txBox="1"/>
          <p:nvPr/>
        </p:nvSpPr>
        <p:spPr>
          <a:xfrm>
            <a:off x="5023073" y="993992"/>
            <a:ext cx="290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</a:t>
            </a:r>
            <a:endParaRPr lang="en-US" sz="2000" b="1" dirty="0">
              <a:solidFill>
                <a:srgbClr val="A620B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مربع نص 17">
            <a:extLst>
              <a:ext uri="{FF2B5EF4-FFF2-40B4-BE49-F238E27FC236}">
                <a16:creationId xmlns:a16="http://schemas.microsoft.com/office/drawing/2014/main" id="{864648FF-B65D-4B8F-AA5B-867EBEC4F65A}"/>
              </a:ext>
            </a:extLst>
          </p:cNvPr>
          <p:cNvSpPr txBox="1"/>
          <p:nvPr/>
        </p:nvSpPr>
        <p:spPr>
          <a:xfrm>
            <a:off x="4749708" y="3059346"/>
            <a:ext cx="79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DD9"/>
                </a:solidFill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41" name="مربع نص 17">
            <a:extLst>
              <a:ext uri="{FF2B5EF4-FFF2-40B4-BE49-F238E27FC236}">
                <a16:creationId xmlns:a16="http://schemas.microsoft.com/office/drawing/2014/main" id="{B7D5FEF5-F010-496A-AFC5-C55A69A5FEAB}"/>
              </a:ext>
            </a:extLst>
          </p:cNvPr>
          <p:cNvSpPr txBox="1"/>
          <p:nvPr/>
        </p:nvSpPr>
        <p:spPr>
          <a:xfrm>
            <a:off x="5544807" y="306112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2" name="مربع نص 17">
            <a:extLst>
              <a:ext uri="{FF2B5EF4-FFF2-40B4-BE49-F238E27FC236}">
                <a16:creationId xmlns:a16="http://schemas.microsoft.com/office/drawing/2014/main" id="{1BCAF632-9F4E-42F4-BD89-0E9359A1C50F}"/>
              </a:ext>
            </a:extLst>
          </p:cNvPr>
          <p:cNvSpPr txBox="1"/>
          <p:nvPr/>
        </p:nvSpPr>
        <p:spPr>
          <a:xfrm>
            <a:off x="5864428" y="3061862"/>
            <a:ext cx="293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</a:t>
            </a:r>
            <a:endParaRPr lang="en-US" sz="2000" b="1" dirty="0">
              <a:solidFill>
                <a:srgbClr val="A620B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0" grpId="0"/>
      <p:bldP spid="15" grpId="0" animBg="1"/>
      <p:bldP spid="16" grpId="0"/>
      <p:bldP spid="47" grpId="0" uiExpand="1" build="p"/>
      <p:bldP spid="48" grpId="0" uiExpand="1"/>
      <p:bldP spid="49" grpId="0" uiExpand="1"/>
      <p:bldP spid="50" grpId="0" uiExpand="1"/>
      <p:bldP spid="51" grpId="0" uiExpand="1"/>
      <p:bldP spid="21" grpId="0"/>
      <p:bldP spid="24" grpId="0" animBg="1"/>
      <p:bldP spid="25" grpId="0"/>
      <p:bldP spid="27" grpId="0" uiExpand="1" build="p"/>
      <p:bldP spid="28" grpId="0" uiExpand="1"/>
      <p:bldP spid="29" grpId="0" uiExpand="1"/>
      <p:bldP spid="30" grpId="0" uiExpand="1"/>
      <p:bldP spid="32" grpId="0" uiExpand="1"/>
      <p:bldP spid="33" grpId="0" uiExpand="1"/>
      <p:bldP spid="35" grpId="0" animBg="1"/>
      <p:bldP spid="36" grpId="0"/>
      <p:bldP spid="39" grpId="0"/>
      <p:bldP spid="34" grpId="0" uiExpand="1"/>
      <p:bldP spid="37" grpId="0" uiExpand="1"/>
      <p:bldP spid="38" grpId="0" uiExpand="1"/>
      <p:bldP spid="41" grpId="0" uiExpand="1"/>
      <p:bldP spid="42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CBD7AC5A-2A8F-4250-A18D-469CD0CA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39" y="144780"/>
            <a:ext cx="2717307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https://www.liveworksheets.com/1-ao1794782ox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50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56F22983-AE11-419D-8F30-01699204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0" y="315888"/>
            <a:ext cx="8828380" cy="374595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7D1970B-1BD0-49D2-A99D-2450745BD182}"/>
              </a:ext>
            </a:extLst>
          </p:cNvPr>
          <p:cNvSpPr txBox="1"/>
          <p:nvPr/>
        </p:nvSpPr>
        <p:spPr>
          <a:xfrm>
            <a:off x="1127450" y="787497"/>
            <a:ext cx="99268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felt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5639E3F-261B-488E-A15F-AA1AA7D6497C}"/>
              </a:ext>
            </a:extLst>
          </p:cNvPr>
          <p:cNvSpPr txBox="1"/>
          <p:nvPr/>
        </p:nvSpPr>
        <p:spPr>
          <a:xfrm>
            <a:off x="4046242" y="787497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had seen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C965919-A75B-468E-9943-7E101AA6F231}"/>
              </a:ext>
            </a:extLst>
          </p:cNvPr>
          <p:cNvSpPr txBox="1"/>
          <p:nvPr/>
        </p:nvSpPr>
        <p:spPr>
          <a:xfrm>
            <a:off x="3944518" y="1098684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arrived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3CBC56A-35B6-4A49-B35A-B242A14F7647}"/>
              </a:ext>
            </a:extLst>
          </p:cNvPr>
          <p:cNvSpPr txBox="1"/>
          <p:nvPr/>
        </p:nvSpPr>
        <p:spPr>
          <a:xfrm>
            <a:off x="6320018" y="1098684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had stopped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CB7508A-D6C3-48C8-BF59-D0524B9576EE}"/>
              </a:ext>
            </a:extLst>
          </p:cNvPr>
          <p:cNvSpPr txBox="1"/>
          <p:nvPr/>
        </p:nvSpPr>
        <p:spPr>
          <a:xfrm>
            <a:off x="1597970" y="1386716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had been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053A66B-FAF5-4776-936E-A28D788411E9}"/>
              </a:ext>
            </a:extLst>
          </p:cNvPr>
          <p:cNvSpPr txBox="1"/>
          <p:nvPr/>
        </p:nvSpPr>
        <p:spPr>
          <a:xfrm>
            <a:off x="811524" y="1684040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appeared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090665E-09EC-45B6-872F-854E7F54B7F5}"/>
              </a:ext>
            </a:extLst>
          </p:cNvPr>
          <p:cNvSpPr txBox="1"/>
          <p:nvPr/>
        </p:nvSpPr>
        <p:spPr>
          <a:xfrm>
            <a:off x="672055" y="2009938"/>
            <a:ext cx="226900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+mn-lt"/>
              </a:rPr>
              <a:t>had never traveled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6D26EC2-4049-4018-A208-1E51790E8223}"/>
              </a:ext>
            </a:extLst>
          </p:cNvPr>
          <p:cNvSpPr txBox="1"/>
          <p:nvPr/>
        </p:nvSpPr>
        <p:spPr>
          <a:xfrm>
            <a:off x="5414394" y="2004199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went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B38B0DC-8E2E-4857-82FD-254329AC20CB}"/>
              </a:ext>
            </a:extLst>
          </p:cNvPr>
          <p:cNvSpPr txBox="1"/>
          <p:nvPr/>
        </p:nvSpPr>
        <p:spPr>
          <a:xfrm>
            <a:off x="5414394" y="2610852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arrived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3E68232-9485-4942-BFE0-78E32C538CC8}"/>
              </a:ext>
            </a:extLst>
          </p:cNvPr>
          <p:cNvSpPr txBox="1"/>
          <p:nvPr/>
        </p:nvSpPr>
        <p:spPr>
          <a:xfrm>
            <a:off x="316894" y="2915796"/>
            <a:ext cx="23758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had already taken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97D02F7-81AF-4775-B062-E9B40FA663D6}"/>
              </a:ext>
            </a:extLst>
          </p:cNvPr>
          <p:cNvSpPr txBox="1"/>
          <p:nvPr/>
        </p:nvSpPr>
        <p:spPr>
          <a:xfrm>
            <a:off x="2054729" y="3240662"/>
            <a:ext cx="17726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+mn-lt"/>
              </a:rPr>
              <a:t>had never seen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7A348F61-5721-4A20-9BAF-8191505121EA}"/>
              </a:ext>
            </a:extLst>
          </p:cNvPr>
          <p:cNvSpPr txBox="1"/>
          <p:nvPr/>
        </p:nvSpPr>
        <p:spPr>
          <a:xfrm>
            <a:off x="6747088" y="3217505"/>
            <a:ext cx="15599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broke into</a:t>
            </a:r>
          </a:p>
        </p:txBody>
      </p:sp>
    </p:spTree>
    <p:extLst>
      <p:ext uri="{BB962C8B-B14F-4D97-AF65-F5344CB8AC3E}">
        <p14:creationId xmlns:p14="http://schemas.microsoft.com/office/powerpoint/2010/main" val="3188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57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1319E8-F62E-43C5-81CF-B58C6440600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483" y="819103"/>
            <a:ext cx="2164501" cy="27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AC82492-8D9A-4426-843A-88D5FFEE4E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09" y="330092"/>
            <a:ext cx="8067379" cy="3906627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CCCA1C45-9E12-42A3-A1A3-117FF6229F1B}"/>
              </a:ext>
            </a:extLst>
          </p:cNvPr>
          <p:cNvSpPr txBox="1"/>
          <p:nvPr/>
        </p:nvSpPr>
        <p:spPr>
          <a:xfrm>
            <a:off x="4859400" y="956111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must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286848D5-118E-41BD-A05D-3D4621B8FAB1}"/>
              </a:ext>
            </a:extLst>
          </p:cNvPr>
          <p:cNvSpPr txBox="1"/>
          <p:nvPr/>
        </p:nvSpPr>
        <p:spPr>
          <a:xfrm>
            <a:off x="3512273" y="1308883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can’t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3A908CB-8924-4FED-9788-4D8CFEE8F3F0}"/>
              </a:ext>
            </a:extLst>
          </p:cNvPr>
          <p:cNvSpPr txBox="1"/>
          <p:nvPr/>
        </p:nvSpPr>
        <p:spPr>
          <a:xfrm>
            <a:off x="6309492" y="1654031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must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F129CE83-ECF8-427F-96E0-9FE9DCB4461E}"/>
              </a:ext>
            </a:extLst>
          </p:cNvPr>
          <p:cNvSpPr txBox="1"/>
          <p:nvPr/>
        </p:nvSpPr>
        <p:spPr>
          <a:xfrm>
            <a:off x="1998080" y="2668545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might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6B55CE4-24F5-4351-B1F0-445FD9211FEE}"/>
              </a:ext>
            </a:extLst>
          </p:cNvPr>
          <p:cNvSpPr txBox="1"/>
          <p:nvPr/>
        </p:nvSpPr>
        <p:spPr>
          <a:xfrm>
            <a:off x="5229372" y="3033483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must 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5FE7950F-5D3E-4774-9B02-40877F1B58D4}"/>
              </a:ext>
            </a:extLst>
          </p:cNvPr>
          <p:cNvSpPr txBox="1"/>
          <p:nvPr/>
        </p:nvSpPr>
        <p:spPr>
          <a:xfrm>
            <a:off x="3914629" y="3357713"/>
            <a:ext cx="1080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+mn-lt"/>
              </a:rPr>
              <a:t>can’t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7A85D72-2F27-44DD-855E-10E3C330FC94}"/>
              </a:ext>
            </a:extLst>
          </p:cNvPr>
          <p:cNvSpPr txBox="1"/>
          <p:nvPr/>
        </p:nvSpPr>
        <p:spPr>
          <a:xfrm>
            <a:off x="2200320" y="2825128"/>
            <a:ext cx="610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</a:rPr>
              <a:t>1- </a:t>
            </a:r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Something must have scared the girl.</a:t>
            </a:r>
          </a:p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1600" dirty="0">
                <a:solidFill>
                  <a:srgbClr val="FFC00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The girl might have hurt herself.</a:t>
            </a:r>
          </a:p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16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B0F0"/>
                </a:solidFill>
                <a:sym typeface="Wingdings" panose="05000000000000000000" pitchFamily="2" charset="2"/>
              </a:rPr>
              <a:t>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The girl could be hurt.</a:t>
            </a:r>
          </a:p>
        </p:txBody>
      </p:sp>
      <p:pic>
        <p:nvPicPr>
          <p:cNvPr id="13" name="Picture 2" descr="A picture containing grass, outdoor, little, field&#10;&#10;Description automatically generated">
            <a:extLst>
              <a:ext uri="{FF2B5EF4-FFF2-40B4-BE49-F238E27FC236}">
                <a16:creationId xmlns:a16="http://schemas.microsoft.com/office/drawing/2014/main" id="{7AB66B69-217C-4829-8C48-B2FD94E52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293527"/>
            <a:ext cx="1737360" cy="2232753"/>
          </a:xfrm>
          <a:prstGeom prst="rect">
            <a:avLst/>
          </a:prstGeom>
        </p:spPr>
      </p:pic>
      <p:pic>
        <p:nvPicPr>
          <p:cNvPr id="15" name="Picture 1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65CD4C-A42D-4AA4-A18D-E403CE979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60697"/>
            <a:ext cx="6440760" cy="194910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266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9C720-038C-4805-9449-54FCAFEE6A83}"/>
              </a:ext>
            </a:extLst>
          </p:cNvPr>
          <p:cNvSpPr txBox="1"/>
          <p:nvPr/>
        </p:nvSpPr>
        <p:spPr>
          <a:xfrm>
            <a:off x="1804080" y="385490"/>
            <a:ext cx="610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2- </a:t>
            </a:r>
            <a:r>
              <a:rPr lang="en-US" sz="1600" dirty="0">
                <a:solidFill>
                  <a:srgbClr val="92D05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 man must have heard some good news.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FFC00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 man might have heard a funny joke.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  <a:sym typeface="Wingdings" panose="05000000000000000000" pitchFamily="2" charset="2"/>
              </a:rPr>
              <a:t> </a:t>
            </a:r>
            <a:r>
              <a:rPr lang="en-US" sz="1600" dirty="0">
                <a:solidFill>
                  <a:srgbClr val="0000FF"/>
                </a:solidFill>
              </a:rPr>
              <a:t>The man could have gotten an A on his test.</a:t>
            </a:r>
          </a:p>
        </p:txBody>
      </p:sp>
      <p:pic>
        <p:nvPicPr>
          <p:cNvPr id="6" name="Picture 15" descr="A picture containing person, wall, indoor, hat&#10;&#10;Description automatically generated">
            <a:extLst>
              <a:ext uri="{FF2B5EF4-FFF2-40B4-BE49-F238E27FC236}">
                <a16:creationId xmlns:a16="http://schemas.microsoft.com/office/drawing/2014/main" id="{4F2F3C54-0E61-43C1-8A05-27E54D3A8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01156"/>
            <a:ext cx="1501140" cy="143714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F001258-BA49-4129-8A04-6B1D7C8D1E4D}"/>
              </a:ext>
            </a:extLst>
          </p:cNvPr>
          <p:cNvSpPr txBox="1"/>
          <p:nvPr/>
        </p:nvSpPr>
        <p:spPr>
          <a:xfrm>
            <a:off x="1922354" y="1878254"/>
            <a:ext cx="560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3- </a:t>
            </a:r>
            <a:r>
              <a:rPr lang="en-US" sz="1600" dirty="0">
                <a:solidFill>
                  <a:srgbClr val="92D05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 man must have tripped on something and fallen.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FFC00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 man might have fallen while he was running.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  <a:sym typeface="Wingdings" panose="05000000000000000000" pitchFamily="2" charset="2"/>
              </a:rPr>
              <a:t> </a:t>
            </a:r>
            <a:r>
              <a:rPr lang="en-US" sz="1600" dirty="0">
                <a:solidFill>
                  <a:srgbClr val="0000FF"/>
                </a:solidFill>
              </a:rPr>
              <a:t>The man could have slipped on some water.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C98D9D6-6C07-47AA-BA42-138C58D70E74}"/>
              </a:ext>
            </a:extLst>
          </p:cNvPr>
          <p:cNvSpPr txBox="1"/>
          <p:nvPr/>
        </p:nvSpPr>
        <p:spPr>
          <a:xfrm>
            <a:off x="1922355" y="3483888"/>
            <a:ext cx="513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4- </a:t>
            </a:r>
            <a:r>
              <a:rPr lang="en-US" sz="1600" dirty="0">
                <a:solidFill>
                  <a:srgbClr val="92D05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 boy must have seen a ghost.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FFC000"/>
                </a:solidFill>
                <a:sym typeface="Wingdings" panose="05000000000000000000" pitchFamily="2" charset="2"/>
              </a:rPr>
              <a:t>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There could be an earthquake.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  <a:sym typeface="Wingdings" panose="05000000000000000000" pitchFamily="2" charset="2"/>
              </a:rPr>
              <a:t> </a:t>
            </a:r>
            <a:r>
              <a:rPr lang="en-US" sz="1600" dirty="0">
                <a:solidFill>
                  <a:srgbClr val="0000FF"/>
                </a:solidFill>
              </a:rPr>
              <a:t>The boy might have seen a horror film.</a:t>
            </a:r>
          </a:p>
        </p:txBody>
      </p:sp>
      <p:pic>
        <p:nvPicPr>
          <p:cNvPr id="9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7FE6CEA-3C02-42D5-A6C6-717AC5C3B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2" y="1775226"/>
            <a:ext cx="1502308" cy="1426467"/>
          </a:xfrm>
          <a:prstGeom prst="rect">
            <a:avLst/>
          </a:prstGeom>
        </p:spPr>
      </p:pic>
      <p:pic>
        <p:nvPicPr>
          <p:cNvPr id="10" name="Picture 7" descr="A person holding his hands to his face&#10;&#10;Description automatically generated with low confidence">
            <a:extLst>
              <a:ext uri="{FF2B5EF4-FFF2-40B4-BE49-F238E27FC236}">
                <a16:creationId xmlns:a16="http://schemas.microsoft.com/office/drawing/2014/main" id="{544DE4E5-0B56-4153-9263-CEF86584A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2" y="3261243"/>
            <a:ext cx="1502308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099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الصورة لـ anything could happen islam">
            <a:extLst>
              <a:ext uri="{FF2B5EF4-FFF2-40B4-BE49-F238E27FC236}">
                <a16:creationId xmlns:a16="http://schemas.microsoft.com/office/drawing/2014/main" id="{6AD06897-F8A3-4697-B168-78A8F9FD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9" y="598045"/>
            <a:ext cx="3754883" cy="353199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E9D4061B-830E-4AD5-9C3C-E0A09502F28D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30771E0-E291-41E9-8837-9F059C25A225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B1F8E61-22C1-4902-BA4E-A5C994EEAD27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316A06C-7CE8-422B-B33D-04B0A7A4F6C4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86C3829-8C43-4181-A63A-520FFAECA73B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8101F1F-EACF-4373-893F-A6990765D6A3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7E9D56-D32C-4549-B6E0-E39CDCA4191A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40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5"/>
            <a:ext cx="7576268" cy="4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4185562"/>
            <a:ext cx="3514375" cy="144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0D7557-BF1E-458E-B9C9-80B25158BA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54" y="159692"/>
            <a:ext cx="5990572" cy="4455262"/>
          </a:xfrm>
          <a:prstGeom prst="rect">
            <a:avLst/>
          </a:prstGeom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F76AACEF-EDAB-4674-B100-E75EB495FFE6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Let’s do the homework before starting the lesson.</a:t>
            </a:r>
            <a:endParaRPr lang="ar-SA" sz="1200" dirty="0">
              <a:cs typeface="+mj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3B73F890-48AB-4081-8DD8-3C2293C761FB}"/>
              </a:ext>
            </a:extLst>
          </p:cNvPr>
          <p:cNvSpPr/>
          <p:nvPr/>
        </p:nvSpPr>
        <p:spPr>
          <a:xfrm rot="16200000">
            <a:off x="-1788808" y="2134507"/>
            <a:ext cx="446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2 ..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WB (37)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05DCC69-C825-4910-850C-C9949C7C454E}"/>
              </a:ext>
            </a:extLst>
          </p:cNvPr>
          <p:cNvSpPr txBox="1"/>
          <p:nvPr/>
        </p:nvSpPr>
        <p:spPr>
          <a:xfrm>
            <a:off x="1427001" y="760212"/>
            <a:ext cx="954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meteorite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74D9ECF5-7F5E-4A20-B687-2D08C3F57AD4}"/>
              </a:ext>
            </a:extLst>
          </p:cNvPr>
          <p:cNvSpPr txBox="1"/>
          <p:nvPr/>
        </p:nvSpPr>
        <p:spPr>
          <a:xfrm>
            <a:off x="3406724" y="759439"/>
            <a:ext cx="579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crater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8512C81-1B9F-4651-8CB3-2A8FDF039023}"/>
              </a:ext>
            </a:extLst>
          </p:cNvPr>
          <p:cNvSpPr txBox="1"/>
          <p:nvPr/>
        </p:nvSpPr>
        <p:spPr>
          <a:xfrm>
            <a:off x="1402757" y="1424043"/>
            <a:ext cx="823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volcano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E509AAFB-7B76-4970-B42C-99096C73B1DD}"/>
              </a:ext>
            </a:extLst>
          </p:cNvPr>
          <p:cNvSpPr txBox="1"/>
          <p:nvPr/>
        </p:nvSpPr>
        <p:spPr>
          <a:xfrm>
            <a:off x="3412356" y="2257617"/>
            <a:ext cx="1023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tornado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ED70A7EF-48D5-4072-B6EE-5638A6AFC57E}"/>
              </a:ext>
            </a:extLst>
          </p:cNvPr>
          <p:cNvSpPr txBox="1"/>
          <p:nvPr/>
        </p:nvSpPr>
        <p:spPr>
          <a:xfrm>
            <a:off x="1584281" y="2737258"/>
            <a:ext cx="759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debris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C23A9A0-019B-4601-BD77-6B972A77989E}"/>
              </a:ext>
            </a:extLst>
          </p:cNvPr>
          <p:cNvSpPr txBox="1"/>
          <p:nvPr/>
        </p:nvSpPr>
        <p:spPr>
          <a:xfrm>
            <a:off x="1505076" y="3236830"/>
            <a:ext cx="6179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bulls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8B7913-CBA5-4ED2-9639-6603668E85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7107" y="3890253"/>
            <a:ext cx="1862894" cy="1281925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0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11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02812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21363" y="2837554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172652"/>
            <a:ext cx="2440529" cy="243718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41360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D47D-6AF3-48A9-A9CA-0A470C07E8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5"/>
            <a:ext cx="709850" cy="956636"/>
          </a:xfrm>
          <a:prstGeom prst="rect">
            <a:avLst/>
          </a:prstGeom>
        </p:spPr>
      </p:pic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flipH="1">
            <a:off x="6331060" y="-152836"/>
            <a:ext cx="1585924" cy="2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pic1">
            <a:extLst>
              <a:ext uri="{FF2B5EF4-FFF2-40B4-BE49-F238E27FC236}">
                <a16:creationId xmlns:a16="http://schemas.microsoft.com/office/drawing/2014/main" id="{3163EC64-0376-4F08-88AF-1216DC0DC7EC}"/>
              </a:ext>
            </a:extLst>
          </p:cNvPr>
          <p:cNvSpPr/>
          <p:nvPr/>
        </p:nvSpPr>
        <p:spPr>
          <a:xfrm>
            <a:off x="5087135" y="981474"/>
            <a:ext cx="1101756" cy="675171"/>
          </a:xfrm>
          <a:prstGeom prst="roundRect">
            <a:avLst/>
          </a:prstGeom>
          <a:blipFill dpi="0"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52" name="pic2">
            <a:extLst>
              <a:ext uri="{FF2B5EF4-FFF2-40B4-BE49-F238E27FC236}">
                <a16:creationId xmlns:a16="http://schemas.microsoft.com/office/drawing/2014/main" id="{05A1F3CE-16FC-468B-9663-94E854E5702D}"/>
              </a:ext>
            </a:extLst>
          </p:cNvPr>
          <p:cNvSpPr/>
          <p:nvPr/>
        </p:nvSpPr>
        <p:spPr>
          <a:xfrm>
            <a:off x="3884692" y="989917"/>
            <a:ext cx="1101756" cy="675171"/>
          </a:xfrm>
          <a:prstGeom prst="roundRect">
            <a:avLst/>
          </a:pr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53" name="pic3">
            <a:extLst>
              <a:ext uri="{FF2B5EF4-FFF2-40B4-BE49-F238E27FC236}">
                <a16:creationId xmlns:a16="http://schemas.microsoft.com/office/drawing/2014/main" id="{1FC534D8-76B3-43F1-9CBB-77AAEB7C83C0}"/>
              </a:ext>
            </a:extLst>
          </p:cNvPr>
          <p:cNvSpPr/>
          <p:nvPr/>
        </p:nvSpPr>
        <p:spPr>
          <a:xfrm>
            <a:off x="2657676" y="968085"/>
            <a:ext cx="1101756" cy="675171"/>
          </a:xfrm>
          <a:prstGeom prst="roundRect">
            <a:avLst/>
          </a:prstGeom>
          <a:blipFill dpi="0"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54" name="pic4">
            <a:extLst>
              <a:ext uri="{FF2B5EF4-FFF2-40B4-BE49-F238E27FC236}">
                <a16:creationId xmlns:a16="http://schemas.microsoft.com/office/drawing/2014/main" id="{07712B5C-CF84-4734-B16C-E58151570D49}"/>
              </a:ext>
            </a:extLst>
          </p:cNvPr>
          <p:cNvSpPr/>
          <p:nvPr/>
        </p:nvSpPr>
        <p:spPr>
          <a:xfrm>
            <a:off x="1439939" y="968084"/>
            <a:ext cx="1101756" cy="675171"/>
          </a:xfrm>
          <a:prstGeom prst="roundRect">
            <a:avLst/>
          </a:prstGeom>
          <a:blipFill dpi="0"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38" b="-1538"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55" name="pic5">
            <a:extLst>
              <a:ext uri="{FF2B5EF4-FFF2-40B4-BE49-F238E27FC236}">
                <a16:creationId xmlns:a16="http://schemas.microsoft.com/office/drawing/2014/main" id="{3778076D-DB61-47ED-88FB-184AD93C2CF3}"/>
              </a:ext>
            </a:extLst>
          </p:cNvPr>
          <p:cNvSpPr/>
          <p:nvPr/>
        </p:nvSpPr>
        <p:spPr>
          <a:xfrm>
            <a:off x="234108" y="946548"/>
            <a:ext cx="1101756" cy="675171"/>
          </a:xfrm>
          <a:prstGeom prst="round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56" name="text1">
            <a:extLst>
              <a:ext uri="{FF2B5EF4-FFF2-40B4-BE49-F238E27FC236}">
                <a16:creationId xmlns:a16="http://schemas.microsoft.com/office/drawing/2014/main" id="{CE45000B-A9C9-46BE-9735-49B79E6DA66C}"/>
              </a:ext>
            </a:extLst>
          </p:cNvPr>
          <p:cNvSpPr/>
          <p:nvPr/>
        </p:nvSpPr>
        <p:spPr>
          <a:xfrm>
            <a:off x="5129860" y="2845601"/>
            <a:ext cx="1101756" cy="675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Volcano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57" name="text2">
            <a:extLst>
              <a:ext uri="{FF2B5EF4-FFF2-40B4-BE49-F238E27FC236}">
                <a16:creationId xmlns:a16="http://schemas.microsoft.com/office/drawing/2014/main" id="{541B4F81-59D7-457E-8251-51F3CEC1817C}"/>
              </a:ext>
            </a:extLst>
          </p:cNvPr>
          <p:cNvSpPr/>
          <p:nvPr/>
        </p:nvSpPr>
        <p:spPr>
          <a:xfrm>
            <a:off x="3891036" y="2845601"/>
            <a:ext cx="1101756" cy="675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Bull</a:t>
            </a:r>
          </a:p>
        </p:txBody>
      </p:sp>
      <p:sp>
        <p:nvSpPr>
          <p:cNvPr id="158" name="text3">
            <a:extLst>
              <a:ext uri="{FF2B5EF4-FFF2-40B4-BE49-F238E27FC236}">
                <a16:creationId xmlns:a16="http://schemas.microsoft.com/office/drawing/2014/main" id="{B30E6228-5596-4941-87EA-DC0853BD5EEF}"/>
              </a:ext>
            </a:extLst>
          </p:cNvPr>
          <p:cNvSpPr/>
          <p:nvPr/>
        </p:nvSpPr>
        <p:spPr>
          <a:xfrm>
            <a:off x="2653619" y="2875667"/>
            <a:ext cx="1101756" cy="675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Crater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59" name="text4">
            <a:extLst>
              <a:ext uri="{FF2B5EF4-FFF2-40B4-BE49-F238E27FC236}">
                <a16:creationId xmlns:a16="http://schemas.microsoft.com/office/drawing/2014/main" id="{66E03D0E-F0F1-4273-9A17-0985D1A8D18A}"/>
              </a:ext>
            </a:extLst>
          </p:cNvPr>
          <p:cNvSpPr/>
          <p:nvPr/>
        </p:nvSpPr>
        <p:spPr>
          <a:xfrm>
            <a:off x="1441512" y="2859863"/>
            <a:ext cx="1101756" cy="675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Locomotive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60" name="text5">
            <a:extLst>
              <a:ext uri="{FF2B5EF4-FFF2-40B4-BE49-F238E27FC236}">
                <a16:creationId xmlns:a16="http://schemas.microsoft.com/office/drawing/2014/main" id="{B1220D9D-13EB-4EFE-BE18-0619A4C81D2F}"/>
              </a:ext>
            </a:extLst>
          </p:cNvPr>
          <p:cNvSpPr/>
          <p:nvPr/>
        </p:nvSpPr>
        <p:spPr>
          <a:xfrm>
            <a:off x="234778" y="2868779"/>
            <a:ext cx="1101756" cy="675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Tornado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61" name="mask pic1">
            <a:extLst>
              <a:ext uri="{FF2B5EF4-FFF2-40B4-BE49-F238E27FC236}">
                <a16:creationId xmlns:a16="http://schemas.microsoft.com/office/drawing/2014/main" id="{2911191F-0995-4CC7-B661-B370770C7729}"/>
              </a:ext>
            </a:extLst>
          </p:cNvPr>
          <p:cNvSpPr/>
          <p:nvPr/>
        </p:nvSpPr>
        <p:spPr>
          <a:xfrm>
            <a:off x="6580397" y="-551485"/>
            <a:ext cx="1101756" cy="675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2" name="mask pic2">
            <a:extLst>
              <a:ext uri="{FF2B5EF4-FFF2-40B4-BE49-F238E27FC236}">
                <a16:creationId xmlns:a16="http://schemas.microsoft.com/office/drawing/2014/main" id="{298DB72A-7BBB-4DF0-ADE9-3D26A6AB01D8}"/>
              </a:ext>
            </a:extLst>
          </p:cNvPr>
          <p:cNvSpPr/>
          <p:nvPr/>
        </p:nvSpPr>
        <p:spPr>
          <a:xfrm>
            <a:off x="4775981" y="-551485"/>
            <a:ext cx="1101756" cy="675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3" name="mask pic3">
            <a:extLst>
              <a:ext uri="{FF2B5EF4-FFF2-40B4-BE49-F238E27FC236}">
                <a16:creationId xmlns:a16="http://schemas.microsoft.com/office/drawing/2014/main" id="{93303489-2ABA-41A1-B5AA-5E3AE538A6A9}"/>
              </a:ext>
            </a:extLst>
          </p:cNvPr>
          <p:cNvSpPr/>
          <p:nvPr/>
        </p:nvSpPr>
        <p:spPr>
          <a:xfrm>
            <a:off x="2971565" y="-551485"/>
            <a:ext cx="1101756" cy="675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4" name="mask pic4">
            <a:extLst>
              <a:ext uri="{FF2B5EF4-FFF2-40B4-BE49-F238E27FC236}">
                <a16:creationId xmlns:a16="http://schemas.microsoft.com/office/drawing/2014/main" id="{C3F8F336-9779-414C-BA74-2299B94DEFB1}"/>
              </a:ext>
            </a:extLst>
          </p:cNvPr>
          <p:cNvSpPr/>
          <p:nvPr/>
        </p:nvSpPr>
        <p:spPr>
          <a:xfrm>
            <a:off x="1167149" y="-551485"/>
            <a:ext cx="1101756" cy="675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5" name="mask pic5">
            <a:extLst>
              <a:ext uri="{FF2B5EF4-FFF2-40B4-BE49-F238E27FC236}">
                <a16:creationId xmlns:a16="http://schemas.microsoft.com/office/drawing/2014/main" id="{18CCFFB3-8759-4C9F-BEBE-132A130A53AA}"/>
              </a:ext>
            </a:extLst>
          </p:cNvPr>
          <p:cNvSpPr/>
          <p:nvPr/>
        </p:nvSpPr>
        <p:spPr>
          <a:xfrm>
            <a:off x="-637267" y="-551485"/>
            <a:ext cx="1101756" cy="675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6" name="Wrong answer">
            <a:extLst>
              <a:ext uri="{FF2B5EF4-FFF2-40B4-BE49-F238E27FC236}">
                <a16:creationId xmlns:a16="http://schemas.microsoft.com/office/drawing/2014/main" id="{85A73462-E1B6-48F7-AB69-01C6E0C1CBB6}"/>
              </a:ext>
            </a:extLst>
          </p:cNvPr>
          <p:cNvSpPr/>
          <p:nvPr/>
        </p:nvSpPr>
        <p:spPr>
          <a:xfrm>
            <a:off x="235564" y="2859371"/>
            <a:ext cx="6605887" cy="675171"/>
          </a:xfrm>
          <a:custGeom>
            <a:avLst/>
            <a:gdLst>
              <a:gd name="connsiteX0" fmla="*/ 7415788 w 8662416"/>
              <a:gd name="connsiteY0" fmla="*/ 0 h 1188720"/>
              <a:gd name="connsiteX1" fmla="*/ 8464292 w 8662416"/>
              <a:gd name="connsiteY1" fmla="*/ 0 h 1188720"/>
              <a:gd name="connsiteX2" fmla="*/ 8662416 w 8662416"/>
              <a:gd name="connsiteY2" fmla="*/ 198124 h 1188720"/>
              <a:gd name="connsiteX3" fmla="*/ 8662416 w 8662416"/>
              <a:gd name="connsiteY3" fmla="*/ 990596 h 1188720"/>
              <a:gd name="connsiteX4" fmla="*/ 8464292 w 8662416"/>
              <a:gd name="connsiteY4" fmla="*/ 1188720 h 1188720"/>
              <a:gd name="connsiteX5" fmla="*/ 7415788 w 8662416"/>
              <a:gd name="connsiteY5" fmla="*/ 1188720 h 1188720"/>
              <a:gd name="connsiteX6" fmla="*/ 7217664 w 8662416"/>
              <a:gd name="connsiteY6" fmla="*/ 990596 h 1188720"/>
              <a:gd name="connsiteX7" fmla="*/ 7217664 w 8662416"/>
              <a:gd name="connsiteY7" fmla="*/ 198124 h 1188720"/>
              <a:gd name="connsiteX8" fmla="*/ 7415788 w 8662416"/>
              <a:gd name="connsiteY8" fmla="*/ 0 h 1188720"/>
              <a:gd name="connsiteX9" fmla="*/ 5611372 w 8662416"/>
              <a:gd name="connsiteY9" fmla="*/ 0 h 1188720"/>
              <a:gd name="connsiteX10" fmla="*/ 6659876 w 8662416"/>
              <a:gd name="connsiteY10" fmla="*/ 0 h 1188720"/>
              <a:gd name="connsiteX11" fmla="*/ 6858000 w 8662416"/>
              <a:gd name="connsiteY11" fmla="*/ 198124 h 1188720"/>
              <a:gd name="connsiteX12" fmla="*/ 6858000 w 8662416"/>
              <a:gd name="connsiteY12" fmla="*/ 990596 h 1188720"/>
              <a:gd name="connsiteX13" fmla="*/ 6659876 w 8662416"/>
              <a:gd name="connsiteY13" fmla="*/ 1188720 h 1188720"/>
              <a:gd name="connsiteX14" fmla="*/ 5611372 w 8662416"/>
              <a:gd name="connsiteY14" fmla="*/ 1188720 h 1188720"/>
              <a:gd name="connsiteX15" fmla="*/ 5413248 w 8662416"/>
              <a:gd name="connsiteY15" fmla="*/ 990596 h 1188720"/>
              <a:gd name="connsiteX16" fmla="*/ 5413248 w 8662416"/>
              <a:gd name="connsiteY16" fmla="*/ 198124 h 1188720"/>
              <a:gd name="connsiteX17" fmla="*/ 5611372 w 8662416"/>
              <a:gd name="connsiteY17" fmla="*/ 0 h 1188720"/>
              <a:gd name="connsiteX18" fmla="*/ 3806956 w 8662416"/>
              <a:gd name="connsiteY18" fmla="*/ 0 h 1188720"/>
              <a:gd name="connsiteX19" fmla="*/ 4855460 w 8662416"/>
              <a:gd name="connsiteY19" fmla="*/ 0 h 1188720"/>
              <a:gd name="connsiteX20" fmla="*/ 5053584 w 8662416"/>
              <a:gd name="connsiteY20" fmla="*/ 198124 h 1188720"/>
              <a:gd name="connsiteX21" fmla="*/ 5053584 w 8662416"/>
              <a:gd name="connsiteY21" fmla="*/ 990596 h 1188720"/>
              <a:gd name="connsiteX22" fmla="*/ 4855460 w 8662416"/>
              <a:gd name="connsiteY22" fmla="*/ 1188720 h 1188720"/>
              <a:gd name="connsiteX23" fmla="*/ 3806956 w 8662416"/>
              <a:gd name="connsiteY23" fmla="*/ 1188720 h 1188720"/>
              <a:gd name="connsiteX24" fmla="*/ 3608832 w 8662416"/>
              <a:gd name="connsiteY24" fmla="*/ 990596 h 1188720"/>
              <a:gd name="connsiteX25" fmla="*/ 3608832 w 8662416"/>
              <a:gd name="connsiteY25" fmla="*/ 198124 h 1188720"/>
              <a:gd name="connsiteX26" fmla="*/ 3806956 w 8662416"/>
              <a:gd name="connsiteY26" fmla="*/ 0 h 1188720"/>
              <a:gd name="connsiteX27" fmla="*/ 2002540 w 8662416"/>
              <a:gd name="connsiteY27" fmla="*/ 0 h 1188720"/>
              <a:gd name="connsiteX28" fmla="*/ 3051044 w 8662416"/>
              <a:gd name="connsiteY28" fmla="*/ 0 h 1188720"/>
              <a:gd name="connsiteX29" fmla="*/ 3249168 w 8662416"/>
              <a:gd name="connsiteY29" fmla="*/ 198124 h 1188720"/>
              <a:gd name="connsiteX30" fmla="*/ 3249168 w 8662416"/>
              <a:gd name="connsiteY30" fmla="*/ 990596 h 1188720"/>
              <a:gd name="connsiteX31" fmla="*/ 3051044 w 8662416"/>
              <a:gd name="connsiteY31" fmla="*/ 1188720 h 1188720"/>
              <a:gd name="connsiteX32" fmla="*/ 2002540 w 8662416"/>
              <a:gd name="connsiteY32" fmla="*/ 1188720 h 1188720"/>
              <a:gd name="connsiteX33" fmla="*/ 1804416 w 8662416"/>
              <a:gd name="connsiteY33" fmla="*/ 990596 h 1188720"/>
              <a:gd name="connsiteX34" fmla="*/ 1804416 w 8662416"/>
              <a:gd name="connsiteY34" fmla="*/ 198124 h 1188720"/>
              <a:gd name="connsiteX35" fmla="*/ 2002540 w 8662416"/>
              <a:gd name="connsiteY35" fmla="*/ 0 h 1188720"/>
              <a:gd name="connsiteX36" fmla="*/ 198124 w 8662416"/>
              <a:gd name="connsiteY36" fmla="*/ 0 h 1188720"/>
              <a:gd name="connsiteX37" fmla="*/ 1246628 w 8662416"/>
              <a:gd name="connsiteY37" fmla="*/ 0 h 1188720"/>
              <a:gd name="connsiteX38" fmla="*/ 1444752 w 8662416"/>
              <a:gd name="connsiteY38" fmla="*/ 198124 h 1188720"/>
              <a:gd name="connsiteX39" fmla="*/ 1444752 w 8662416"/>
              <a:gd name="connsiteY39" fmla="*/ 990596 h 1188720"/>
              <a:gd name="connsiteX40" fmla="*/ 1246628 w 8662416"/>
              <a:gd name="connsiteY40" fmla="*/ 1188720 h 1188720"/>
              <a:gd name="connsiteX41" fmla="*/ 198124 w 8662416"/>
              <a:gd name="connsiteY41" fmla="*/ 1188720 h 1188720"/>
              <a:gd name="connsiteX42" fmla="*/ 0 w 8662416"/>
              <a:gd name="connsiteY42" fmla="*/ 990596 h 1188720"/>
              <a:gd name="connsiteX43" fmla="*/ 0 w 8662416"/>
              <a:gd name="connsiteY43" fmla="*/ 198124 h 1188720"/>
              <a:gd name="connsiteX44" fmla="*/ 198124 w 8662416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662416" h="1188720">
                <a:moveTo>
                  <a:pt x="7415788" y="0"/>
                </a:moveTo>
                <a:lnTo>
                  <a:pt x="8464292" y="0"/>
                </a:lnTo>
                <a:cubicBezTo>
                  <a:pt x="8573713" y="0"/>
                  <a:pt x="8662416" y="88703"/>
                  <a:pt x="8662416" y="198124"/>
                </a:cubicBezTo>
                <a:lnTo>
                  <a:pt x="8662416" y="990596"/>
                </a:lnTo>
                <a:cubicBezTo>
                  <a:pt x="8662416" y="1100017"/>
                  <a:pt x="8573713" y="1188720"/>
                  <a:pt x="8464292" y="1188720"/>
                </a:cubicBezTo>
                <a:lnTo>
                  <a:pt x="7415788" y="1188720"/>
                </a:lnTo>
                <a:cubicBezTo>
                  <a:pt x="7306367" y="1188720"/>
                  <a:pt x="7217664" y="1100017"/>
                  <a:pt x="7217664" y="990596"/>
                </a:cubicBezTo>
                <a:lnTo>
                  <a:pt x="7217664" y="198124"/>
                </a:lnTo>
                <a:cubicBezTo>
                  <a:pt x="7217664" y="88703"/>
                  <a:pt x="7306367" y="0"/>
                  <a:pt x="7415788" y="0"/>
                </a:cubicBezTo>
                <a:close/>
                <a:moveTo>
                  <a:pt x="5611372" y="0"/>
                </a:moveTo>
                <a:lnTo>
                  <a:pt x="6659876" y="0"/>
                </a:lnTo>
                <a:cubicBezTo>
                  <a:pt x="6769297" y="0"/>
                  <a:pt x="6858000" y="88703"/>
                  <a:pt x="6858000" y="198124"/>
                </a:cubicBezTo>
                <a:lnTo>
                  <a:pt x="6858000" y="990596"/>
                </a:lnTo>
                <a:cubicBezTo>
                  <a:pt x="6858000" y="1100017"/>
                  <a:pt x="6769297" y="1188720"/>
                  <a:pt x="6659876" y="1188720"/>
                </a:cubicBezTo>
                <a:lnTo>
                  <a:pt x="5611372" y="1188720"/>
                </a:lnTo>
                <a:cubicBezTo>
                  <a:pt x="5501951" y="1188720"/>
                  <a:pt x="5413248" y="1100017"/>
                  <a:pt x="5413248" y="990596"/>
                </a:cubicBezTo>
                <a:lnTo>
                  <a:pt x="5413248" y="198124"/>
                </a:lnTo>
                <a:cubicBezTo>
                  <a:pt x="5413248" y="88703"/>
                  <a:pt x="5501951" y="0"/>
                  <a:pt x="5611372" y="0"/>
                </a:cubicBezTo>
                <a:close/>
                <a:moveTo>
                  <a:pt x="3806956" y="0"/>
                </a:moveTo>
                <a:lnTo>
                  <a:pt x="4855460" y="0"/>
                </a:lnTo>
                <a:cubicBezTo>
                  <a:pt x="4964881" y="0"/>
                  <a:pt x="5053584" y="88703"/>
                  <a:pt x="5053584" y="198124"/>
                </a:cubicBezTo>
                <a:lnTo>
                  <a:pt x="5053584" y="990596"/>
                </a:lnTo>
                <a:cubicBezTo>
                  <a:pt x="5053584" y="1100017"/>
                  <a:pt x="4964881" y="1188720"/>
                  <a:pt x="4855460" y="1188720"/>
                </a:cubicBezTo>
                <a:lnTo>
                  <a:pt x="3806956" y="1188720"/>
                </a:lnTo>
                <a:cubicBezTo>
                  <a:pt x="3697535" y="1188720"/>
                  <a:pt x="3608832" y="1100017"/>
                  <a:pt x="3608832" y="990596"/>
                </a:cubicBezTo>
                <a:lnTo>
                  <a:pt x="3608832" y="198124"/>
                </a:lnTo>
                <a:cubicBezTo>
                  <a:pt x="3608832" y="88703"/>
                  <a:pt x="3697535" y="0"/>
                  <a:pt x="3806956" y="0"/>
                </a:cubicBezTo>
                <a:close/>
                <a:moveTo>
                  <a:pt x="2002540" y="0"/>
                </a:moveTo>
                <a:lnTo>
                  <a:pt x="3051044" y="0"/>
                </a:lnTo>
                <a:cubicBezTo>
                  <a:pt x="3160465" y="0"/>
                  <a:pt x="3249168" y="88703"/>
                  <a:pt x="3249168" y="198124"/>
                </a:cubicBezTo>
                <a:lnTo>
                  <a:pt x="3249168" y="990596"/>
                </a:lnTo>
                <a:cubicBezTo>
                  <a:pt x="3249168" y="1100017"/>
                  <a:pt x="3160465" y="1188720"/>
                  <a:pt x="3051044" y="1188720"/>
                </a:cubicBezTo>
                <a:lnTo>
                  <a:pt x="2002540" y="1188720"/>
                </a:lnTo>
                <a:cubicBezTo>
                  <a:pt x="1893119" y="1188720"/>
                  <a:pt x="1804416" y="1100017"/>
                  <a:pt x="1804416" y="990596"/>
                </a:cubicBezTo>
                <a:lnTo>
                  <a:pt x="1804416" y="198124"/>
                </a:lnTo>
                <a:cubicBezTo>
                  <a:pt x="1804416" y="88703"/>
                  <a:pt x="1893119" y="0"/>
                  <a:pt x="2002540" y="0"/>
                </a:cubicBezTo>
                <a:close/>
                <a:moveTo>
                  <a:pt x="198124" y="0"/>
                </a:moveTo>
                <a:lnTo>
                  <a:pt x="1246628" y="0"/>
                </a:lnTo>
                <a:cubicBezTo>
                  <a:pt x="1356049" y="0"/>
                  <a:pt x="1444752" y="88703"/>
                  <a:pt x="1444752" y="198124"/>
                </a:cubicBezTo>
                <a:lnTo>
                  <a:pt x="1444752" y="990596"/>
                </a:lnTo>
                <a:cubicBezTo>
                  <a:pt x="1444752" y="1100017"/>
                  <a:pt x="1356049" y="1188720"/>
                  <a:pt x="1246628" y="1188720"/>
                </a:cubicBezTo>
                <a:lnTo>
                  <a:pt x="198124" y="1188720"/>
                </a:lnTo>
                <a:cubicBezTo>
                  <a:pt x="88703" y="1188720"/>
                  <a:pt x="0" y="1100017"/>
                  <a:pt x="0" y="990596"/>
                </a:cubicBezTo>
                <a:lnTo>
                  <a:pt x="0" y="198124"/>
                </a:lnTo>
                <a:cubicBezTo>
                  <a:pt x="0" y="88703"/>
                  <a:pt x="88703" y="0"/>
                  <a:pt x="198124" y="0"/>
                </a:cubicBezTo>
                <a:close/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sp>
        <p:nvSpPr>
          <p:cNvPr id="167" name="mask text1">
            <a:extLst>
              <a:ext uri="{FF2B5EF4-FFF2-40B4-BE49-F238E27FC236}">
                <a16:creationId xmlns:a16="http://schemas.microsoft.com/office/drawing/2014/main" id="{E111C922-CEA6-4D18-9B15-E1860C0AD849}"/>
              </a:ext>
            </a:extLst>
          </p:cNvPr>
          <p:cNvSpPr/>
          <p:nvPr/>
        </p:nvSpPr>
        <p:spPr>
          <a:xfrm>
            <a:off x="5128287" y="2836193"/>
            <a:ext cx="1101756" cy="675171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8" name="mask text2">
            <a:extLst>
              <a:ext uri="{FF2B5EF4-FFF2-40B4-BE49-F238E27FC236}">
                <a16:creationId xmlns:a16="http://schemas.microsoft.com/office/drawing/2014/main" id="{DC6F46BA-989D-4D72-A8E6-053C57474D61}"/>
              </a:ext>
            </a:extLst>
          </p:cNvPr>
          <p:cNvSpPr/>
          <p:nvPr/>
        </p:nvSpPr>
        <p:spPr>
          <a:xfrm>
            <a:off x="3889463" y="2836193"/>
            <a:ext cx="1101756" cy="675171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69" name="mask text3">
            <a:extLst>
              <a:ext uri="{FF2B5EF4-FFF2-40B4-BE49-F238E27FC236}">
                <a16:creationId xmlns:a16="http://schemas.microsoft.com/office/drawing/2014/main" id="{324E5953-9E8C-43DF-8841-51DFAB6E5239}"/>
              </a:ext>
            </a:extLst>
          </p:cNvPr>
          <p:cNvSpPr/>
          <p:nvPr/>
        </p:nvSpPr>
        <p:spPr>
          <a:xfrm>
            <a:off x="2652046" y="2866259"/>
            <a:ext cx="1101756" cy="675171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0" name="mask text4">
            <a:extLst>
              <a:ext uri="{FF2B5EF4-FFF2-40B4-BE49-F238E27FC236}">
                <a16:creationId xmlns:a16="http://schemas.microsoft.com/office/drawing/2014/main" id="{70148866-AAC9-4B78-BD76-B8F036ABC041}"/>
              </a:ext>
            </a:extLst>
          </p:cNvPr>
          <p:cNvSpPr/>
          <p:nvPr/>
        </p:nvSpPr>
        <p:spPr>
          <a:xfrm>
            <a:off x="1439939" y="2850455"/>
            <a:ext cx="1101756" cy="675171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1" name="mask text5">
            <a:extLst>
              <a:ext uri="{FF2B5EF4-FFF2-40B4-BE49-F238E27FC236}">
                <a16:creationId xmlns:a16="http://schemas.microsoft.com/office/drawing/2014/main" id="{CBBA5E81-3ACC-4290-907E-574676BE2747}"/>
              </a:ext>
            </a:extLst>
          </p:cNvPr>
          <p:cNvSpPr/>
          <p:nvPr/>
        </p:nvSpPr>
        <p:spPr>
          <a:xfrm>
            <a:off x="233205" y="2859371"/>
            <a:ext cx="1101756" cy="675171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2" name="arrow1">
            <a:extLst>
              <a:ext uri="{FF2B5EF4-FFF2-40B4-BE49-F238E27FC236}">
                <a16:creationId xmlns:a16="http://schemas.microsoft.com/office/drawing/2014/main" id="{A772C220-46DF-40E6-A55E-5818585CBF83}"/>
              </a:ext>
            </a:extLst>
          </p:cNvPr>
          <p:cNvSpPr/>
          <p:nvPr/>
        </p:nvSpPr>
        <p:spPr>
          <a:xfrm>
            <a:off x="5535191" y="516654"/>
            <a:ext cx="418388" cy="405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73" name="arrow2">
            <a:extLst>
              <a:ext uri="{FF2B5EF4-FFF2-40B4-BE49-F238E27FC236}">
                <a16:creationId xmlns:a16="http://schemas.microsoft.com/office/drawing/2014/main" id="{994A244C-59C4-4941-B399-2ED621807FB1}"/>
              </a:ext>
            </a:extLst>
          </p:cNvPr>
          <p:cNvSpPr/>
          <p:nvPr/>
        </p:nvSpPr>
        <p:spPr>
          <a:xfrm>
            <a:off x="4220341" y="518054"/>
            <a:ext cx="418388" cy="405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4" name="arrow3">
            <a:extLst>
              <a:ext uri="{FF2B5EF4-FFF2-40B4-BE49-F238E27FC236}">
                <a16:creationId xmlns:a16="http://schemas.microsoft.com/office/drawing/2014/main" id="{AC9EC490-0120-406C-B9EB-0ED925793560}"/>
              </a:ext>
            </a:extLst>
          </p:cNvPr>
          <p:cNvSpPr/>
          <p:nvPr/>
        </p:nvSpPr>
        <p:spPr>
          <a:xfrm>
            <a:off x="2999360" y="488802"/>
            <a:ext cx="418388" cy="405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5" name="arrow4">
            <a:extLst>
              <a:ext uri="{FF2B5EF4-FFF2-40B4-BE49-F238E27FC236}">
                <a16:creationId xmlns:a16="http://schemas.microsoft.com/office/drawing/2014/main" id="{E5C42A16-8754-4699-9D0D-604FFCBD2080}"/>
              </a:ext>
            </a:extLst>
          </p:cNvPr>
          <p:cNvSpPr/>
          <p:nvPr/>
        </p:nvSpPr>
        <p:spPr>
          <a:xfrm>
            <a:off x="1784411" y="485700"/>
            <a:ext cx="418388" cy="405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6" name="arrow5">
            <a:extLst>
              <a:ext uri="{FF2B5EF4-FFF2-40B4-BE49-F238E27FC236}">
                <a16:creationId xmlns:a16="http://schemas.microsoft.com/office/drawing/2014/main" id="{B92F9255-BA71-4E5F-B872-7E0FA773D8B8}"/>
              </a:ext>
            </a:extLst>
          </p:cNvPr>
          <p:cNvSpPr/>
          <p:nvPr/>
        </p:nvSpPr>
        <p:spPr>
          <a:xfrm>
            <a:off x="543643" y="488801"/>
            <a:ext cx="418388" cy="405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177" name="right1">
            <a:extLst>
              <a:ext uri="{FF2B5EF4-FFF2-40B4-BE49-F238E27FC236}">
                <a16:creationId xmlns:a16="http://schemas.microsoft.com/office/drawing/2014/main" id="{2E2046E0-BDEA-4634-B0F7-74E5CCD5BC9E}"/>
              </a:ext>
            </a:extLst>
          </p:cNvPr>
          <p:cNvSpPr/>
          <p:nvPr/>
        </p:nvSpPr>
        <p:spPr>
          <a:xfrm>
            <a:off x="5551993" y="3561771"/>
            <a:ext cx="354190" cy="250488"/>
          </a:xfrm>
          <a:custGeom>
            <a:avLst/>
            <a:gdLst/>
            <a:ahLst/>
            <a:cxnLst/>
            <a:rect l="l" t="t" r="r" b="b"/>
            <a:pathLst>
              <a:path w="464455" h="441015">
                <a:moveTo>
                  <a:pt x="452735" y="0"/>
                </a:moveTo>
                <a:lnTo>
                  <a:pt x="464455" y="16743"/>
                </a:lnTo>
                <a:cubicBezTo>
                  <a:pt x="416681" y="52685"/>
                  <a:pt x="363550" y="108049"/>
                  <a:pt x="305060" y="182835"/>
                </a:cubicBezTo>
                <a:cubicBezTo>
                  <a:pt x="246571" y="257621"/>
                  <a:pt x="201922" y="327496"/>
                  <a:pt x="171115" y="392459"/>
                </a:cubicBezTo>
                <a:lnTo>
                  <a:pt x="146335" y="409203"/>
                </a:lnTo>
                <a:cubicBezTo>
                  <a:pt x="125797" y="423490"/>
                  <a:pt x="111844" y="434094"/>
                  <a:pt x="104477" y="441015"/>
                </a:cubicBezTo>
                <a:cubicBezTo>
                  <a:pt x="101575" y="430522"/>
                  <a:pt x="95213" y="413332"/>
                  <a:pt x="85390" y="389446"/>
                </a:cubicBezTo>
                <a:lnTo>
                  <a:pt x="76014" y="367679"/>
                </a:lnTo>
                <a:cubicBezTo>
                  <a:pt x="62619" y="336426"/>
                  <a:pt x="50173" y="313320"/>
                  <a:pt x="38676" y="298363"/>
                </a:cubicBezTo>
                <a:cubicBezTo>
                  <a:pt x="27179" y="283406"/>
                  <a:pt x="14287" y="273471"/>
                  <a:pt x="0" y="268560"/>
                </a:cubicBezTo>
                <a:cubicBezTo>
                  <a:pt x="24110" y="243110"/>
                  <a:pt x="46211" y="230386"/>
                  <a:pt x="66303" y="230386"/>
                </a:cubicBezTo>
                <a:cubicBezTo>
                  <a:pt x="83492" y="230386"/>
                  <a:pt x="102580" y="253714"/>
                  <a:pt x="123564" y="300372"/>
                </a:cubicBezTo>
                <a:lnTo>
                  <a:pt x="133945" y="323812"/>
                </a:lnTo>
                <a:cubicBezTo>
                  <a:pt x="171673" y="260188"/>
                  <a:pt x="220117" y="198350"/>
                  <a:pt x="279276" y="138298"/>
                </a:cubicBezTo>
                <a:cubicBezTo>
                  <a:pt x="338435" y="78246"/>
                  <a:pt x="396255" y="32146"/>
                  <a:pt x="45273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sp>
        <p:nvSpPr>
          <p:cNvPr id="178" name="right2">
            <a:extLst>
              <a:ext uri="{FF2B5EF4-FFF2-40B4-BE49-F238E27FC236}">
                <a16:creationId xmlns:a16="http://schemas.microsoft.com/office/drawing/2014/main" id="{AC702F1B-AD31-4B19-BAC8-9F33A25C8A76}"/>
              </a:ext>
            </a:extLst>
          </p:cNvPr>
          <p:cNvSpPr/>
          <p:nvPr/>
        </p:nvSpPr>
        <p:spPr>
          <a:xfrm>
            <a:off x="4270718" y="3548833"/>
            <a:ext cx="354190" cy="250488"/>
          </a:xfrm>
          <a:custGeom>
            <a:avLst/>
            <a:gdLst/>
            <a:ahLst/>
            <a:cxnLst/>
            <a:rect l="l" t="t" r="r" b="b"/>
            <a:pathLst>
              <a:path w="464455" h="441015">
                <a:moveTo>
                  <a:pt x="452735" y="0"/>
                </a:moveTo>
                <a:lnTo>
                  <a:pt x="464455" y="16743"/>
                </a:lnTo>
                <a:cubicBezTo>
                  <a:pt x="416681" y="52685"/>
                  <a:pt x="363550" y="108049"/>
                  <a:pt x="305060" y="182835"/>
                </a:cubicBezTo>
                <a:cubicBezTo>
                  <a:pt x="246571" y="257621"/>
                  <a:pt x="201922" y="327496"/>
                  <a:pt x="171115" y="392459"/>
                </a:cubicBezTo>
                <a:lnTo>
                  <a:pt x="146335" y="409203"/>
                </a:lnTo>
                <a:cubicBezTo>
                  <a:pt x="125797" y="423490"/>
                  <a:pt x="111844" y="434094"/>
                  <a:pt x="104477" y="441015"/>
                </a:cubicBezTo>
                <a:cubicBezTo>
                  <a:pt x="101575" y="430522"/>
                  <a:pt x="95213" y="413332"/>
                  <a:pt x="85390" y="389446"/>
                </a:cubicBezTo>
                <a:lnTo>
                  <a:pt x="76014" y="367679"/>
                </a:lnTo>
                <a:cubicBezTo>
                  <a:pt x="62619" y="336426"/>
                  <a:pt x="50173" y="313320"/>
                  <a:pt x="38676" y="298363"/>
                </a:cubicBezTo>
                <a:cubicBezTo>
                  <a:pt x="27179" y="283406"/>
                  <a:pt x="14287" y="273471"/>
                  <a:pt x="0" y="268560"/>
                </a:cubicBezTo>
                <a:cubicBezTo>
                  <a:pt x="24110" y="243110"/>
                  <a:pt x="46211" y="230386"/>
                  <a:pt x="66303" y="230386"/>
                </a:cubicBezTo>
                <a:cubicBezTo>
                  <a:pt x="83492" y="230386"/>
                  <a:pt x="102580" y="253714"/>
                  <a:pt x="123564" y="300372"/>
                </a:cubicBezTo>
                <a:lnTo>
                  <a:pt x="133945" y="323812"/>
                </a:lnTo>
                <a:cubicBezTo>
                  <a:pt x="171673" y="260188"/>
                  <a:pt x="220117" y="198350"/>
                  <a:pt x="279276" y="138298"/>
                </a:cubicBezTo>
                <a:cubicBezTo>
                  <a:pt x="338435" y="78246"/>
                  <a:pt x="396255" y="32146"/>
                  <a:pt x="45273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sp>
        <p:nvSpPr>
          <p:cNvPr id="179" name="right3">
            <a:extLst>
              <a:ext uri="{FF2B5EF4-FFF2-40B4-BE49-F238E27FC236}">
                <a16:creationId xmlns:a16="http://schemas.microsoft.com/office/drawing/2014/main" id="{9FB8732A-A0D3-4389-8A9E-7639B9521A31}"/>
              </a:ext>
            </a:extLst>
          </p:cNvPr>
          <p:cNvSpPr/>
          <p:nvPr/>
        </p:nvSpPr>
        <p:spPr>
          <a:xfrm>
            <a:off x="3021629" y="3581317"/>
            <a:ext cx="354190" cy="250488"/>
          </a:xfrm>
          <a:custGeom>
            <a:avLst/>
            <a:gdLst/>
            <a:ahLst/>
            <a:cxnLst/>
            <a:rect l="l" t="t" r="r" b="b"/>
            <a:pathLst>
              <a:path w="464455" h="441015">
                <a:moveTo>
                  <a:pt x="452735" y="0"/>
                </a:moveTo>
                <a:lnTo>
                  <a:pt x="464455" y="16743"/>
                </a:lnTo>
                <a:cubicBezTo>
                  <a:pt x="416681" y="52685"/>
                  <a:pt x="363550" y="108049"/>
                  <a:pt x="305060" y="182835"/>
                </a:cubicBezTo>
                <a:cubicBezTo>
                  <a:pt x="246571" y="257621"/>
                  <a:pt x="201922" y="327496"/>
                  <a:pt x="171115" y="392459"/>
                </a:cubicBezTo>
                <a:lnTo>
                  <a:pt x="146335" y="409203"/>
                </a:lnTo>
                <a:cubicBezTo>
                  <a:pt x="125797" y="423490"/>
                  <a:pt x="111844" y="434094"/>
                  <a:pt x="104477" y="441015"/>
                </a:cubicBezTo>
                <a:cubicBezTo>
                  <a:pt x="101575" y="430522"/>
                  <a:pt x="95213" y="413332"/>
                  <a:pt x="85390" y="389446"/>
                </a:cubicBezTo>
                <a:lnTo>
                  <a:pt x="76014" y="367679"/>
                </a:lnTo>
                <a:cubicBezTo>
                  <a:pt x="62619" y="336426"/>
                  <a:pt x="50173" y="313320"/>
                  <a:pt x="38676" y="298363"/>
                </a:cubicBezTo>
                <a:cubicBezTo>
                  <a:pt x="27179" y="283406"/>
                  <a:pt x="14287" y="273471"/>
                  <a:pt x="0" y="268560"/>
                </a:cubicBezTo>
                <a:cubicBezTo>
                  <a:pt x="24110" y="243110"/>
                  <a:pt x="46211" y="230386"/>
                  <a:pt x="66303" y="230386"/>
                </a:cubicBezTo>
                <a:cubicBezTo>
                  <a:pt x="83492" y="230386"/>
                  <a:pt x="102580" y="253714"/>
                  <a:pt x="123564" y="300372"/>
                </a:cubicBezTo>
                <a:lnTo>
                  <a:pt x="133945" y="323812"/>
                </a:lnTo>
                <a:cubicBezTo>
                  <a:pt x="171673" y="260188"/>
                  <a:pt x="220117" y="198350"/>
                  <a:pt x="279276" y="138298"/>
                </a:cubicBezTo>
                <a:cubicBezTo>
                  <a:pt x="338435" y="78246"/>
                  <a:pt x="396255" y="32146"/>
                  <a:pt x="45273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sp>
        <p:nvSpPr>
          <p:cNvPr id="180" name="right4">
            <a:extLst>
              <a:ext uri="{FF2B5EF4-FFF2-40B4-BE49-F238E27FC236}">
                <a16:creationId xmlns:a16="http://schemas.microsoft.com/office/drawing/2014/main" id="{F6560AB5-A852-48FA-8AA6-B458F81BED81}"/>
              </a:ext>
            </a:extLst>
          </p:cNvPr>
          <p:cNvSpPr/>
          <p:nvPr/>
        </p:nvSpPr>
        <p:spPr>
          <a:xfrm>
            <a:off x="1813939" y="3561771"/>
            <a:ext cx="354190" cy="250488"/>
          </a:xfrm>
          <a:custGeom>
            <a:avLst/>
            <a:gdLst/>
            <a:ahLst/>
            <a:cxnLst/>
            <a:rect l="l" t="t" r="r" b="b"/>
            <a:pathLst>
              <a:path w="464455" h="441015">
                <a:moveTo>
                  <a:pt x="452735" y="0"/>
                </a:moveTo>
                <a:lnTo>
                  <a:pt x="464455" y="16743"/>
                </a:lnTo>
                <a:cubicBezTo>
                  <a:pt x="416681" y="52685"/>
                  <a:pt x="363550" y="108049"/>
                  <a:pt x="305060" y="182835"/>
                </a:cubicBezTo>
                <a:cubicBezTo>
                  <a:pt x="246571" y="257621"/>
                  <a:pt x="201922" y="327496"/>
                  <a:pt x="171115" y="392459"/>
                </a:cubicBezTo>
                <a:lnTo>
                  <a:pt x="146335" y="409203"/>
                </a:lnTo>
                <a:cubicBezTo>
                  <a:pt x="125797" y="423490"/>
                  <a:pt x="111844" y="434094"/>
                  <a:pt x="104477" y="441015"/>
                </a:cubicBezTo>
                <a:cubicBezTo>
                  <a:pt x="101575" y="430522"/>
                  <a:pt x="95213" y="413332"/>
                  <a:pt x="85390" y="389446"/>
                </a:cubicBezTo>
                <a:lnTo>
                  <a:pt x="76014" y="367679"/>
                </a:lnTo>
                <a:cubicBezTo>
                  <a:pt x="62619" y="336426"/>
                  <a:pt x="50173" y="313320"/>
                  <a:pt x="38676" y="298363"/>
                </a:cubicBezTo>
                <a:cubicBezTo>
                  <a:pt x="27179" y="283406"/>
                  <a:pt x="14287" y="273471"/>
                  <a:pt x="0" y="268560"/>
                </a:cubicBezTo>
                <a:cubicBezTo>
                  <a:pt x="24110" y="243110"/>
                  <a:pt x="46211" y="230386"/>
                  <a:pt x="66303" y="230386"/>
                </a:cubicBezTo>
                <a:cubicBezTo>
                  <a:pt x="83492" y="230386"/>
                  <a:pt x="102580" y="253714"/>
                  <a:pt x="123564" y="300372"/>
                </a:cubicBezTo>
                <a:lnTo>
                  <a:pt x="133945" y="323812"/>
                </a:lnTo>
                <a:cubicBezTo>
                  <a:pt x="171673" y="260188"/>
                  <a:pt x="220117" y="198350"/>
                  <a:pt x="279276" y="138298"/>
                </a:cubicBezTo>
                <a:cubicBezTo>
                  <a:pt x="338435" y="78246"/>
                  <a:pt x="396255" y="32146"/>
                  <a:pt x="45273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sp>
        <p:nvSpPr>
          <p:cNvPr id="181" name="right5">
            <a:extLst>
              <a:ext uri="{FF2B5EF4-FFF2-40B4-BE49-F238E27FC236}">
                <a16:creationId xmlns:a16="http://schemas.microsoft.com/office/drawing/2014/main" id="{0094CD8D-319D-4574-8D8B-1B56F3222089}"/>
              </a:ext>
            </a:extLst>
          </p:cNvPr>
          <p:cNvSpPr/>
          <p:nvPr/>
        </p:nvSpPr>
        <p:spPr>
          <a:xfrm>
            <a:off x="571532" y="3581317"/>
            <a:ext cx="354190" cy="250488"/>
          </a:xfrm>
          <a:custGeom>
            <a:avLst/>
            <a:gdLst/>
            <a:ahLst/>
            <a:cxnLst/>
            <a:rect l="l" t="t" r="r" b="b"/>
            <a:pathLst>
              <a:path w="464455" h="441015">
                <a:moveTo>
                  <a:pt x="452735" y="0"/>
                </a:moveTo>
                <a:lnTo>
                  <a:pt x="464455" y="16743"/>
                </a:lnTo>
                <a:cubicBezTo>
                  <a:pt x="416681" y="52685"/>
                  <a:pt x="363550" y="108049"/>
                  <a:pt x="305060" y="182835"/>
                </a:cubicBezTo>
                <a:cubicBezTo>
                  <a:pt x="246571" y="257621"/>
                  <a:pt x="201922" y="327496"/>
                  <a:pt x="171115" y="392459"/>
                </a:cubicBezTo>
                <a:lnTo>
                  <a:pt x="146335" y="409203"/>
                </a:lnTo>
                <a:cubicBezTo>
                  <a:pt x="125797" y="423490"/>
                  <a:pt x="111844" y="434094"/>
                  <a:pt x="104477" y="441015"/>
                </a:cubicBezTo>
                <a:cubicBezTo>
                  <a:pt x="101575" y="430522"/>
                  <a:pt x="95213" y="413332"/>
                  <a:pt x="85390" y="389446"/>
                </a:cubicBezTo>
                <a:lnTo>
                  <a:pt x="76014" y="367679"/>
                </a:lnTo>
                <a:cubicBezTo>
                  <a:pt x="62619" y="336426"/>
                  <a:pt x="50173" y="313320"/>
                  <a:pt x="38676" y="298363"/>
                </a:cubicBezTo>
                <a:cubicBezTo>
                  <a:pt x="27179" y="283406"/>
                  <a:pt x="14287" y="273471"/>
                  <a:pt x="0" y="268560"/>
                </a:cubicBezTo>
                <a:cubicBezTo>
                  <a:pt x="24110" y="243110"/>
                  <a:pt x="46211" y="230386"/>
                  <a:pt x="66303" y="230386"/>
                </a:cubicBezTo>
                <a:cubicBezTo>
                  <a:pt x="83492" y="230386"/>
                  <a:pt x="102580" y="253714"/>
                  <a:pt x="123564" y="300372"/>
                </a:cubicBezTo>
                <a:lnTo>
                  <a:pt x="133945" y="323812"/>
                </a:lnTo>
                <a:cubicBezTo>
                  <a:pt x="171673" y="260188"/>
                  <a:pt x="220117" y="198350"/>
                  <a:pt x="279276" y="138298"/>
                </a:cubicBezTo>
                <a:cubicBezTo>
                  <a:pt x="338435" y="78246"/>
                  <a:pt x="396255" y="32146"/>
                  <a:pt x="45273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600"/>
          </a:p>
        </p:txBody>
      </p:sp>
      <p:cxnSp>
        <p:nvCxnSpPr>
          <p:cNvPr id="182" name="line1">
            <a:extLst>
              <a:ext uri="{FF2B5EF4-FFF2-40B4-BE49-F238E27FC236}">
                <a16:creationId xmlns:a16="http://schemas.microsoft.com/office/drawing/2014/main" id="{6C6E5B9C-3FCF-427B-A036-E28F125BAA07}"/>
              </a:ext>
            </a:extLst>
          </p:cNvPr>
          <p:cNvCxnSpPr>
            <a:cxnSpLocks/>
            <a:stCxn id="151" idx="2"/>
            <a:endCxn id="168" idx="0"/>
          </p:cNvCxnSpPr>
          <p:nvPr/>
        </p:nvCxnSpPr>
        <p:spPr>
          <a:xfrm flipH="1">
            <a:off x="4440341" y="1656645"/>
            <a:ext cx="1197672" cy="117954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line2">
            <a:extLst>
              <a:ext uri="{FF2B5EF4-FFF2-40B4-BE49-F238E27FC236}">
                <a16:creationId xmlns:a16="http://schemas.microsoft.com/office/drawing/2014/main" id="{925EBE4C-31D6-4F19-8527-718262DBD1B5}"/>
              </a:ext>
            </a:extLst>
          </p:cNvPr>
          <p:cNvCxnSpPr>
            <a:cxnSpLocks/>
            <a:stCxn id="152" idx="2"/>
            <a:endCxn id="169" idx="0"/>
          </p:cNvCxnSpPr>
          <p:nvPr/>
        </p:nvCxnSpPr>
        <p:spPr>
          <a:xfrm flipH="1">
            <a:off x="3202924" y="1665088"/>
            <a:ext cx="1232646" cy="120117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3">
            <a:extLst>
              <a:ext uri="{FF2B5EF4-FFF2-40B4-BE49-F238E27FC236}">
                <a16:creationId xmlns:a16="http://schemas.microsoft.com/office/drawing/2014/main" id="{41C47FFA-6141-4575-A2DE-73633126FE2C}"/>
              </a:ext>
            </a:extLst>
          </p:cNvPr>
          <p:cNvCxnSpPr>
            <a:cxnSpLocks/>
            <a:stCxn id="153" idx="2"/>
            <a:endCxn id="167" idx="0"/>
          </p:cNvCxnSpPr>
          <p:nvPr/>
        </p:nvCxnSpPr>
        <p:spPr>
          <a:xfrm>
            <a:off x="3208554" y="1643256"/>
            <a:ext cx="2470611" cy="119293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line4">
            <a:extLst>
              <a:ext uri="{FF2B5EF4-FFF2-40B4-BE49-F238E27FC236}">
                <a16:creationId xmlns:a16="http://schemas.microsoft.com/office/drawing/2014/main" id="{16C244EF-8C25-45C2-8377-3CA81E3309B4}"/>
              </a:ext>
            </a:extLst>
          </p:cNvPr>
          <p:cNvCxnSpPr>
            <a:cxnSpLocks/>
            <a:stCxn id="154" idx="2"/>
            <a:endCxn id="171" idx="0"/>
          </p:cNvCxnSpPr>
          <p:nvPr/>
        </p:nvCxnSpPr>
        <p:spPr>
          <a:xfrm flipH="1">
            <a:off x="784083" y="1643255"/>
            <a:ext cx="1206734" cy="121611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line5">
            <a:extLst>
              <a:ext uri="{FF2B5EF4-FFF2-40B4-BE49-F238E27FC236}">
                <a16:creationId xmlns:a16="http://schemas.microsoft.com/office/drawing/2014/main" id="{571F4173-B97C-4230-B8D6-284B526C8323}"/>
              </a:ext>
            </a:extLst>
          </p:cNvPr>
          <p:cNvCxnSpPr>
            <a:cxnSpLocks/>
            <a:stCxn id="155" idx="2"/>
            <a:endCxn id="170" idx="0"/>
          </p:cNvCxnSpPr>
          <p:nvPr/>
        </p:nvCxnSpPr>
        <p:spPr>
          <a:xfrm>
            <a:off x="784986" y="1621719"/>
            <a:ext cx="1205831" cy="122873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ry again">
            <a:extLst>
              <a:ext uri="{FF2B5EF4-FFF2-40B4-BE49-F238E27FC236}">
                <a16:creationId xmlns:a16="http://schemas.microsoft.com/office/drawing/2014/main" id="{58E90871-9FA2-40E9-A45E-80DF872EDB8C}"/>
              </a:ext>
            </a:extLst>
          </p:cNvPr>
          <p:cNvSpPr/>
          <p:nvPr/>
        </p:nvSpPr>
        <p:spPr>
          <a:xfrm>
            <a:off x="1638296" y="1883822"/>
            <a:ext cx="3051274" cy="7897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Sorry incorrect answer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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Try again.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sp>
        <p:nvSpPr>
          <p:cNvPr id="16" name="سهم: لليمين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8A0E25-9C98-4BF2-BF6C-E47C415C1C95}"/>
              </a:ext>
            </a:extLst>
          </p:cNvPr>
          <p:cNvSpPr/>
          <p:nvPr/>
        </p:nvSpPr>
        <p:spPr>
          <a:xfrm>
            <a:off x="7187709" y="2195307"/>
            <a:ext cx="1009803" cy="545486"/>
          </a:xfrm>
          <a:prstGeom prst="rightArrow">
            <a:avLst/>
          </a:prstGeom>
          <a:solidFill>
            <a:schemeClr val="tx1"/>
          </a:solidFill>
          <a:ln>
            <a:solidFill>
              <a:srgbClr val="E89485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E89485"/>
                </a:solidFill>
              </a:rPr>
              <a:t>Next</a:t>
            </a:r>
            <a:endParaRPr lang="ar-SA" b="1" dirty="0">
              <a:solidFill>
                <a:srgbClr val="E89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175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75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4" grpId="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2" grpId="1" animBg="1"/>
      <p:bldP spid="172" grpId="2" animBg="1"/>
      <p:bldP spid="172" grpId="3" animBg="1"/>
      <p:bldP spid="172" grpId="4" animBg="1"/>
      <p:bldP spid="172" grpId="5" animBg="1"/>
      <p:bldP spid="172" grpId="6" animBg="1"/>
      <p:bldP spid="173" grpId="0" animBg="1"/>
      <p:bldP spid="173" grpId="1" animBg="1"/>
      <p:bldP spid="173" grpId="2" animBg="1"/>
      <p:bldP spid="173" grpId="3" animBg="1"/>
      <p:bldP spid="173" grpId="4" animBg="1"/>
      <p:bldP spid="173" grpId="5" animBg="1"/>
      <p:bldP spid="173" grpId="6" animBg="1"/>
      <p:bldP spid="174" grpId="0" animBg="1"/>
      <p:bldP spid="174" grpId="1" animBg="1"/>
      <p:bldP spid="174" grpId="2" animBg="1"/>
      <p:bldP spid="174" grpId="3" animBg="1"/>
      <p:bldP spid="174" grpId="4" animBg="1"/>
      <p:bldP spid="174" grpId="5" animBg="1"/>
      <p:bldP spid="174" grpId="6" animBg="1"/>
      <p:bldP spid="175" grpId="0" animBg="1"/>
      <p:bldP spid="175" grpId="1" animBg="1"/>
      <p:bldP spid="175" grpId="2" animBg="1"/>
      <p:bldP spid="175" grpId="3" animBg="1"/>
      <p:bldP spid="175" grpId="4" animBg="1"/>
      <p:bldP spid="175" grpId="5" animBg="1"/>
      <p:bldP spid="175" grpId="6" animBg="1"/>
      <p:bldP spid="176" grpId="0" animBg="1"/>
      <p:bldP spid="176" grpId="1" animBg="1"/>
      <p:bldP spid="176" grpId="2" animBg="1"/>
      <p:bldP spid="176" grpId="3" animBg="1"/>
      <p:bldP spid="176" grpId="4" animBg="1"/>
      <p:bldP spid="176" grpId="5" animBg="1"/>
      <p:bldP spid="176" grpId="6" animBg="1"/>
      <p:bldP spid="177" grpId="0" animBg="1"/>
      <p:bldP spid="178" grpId="0" animBg="1"/>
      <p:bldP spid="179" grpId="0" animBg="1"/>
      <p:bldP spid="180" grpId="0" animBg="1"/>
      <p:bldP spid="181" grpId="0" animBg="1"/>
      <p:bldP spid="187" grpId="0" animBg="1"/>
      <p:bldP spid="187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428275"/>
            <a:ext cx="2913362" cy="23929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4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(I Wonder What Happened)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Grammar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24/7/1442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1032" name="Picture 8" descr="نتيجة الصورة لـ wonder picart">
            <a:extLst>
              <a:ext uri="{FF2B5EF4-FFF2-40B4-BE49-F238E27FC236}">
                <a16:creationId xmlns:a16="http://schemas.microsoft.com/office/drawing/2014/main" id="{0DBA264B-D821-4771-B85F-D1B4382C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2" y="1396165"/>
            <a:ext cx="2272825" cy="26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>
            <a:extLst>
              <a:ext uri="{FF2B5EF4-FFF2-40B4-BE49-F238E27FC236}">
                <a16:creationId xmlns:a16="http://schemas.microsoft.com/office/drawing/2014/main" id="{4CB47162-0B93-42B5-8996-B919FE1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" y="257898"/>
            <a:ext cx="2130284" cy="1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siness people having troubles at work">
            <a:extLst>
              <a:ext uri="{FF2B5EF4-FFF2-40B4-BE49-F238E27FC236}">
                <a16:creationId xmlns:a16="http://schemas.microsoft.com/office/drawing/2014/main" id="{6D7AABBC-D0E9-4D5B-9D11-A6800C1D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0F4FF"/>
              </a:clrFrom>
              <a:clrTo>
                <a:srgbClr val="F0F4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5710" r="49042"/>
          <a:stretch/>
        </p:blipFill>
        <p:spPr bwMode="auto">
          <a:xfrm>
            <a:off x="1826649" y="1592580"/>
            <a:ext cx="1776318" cy="2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تيجة الصورة لـ question mark clipart">
            <a:extLst>
              <a:ext uri="{FF2B5EF4-FFF2-40B4-BE49-F238E27FC236}">
                <a16:creationId xmlns:a16="http://schemas.microsoft.com/office/drawing/2014/main" id="{B838F5DD-F84B-4B56-A3BF-0552D21D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4" y="2101938"/>
            <a:ext cx="1042846" cy="7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9" y="1747158"/>
            <a:ext cx="5642744" cy="1227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the 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past perfect 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to indicate an action.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“ </a:t>
            </a:r>
            <a:r>
              <a:rPr lang="en-US" sz="1600" b="1" dirty="0">
                <a:solidFill>
                  <a:srgbClr val="92D050"/>
                </a:solidFill>
                <a:latin typeface="Bell MT" panose="02020503060305020303" pitchFamily="18" charset="0"/>
              </a:rPr>
              <a:t>must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" to assure an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“</a:t>
            </a:r>
            <a:r>
              <a:rPr lang="en-US" sz="1600" b="1" dirty="0">
                <a:solidFill>
                  <a:srgbClr val="00B0F0"/>
                </a:solidFill>
                <a:latin typeface="Bell MT" panose="02020503060305020303" pitchFamily="18" charset="0"/>
              </a:rPr>
              <a:t>can’t / couldn’t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" to negate a statement.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may / might  / could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" correctly.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56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E077BFA-1AA5-4F93-811B-28AD496FD7B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480" y="871921"/>
            <a:ext cx="2194228" cy="27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Timeline&#10;&#10;Description automatically generated">
            <a:extLst>
              <a:ext uri="{FF2B5EF4-FFF2-40B4-BE49-F238E27FC236}">
                <a16:creationId xmlns:a16="http://schemas.microsoft.com/office/drawing/2014/main" id="{579081C4-DCD4-45AD-83A8-A313472123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/>
          <a:stretch/>
        </p:blipFill>
        <p:spPr>
          <a:xfrm>
            <a:off x="188464" y="210837"/>
            <a:ext cx="8774052" cy="412750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03620" y="702252"/>
            <a:ext cx="19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A79F0B05-5668-4C12-A111-536DF8053DD4}"/>
              </a:ext>
            </a:extLst>
          </p:cNvPr>
          <p:cNvCxnSpPr>
            <a:cxnSpLocks/>
          </p:cNvCxnSpPr>
          <p:nvPr/>
        </p:nvCxnSpPr>
        <p:spPr>
          <a:xfrm>
            <a:off x="403620" y="1037532"/>
            <a:ext cx="723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403620" y="1281372"/>
            <a:ext cx="201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669</Words>
  <Application>Microsoft Office PowerPoint</Application>
  <PresentationFormat>عرض على الشاشة (16:9)</PresentationFormat>
  <Paragraphs>208</Paragraphs>
  <Slides>34</Slides>
  <Notes>33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1" baseType="lpstr">
      <vt:lpstr>Bell MT</vt:lpstr>
      <vt:lpstr>Wingdings</vt:lpstr>
      <vt:lpstr>Calibri</vt:lpstr>
      <vt:lpstr>Comic Sans MS</vt:lpstr>
      <vt:lpstr>Playfair Display</vt:lpstr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374</cp:revision>
  <dcterms:modified xsi:type="dcterms:W3CDTF">2021-03-08T14:46:33Z</dcterms:modified>
</cp:coreProperties>
</file>