
<file path=[Content_Types].xml><?xml version="1.0" encoding="utf-8"?>
<Types xmlns="http://schemas.openxmlformats.org/package/2006/content-types">
  <Default Extension="A" ContentType="image/jpeg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6"/>
  </p:notesMasterIdLst>
  <p:sldIdLst>
    <p:sldId id="1150" r:id="rId2"/>
    <p:sldId id="258" r:id="rId3"/>
    <p:sldId id="1162" r:id="rId4"/>
    <p:sldId id="1163" r:id="rId5"/>
    <p:sldId id="1165" r:id="rId6"/>
    <p:sldId id="1168" r:id="rId7"/>
    <p:sldId id="1285" r:id="rId8"/>
    <p:sldId id="1279" r:id="rId9"/>
    <p:sldId id="1280" r:id="rId10"/>
    <p:sldId id="1310" r:id="rId11"/>
    <p:sldId id="1320" r:id="rId12"/>
    <p:sldId id="1322" r:id="rId13"/>
    <p:sldId id="1321" r:id="rId14"/>
    <p:sldId id="1243" r:id="rId15"/>
    <p:sldId id="1319" r:id="rId16"/>
    <p:sldId id="1311" r:id="rId17"/>
    <p:sldId id="1323" r:id="rId18"/>
    <p:sldId id="1228" r:id="rId19"/>
    <p:sldId id="1293" r:id="rId20"/>
    <p:sldId id="1304" r:id="rId21"/>
    <p:sldId id="1317" r:id="rId22"/>
    <p:sldId id="1266" r:id="rId23"/>
    <p:sldId id="1312" r:id="rId24"/>
    <p:sldId id="1314" r:id="rId25"/>
    <p:sldId id="1313" r:id="rId26"/>
    <p:sldId id="1297" r:id="rId27"/>
    <p:sldId id="1166" r:id="rId28"/>
    <p:sldId id="1175" r:id="rId29"/>
    <p:sldId id="1176" r:id="rId30"/>
    <p:sldId id="1189" r:id="rId31"/>
    <p:sldId id="1190" r:id="rId32"/>
    <p:sldId id="1191" r:id="rId33"/>
    <p:sldId id="1192" r:id="rId34"/>
    <p:sldId id="1193" r:id="rId35"/>
  </p:sldIdLst>
  <p:sldSz cx="9144000" cy="5143500" type="screen16x9"/>
  <p:notesSz cx="6858000" cy="9144000"/>
  <p:embeddedFontLst>
    <p:embeddedFont>
      <p:font typeface="Bell MT" panose="02020503060305020303" pitchFamily="18" charset="0"/>
      <p:regular r:id="rId37"/>
      <p:bold r:id="rId38"/>
      <p:italic r:id="rId39"/>
    </p:embeddedFont>
    <p:embeddedFont>
      <p:font typeface="Comic Sans MS" panose="030F0702030302020204" pitchFamily="66" charset="0"/>
      <p:regular r:id="rId40"/>
      <p:bold r:id="rId41"/>
      <p:italic r:id="rId42"/>
      <p:boldItalic r:id="rId43"/>
    </p:embeddedFont>
    <p:embeddedFont>
      <p:font typeface="Playfair Display" panose="020B060402020202020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BEB2"/>
    <a:srgbClr val="E484B4"/>
    <a:srgbClr val="964B7B"/>
    <a:srgbClr val="F1C4BD"/>
    <a:srgbClr val="5C4B51"/>
    <a:srgbClr val="827F75"/>
    <a:srgbClr val="B7D7CF"/>
    <a:srgbClr val="0000FF"/>
    <a:srgbClr val="F2EBBF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نمط داكن 2 - تمييز 1/تميي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نمط متوسط 4 - تميي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نمط ذو نسُق 1 - تميي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نمط ذو نسُق 1 - تميي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 snapToGrid="0">
      <p:cViewPr varScale="1">
        <p:scale>
          <a:sx n="84" d="100"/>
          <a:sy n="84" d="100"/>
        </p:scale>
        <p:origin x="788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آهات مكتومة" userId="35531ba1d56b027a" providerId="LiveId" clId="{E6F19029-3E66-4E62-A89B-35BCEF23F7B5}"/>
    <pc:docChg chg="undo redo custSel addSld delSld modSld sldOrd">
      <pc:chgData name="آهات مكتومة" userId="35531ba1d56b027a" providerId="LiveId" clId="{E6F19029-3E66-4E62-A89B-35BCEF23F7B5}" dt="2021-03-14T10:22:06.351" v="6353"/>
      <pc:docMkLst>
        <pc:docMk/>
      </pc:docMkLst>
      <pc:sldChg chg="modSp mod">
        <pc:chgData name="آهات مكتومة" userId="35531ba1d56b027a" providerId="LiveId" clId="{E6F19029-3E66-4E62-A89B-35BCEF23F7B5}" dt="2021-03-12T14:15:22.018" v="51" actId="20577"/>
        <pc:sldMkLst>
          <pc:docMk/>
          <pc:sldMk cId="623550138" sldId="1163"/>
        </pc:sldMkLst>
        <pc:spChg chg="mod">
          <ac:chgData name="آهات مكتومة" userId="35531ba1d56b027a" providerId="LiveId" clId="{E6F19029-3E66-4E62-A89B-35BCEF23F7B5}" dt="2021-03-12T14:15:22.018" v="51" actId="20577"/>
          <ac:spMkLst>
            <pc:docMk/>
            <pc:sldMk cId="623550138" sldId="1163"/>
            <ac:spMk id="26" creationId="{19387123-160F-4B53-9075-23B4A65BC429}"/>
          </ac:spMkLst>
        </pc:spChg>
      </pc:sldChg>
      <pc:sldChg chg="modSp mod modAnim">
        <pc:chgData name="آهات مكتومة" userId="35531ba1d56b027a" providerId="LiveId" clId="{E6F19029-3E66-4E62-A89B-35BCEF23F7B5}" dt="2021-03-12T14:28:34.035" v="481" actId="171"/>
        <pc:sldMkLst>
          <pc:docMk/>
          <pc:sldMk cId="2094959349" sldId="1165"/>
        </pc:sldMkLst>
        <pc:spChg chg="mod ord">
          <ac:chgData name="آهات مكتومة" userId="35531ba1d56b027a" providerId="LiveId" clId="{E6F19029-3E66-4E62-A89B-35BCEF23F7B5}" dt="2021-03-12T14:28:34.035" v="481" actId="171"/>
          <ac:spMkLst>
            <pc:docMk/>
            <pc:sldMk cId="2094959349" sldId="1165"/>
            <ac:spMk id="25" creationId="{C989422C-E754-4E43-8AAD-B57BA5C2F455}"/>
          </ac:spMkLst>
        </pc:spChg>
      </pc:sldChg>
      <pc:sldChg chg="addSp delSp modSp mod ord">
        <pc:chgData name="آهات مكتومة" userId="35531ba1d56b027a" providerId="LiveId" clId="{E6F19029-3E66-4E62-A89B-35BCEF23F7B5}" dt="2021-03-13T10:25:49.606" v="1750"/>
        <pc:sldMkLst>
          <pc:docMk/>
          <pc:sldMk cId="793842976" sldId="1168"/>
        </pc:sldMkLst>
        <pc:spChg chg="mod">
          <ac:chgData name="آهات مكتومة" userId="35531ba1d56b027a" providerId="LiveId" clId="{E6F19029-3E66-4E62-A89B-35BCEF23F7B5}" dt="2021-03-12T14:05:10.624" v="9" actId="20577"/>
          <ac:spMkLst>
            <pc:docMk/>
            <pc:sldMk cId="793842976" sldId="1168"/>
            <ac:spMk id="18" creationId="{F63FF509-1E46-4230-9EED-537542488042}"/>
          </ac:spMkLst>
        </pc:spChg>
        <pc:picChg chg="add mod modCrop">
          <ac:chgData name="آهات مكتومة" userId="35531ba1d56b027a" providerId="LiveId" clId="{E6F19029-3E66-4E62-A89B-35BCEF23F7B5}" dt="2021-03-12T14:05:06.576" v="5" actId="1076"/>
          <ac:picMkLst>
            <pc:docMk/>
            <pc:sldMk cId="793842976" sldId="1168"/>
            <ac:picMk id="3" creationId="{5B28F604-4F5B-462D-8BC9-B25FEFF485B5}"/>
          </ac:picMkLst>
        </pc:picChg>
        <pc:picChg chg="del">
          <ac:chgData name="آهات مكتومة" userId="35531ba1d56b027a" providerId="LiveId" clId="{E6F19029-3E66-4E62-A89B-35BCEF23F7B5}" dt="2021-03-12T14:04:44.167" v="0" actId="478"/>
          <ac:picMkLst>
            <pc:docMk/>
            <pc:sldMk cId="793842976" sldId="1168"/>
            <ac:picMk id="4" creationId="{EE077BFA-1AA5-4F93-811B-28AD496FD7BC}"/>
          </ac:picMkLst>
        </pc:picChg>
      </pc:sldChg>
      <pc:sldChg chg="modSp ord">
        <pc:chgData name="آهات مكتومة" userId="35531ba1d56b027a" providerId="LiveId" clId="{E6F19029-3E66-4E62-A89B-35BCEF23F7B5}" dt="2021-03-14T10:13:56.186" v="6270" actId="20577"/>
        <pc:sldMkLst>
          <pc:docMk/>
          <pc:sldMk cId="3509236970" sldId="1243"/>
        </pc:sldMkLst>
        <pc:spChg chg="mod">
          <ac:chgData name="آهات مكتومة" userId="35531ba1d56b027a" providerId="LiveId" clId="{E6F19029-3E66-4E62-A89B-35BCEF23F7B5}" dt="2021-03-14T10:13:56.186" v="6270" actId="20577"/>
          <ac:spMkLst>
            <pc:docMk/>
            <pc:sldMk cId="3509236970" sldId="1243"/>
            <ac:spMk id="3" creationId="{868E13B3-5C29-44BE-B517-131763E60930}"/>
          </ac:spMkLst>
        </pc:spChg>
      </pc:sldChg>
      <pc:sldChg chg="addSp delSp modSp mod ord delAnim modAnim">
        <pc:chgData name="آهات مكتومة" userId="35531ba1d56b027a" providerId="LiveId" clId="{E6F19029-3E66-4E62-A89B-35BCEF23F7B5}" dt="2021-03-14T10:17:37.607" v="6306" actId="1076"/>
        <pc:sldMkLst>
          <pc:docMk/>
          <pc:sldMk cId="3926680065" sldId="1266"/>
        </pc:sldMkLst>
        <pc:spChg chg="del">
          <ac:chgData name="آهات مكتومة" userId="35531ba1d56b027a" providerId="LiveId" clId="{E6F19029-3E66-4E62-A89B-35BCEF23F7B5}" dt="2021-03-14T10:17:15.460" v="6298" actId="478"/>
          <ac:spMkLst>
            <pc:docMk/>
            <pc:sldMk cId="3926680065" sldId="1266"/>
            <ac:spMk id="11" creationId="{B7A85D72-2F27-44DD-855E-10E3C330FC94}"/>
          </ac:spMkLst>
        </pc:spChg>
        <pc:picChg chg="add mod">
          <ac:chgData name="آهات مكتومة" userId="35531ba1d56b027a" providerId="LiveId" clId="{E6F19029-3E66-4E62-A89B-35BCEF23F7B5}" dt="2021-03-14T10:17:37.607" v="6306" actId="1076"/>
          <ac:picMkLst>
            <pc:docMk/>
            <pc:sldMk cId="3926680065" sldId="1266"/>
            <ac:picMk id="8" creationId="{9CBF0138-BBCE-4EA4-99B3-15265E87D64D}"/>
          </ac:picMkLst>
        </pc:picChg>
        <pc:picChg chg="del">
          <ac:chgData name="آهات مكتومة" userId="35531ba1d56b027a" providerId="LiveId" clId="{E6F19029-3E66-4E62-A89B-35BCEF23F7B5}" dt="2021-03-14T10:17:15.460" v="6298" actId="478"/>
          <ac:picMkLst>
            <pc:docMk/>
            <pc:sldMk cId="3926680065" sldId="1266"/>
            <ac:picMk id="13" creationId="{7AB66B69-217C-4829-8C48-B2FD94E52BC7}"/>
          </ac:picMkLst>
        </pc:picChg>
        <pc:picChg chg="del">
          <ac:chgData name="آهات مكتومة" userId="35531ba1d56b027a" providerId="LiveId" clId="{E6F19029-3E66-4E62-A89B-35BCEF23F7B5}" dt="2021-03-14T10:17:12.305" v="6297" actId="478"/>
          <ac:picMkLst>
            <pc:docMk/>
            <pc:sldMk cId="3926680065" sldId="1266"/>
            <ac:picMk id="15" creationId="{FE65CD4C-A42D-4AA4-A18D-E403CE979D43}"/>
          </ac:picMkLst>
        </pc:picChg>
      </pc:sldChg>
      <pc:sldChg chg="addSp delSp modSp mod delAnim modAnim">
        <pc:chgData name="آهات مكتومة" userId="35531ba1d56b027a" providerId="LiveId" clId="{E6F19029-3E66-4E62-A89B-35BCEF23F7B5}" dt="2021-03-13T18:38:22.089" v="4015"/>
        <pc:sldMkLst>
          <pc:docMk/>
          <pc:sldMk cId="219112374" sldId="1279"/>
        </pc:sldMkLst>
        <pc:spChg chg="add del mod">
          <ac:chgData name="آهات مكتومة" userId="35531ba1d56b027a" providerId="LiveId" clId="{E6F19029-3E66-4E62-A89B-35BCEF23F7B5}" dt="2021-03-13T09:30:47.562" v="1026" actId="478"/>
          <ac:spMkLst>
            <pc:docMk/>
            <pc:sldMk cId="219112374" sldId="1279"/>
            <ac:spMk id="2" creationId="{E5F4539D-8713-4137-AEA1-03FC9197589F}"/>
          </ac:spMkLst>
        </pc:spChg>
        <pc:spChg chg="add mod topLvl">
          <ac:chgData name="آهات مكتومة" userId="35531ba1d56b027a" providerId="LiveId" clId="{E6F19029-3E66-4E62-A89B-35BCEF23F7B5}" dt="2021-03-13T09:45:50.613" v="1140" actId="20577"/>
          <ac:spMkLst>
            <pc:docMk/>
            <pc:sldMk cId="219112374" sldId="1279"/>
            <ac:spMk id="3" creationId="{73E384FC-0F3A-4193-9955-76A00186E0FA}"/>
          </ac:spMkLst>
        </pc:spChg>
        <pc:spChg chg="del">
          <ac:chgData name="آهات مكتومة" userId="35531ba1d56b027a" providerId="LiveId" clId="{E6F19029-3E66-4E62-A89B-35BCEF23F7B5}" dt="2021-03-13T09:28:24.459" v="966" actId="478"/>
          <ac:spMkLst>
            <pc:docMk/>
            <pc:sldMk cId="219112374" sldId="1279"/>
            <ac:spMk id="11" creationId="{9F9EC179-E4C9-4A83-B017-119CBA060519}"/>
          </ac:spMkLst>
        </pc:spChg>
        <pc:spChg chg="del">
          <ac:chgData name="آهات مكتومة" userId="35531ba1d56b027a" providerId="LiveId" clId="{E6F19029-3E66-4E62-A89B-35BCEF23F7B5}" dt="2021-03-13T09:28:24.459" v="966" actId="478"/>
          <ac:spMkLst>
            <pc:docMk/>
            <pc:sldMk cId="219112374" sldId="1279"/>
            <ac:spMk id="12" creationId="{00998B6B-26EA-44B1-8150-19658D983964}"/>
          </ac:spMkLst>
        </pc:spChg>
        <pc:spChg chg="del">
          <ac:chgData name="آهات مكتومة" userId="35531ba1d56b027a" providerId="LiveId" clId="{E6F19029-3E66-4E62-A89B-35BCEF23F7B5}" dt="2021-03-13T09:28:24.459" v="966" actId="478"/>
          <ac:spMkLst>
            <pc:docMk/>
            <pc:sldMk cId="219112374" sldId="1279"/>
            <ac:spMk id="13" creationId="{13692FE5-738D-4208-933C-1D65E76D3BCE}"/>
          </ac:spMkLst>
        </pc:spChg>
        <pc:spChg chg="del">
          <ac:chgData name="آهات مكتومة" userId="35531ba1d56b027a" providerId="LiveId" clId="{E6F19029-3E66-4E62-A89B-35BCEF23F7B5}" dt="2021-03-13T09:28:24.459" v="966" actId="478"/>
          <ac:spMkLst>
            <pc:docMk/>
            <pc:sldMk cId="219112374" sldId="1279"/>
            <ac:spMk id="14" creationId="{40E47E5F-BA41-497F-9D46-BDA958D55220}"/>
          </ac:spMkLst>
        </pc:spChg>
        <pc:spChg chg="add mod">
          <ac:chgData name="آهات مكتومة" userId="35531ba1d56b027a" providerId="LiveId" clId="{E6F19029-3E66-4E62-A89B-35BCEF23F7B5}" dt="2021-03-13T09:56:59.864" v="1312" actId="14100"/>
          <ac:spMkLst>
            <pc:docMk/>
            <pc:sldMk cId="219112374" sldId="1279"/>
            <ac:spMk id="15" creationId="{9250D43D-DA50-4442-9ADC-7BD669A80D47}"/>
          </ac:spMkLst>
        </pc:spChg>
        <pc:spChg chg="del">
          <ac:chgData name="آهات مكتومة" userId="35531ba1d56b027a" providerId="LiveId" clId="{E6F19029-3E66-4E62-A89B-35BCEF23F7B5}" dt="2021-03-13T09:28:24.459" v="966" actId="478"/>
          <ac:spMkLst>
            <pc:docMk/>
            <pc:sldMk cId="219112374" sldId="1279"/>
            <ac:spMk id="16" creationId="{EDB0215A-FFDB-424E-8A32-96C16E19B0CC}"/>
          </ac:spMkLst>
        </pc:spChg>
        <pc:spChg chg="del">
          <ac:chgData name="آهات مكتومة" userId="35531ba1d56b027a" providerId="LiveId" clId="{E6F19029-3E66-4E62-A89B-35BCEF23F7B5}" dt="2021-03-13T09:28:24.459" v="966" actId="478"/>
          <ac:spMkLst>
            <pc:docMk/>
            <pc:sldMk cId="219112374" sldId="1279"/>
            <ac:spMk id="17" creationId="{698EEF83-0DE7-4235-882E-BD04EB777B83}"/>
          </ac:spMkLst>
        </pc:spChg>
        <pc:spChg chg="mod">
          <ac:chgData name="آهات مكتومة" userId="35531ba1d56b027a" providerId="LiveId" clId="{E6F19029-3E66-4E62-A89B-35BCEF23F7B5}" dt="2021-03-13T10:42:57.188" v="1977" actId="12788"/>
          <ac:spMkLst>
            <pc:docMk/>
            <pc:sldMk cId="219112374" sldId="1279"/>
            <ac:spMk id="18" creationId="{7F170C53-33B4-4BA3-8CF0-56BF899E42B6}"/>
          </ac:spMkLst>
        </pc:spChg>
        <pc:spChg chg="del">
          <ac:chgData name="آهات مكتومة" userId="35531ba1d56b027a" providerId="LiveId" clId="{E6F19029-3E66-4E62-A89B-35BCEF23F7B5}" dt="2021-03-13T09:28:24.459" v="966" actId="478"/>
          <ac:spMkLst>
            <pc:docMk/>
            <pc:sldMk cId="219112374" sldId="1279"/>
            <ac:spMk id="20" creationId="{BF2BD733-5594-46D9-BD6D-C2D0ED4CDC1F}"/>
          </ac:spMkLst>
        </pc:spChg>
        <pc:spChg chg="del">
          <ac:chgData name="آهات مكتومة" userId="35531ba1d56b027a" providerId="LiveId" clId="{E6F19029-3E66-4E62-A89B-35BCEF23F7B5}" dt="2021-03-13T09:28:24.459" v="966" actId="478"/>
          <ac:spMkLst>
            <pc:docMk/>
            <pc:sldMk cId="219112374" sldId="1279"/>
            <ac:spMk id="21" creationId="{38F7AB46-A760-475D-BF02-8CF191353EDC}"/>
          </ac:spMkLst>
        </pc:spChg>
        <pc:spChg chg="del">
          <ac:chgData name="آهات مكتومة" userId="35531ba1d56b027a" providerId="LiveId" clId="{E6F19029-3E66-4E62-A89B-35BCEF23F7B5}" dt="2021-03-13T09:28:24.459" v="966" actId="478"/>
          <ac:spMkLst>
            <pc:docMk/>
            <pc:sldMk cId="219112374" sldId="1279"/>
            <ac:spMk id="22" creationId="{8FCB5962-2771-40B9-BE89-C22ACA0A2FB6}"/>
          </ac:spMkLst>
        </pc:spChg>
        <pc:spChg chg="del">
          <ac:chgData name="آهات مكتومة" userId="35531ba1d56b027a" providerId="LiveId" clId="{E6F19029-3E66-4E62-A89B-35BCEF23F7B5}" dt="2021-03-13T09:28:24.459" v="966" actId="478"/>
          <ac:spMkLst>
            <pc:docMk/>
            <pc:sldMk cId="219112374" sldId="1279"/>
            <ac:spMk id="23" creationId="{2F2CAA9A-D1CD-4F06-8681-A05C8E5AE02B}"/>
          </ac:spMkLst>
        </pc:spChg>
        <pc:spChg chg="del">
          <ac:chgData name="آهات مكتومة" userId="35531ba1d56b027a" providerId="LiveId" clId="{E6F19029-3E66-4E62-A89B-35BCEF23F7B5}" dt="2021-03-13T09:28:24.459" v="966" actId="478"/>
          <ac:spMkLst>
            <pc:docMk/>
            <pc:sldMk cId="219112374" sldId="1279"/>
            <ac:spMk id="24" creationId="{87AE5343-B0FC-4310-AFDA-978B27279BAC}"/>
          </ac:spMkLst>
        </pc:spChg>
        <pc:spChg chg="add mod">
          <ac:chgData name="آهات مكتومة" userId="35531ba1d56b027a" providerId="LiveId" clId="{E6F19029-3E66-4E62-A89B-35BCEF23F7B5}" dt="2021-03-13T10:36:45.690" v="1956" actId="1035"/>
          <ac:spMkLst>
            <pc:docMk/>
            <pc:sldMk cId="219112374" sldId="1279"/>
            <ac:spMk id="25" creationId="{6F8DECEA-562C-41D5-B2EF-EF9ACE2B270E}"/>
          </ac:spMkLst>
        </pc:spChg>
        <pc:spChg chg="add mod">
          <ac:chgData name="آهات مكتومة" userId="35531ba1d56b027a" providerId="LiveId" clId="{E6F19029-3E66-4E62-A89B-35BCEF23F7B5}" dt="2021-03-13T10:06:03.368" v="1333" actId="1076"/>
          <ac:spMkLst>
            <pc:docMk/>
            <pc:sldMk cId="219112374" sldId="1279"/>
            <ac:spMk id="40" creationId="{DF30808C-C507-44B6-BA90-82885CBACACB}"/>
          </ac:spMkLst>
        </pc:spChg>
        <pc:spChg chg="add del mod">
          <ac:chgData name="آهات مكتومة" userId="35531ba1d56b027a" providerId="LiveId" clId="{E6F19029-3E66-4E62-A89B-35BCEF23F7B5}" dt="2021-03-13T10:08:37.930" v="1344" actId="478"/>
          <ac:spMkLst>
            <pc:docMk/>
            <pc:sldMk cId="219112374" sldId="1279"/>
            <ac:spMk id="41" creationId="{4508995C-73B5-45CE-AE03-09BE3D37FEB9}"/>
          </ac:spMkLst>
        </pc:spChg>
        <pc:spChg chg="add mod">
          <ac:chgData name="آهات مكتومة" userId="35531ba1d56b027a" providerId="LiveId" clId="{E6F19029-3E66-4E62-A89B-35BCEF23F7B5}" dt="2021-03-13T10:36:36.120" v="1946" actId="1036"/>
          <ac:spMkLst>
            <pc:docMk/>
            <pc:sldMk cId="219112374" sldId="1279"/>
            <ac:spMk id="44" creationId="{6AC5DA0A-DBD8-47DB-A56B-0327CA17E588}"/>
          </ac:spMkLst>
        </pc:spChg>
        <pc:spChg chg="add mod">
          <ac:chgData name="آهات مكتومة" userId="35531ba1d56b027a" providerId="LiveId" clId="{E6F19029-3E66-4E62-A89B-35BCEF23F7B5}" dt="2021-03-13T10:36:36.120" v="1946" actId="1036"/>
          <ac:spMkLst>
            <pc:docMk/>
            <pc:sldMk cId="219112374" sldId="1279"/>
            <ac:spMk id="50" creationId="{DBB6ECFD-BD2C-4C20-8F00-C8CDB56F6FCC}"/>
          </ac:spMkLst>
        </pc:spChg>
        <pc:spChg chg="del">
          <ac:chgData name="آهات مكتومة" userId="35531ba1d56b027a" providerId="LiveId" clId="{E6F19029-3E66-4E62-A89B-35BCEF23F7B5}" dt="2021-03-13T09:28:24.459" v="966" actId="478"/>
          <ac:spMkLst>
            <pc:docMk/>
            <pc:sldMk cId="219112374" sldId="1279"/>
            <ac:spMk id="51" creationId="{28604772-7F59-4DB6-819C-6D343F1351C8}"/>
          </ac:spMkLst>
        </pc:spChg>
        <pc:spChg chg="add mod">
          <ac:chgData name="آهات مكتومة" userId="35531ba1d56b027a" providerId="LiveId" clId="{E6F19029-3E66-4E62-A89B-35BCEF23F7B5}" dt="2021-03-13T10:36:36.120" v="1946" actId="1036"/>
          <ac:spMkLst>
            <pc:docMk/>
            <pc:sldMk cId="219112374" sldId="1279"/>
            <ac:spMk id="52" creationId="{9D6525EF-BBD2-4F52-B3D7-630DF41C3623}"/>
          </ac:spMkLst>
        </pc:spChg>
        <pc:spChg chg="add mod">
          <ac:chgData name="آهات مكتومة" userId="35531ba1d56b027a" providerId="LiveId" clId="{E6F19029-3E66-4E62-A89B-35BCEF23F7B5}" dt="2021-03-13T10:36:36.120" v="1946" actId="1036"/>
          <ac:spMkLst>
            <pc:docMk/>
            <pc:sldMk cId="219112374" sldId="1279"/>
            <ac:spMk id="53" creationId="{04E60C99-F115-4C57-ADE4-AF5D82246AEF}"/>
          </ac:spMkLst>
        </pc:spChg>
        <pc:spChg chg="add mod">
          <ac:chgData name="آهات مكتومة" userId="35531ba1d56b027a" providerId="LiveId" clId="{E6F19029-3E66-4E62-A89B-35BCEF23F7B5}" dt="2021-03-13T10:36:36.120" v="1946" actId="1036"/>
          <ac:spMkLst>
            <pc:docMk/>
            <pc:sldMk cId="219112374" sldId="1279"/>
            <ac:spMk id="54" creationId="{F0E6B409-620F-4C65-B402-F3BAD19621DB}"/>
          </ac:spMkLst>
        </pc:spChg>
        <pc:spChg chg="del">
          <ac:chgData name="آهات مكتومة" userId="35531ba1d56b027a" providerId="LiveId" clId="{E6F19029-3E66-4E62-A89B-35BCEF23F7B5}" dt="2021-03-13T09:28:24.459" v="966" actId="478"/>
          <ac:spMkLst>
            <pc:docMk/>
            <pc:sldMk cId="219112374" sldId="1279"/>
            <ac:spMk id="55" creationId="{F089C855-5424-4815-BC4A-63875F4DBFAF}"/>
          </ac:spMkLst>
        </pc:spChg>
        <pc:spChg chg="add mod">
          <ac:chgData name="آهات مكتومة" userId="35531ba1d56b027a" providerId="LiveId" clId="{E6F19029-3E66-4E62-A89B-35BCEF23F7B5}" dt="2021-03-13T10:36:45.690" v="1956" actId="1035"/>
          <ac:spMkLst>
            <pc:docMk/>
            <pc:sldMk cId="219112374" sldId="1279"/>
            <ac:spMk id="56" creationId="{ED8FC6C5-B2D3-4050-9D20-729BDC89864A}"/>
          </ac:spMkLst>
        </pc:spChg>
        <pc:spChg chg="add mod">
          <ac:chgData name="آهات مكتومة" userId="35531ba1d56b027a" providerId="LiveId" clId="{E6F19029-3E66-4E62-A89B-35BCEF23F7B5}" dt="2021-03-13T10:36:45.690" v="1956" actId="1035"/>
          <ac:spMkLst>
            <pc:docMk/>
            <pc:sldMk cId="219112374" sldId="1279"/>
            <ac:spMk id="57" creationId="{0C2FF1D1-5F33-4F68-9419-42EDB5E5CF08}"/>
          </ac:spMkLst>
        </pc:spChg>
        <pc:spChg chg="add mod">
          <ac:chgData name="آهات مكتومة" userId="35531ba1d56b027a" providerId="LiveId" clId="{E6F19029-3E66-4E62-A89B-35BCEF23F7B5}" dt="2021-03-13T10:36:45.690" v="1956" actId="1035"/>
          <ac:spMkLst>
            <pc:docMk/>
            <pc:sldMk cId="219112374" sldId="1279"/>
            <ac:spMk id="58" creationId="{7052FA99-79E3-416C-ADF2-0088CEFF60D5}"/>
          </ac:spMkLst>
        </pc:spChg>
        <pc:spChg chg="add mod">
          <ac:chgData name="آهات مكتومة" userId="35531ba1d56b027a" providerId="LiveId" clId="{E6F19029-3E66-4E62-A89B-35BCEF23F7B5}" dt="2021-03-13T10:36:45.690" v="1956" actId="1035"/>
          <ac:spMkLst>
            <pc:docMk/>
            <pc:sldMk cId="219112374" sldId="1279"/>
            <ac:spMk id="59" creationId="{E38676C0-2291-4D02-9D06-794BA83B08A0}"/>
          </ac:spMkLst>
        </pc:spChg>
        <pc:spChg chg="add mod">
          <ac:chgData name="آهات مكتومة" userId="35531ba1d56b027a" providerId="LiveId" clId="{E6F19029-3E66-4E62-A89B-35BCEF23F7B5}" dt="2021-03-13T10:36:45.690" v="1956" actId="1035"/>
          <ac:spMkLst>
            <pc:docMk/>
            <pc:sldMk cId="219112374" sldId="1279"/>
            <ac:spMk id="60" creationId="{E47C2364-48B7-45F2-9EAB-10FFF998E4B0}"/>
          </ac:spMkLst>
        </pc:spChg>
        <pc:spChg chg="add mod">
          <ac:chgData name="آهات مكتومة" userId="35531ba1d56b027a" providerId="LiveId" clId="{E6F19029-3E66-4E62-A89B-35BCEF23F7B5}" dt="2021-03-13T10:36:45.690" v="1956" actId="1035"/>
          <ac:spMkLst>
            <pc:docMk/>
            <pc:sldMk cId="219112374" sldId="1279"/>
            <ac:spMk id="61" creationId="{A9BC81B7-B1CC-4C5E-9048-6D1975B9FFB6}"/>
          </ac:spMkLst>
        </pc:spChg>
        <pc:spChg chg="add mod">
          <ac:chgData name="آهات مكتومة" userId="35531ba1d56b027a" providerId="LiveId" clId="{E6F19029-3E66-4E62-A89B-35BCEF23F7B5}" dt="2021-03-13T10:36:45.690" v="1956" actId="1035"/>
          <ac:spMkLst>
            <pc:docMk/>
            <pc:sldMk cId="219112374" sldId="1279"/>
            <ac:spMk id="62" creationId="{6D36ABB9-9FE4-461D-9C0A-24FA770711C0}"/>
          </ac:spMkLst>
        </pc:spChg>
        <pc:spChg chg="add mod">
          <ac:chgData name="آهات مكتومة" userId="35531ba1d56b027a" providerId="LiveId" clId="{E6F19029-3E66-4E62-A89B-35BCEF23F7B5}" dt="2021-03-13T10:36:45.690" v="1956" actId="1035"/>
          <ac:spMkLst>
            <pc:docMk/>
            <pc:sldMk cId="219112374" sldId="1279"/>
            <ac:spMk id="63" creationId="{BA68C08F-B9A2-4232-B28A-F04844BCBFE6}"/>
          </ac:spMkLst>
        </pc:spChg>
        <pc:spChg chg="add mod">
          <ac:chgData name="آهات مكتومة" userId="35531ba1d56b027a" providerId="LiveId" clId="{E6F19029-3E66-4E62-A89B-35BCEF23F7B5}" dt="2021-03-13T10:36:45.690" v="1956" actId="1035"/>
          <ac:spMkLst>
            <pc:docMk/>
            <pc:sldMk cId="219112374" sldId="1279"/>
            <ac:spMk id="64" creationId="{E45B897E-BB20-4E18-AA67-0EC8E9EC1636}"/>
          </ac:spMkLst>
        </pc:spChg>
        <pc:spChg chg="add mod">
          <ac:chgData name="آهات مكتومة" userId="35531ba1d56b027a" providerId="LiveId" clId="{E6F19029-3E66-4E62-A89B-35BCEF23F7B5}" dt="2021-03-13T10:36:45.690" v="1956" actId="1035"/>
          <ac:spMkLst>
            <pc:docMk/>
            <pc:sldMk cId="219112374" sldId="1279"/>
            <ac:spMk id="65" creationId="{CCD91AB4-7F11-4F72-8A10-00AF2941226B}"/>
          </ac:spMkLst>
        </pc:spChg>
        <pc:spChg chg="add mod">
          <ac:chgData name="آهات مكتومة" userId="35531ba1d56b027a" providerId="LiveId" clId="{E6F19029-3E66-4E62-A89B-35BCEF23F7B5}" dt="2021-03-13T10:36:45.690" v="1956" actId="1035"/>
          <ac:spMkLst>
            <pc:docMk/>
            <pc:sldMk cId="219112374" sldId="1279"/>
            <ac:spMk id="66" creationId="{F7BAF82F-CC7D-40B5-BB6E-7E33236D7C2F}"/>
          </ac:spMkLst>
        </pc:spChg>
        <pc:spChg chg="add mod">
          <ac:chgData name="آهات مكتومة" userId="35531ba1d56b027a" providerId="LiveId" clId="{E6F19029-3E66-4E62-A89B-35BCEF23F7B5}" dt="2021-03-13T10:39:22.442" v="1969" actId="207"/>
          <ac:spMkLst>
            <pc:docMk/>
            <pc:sldMk cId="219112374" sldId="1279"/>
            <ac:spMk id="67" creationId="{173B5C3E-55FD-4E35-9604-DA7D10ECC866}"/>
          </ac:spMkLst>
        </pc:spChg>
        <pc:spChg chg="add mod">
          <ac:chgData name="آهات مكتومة" userId="35531ba1d56b027a" providerId="LiveId" clId="{E6F19029-3E66-4E62-A89B-35BCEF23F7B5}" dt="2021-03-13T10:36:45.690" v="1956" actId="1035"/>
          <ac:spMkLst>
            <pc:docMk/>
            <pc:sldMk cId="219112374" sldId="1279"/>
            <ac:spMk id="68" creationId="{D3459520-DBD0-4B84-9B9A-644B979DA50C}"/>
          </ac:spMkLst>
        </pc:spChg>
        <pc:spChg chg="add mod">
          <ac:chgData name="آهات مكتومة" userId="35531ba1d56b027a" providerId="LiveId" clId="{E6F19029-3E66-4E62-A89B-35BCEF23F7B5}" dt="2021-03-13T10:38:07.377" v="1968" actId="1037"/>
          <ac:spMkLst>
            <pc:docMk/>
            <pc:sldMk cId="219112374" sldId="1279"/>
            <ac:spMk id="69" creationId="{470FCE9F-5626-4711-9AD4-D7DC10EB3646}"/>
          </ac:spMkLst>
        </pc:spChg>
        <pc:grpChg chg="add del mod">
          <ac:chgData name="آهات مكتومة" userId="35531ba1d56b027a" providerId="LiveId" clId="{E6F19029-3E66-4E62-A89B-35BCEF23F7B5}" dt="2021-03-13T09:36:57.935" v="1126" actId="165"/>
          <ac:grpSpMkLst>
            <pc:docMk/>
            <pc:sldMk cId="219112374" sldId="1279"/>
            <ac:grpSpMk id="4" creationId="{48159078-14EC-4291-8A87-A3A8863833A7}"/>
          </ac:grpSpMkLst>
        </pc:grpChg>
        <pc:grpChg chg="add mod">
          <ac:chgData name="آهات مكتومة" userId="35531ba1d56b027a" providerId="LiveId" clId="{E6F19029-3E66-4E62-A89B-35BCEF23F7B5}" dt="2021-03-13T09:37:40.347" v="1134" actId="1076"/>
          <ac:grpSpMkLst>
            <pc:docMk/>
            <pc:sldMk cId="219112374" sldId="1279"/>
            <ac:grpSpMk id="9" creationId="{34E65705-37D2-4966-A879-1752758E6B0C}"/>
          </ac:grpSpMkLst>
        </pc:grpChg>
        <pc:grpChg chg="del">
          <ac:chgData name="آهات مكتومة" userId="35531ba1d56b027a" providerId="LiveId" clId="{E6F19029-3E66-4E62-A89B-35BCEF23F7B5}" dt="2021-03-13T09:28:24.459" v="966" actId="478"/>
          <ac:grpSpMkLst>
            <pc:docMk/>
            <pc:sldMk cId="219112374" sldId="1279"/>
            <ac:grpSpMk id="10" creationId="{70B83B6E-4408-4F6C-8A13-28D2F4980E0E}"/>
          </ac:grpSpMkLst>
        </pc:grpChg>
        <pc:picChg chg="add del mod modCrop">
          <ac:chgData name="آهات مكتومة" userId="35531ba1d56b027a" providerId="LiveId" clId="{E6F19029-3E66-4E62-A89B-35BCEF23F7B5}" dt="2021-03-13T09:35:49.493" v="1110" actId="22"/>
          <ac:picMkLst>
            <pc:docMk/>
            <pc:sldMk cId="219112374" sldId="1279"/>
            <ac:picMk id="8" creationId="{CCCE9743-A005-4C16-ABFC-3F4BEE03360F}"/>
          </ac:picMkLst>
        </pc:picChg>
        <pc:picChg chg="add mod topLvl">
          <ac:chgData name="آهات مكتومة" userId="35531ba1d56b027a" providerId="LiveId" clId="{E6F19029-3E66-4E62-A89B-35BCEF23F7B5}" dt="2021-03-13T09:37:40.347" v="1134" actId="1076"/>
          <ac:picMkLst>
            <pc:docMk/>
            <pc:sldMk cId="219112374" sldId="1279"/>
            <ac:picMk id="31" creationId="{ED6F9568-B7DF-4330-8FC3-8780D6B53D38}"/>
          </ac:picMkLst>
        </pc:picChg>
        <pc:picChg chg="mod">
          <ac:chgData name="آهات مكتومة" userId="35531ba1d56b027a" providerId="LiveId" clId="{E6F19029-3E66-4E62-A89B-35BCEF23F7B5}" dt="2021-03-13T10:34:32.977" v="1838" actId="14100"/>
          <ac:picMkLst>
            <pc:docMk/>
            <pc:sldMk cId="219112374" sldId="1279"/>
            <ac:picMk id="102" creationId="{00000000-0000-0000-0000-000000000000}"/>
          </ac:picMkLst>
        </pc:picChg>
        <pc:picChg chg="mod">
          <ac:chgData name="آهات مكتومة" userId="35531ba1d56b027a" providerId="LiveId" clId="{E6F19029-3E66-4E62-A89B-35BCEF23F7B5}" dt="2021-03-13T10:34:26.412" v="1837" actId="1036"/>
          <ac:picMkLst>
            <pc:docMk/>
            <pc:sldMk cId="219112374" sldId="1279"/>
            <ac:picMk id="106" creationId="{00000000-0000-0000-0000-000000000000}"/>
          </ac:picMkLst>
        </pc:picChg>
        <pc:picChg chg="del">
          <ac:chgData name="آهات مكتومة" userId="35531ba1d56b027a" providerId="LiveId" clId="{E6F19029-3E66-4E62-A89B-35BCEF23F7B5}" dt="2021-03-13T09:28:24.459" v="966" actId="478"/>
          <ac:picMkLst>
            <pc:docMk/>
            <pc:sldMk cId="219112374" sldId="1279"/>
            <ac:picMk id="1028" creationId="{F50FA910-55C5-4257-BD85-057F69ED9493}"/>
          </ac:picMkLst>
        </pc:picChg>
        <pc:picChg chg="del">
          <ac:chgData name="آهات مكتومة" userId="35531ba1d56b027a" providerId="LiveId" clId="{E6F19029-3E66-4E62-A89B-35BCEF23F7B5}" dt="2021-03-13T09:28:24.459" v="966" actId="478"/>
          <ac:picMkLst>
            <pc:docMk/>
            <pc:sldMk cId="219112374" sldId="1279"/>
            <ac:picMk id="1030" creationId="{3B014C25-F170-4FF7-99B6-F2C4C43D11C9}"/>
          </ac:picMkLst>
        </pc:picChg>
      </pc:sldChg>
      <pc:sldChg chg="addSp delSp modSp mod addAnim delAnim modAnim">
        <pc:chgData name="آهات مكتومة" userId="35531ba1d56b027a" providerId="LiveId" clId="{E6F19029-3E66-4E62-A89B-35BCEF23F7B5}" dt="2021-03-14T05:33:33.855" v="4922" actId="1036"/>
        <pc:sldMkLst>
          <pc:docMk/>
          <pc:sldMk cId="2986256117" sldId="1280"/>
        </pc:sldMkLst>
        <pc:spChg chg="add mod">
          <ac:chgData name="آهات مكتومة" userId="35531ba1d56b027a" providerId="LiveId" clId="{E6F19029-3E66-4E62-A89B-35BCEF23F7B5}" dt="2021-03-14T05:33:33.855" v="4922" actId="1036"/>
          <ac:spMkLst>
            <pc:docMk/>
            <pc:sldMk cId="2986256117" sldId="1280"/>
            <ac:spMk id="3" creationId="{F424FBAB-2F93-4022-98E0-92F7741348AF}"/>
          </ac:spMkLst>
        </pc:spChg>
        <pc:spChg chg="mod">
          <ac:chgData name="آهات مكتومة" userId="35531ba1d56b027a" providerId="LiveId" clId="{E6F19029-3E66-4E62-A89B-35BCEF23F7B5}" dt="2021-03-13T10:42:45.326" v="1974" actId="12788"/>
          <ac:spMkLst>
            <pc:docMk/>
            <pc:sldMk cId="2986256117" sldId="1280"/>
            <ac:spMk id="5" creationId="{DDACEAC9-BE0C-46DD-9FA5-AD10455F88A6}"/>
          </ac:spMkLst>
        </pc:spChg>
        <pc:spChg chg="add del mod">
          <ac:chgData name="آهات مكتومة" userId="35531ba1d56b027a" providerId="LiveId" clId="{E6F19029-3E66-4E62-A89B-35BCEF23F7B5}" dt="2021-03-13T18:24:00.787" v="3991" actId="1036"/>
          <ac:spMkLst>
            <pc:docMk/>
            <pc:sldMk cId="2986256117" sldId="1280"/>
            <ac:spMk id="9" creationId="{9F700B43-42A6-4E54-884F-49A5CD82EDDE}"/>
          </ac:spMkLst>
        </pc:spChg>
        <pc:spChg chg="add del mod">
          <ac:chgData name="آهات مكتومة" userId="35531ba1d56b027a" providerId="LiveId" clId="{E6F19029-3E66-4E62-A89B-35BCEF23F7B5}" dt="2021-03-13T18:24:00.787" v="3991" actId="1036"/>
          <ac:spMkLst>
            <pc:docMk/>
            <pc:sldMk cId="2986256117" sldId="1280"/>
            <ac:spMk id="10" creationId="{CE7550A5-2AB6-4740-BDDE-79DA358B47E6}"/>
          </ac:spMkLst>
        </pc:spChg>
        <pc:spChg chg="mod">
          <ac:chgData name="آهات مكتومة" userId="35531ba1d56b027a" providerId="LiveId" clId="{E6F19029-3E66-4E62-A89B-35BCEF23F7B5}" dt="2021-03-13T18:23:47.124" v="3971" actId="1036"/>
          <ac:spMkLst>
            <pc:docMk/>
            <pc:sldMk cId="2986256117" sldId="1280"/>
            <ac:spMk id="15" creationId="{AEDC40B3-2C3E-453C-86C0-3DDCF07A04AA}"/>
          </ac:spMkLst>
        </pc:spChg>
        <pc:spChg chg="mod">
          <ac:chgData name="آهات مكتومة" userId="35531ba1d56b027a" providerId="LiveId" clId="{E6F19029-3E66-4E62-A89B-35BCEF23F7B5}" dt="2021-03-13T18:23:47.124" v="3971" actId="1036"/>
          <ac:spMkLst>
            <pc:docMk/>
            <pc:sldMk cId="2986256117" sldId="1280"/>
            <ac:spMk id="16" creationId="{AB41F787-32C3-46CC-8CC1-957D79354CEB}"/>
          </ac:spMkLst>
        </pc:spChg>
        <pc:spChg chg="add mod">
          <ac:chgData name="آهات مكتومة" userId="35531ba1d56b027a" providerId="LiveId" clId="{E6F19029-3E66-4E62-A89B-35BCEF23F7B5}" dt="2021-03-13T10:50:18.276" v="2037" actId="13900"/>
          <ac:spMkLst>
            <pc:docMk/>
            <pc:sldMk cId="2986256117" sldId="1280"/>
            <ac:spMk id="21" creationId="{61B91CC8-9A17-4119-A8D5-1D0807853453}"/>
          </ac:spMkLst>
        </pc:spChg>
        <pc:spChg chg="add mod">
          <ac:chgData name="آهات مكتومة" userId="35531ba1d56b027a" providerId="LiveId" clId="{E6F19029-3E66-4E62-A89B-35BCEF23F7B5}" dt="2021-03-14T05:33:21.727" v="4915" actId="1036"/>
          <ac:spMkLst>
            <pc:docMk/>
            <pc:sldMk cId="2986256117" sldId="1280"/>
            <ac:spMk id="25" creationId="{EE2A426A-DE1C-4BED-B590-7D340A7A16F5}"/>
          </ac:spMkLst>
        </pc:spChg>
        <pc:spChg chg="add del mod">
          <ac:chgData name="آهات مكتومة" userId="35531ba1d56b027a" providerId="LiveId" clId="{E6F19029-3E66-4E62-A89B-35BCEF23F7B5}" dt="2021-03-13T18:23:26.902" v="3942" actId="478"/>
          <ac:spMkLst>
            <pc:docMk/>
            <pc:sldMk cId="2986256117" sldId="1280"/>
            <ac:spMk id="26" creationId="{8A6ECDC2-2D27-4E30-BC4C-6B56A6A5A6C5}"/>
          </ac:spMkLst>
        </pc:spChg>
        <pc:spChg chg="mod topLvl">
          <ac:chgData name="آهات مكتومة" userId="35531ba1d56b027a" providerId="LiveId" clId="{E6F19029-3E66-4E62-A89B-35BCEF23F7B5}" dt="2021-03-13T18:23:47.124" v="3971" actId="1036"/>
          <ac:spMkLst>
            <pc:docMk/>
            <pc:sldMk cId="2986256117" sldId="1280"/>
            <ac:spMk id="27" creationId="{8F96D37F-8346-4158-9C15-6FE921C72DA7}"/>
          </ac:spMkLst>
        </pc:spChg>
        <pc:spChg chg="add del mod">
          <ac:chgData name="آهات مكتومة" userId="35531ba1d56b027a" providerId="LiveId" clId="{E6F19029-3E66-4E62-A89B-35BCEF23F7B5}" dt="2021-03-13T18:23:26.902" v="3942" actId="478"/>
          <ac:spMkLst>
            <pc:docMk/>
            <pc:sldMk cId="2986256117" sldId="1280"/>
            <ac:spMk id="28" creationId="{233FEF7F-5B49-4961-9D6E-8BBF78911EA9}"/>
          </ac:spMkLst>
        </pc:spChg>
        <pc:spChg chg="add del mod">
          <ac:chgData name="آهات مكتومة" userId="35531ba1d56b027a" providerId="LiveId" clId="{E6F19029-3E66-4E62-A89B-35BCEF23F7B5}" dt="2021-03-13T18:23:34.236" v="3943" actId="478"/>
          <ac:spMkLst>
            <pc:docMk/>
            <pc:sldMk cId="2986256117" sldId="1280"/>
            <ac:spMk id="29" creationId="{72B0B0B4-4D95-4CA2-AF3F-4C217A89927B}"/>
          </ac:spMkLst>
        </pc:spChg>
        <pc:spChg chg="add del mod">
          <ac:chgData name="آهات مكتومة" userId="35531ba1d56b027a" providerId="LiveId" clId="{E6F19029-3E66-4E62-A89B-35BCEF23F7B5}" dt="2021-03-13T18:23:26.902" v="3942" actId="478"/>
          <ac:spMkLst>
            <pc:docMk/>
            <pc:sldMk cId="2986256117" sldId="1280"/>
            <ac:spMk id="30" creationId="{6760A27C-EE83-448F-A51B-E6AF9E483AE6}"/>
          </ac:spMkLst>
        </pc:spChg>
        <pc:spChg chg="add del mod">
          <ac:chgData name="آهات مكتومة" userId="35531ba1d56b027a" providerId="LiveId" clId="{E6F19029-3E66-4E62-A89B-35BCEF23F7B5}" dt="2021-03-13T18:23:26.902" v="3942" actId="478"/>
          <ac:spMkLst>
            <pc:docMk/>
            <pc:sldMk cId="2986256117" sldId="1280"/>
            <ac:spMk id="31" creationId="{1544C351-1D6E-42E2-86E3-3B7A53A99694}"/>
          </ac:spMkLst>
        </pc:spChg>
        <pc:spChg chg="add del mod">
          <ac:chgData name="آهات مكتومة" userId="35531ba1d56b027a" providerId="LiveId" clId="{E6F19029-3E66-4E62-A89B-35BCEF23F7B5}" dt="2021-03-13T18:23:26.902" v="3942" actId="478"/>
          <ac:spMkLst>
            <pc:docMk/>
            <pc:sldMk cId="2986256117" sldId="1280"/>
            <ac:spMk id="32" creationId="{98E46533-20B2-48A2-8934-FECEEA9900C0}"/>
          </ac:spMkLst>
        </pc:spChg>
        <pc:spChg chg="add del mod">
          <ac:chgData name="آهات مكتومة" userId="35531ba1d56b027a" providerId="LiveId" clId="{E6F19029-3E66-4E62-A89B-35BCEF23F7B5}" dt="2021-03-13T18:23:26.902" v="3942" actId="478"/>
          <ac:spMkLst>
            <pc:docMk/>
            <pc:sldMk cId="2986256117" sldId="1280"/>
            <ac:spMk id="33" creationId="{F6C4DADB-175A-4FC6-BC85-7B050B6AB121}"/>
          </ac:spMkLst>
        </pc:spChg>
        <pc:spChg chg="add del mod">
          <ac:chgData name="آهات مكتومة" userId="35531ba1d56b027a" providerId="LiveId" clId="{E6F19029-3E66-4E62-A89B-35BCEF23F7B5}" dt="2021-03-13T18:23:26.902" v="3942" actId="478"/>
          <ac:spMkLst>
            <pc:docMk/>
            <pc:sldMk cId="2986256117" sldId="1280"/>
            <ac:spMk id="35" creationId="{4D722950-1398-4535-896F-759F517C6783}"/>
          </ac:spMkLst>
        </pc:spChg>
        <pc:spChg chg="add del mod">
          <ac:chgData name="آهات مكتومة" userId="35531ba1d56b027a" providerId="LiveId" clId="{E6F19029-3E66-4E62-A89B-35BCEF23F7B5}" dt="2021-03-13T18:23:26.902" v="3942" actId="478"/>
          <ac:spMkLst>
            <pc:docMk/>
            <pc:sldMk cId="2986256117" sldId="1280"/>
            <ac:spMk id="36" creationId="{E9E9C9DA-86B8-417E-8157-7CD01B629559}"/>
          </ac:spMkLst>
        </pc:spChg>
        <pc:spChg chg="mod">
          <ac:chgData name="آهات مكتومة" userId="35531ba1d56b027a" providerId="LiveId" clId="{E6F19029-3E66-4E62-A89B-35BCEF23F7B5}" dt="2021-03-13T18:23:47.124" v="3971" actId="1036"/>
          <ac:spMkLst>
            <pc:docMk/>
            <pc:sldMk cId="2986256117" sldId="1280"/>
            <ac:spMk id="37" creationId="{A789E7AB-7091-40CA-9A7C-907F6AB9AA25}"/>
          </ac:spMkLst>
        </pc:spChg>
        <pc:spChg chg="mod">
          <ac:chgData name="آهات مكتومة" userId="35531ba1d56b027a" providerId="LiveId" clId="{E6F19029-3E66-4E62-A89B-35BCEF23F7B5}" dt="2021-03-13T18:23:47.124" v="3971" actId="1036"/>
          <ac:spMkLst>
            <pc:docMk/>
            <pc:sldMk cId="2986256117" sldId="1280"/>
            <ac:spMk id="38" creationId="{AA0D29F1-E8E7-4D3A-8E52-F6AA9F8978DE}"/>
          </ac:spMkLst>
        </pc:spChg>
        <pc:spChg chg="add del mod">
          <ac:chgData name="آهات مكتومة" userId="35531ba1d56b027a" providerId="LiveId" clId="{E6F19029-3E66-4E62-A89B-35BCEF23F7B5}" dt="2021-03-13T18:23:26.902" v="3942" actId="478"/>
          <ac:spMkLst>
            <pc:docMk/>
            <pc:sldMk cId="2986256117" sldId="1280"/>
            <ac:spMk id="39" creationId="{BF0A085D-4E99-496A-BC6E-7A8E7A8CC1D6}"/>
          </ac:spMkLst>
        </pc:spChg>
        <pc:spChg chg="mod">
          <ac:chgData name="آهات مكتومة" userId="35531ba1d56b027a" providerId="LiveId" clId="{E6F19029-3E66-4E62-A89B-35BCEF23F7B5}" dt="2021-03-13T18:23:47.124" v="3971" actId="1036"/>
          <ac:spMkLst>
            <pc:docMk/>
            <pc:sldMk cId="2986256117" sldId="1280"/>
            <ac:spMk id="40" creationId="{2CF09F05-B28C-46E6-942A-8B332EF30E44}"/>
          </ac:spMkLst>
        </pc:spChg>
        <pc:spChg chg="add del mod">
          <ac:chgData name="آهات مكتومة" userId="35531ba1d56b027a" providerId="LiveId" clId="{E6F19029-3E66-4E62-A89B-35BCEF23F7B5}" dt="2021-03-13T18:23:34.236" v="3943" actId="478"/>
          <ac:spMkLst>
            <pc:docMk/>
            <pc:sldMk cId="2986256117" sldId="1280"/>
            <ac:spMk id="41" creationId="{73704A84-9124-45D1-A850-45AC014E95A8}"/>
          </ac:spMkLst>
        </pc:spChg>
        <pc:spChg chg="add del mod">
          <ac:chgData name="آهات مكتومة" userId="35531ba1d56b027a" providerId="LiveId" clId="{E6F19029-3E66-4E62-A89B-35BCEF23F7B5}" dt="2021-03-13T18:23:26.902" v="3942" actId="478"/>
          <ac:spMkLst>
            <pc:docMk/>
            <pc:sldMk cId="2986256117" sldId="1280"/>
            <ac:spMk id="42" creationId="{656E1142-CD8A-4F33-B48A-1A2842019F50}"/>
          </ac:spMkLst>
        </pc:spChg>
        <pc:spChg chg="add del mod">
          <ac:chgData name="آهات مكتومة" userId="35531ba1d56b027a" providerId="LiveId" clId="{E6F19029-3E66-4E62-A89B-35BCEF23F7B5}" dt="2021-03-13T18:23:26.902" v="3942" actId="478"/>
          <ac:spMkLst>
            <pc:docMk/>
            <pc:sldMk cId="2986256117" sldId="1280"/>
            <ac:spMk id="43" creationId="{BFA37127-D7D2-43B6-A150-F063FE64A1CD}"/>
          </ac:spMkLst>
        </pc:spChg>
        <pc:spChg chg="add del mod topLvl">
          <ac:chgData name="آهات مكتومة" userId="35531ba1d56b027a" providerId="LiveId" clId="{E6F19029-3E66-4E62-A89B-35BCEF23F7B5}" dt="2021-03-14T05:27:03.345" v="4794" actId="1036"/>
          <ac:spMkLst>
            <pc:docMk/>
            <pc:sldMk cId="2986256117" sldId="1280"/>
            <ac:spMk id="44" creationId="{0C9B9EC0-A4C7-4A2B-9284-A04964D07021}"/>
          </ac:spMkLst>
        </pc:spChg>
        <pc:spChg chg="add del mod">
          <ac:chgData name="آهات مكتومة" userId="35531ba1d56b027a" providerId="LiveId" clId="{E6F19029-3E66-4E62-A89B-35BCEF23F7B5}" dt="2021-03-13T18:23:26.902" v="3942" actId="478"/>
          <ac:spMkLst>
            <pc:docMk/>
            <pc:sldMk cId="2986256117" sldId="1280"/>
            <ac:spMk id="45" creationId="{340280A8-B7F5-49E9-B532-36C16C94C82B}"/>
          </ac:spMkLst>
        </pc:spChg>
        <pc:spChg chg="add del mod">
          <ac:chgData name="آهات مكتومة" userId="35531ba1d56b027a" providerId="LiveId" clId="{E6F19029-3E66-4E62-A89B-35BCEF23F7B5}" dt="2021-03-13T18:23:34.236" v="3943" actId="478"/>
          <ac:spMkLst>
            <pc:docMk/>
            <pc:sldMk cId="2986256117" sldId="1280"/>
            <ac:spMk id="46" creationId="{E6CFC12D-60A0-4B0F-AB1D-C0F5B4E65C25}"/>
          </ac:spMkLst>
        </pc:spChg>
        <pc:spChg chg="add del mod">
          <ac:chgData name="آهات مكتومة" userId="35531ba1d56b027a" providerId="LiveId" clId="{E6F19029-3E66-4E62-A89B-35BCEF23F7B5}" dt="2021-03-13T19:06:51.370" v="4215" actId="1037"/>
          <ac:spMkLst>
            <pc:docMk/>
            <pc:sldMk cId="2986256117" sldId="1280"/>
            <ac:spMk id="47" creationId="{F0516B67-06A9-4F3B-88D4-C64CB972BA5A}"/>
          </ac:spMkLst>
        </pc:spChg>
        <pc:spChg chg="add del mod">
          <ac:chgData name="آهات مكتومة" userId="35531ba1d56b027a" providerId="LiveId" clId="{E6F19029-3E66-4E62-A89B-35BCEF23F7B5}" dt="2021-03-14T05:27:48.116" v="4808" actId="1037"/>
          <ac:spMkLst>
            <pc:docMk/>
            <pc:sldMk cId="2986256117" sldId="1280"/>
            <ac:spMk id="48" creationId="{985F2C27-BEA8-4E59-9E1B-60A4FB1FC91D}"/>
          </ac:spMkLst>
        </pc:spChg>
        <pc:spChg chg="add del mod">
          <ac:chgData name="آهات مكتومة" userId="35531ba1d56b027a" providerId="LiveId" clId="{E6F19029-3E66-4E62-A89B-35BCEF23F7B5}" dt="2021-03-14T05:28:03.676" v="4851" actId="1037"/>
          <ac:spMkLst>
            <pc:docMk/>
            <pc:sldMk cId="2986256117" sldId="1280"/>
            <ac:spMk id="49" creationId="{3F656F56-222D-41DC-B88A-3470F5761B63}"/>
          </ac:spMkLst>
        </pc:spChg>
        <pc:spChg chg="add del mod">
          <ac:chgData name="آهات مكتومة" userId="35531ba1d56b027a" providerId="LiveId" clId="{E6F19029-3E66-4E62-A89B-35BCEF23F7B5}" dt="2021-03-13T18:23:26.902" v="3942" actId="478"/>
          <ac:spMkLst>
            <pc:docMk/>
            <pc:sldMk cId="2986256117" sldId="1280"/>
            <ac:spMk id="50" creationId="{2B8A3083-5087-4A4F-9350-F7E3BB7A94AE}"/>
          </ac:spMkLst>
        </pc:spChg>
        <pc:spChg chg="add del mod">
          <ac:chgData name="آهات مكتومة" userId="35531ba1d56b027a" providerId="LiveId" clId="{E6F19029-3E66-4E62-A89B-35BCEF23F7B5}" dt="2021-03-13T11:16:32.351" v="2128" actId="478"/>
          <ac:spMkLst>
            <pc:docMk/>
            <pc:sldMk cId="2986256117" sldId="1280"/>
            <ac:spMk id="50" creationId="{353D112D-3BF2-454A-BB8B-D82A032625D3}"/>
          </ac:spMkLst>
        </pc:spChg>
        <pc:spChg chg="add mod">
          <ac:chgData name="آهات مكتومة" userId="35531ba1d56b027a" providerId="LiveId" clId="{E6F19029-3E66-4E62-A89B-35BCEF23F7B5}" dt="2021-03-14T05:27:55.652" v="4820" actId="1037"/>
          <ac:spMkLst>
            <pc:docMk/>
            <pc:sldMk cId="2986256117" sldId="1280"/>
            <ac:spMk id="51" creationId="{3E8A1D68-810F-4D50-A9DC-B1A7FA0A5F7A}"/>
          </ac:spMkLst>
        </pc:spChg>
        <pc:spChg chg="add del mod">
          <ac:chgData name="آهات مكتومة" userId="35531ba1d56b027a" providerId="LiveId" clId="{E6F19029-3E66-4E62-A89B-35BCEF23F7B5}" dt="2021-03-13T11:16:29.049" v="2127" actId="478"/>
          <ac:spMkLst>
            <pc:docMk/>
            <pc:sldMk cId="2986256117" sldId="1280"/>
            <ac:spMk id="51" creationId="{75D6F16F-44C7-4C82-81CB-06EEA8A06C6A}"/>
          </ac:spMkLst>
        </pc:spChg>
        <pc:spChg chg="add del mod">
          <ac:chgData name="آهات مكتومة" userId="35531ba1d56b027a" providerId="LiveId" clId="{E6F19029-3E66-4E62-A89B-35BCEF23F7B5}" dt="2021-03-14T05:28:09.030" v="4863" actId="1037"/>
          <ac:spMkLst>
            <pc:docMk/>
            <pc:sldMk cId="2986256117" sldId="1280"/>
            <ac:spMk id="52" creationId="{C06A7C43-9F3F-4DCB-AEA2-A3A691E2C1A0}"/>
          </ac:spMkLst>
        </pc:spChg>
        <pc:spChg chg="add del mod">
          <ac:chgData name="آهات مكتومة" userId="35531ba1d56b027a" providerId="LiveId" clId="{E6F19029-3E66-4E62-A89B-35BCEF23F7B5}" dt="2021-03-14T05:28:15.135" v="4886" actId="1038"/>
          <ac:spMkLst>
            <pc:docMk/>
            <pc:sldMk cId="2986256117" sldId="1280"/>
            <ac:spMk id="53" creationId="{FAD006A3-588F-47F4-A0E5-366859A6C08E}"/>
          </ac:spMkLst>
        </pc:spChg>
        <pc:spChg chg="add mod">
          <ac:chgData name="آهات مكتومة" userId="35531ba1d56b027a" providerId="LiveId" clId="{E6F19029-3E66-4E62-A89B-35BCEF23F7B5}" dt="2021-03-14T05:27:59.521" v="4835" actId="1037"/>
          <ac:spMkLst>
            <pc:docMk/>
            <pc:sldMk cId="2986256117" sldId="1280"/>
            <ac:spMk id="54" creationId="{12E06954-D8B8-4E46-BC25-BC934E54AEF0}"/>
          </ac:spMkLst>
        </pc:spChg>
        <pc:grpChg chg="add mod">
          <ac:chgData name="آهات مكتومة" userId="35531ba1d56b027a" providerId="LiveId" clId="{E6F19029-3E66-4E62-A89B-35BCEF23F7B5}" dt="2021-03-14T05:27:26.021" v="4798" actId="164"/>
          <ac:grpSpMkLst>
            <pc:docMk/>
            <pc:sldMk cId="2986256117" sldId="1280"/>
            <ac:grpSpMk id="2" creationId="{1A9D608E-7546-41D8-8793-E85A06B7129C}"/>
          </ac:grpSpMkLst>
        </pc:grpChg>
        <pc:grpChg chg="add del mod">
          <ac:chgData name="آهات مكتومة" userId="35531ba1d56b027a" providerId="LiveId" clId="{E6F19029-3E66-4E62-A89B-35BCEF23F7B5}" dt="2021-03-13T11:40:03.593" v="2894" actId="478"/>
          <ac:grpSpMkLst>
            <pc:docMk/>
            <pc:sldMk cId="2986256117" sldId="1280"/>
            <ac:grpSpMk id="2" creationId="{F4347599-D6DF-4F3B-8B2E-FCE6382EF15B}"/>
          </ac:grpSpMkLst>
        </pc:grpChg>
        <pc:grpChg chg="add del mod">
          <ac:chgData name="آهات مكتومة" userId="35531ba1d56b027a" providerId="LiveId" clId="{E6F19029-3E66-4E62-A89B-35BCEF23F7B5}" dt="2021-03-13T11:45:49.607" v="2924" actId="478"/>
          <ac:grpSpMkLst>
            <pc:docMk/>
            <pc:sldMk cId="2986256117" sldId="1280"/>
            <ac:grpSpMk id="3" creationId="{81F62C45-BD21-42B2-AFCA-FCAE724528E2}"/>
          </ac:grpSpMkLst>
        </pc:grpChg>
        <pc:grpChg chg="add del mod">
          <ac:chgData name="آهات مكتومة" userId="35531ba1d56b027a" providerId="LiveId" clId="{E6F19029-3E66-4E62-A89B-35BCEF23F7B5}" dt="2021-03-13T11:45:54.522" v="2925" actId="478"/>
          <ac:grpSpMkLst>
            <pc:docMk/>
            <pc:sldMk cId="2986256117" sldId="1280"/>
            <ac:grpSpMk id="4" creationId="{E2E6970D-17B5-4A78-822B-86879FE66C7D}"/>
          </ac:grpSpMkLst>
        </pc:grpChg>
        <pc:grpChg chg="add mod">
          <ac:chgData name="آهات مكتومة" userId="35531ba1d56b027a" providerId="LiveId" clId="{E6F19029-3E66-4E62-A89B-35BCEF23F7B5}" dt="2021-03-14T05:27:26.021" v="4798" actId="164"/>
          <ac:grpSpMkLst>
            <pc:docMk/>
            <pc:sldMk cId="2986256117" sldId="1280"/>
            <ac:grpSpMk id="6" creationId="{B9DFDAC4-39BB-4C2F-AB95-AA1A11458C1F}"/>
          </ac:grpSpMkLst>
        </pc:grpChg>
        <pc:grpChg chg="add del mod">
          <ac:chgData name="آهات مكتومة" userId="35531ba1d56b027a" providerId="LiveId" clId="{E6F19029-3E66-4E62-A89B-35BCEF23F7B5}" dt="2021-03-13T11:40:00.807" v="2893" actId="478"/>
          <ac:grpSpMkLst>
            <pc:docMk/>
            <pc:sldMk cId="2986256117" sldId="1280"/>
            <ac:grpSpMk id="26" creationId="{8DBA8176-BB8A-4408-980A-E4A8825E2DA2}"/>
          </ac:grpSpMkLst>
        </pc:grpChg>
        <pc:picChg chg="add del mod">
          <ac:chgData name="آهات مكتومة" userId="35531ba1d56b027a" providerId="LiveId" clId="{E6F19029-3E66-4E62-A89B-35BCEF23F7B5}" dt="2021-03-13T11:40:03.593" v="2894" actId="478"/>
          <ac:picMkLst>
            <pc:docMk/>
            <pc:sldMk cId="2986256117" sldId="1280"/>
            <ac:picMk id="23" creationId="{9EAAF723-85AD-4C0B-89F6-8F445821D0BA}"/>
          </ac:picMkLst>
        </pc:picChg>
        <pc:picChg chg="del mod">
          <ac:chgData name="آهات مكتومة" userId="35531ba1d56b027a" providerId="LiveId" clId="{E6F19029-3E66-4E62-A89B-35BCEF23F7B5}" dt="2021-03-13T11:40:00.807" v="2893" actId="478"/>
          <ac:picMkLst>
            <pc:docMk/>
            <pc:sldMk cId="2986256117" sldId="1280"/>
            <ac:picMk id="28" creationId="{17629B98-7215-43FB-B231-79F704FD7651}"/>
          </ac:picMkLst>
        </pc:picChg>
        <pc:picChg chg="add del mod topLvl">
          <ac:chgData name="آهات مكتومة" userId="35531ba1d56b027a" providerId="LiveId" clId="{E6F19029-3E66-4E62-A89B-35BCEF23F7B5}" dt="2021-03-13T11:45:49.607" v="2924" actId="478"/>
          <ac:picMkLst>
            <pc:docMk/>
            <pc:sldMk cId="2986256117" sldId="1280"/>
            <ac:picMk id="29" creationId="{B49B3935-4052-4F70-A4FD-FAD94B12F60F}"/>
          </ac:picMkLst>
        </pc:picChg>
        <pc:picChg chg="add del mod topLvl">
          <ac:chgData name="آهات مكتومة" userId="35531ba1d56b027a" providerId="LiveId" clId="{E6F19029-3E66-4E62-A89B-35BCEF23F7B5}" dt="2021-03-13T11:45:54.522" v="2925" actId="478"/>
          <ac:picMkLst>
            <pc:docMk/>
            <pc:sldMk cId="2986256117" sldId="1280"/>
            <ac:picMk id="30" creationId="{34581A6E-C2C9-4C63-8560-93C00E8E8957}"/>
          </ac:picMkLst>
        </pc:picChg>
        <pc:picChg chg="add mod">
          <ac:chgData name="آهات مكتومة" userId="35531ba1d56b027a" providerId="LiveId" clId="{E6F19029-3E66-4E62-A89B-35BCEF23F7B5}" dt="2021-03-13T18:23:47.124" v="3971" actId="1036"/>
          <ac:picMkLst>
            <pc:docMk/>
            <pc:sldMk cId="2986256117" sldId="1280"/>
            <ac:picMk id="34" creationId="{6D1081A5-3BA3-4F87-B763-750E41EDA08D}"/>
          </ac:picMkLst>
        </pc:picChg>
        <pc:picChg chg="mod">
          <ac:chgData name="آهات مكتومة" userId="35531ba1d56b027a" providerId="LiveId" clId="{E6F19029-3E66-4E62-A89B-35BCEF23F7B5}" dt="2021-03-13T11:51:45.781" v="2974" actId="14100"/>
          <ac:picMkLst>
            <pc:docMk/>
            <pc:sldMk cId="2986256117" sldId="1280"/>
            <ac:picMk id="102" creationId="{00000000-0000-0000-0000-000000000000}"/>
          </ac:picMkLst>
        </pc:picChg>
        <pc:picChg chg="del mod">
          <ac:chgData name="آهات مكتومة" userId="35531ba1d56b027a" providerId="LiveId" clId="{E6F19029-3E66-4E62-A89B-35BCEF23F7B5}" dt="2021-03-13T18:23:26.902" v="3942" actId="478"/>
          <ac:picMkLst>
            <pc:docMk/>
            <pc:sldMk cId="2986256117" sldId="1280"/>
            <ac:picMk id="106" creationId="{00000000-0000-0000-0000-000000000000}"/>
          </ac:picMkLst>
        </pc:picChg>
        <pc:picChg chg="add mod">
          <ac:chgData name="آهات مكتومة" userId="35531ba1d56b027a" providerId="LiveId" clId="{E6F19029-3E66-4E62-A89B-35BCEF23F7B5}" dt="2021-03-14T05:27:26.021" v="4798" actId="164"/>
          <ac:picMkLst>
            <pc:docMk/>
            <pc:sldMk cId="2986256117" sldId="1280"/>
            <ac:picMk id="1026" creationId="{6DFD1091-1DAD-48E3-970A-E0518C764776}"/>
          </ac:picMkLst>
        </pc:picChg>
        <pc:picChg chg="add mod">
          <ac:chgData name="آهات مكتومة" userId="35531ba1d56b027a" providerId="LiveId" clId="{E6F19029-3E66-4E62-A89B-35BCEF23F7B5}" dt="2021-03-13T10:51:57.065" v="2041"/>
          <ac:picMkLst>
            <pc:docMk/>
            <pc:sldMk cId="2986256117" sldId="1280"/>
            <ac:picMk id="2050" creationId="{4618EE1D-8E6B-40EF-A593-B93F95E55EBB}"/>
          </ac:picMkLst>
        </pc:picChg>
        <pc:picChg chg="add mod">
          <ac:chgData name="آهات مكتومة" userId="35531ba1d56b027a" providerId="LiveId" clId="{E6F19029-3E66-4E62-A89B-35BCEF23F7B5}" dt="2021-03-14T05:27:03.345" v="4794" actId="1036"/>
          <ac:picMkLst>
            <pc:docMk/>
            <pc:sldMk cId="2986256117" sldId="1280"/>
            <ac:picMk id="2052" creationId="{BB059CDC-E490-4FC1-B022-8253D03248DB}"/>
          </ac:picMkLst>
        </pc:picChg>
      </pc:sldChg>
      <pc:sldChg chg="addSp delSp modSp mod delAnim modAnim">
        <pc:chgData name="آهات مكتومة" userId="35531ba1d56b027a" providerId="LiveId" clId="{E6F19029-3E66-4E62-A89B-35BCEF23F7B5}" dt="2021-03-13T17:37:20.326" v="3542"/>
        <pc:sldMkLst>
          <pc:docMk/>
          <pc:sldMk cId="2930789598" sldId="1285"/>
        </pc:sldMkLst>
        <pc:picChg chg="del mod">
          <ac:chgData name="آهات مكتومة" userId="35531ba1d56b027a" providerId="LiveId" clId="{E6F19029-3E66-4E62-A89B-35BCEF23F7B5}" dt="2021-03-13T08:35:52.455" v="483" actId="478"/>
          <ac:picMkLst>
            <pc:docMk/>
            <pc:sldMk cId="2930789598" sldId="1285"/>
            <ac:picMk id="6" creationId="{579081C4-DCD4-45AD-83A8-A313472123C3}"/>
          </ac:picMkLst>
        </pc:picChg>
        <pc:picChg chg="add mod ord">
          <ac:chgData name="آهات مكتومة" userId="35531ba1d56b027a" providerId="LiveId" clId="{E6F19029-3E66-4E62-A89B-35BCEF23F7B5}" dt="2021-03-13T08:36:12.567" v="495" actId="14100"/>
          <ac:picMkLst>
            <pc:docMk/>
            <pc:sldMk cId="2930789598" sldId="1285"/>
            <ac:picMk id="11" creationId="{AB9025C3-91CD-4304-AEB7-7B4A05F60541}"/>
          </ac:picMkLst>
        </pc:picChg>
        <pc:cxnChg chg="mod">
          <ac:chgData name="آهات مكتومة" userId="35531ba1d56b027a" providerId="LiveId" clId="{E6F19029-3E66-4E62-A89B-35BCEF23F7B5}" dt="2021-03-13T08:36:31.392" v="575" actId="14100"/>
          <ac:cxnSpMkLst>
            <pc:docMk/>
            <pc:sldMk cId="2930789598" sldId="1285"/>
            <ac:cxnSpMk id="8" creationId="{1537ED74-0FFC-4DEF-BF49-770EA6094B18}"/>
          </ac:cxnSpMkLst>
        </pc:cxnChg>
        <pc:cxnChg chg="mod">
          <ac:chgData name="آهات مكتومة" userId="35531ba1d56b027a" providerId="LiveId" clId="{E6F19029-3E66-4E62-A89B-35BCEF23F7B5}" dt="2021-03-13T08:36:38.993" v="590" actId="14100"/>
          <ac:cxnSpMkLst>
            <pc:docMk/>
            <pc:sldMk cId="2930789598" sldId="1285"/>
            <ac:cxnSpMk id="9" creationId="{A79F0B05-5668-4C12-A111-536DF8053DD4}"/>
          </ac:cxnSpMkLst>
        </pc:cxnChg>
        <pc:cxnChg chg="mod">
          <ac:chgData name="آهات مكتومة" userId="35531ba1d56b027a" providerId="LiveId" clId="{E6F19029-3E66-4E62-A89B-35BCEF23F7B5}" dt="2021-03-13T08:37:11.184" v="763" actId="14100"/>
          <ac:cxnSpMkLst>
            <pc:docMk/>
            <pc:sldMk cId="2930789598" sldId="1285"/>
            <ac:cxnSpMk id="10" creationId="{B0AAAE48-8480-4495-A535-F2B981260334}"/>
          </ac:cxnSpMkLst>
        </pc:cxnChg>
        <pc:cxnChg chg="add mod">
          <ac:chgData name="آهات مكتومة" userId="35531ba1d56b027a" providerId="LiveId" clId="{E6F19029-3E66-4E62-A89B-35BCEF23F7B5}" dt="2021-03-13T08:37:22.627" v="769" actId="14100"/>
          <ac:cxnSpMkLst>
            <pc:docMk/>
            <pc:sldMk cId="2930789598" sldId="1285"/>
            <ac:cxnSpMk id="12" creationId="{17188310-91F6-45AB-AD98-834F4164FE4E}"/>
          </ac:cxnSpMkLst>
        </pc:cxnChg>
        <pc:cxnChg chg="add mod">
          <ac:chgData name="آهات مكتومة" userId="35531ba1d56b027a" providerId="LiveId" clId="{E6F19029-3E66-4E62-A89B-35BCEF23F7B5}" dt="2021-03-13T08:37:37.176" v="901" actId="14100"/>
          <ac:cxnSpMkLst>
            <pc:docMk/>
            <pc:sldMk cId="2930789598" sldId="1285"/>
            <ac:cxnSpMk id="13" creationId="{3D582D1A-3611-4A08-B9E5-9F4370053462}"/>
          </ac:cxnSpMkLst>
        </pc:cxnChg>
      </pc:sldChg>
      <pc:sldChg chg="addSp delSp modSp mod ord">
        <pc:chgData name="آهات مكتومة" userId="35531ba1d56b027a" providerId="LiveId" clId="{E6F19029-3E66-4E62-A89B-35BCEF23F7B5}" dt="2021-03-14T10:15:41.961" v="6276"/>
        <pc:sldMkLst>
          <pc:docMk/>
          <pc:sldMk cId="1026791280" sldId="1293"/>
        </pc:sldMkLst>
        <pc:spChg chg="mod">
          <ac:chgData name="آهات مكتومة" userId="35531ba1d56b027a" providerId="LiveId" clId="{E6F19029-3E66-4E62-A89B-35BCEF23F7B5}" dt="2021-03-12T14:05:57.191" v="20" actId="20577"/>
          <ac:spMkLst>
            <pc:docMk/>
            <pc:sldMk cId="1026791280" sldId="1293"/>
            <ac:spMk id="18" creationId="{F63FF509-1E46-4230-9EED-537542488042}"/>
          </ac:spMkLst>
        </pc:spChg>
        <pc:picChg chg="del">
          <ac:chgData name="آهات مكتومة" userId="35531ba1d56b027a" providerId="LiveId" clId="{E6F19029-3E66-4E62-A89B-35BCEF23F7B5}" dt="2021-03-12T14:05:29.065" v="10" actId="478"/>
          <ac:picMkLst>
            <pc:docMk/>
            <pc:sldMk cId="1026791280" sldId="1293"/>
            <ac:picMk id="3" creationId="{7A1319E8-F62E-43C5-81CF-B58C6440600E}"/>
          </ac:picMkLst>
        </pc:picChg>
        <pc:picChg chg="add mod modCrop">
          <ac:chgData name="آهات مكتومة" userId="35531ba1d56b027a" providerId="LiveId" clId="{E6F19029-3E66-4E62-A89B-35BCEF23F7B5}" dt="2021-03-12T14:05:52.846" v="16" actId="14100"/>
          <ac:picMkLst>
            <pc:docMk/>
            <pc:sldMk cId="1026791280" sldId="1293"/>
            <ac:picMk id="4" creationId="{D0DF6652-9C04-4A96-88F3-5A5568E1D9F9}"/>
          </ac:picMkLst>
        </pc:picChg>
      </pc:sldChg>
      <pc:sldChg chg="addSp delSp modSp mod delAnim modAnim">
        <pc:chgData name="آهات مكتومة" userId="35531ba1d56b027a" providerId="LiveId" clId="{E6F19029-3E66-4E62-A89B-35BCEF23F7B5}" dt="2021-03-14T10:21:50.949" v="6350" actId="14100"/>
        <pc:sldMkLst>
          <pc:docMk/>
          <pc:sldMk cId="2066419237" sldId="1297"/>
        </pc:sldMkLst>
        <pc:spChg chg="del">
          <ac:chgData name="آهات مكتومة" userId="35531ba1d56b027a" providerId="LiveId" clId="{E6F19029-3E66-4E62-A89B-35BCEF23F7B5}" dt="2021-03-14T10:21:14.926" v="6341" actId="478"/>
          <ac:spMkLst>
            <pc:docMk/>
            <pc:sldMk cId="2066419237" sldId="1297"/>
            <ac:spMk id="16" creationId="{CCCA1C45-9E12-42A3-A1A3-117FF6229F1B}"/>
          </ac:spMkLst>
        </pc:spChg>
        <pc:spChg chg="del">
          <ac:chgData name="آهات مكتومة" userId="35531ba1d56b027a" providerId="LiveId" clId="{E6F19029-3E66-4E62-A89B-35BCEF23F7B5}" dt="2021-03-14T10:21:14.926" v="6341" actId="478"/>
          <ac:spMkLst>
            <pc:docMk/>
            <pc:sldMk cId="2066419237" sldId="1297"/>
            <ac:spMk id="17" creationId="{286848D5-118E-41BD-A05D-3D4621B8FAB1}"/>
          </ac:spMkLst>
        </pc:spChg>
        <pc:spChg chg="del">
          <ac:chgData name="آهات مكتومة" userId="35531ba1d56b027a" providerId="LiveId" clId="{E6F19029-3E66-4E62-A89B-35BCEF23F7B5}" dt="2021-03-14T10:21:14.926" v="6341" actId="478"/>
          <ac:spMkLst>
            <pc:docMk/>
            <pc:sldMk cId="2066419237" sldId="1297"/>
            <ac:spMk id="18" creationId="{A3A908CB-8924-4FED-9788-4D8CFEE8F3F0}"/>
          </ac:spMkLst>
        </pc:spChg>
        <pc:spChg chg="del">
          <ac:chgData name="آهات مكتومة" userId="35531ba1d56b027a" providerId="LiveId" clId="{E6F19029-3E66-4E62-A89B-35BCEF23F7B5}" dt="2021-03-14T10:21:14.926" v="6341" actId="478"/>
          <ac:spMkLst>
            <pc:docMk/>
            <pc:sldMk cId="2066419237" sldId="1297"/>
            <ac:spMk id="19" creationId="{F129CE83-ECF8-427F-96E0-9FE9DCB4461E}"/>
          </ac:spMkLst>
        </pc:spChg>
        <pc:spChg chg="del">
          <ac:chgData name="آهات مكتومة" userId="35531ba1d56b027a" providerId="LiveId" clId="{E6F19029-3E66-4E62-A89B-35BCEF23F7B5}" dt="2021-03-14T10:21:14.926" v="6341" actId="478"/>
          <ac:spMkLst>
            <pc:docMk/>
            <pc:sldMk cId="2066419237" sldId="1297"/>
            <ac:spMk id="20" creationId="{06B55CE4-24F5-4351-B1F0-445FD9211FEE}"/>
          </ac:spMkLst>
        </pc:spChg>
        <pc:spChg chg="del">
          <ac:chgData name="آهات مكتومة" userId="35531ba1d56b027a" providerId="LiveId" clId="{E6F19029-3E66-4E62-A89B-35BCEF23F7B5}" dt="2021-03-14T10:21:14.926" v="6341" actId="478"/>
          <ac:spMkLst>
            <pc:docMk/>
            <pc:sldMk cId="2066419237" sldId="1297"/>
            <ac:spMk id="21" creationId="{5FE7950F-5D3E-4774-9B02-40877F1B58D4}"/>
          </ac:spMkLst>
        </pc:spChg>
        <pc:picChg chg="del">
          <ac:chgData name="آهات مكتومة" userId="35531ba1d56b027a" providerId="LiveId" clId="{E6F19029-3E66-4E62-A89B-35BCEF23F7B5}" dt="2021-03-14T10:21:14.926" v="6341" actId="478"/>
          <ac:picMkLst>
            <pc:docMk/>
            <pc:sldMk cId="2066419237" sldId="1297"/>
            <ac:picMk id="3" creationId="{3AC82492-8D9A-4426-843A-88D5FFEE4E24}"/>
          </ac:picMkLst>
        </pc:picChg>
        <pc:picChg chg="add mod">
          <ac:chgData name="آهات مكتومة" userId="35531ba1d56b027a" providerId="LiveId" clId="{E6F19029-3E66-4E62-A89B-35BCEF23F7B5}" dt="2021-03-14T10:21:50.949" v="6350" actId="14100"/>
          <ac:picMkLst>
            <pc:docMk/>
            <pc:sldMk cId="2066419237" sldId="1297"/>
            <ac:picMk id="12" creationId="{973BF680-8914-4CB9-ADF2-623FB28690DF}"/>
          </ac:picMkLst>
        </pc:picChg>
      </pc:sldChg>
      <pc:sldChg chg="addSp delSp modSp mod ord delAnim modAnim">
        <pc:chgData name="آهات مكتومة" userId="35531ba1d56b027a" providerId="LiveId" clId="{E6F19029-3E66-4E62-A89B-35BCEF23F7B5}" dt="2021-03-14T10:16:33.613" v="6294"/>
        <pc:sldMkLst>
          <pc:docMk/>
          <pc:sldMk cId="459823118" sldId="1304"/>
        </pc:sldMkLst>
        <pc:picChg chg="add mod ord">
          <ac:chgData name="آهات مكتومة" userId="35531ba1d56b027a" providerId="LiveId" clId="{E6F19029-3E66-4E62-A89B-35BCEF23F7B5}" dt="2021-03-14T10:16:23.148" v="6291" actId="14100"/>
          <ac:picMkLst>
            <pc:docMk/>
            <pc:sldMk cId="459823118" sldId="1304"/>
            <ac:picMk id="12" creationId="{8B2215E1-FD73-45BF-B8F0-5353DD582647}"/>
          </ac:picMkLst>
        </pc:picChg>
        <pc:picChg chg="del">
          <ac:chgData name="آهات مكتومة" userId="35531ba1d56b027a" providerId="LiveId" clId="{E6F19029-3E66-4E62-A89B-35BCEF23F7B5}" dt="2021-03-14T10:16:06.397" v="6279" actId="478"/>
          <ac:picMkLst>
            <pc:docMk/>
            <pc:sldMk cId="459823118" sldId="1304"/>
            <ac:picMk id="16" creationId="{E1D6651F-B3C2-44BA-BC27-0FC97789FF00}"/>
          </ac:picMkLst>
        </pc:picChg>
      </pc:sldChg>
      <pc:sldChg chg="del">
        <pc:chgData name="آهات مكتومة" userId="35531ba1d56b027a" providerId="LiveId" clId="{E6F19029-3E66-4E62-A89B-35BCEF23F7B5}" dt="2021-03-14T09:56:24.578" v="6268" actId="47"/>
        <pc:sldMkLst>
          <pc:docMk/>
          <pc:sldMk cId="4219153248" sldId="1307"/>
        </pc:sldMkLst>
      </pc:sldChg>
      <pc:sldChg chg="del">
        <pc:chgData name="آهات مكتومة" userId="35531ba1d56b027a" providerId="LiveId" clId="{E6F19029-3E66-4E62-A89B-35BCEF23F7B5}" dt="2021-03-12T14:15:49.657" v="52" actId="47"/>
        <pc:sldMkLst>
          <pc:docMk/>
          <pc:sldMk cId="2461442092" sldId="1309"/>
        </pc:sldMkLst>
      </pc:sldChg>
      <pc:sldChg chg="addSp delSp modSp mod ord delAnim modAnim">
        <pc:chgData name="آهات مكتومة" userId="35531ba1d56b027a" providerId="LiveId" clId="{E6F19029-3E66-4E62-A89B-35BCEF23F7B5}" dt="2021-03-14T05:44:49.261" v="4970" actId="20577"/>
        <pc:sldMkLst>
          <pc:docMk/>
          <pc:sldMk cId="2584734749" sldId="1310"/>
        </pc:sldMkLst>
        <pc:spChg chg="del">
          <ac:chgData name="آهات مكتومة" userId="35531ba1d56b027a" providerId="LiveId" clId="{E6F19029-3E66-4E62-A89B-35BCEF23F7B5}" dt="2021-03-13T17:37:40.436" v="3543" actId="478"/>
          <ac:spMkLst>
            <pc:docMk/>
            <pc:sldMk cId="2584734749" sldId="1310"/>
            <ac:spMk id="5" creationId="{459BA108-7A95-4BC3-ADB0-B05ECF77A5BC}"/>
          </ac:spMkLst>
        </pc:spChg>
        <pc:spChg chg="del">
          <ac:chgData name="آهات مكتومة" userId="35531ba1d56b027a" providerId="LiveId" clId="{E6F19029-3E66-4E62-A89B-35BCEF23F7B5}" dt="2021-03-13T17:37:40.436" v="3543" actId="478"/>
          <ac:spMkLst>
            <pc:docMk/>
            <pc:sldMk cId="2584734749" sldId="1310"/>
            <ac:spMk id="6" creationId="{ADEFCF9C-099B-45C0-A2EF-EE069B5C4A10}"/>
          </ac:spMkLst>
        </pc:spChg>
        <pc:spChg chg="del">
          <ac:chgData name="آهات مكتومة" userId="35531ba1d56b027a" providerId="LiveId" clId="{E6F19029-3E66-4E62-A89B-35BCEF23F7B5}" dt="2021-03-13T17:37:40.436" v="3543" actId="478"/>
          <ac:spMkLst>
            <pc:docMk/>
            <pc:sldMk cId="2584734749" sldId="1310"/>
            <ac:spMk id="7" creationId="{6E99F7C7-E3CD-44C8-B422-5C1FF9044596}"/>
          </ac:spMkLst>
        </pc:spChg>
        <pc:spChg chg="del">
          <ac:chgData name="آهات مكتومة" userId="35531ba1d56b027a" providerId="LiveId" clId="{E6F19029-3E66-4E62-A89B-35BCEF23F7B5}" dt="2021-03-13T17:37:40.436" v="3543" actId="478"/>
          <ac:spMkLst>
            <pc:docMk/>
            <pc:sldMk cId="2584734749" sldId="1310"/>
            <ac:spMk id="8" creationId="{538EB391-2D36-43C3-8E31-9EF0C2BB30C9}"/>
          </ac:spMkLst>
        </pc:spChg>
        <pc:spChg chg="del">
          <ac:chgData name="آهات مكتومة" userId="35531ba1d56b027a" providerId="LiveId" clId="{E6F19029-3E66-4E62-A89B-35BCEF23F7B5}" dt="2021-03-13T17:37:40.436" v="3543" actId="478"/>
          <ac:spMkLst>
            <pc:docMk/>
            <pc:sldMk cId="2584734749" sldId="1310"/>
            <ac:spMk id="10" creationId="{C5F6F0DF-AD51-49ED-9F7C-0BBCF6420322}"/>
          </ac:spMkLst>
        </pc:spChg>
        <pc:spChg chg="del">
          <ac:chgData name="آهات مكتومة" userId="35531ba1d56b027a" providerId="LiveId" clId="{E6F19029-3E66-4E62-A89B-35BCEF23F7B5}" dt="2021-03-13T17:37:40.436" v="3543" actId="478"/>
          <ac:spMkLst>
            <pc:docMk/>
            <pc:sldMk cId="2584734749" sldId="1310"/>
            <ac:spMk id="11" creationId="{8EE3F83B-43A0-43C0-BD63-D28D74882737}"/>
          </ac:spMkLst>
        </pc:spChg>
        <pc:spChg chg="del">
          <ac:chgData name="آهات مكتومة" userId="35531ba1d56b027a" providerId="LiveId" clId="{E6F19029-3E66-4E62-A89B-35BCEF23F7B5}" dt="2021-03-13T17:37:40.436" v="3543" actId="478"/>
          <ac:spMkLst>
            <pc:docMk/>
            <pc:sldMk cId="2584734749" sldId="1310"/>
            <ac:spMk id="12" creationId="{314E3CCE-DBF1-4448-834C-5ACA5FC4E96B}"/>
          </ac:spMkLst>
        </pc:spChg>
        <pc:spChg chg="del">
          <ac:chgData name="آهات مكتومة" userId="35531ba1d56b027a" providerId="LiveId" clId="{E6F19029-3E66-4E62-A89B-35BCEF23F7B5}" dt="2021-03-13T17:37:40.436" v="3543" actId="478"/>
          <ac:spMkLst>
            <pc:docMk/>
            <pc:sldMk cId="2584734749" sldId="1310"/>
            <ac:spMk id="13" creationId="{7E34714D-243F-46BE-88B2-972D9374E8B6}"/>
          </ac:spMkLst>
        </pc:spChg>
        <pc:spChg chg="del">
          <ac:chgData name="آهات مكتومة" userId="35531ba1d56b027a" providerId="LiveId" clId="{E6F19029-3E66-4E62-A89B-35BCEF23F7B5}" dt="2021-03-13T17:37:40.436" v="3543" actId="478"/>
          <ac:spMkLst>
            <pc:docMk/>
            <pc:sldMk cId="2584734749" sldId="1310"/>
            <ac:spMk id="14" creationId="{C5F5040E-9292-414D-8582-B95C59DB1117}"/>
          </ac:spMkLst>
        </pc:spChg>
        <pc:spChg chg="del">
          <ac:chgData name="آهات مكتومة" userId="35531ba1d56b027a" providerId="LiveId" clId="{E6F19029-3E66-4E62-A89B-35BCEF23F7B5}" dt="2021-03-13T17:37:40.436" v="3543" actId="478"/>
          <ac:spMkLst>
            <pc:docMk/>
            <pc:sldMk cId="2584734749" sldId="1310"/>
            <ac:spMk id="15" creationId="{00D7D337-A16E-45AD-86D5-9C5055A9F6E5}"/>
          </ac:spMkLst>
        </pc:spChg>
        <pc:spChg chg="add mod">
          <ac:chgData name="آهات مكتومة" userId="35531ba1d56b027a" providerId="LiveId" clId="{E6F19029-3E66-4E62-A89B-35BCEF23F7B5}" dt="2021-03-14T05:16:43.086" v="4676" actId="339"/>
          <ac:spMkLst>
            <pc:docMk/>
            <pc:sldMk cId="2584734749" sldId="1310"/>
            <ac:spMk id="16" creationId="{3534612D-744F-44BF-AB74-0670CAD27774}"/>
          </ac:spMkLst>
        </pc:spChg>
        <pc:spChg chg="add mod">
          <ac:chgData name="آهات مكتومة" userId="35531ba1d56b027a" providerId="LiveId" clId="{E6F19029-3E66-4E62-A89B-35BCEF23F7B5}" dt="2021-03-14T05:44:49.261" v="4970" actId="20577"/>
          <ac:spMkLst>
            <pc:docMk/>
            <pc:sldMk cId="2584734749" sldId="1310"/>
            <ac:spMk id="17" creationId="{4D52A553-EC17-432C-A6F1-B6440947B364}"/>
          </ac:spMkLst>
        </pc:spChg>
        <pc:spChg chg="add mod">
          <ac:chgData name="آهات مكتومة" userId="35531ba1d56b027a" providerId="LiveId" clId="{E6F19029-3E66-4E62-A89B-35BCEF23F7B5}" dt="2021-03-14T05:39:15.186" v="4934" actId="20577"/>
          <ac:spMkLst>
            <pc:docMk/>
            <pc:sldMk cId="2584734749" sldId="1310"/>
            <ac:spMk id="18" creationId="{1CD89844-FB38-40D7-A900-D65A5987C096}"/>
          </ac:spMkLst>
        </pc:spChg>
        <pc:spChg chg="add mod">
          <ac:chgData name="آهات مكتومة" userId="35531ba1d56b027a" providerId="LiveId" clId="{E6F19029-3E66-4E62-A89B-35BCEF23F7B5}" dt="2021-03-13T17:45:48.279" v="3646" actId="207"/>
          <ac:spMkLst>
            <pc:docMk/>
            <pc:sldMk cId="2584734749" sldId="1310"/>
            <ac:spMk id="19" creationId="{B5344AD8-1E89-4151-831A-50E8C76D93A4}"/>
          </ac:spMkLst>
        </pc:spChg>
        <pc:spChg chg="add mod">
          <ac:chgData name="آهات مكتومة" userId="35531ba1d56b027a" providerId="LiveId" clId="{E6F19029-3E66-4E62-A89B-35BCEF23F7B5}" dt="2021-03-14T05:39:48.578" v="4954" actId="20577"/>
          <ac:spMkLst>
            <pc:docMk/>
            <pc:sldMk cId="2584734749" sldId="1310"/>
            <ac:spMk id="20" creationId="{2B596468-4EB1-4293-AB6E-419552717DDD}"/>
          </ac:spMkLst>
        </pc:spChg>
        <pc:spChg chg="add mod">
          <ac:chgData name="آهات مكتومة" userId="35531ba1d56b027a" providerId="LiveId" clId="{E6F19029-3E66-4E62-A89B-35BCEF23F7B5}" dt="2021-03-14T05:17:53.343" v="4686" actId="207"/>
          <ac:spMkLst>
            <pc:docMk/>
            <pc:sldMk cId="2584734749" sldId="1310"/>
            <ac:spMk id="21" creationId="{4FD7F2A2-E4A1-4B4F-8AF5-5A026AC1EE59}"/>
          </ac:spMkLst>
        </pc:spChg>
        <pc:spChg chg="mod">
          <ac:chgData name="آهات مكتومة" userId="35531ba1d56b027a" providerId="LiveId" clId="{E6F19029-3E66-4E62-A89B-35BCEF23F7B5}" dt="2021-03-14T05:17:07.105" v="4678" actId="207"/>
          <ac:spMkLst>
            <pc:docMk/>
            <pc:sldMk cId="2584734749" sldId="1310"/>
            <ac:spMk id="23" creationId="{BE0498EF-6AF9-480D-8559-CD7D067951BE}"/>
          </ac:spMkLst>
        </pc:spChg>
        <pc:spChg chg="mod">
          <ac:chgData name="آهات مكتومة" userId="35531ba1d56b027a" providerId="LiveId" clId="{E6F19029-3E66-4E62-A89B-35BCEF23F7B5}" dt="2021-03-14T05:19:02.641" v="4693" actId="207"/>
          <ac:spMkLst>
            <pc:docMk/>
            <pc:sldMk cId="2584734749" sldId="1310"/>
            <ac:spMk id="24" creationId="{884B1B49-687D-4BCD-9CC6-0DDA0E48AEE0}"/>
          </ac:spMkLst>
        </pc:spChg>
        <pc:spChg chg="mod">
          <ac:chgData name="آهات مكتومة" userId="35531ba1d56b027a" providerId="LiveId" clId="{E6F19029-3E66-4E62-A89B-35BCEF23F7B5}" dt="2021-03-13T17:46:34.891" v="3658" actId="207"/>
          <ac:spMkLst>
            <pc:docMk/>
            <pc:sldMk cId="2584734749" sldId="1310"/>
            <ac:spMk id="26" creationId="{2E62DF6E-E9F5-451D-B1D4-B6C988B97C9A}"/>
          </ac:spMkLst>
        </pc:spChg>
        <pc:spChg chg="mod">
          <ac:chgData name="آهات مكتومة" userId="35531ba1d56b027a" providerId="LiveId" clId="{E6F19029-3E66-4E62-A89B-35BCEF23F7B5}" dt="2021-03-13T17:46:31.712" v="3657" actId="207"/>
          <ac:spMkLst>
            <pc:docMk/>
            <pc:sldMk cId="2584734749" sldId="1310"/>
            <ac:spMk id="27" creationId="{15D24900-BCC5-4FB6-965A-8C94D8FDC943}"/>
          </ac:spMkLst>
        </pc:spChg>
        <pc:spChg chg="mod">
          <ac:chgData name="آهات مكتومة" userId="35531ba1d56b027a" providerId="LiveId" clId="{E6F19029-3E66-4E62-A89B-35BCEF23F7B5}" dt="2021-03-13T17:46:20.711" v="3655" actId="207"/>
          <ac:spMkLst>
            <pc:docMk/>
            <pc:sldMk cId="2584734749" sldId="1310"/>
            <ac:spMk id="29" creationId="{B0151D5C-5726-47B9-B726-6FF99D9EC689}"/>
          </ac:spMkLst>
        </pc:spChg>
        <pc:spChg chg="mod">
          <ac:chgData name="آهات مكتومة" userId="35531ba1d56b027a" providerId="LiveId" clId="{E6F19029-3E66-4E62-A89B-35BCEF23F7B5}" dt="2021-03-13T17:46:15.349" v="3654" actId="207"/>
          <ac:spMkLst>
            <pc:docMk/>
            <pc:sldMk cId="2584734749" sldId="1310"/>
            <ac:spMk id="30" creationId="{0BF7B8D7-56EC-453B-BDEA-606A8BF0C656}"/>
          </ac:spMkLst>
        </pc:spChg>
        <pc:spChg chg="mod">
          <ac:chgData name="آهات مكتومة" userId="35531ba1d56b027a" providerId="LiveId" clId="{E6F19029-3E66-4E62-A89B-35BCEF23F7B5}" dt="2021-03-14T05:18:33.927" v="4691" actId="207"/>
          <ac:spMkLst>
            <pc:docMk/>
            <pc:sldMk cId="2584734749" sldId="1310"/>
            <ac:spMk id="32" creationId="{ED7E7BFE-1660-4DF1-84EA-D0335F576743}"/>
          </ac:spMkLst>
        </pc:spChg>
        <pc:spChg chg="mod">
          <ac:chgData name="آهات مكتومة" userId="35531ba1d56b027a" providerId="LiveId" clId="{E6F19029-3E66-4E62-A89B-35BCEF23F7B5}" dt="2021-03-14T05:18:33.927" v="4691" actId="207"/>
          <ac:spMkLst>
            <pc:docMk/>
            <pc:sldMk cId="2584734749" sldId="1310"/>
            <ac:spMk id="33" creationId="{3CF1C7EC-1B49-4394-B67E-EF3FDB907D69}"/>
          </ac:spMkLst>
        </pc:spChg>
        <pc:spChg chg="mod">
          <ac:chgData name="آهات مكتومة" userId="35531ba1d56b027a" providerId="LiveId" clId="{E6F19029-3E66-4E62-A89B-35BCEF23F7B5}" dt="2021-03-14T05:17:45.972" v="4684" actId="207"/>
          <ac:spMkLst>
            <pc:docMk/>
            <pc:sldMk cId="2584734749" sldId="1310"/>
            <ac:spMk id="35" creationId="{AF8FFB4E-2312-42FA-AE6A-573767A22F6A}"/>
          </ac:spMkLst>
        </pc:spChg>
        <pc:spChg chg="mod">
          <ac:chgData name="آهات مكتومة" userId="35531ba1d56b027a" providerId="LiveId" clId="{E6F19029-3E66-4E62-A89B-35BCEF23F7B5}" dt="2021-03-14T05:17:56.917" v="4687" actId="207"/>
          <ac:spMkLst>
            <pc:docMk/>
            <pc:sldMk cId="2584734749" sldId="1310"/>
            <ac:spMk id="36" creationId="{A174C620-2C01-4356-90CF-CC455269BECD}"/>
          </ac:spMkLst>
        </pc:spChg>
        <pc:spChg chg="add del mod">
          <ac:chgData name="آهات مكتومة" userId="35531ba1d56b027a" providerId="LiveId" clId="{E6F19029-3E66-4E62-A89B-35BCEF23F7B5}" dt="2021-03-13T17:49:55.370" v="3667" actId="478"/>
          <ac:spMkLst>
            <pc:docMk/>
            <pc:sldMk cId="2584734749" sldId="1310"/>
            <ac:spMk id="37" creationId="{081C3015-5D4A-41FA-845C-5445F03DD37C}"/>
          </ac:spMkLst>
        </pc:spChg>
        <pc:spChg chg="add del mod">
          <ac:chgData name="آهات مكتومة" userId="35531ba1d56b027a" providerId="LiveId" clId="{E6F19029-3E66-4E62-A89B-35BCEF23F7B5}" dt="2021-03-13T17:49:55.370" v="3667" actId="478"/>
          <ac:spMkLst>
            <pc:docMk/>
            <pc:sldMk cId="2584734749" sldId="1310"/>
            <ac:spMk id="38" creationId="{DCEBC597-E4E5-4A0D-BF7B-D8D42A4E2ADD}"/>
          </ac:spMkLst>
        </pc:spChg>
        <pc:spChg chg="add del mod">
          <ac:chgData name="آهات مكتومة" userId="35531ba1d56b027a" providerId="LiveId" clId="{E6F19029-3E66-4E62-A89B-35BCEF23F7B5}" dt="2021-03-13T17:49:55.370" v="3667" actId="478"/>
          <ac:spMkLst>
            <pc:docMk/>
            <pc:sldMk cId="2584734749" sldId="1310"/>
            <ac:spMk id="39" creationId="{8D758663-88DE-4505-BA1A-B92244CC9916}"/>
          </ac:spMkLst>
        </pc:spChg>
        <pc:spChg chg="add del mod">
          <ac:chgData name="آهات مكتومة" userId="35531ba1d56b027a" providerId="LiveId" clId="{E6F19029-3E66-4E62-A89B-35BCEF23F7B5}" dt="2021-03-13T17:49:55.370" v="3667" actId="478"/>
          <ac:spMkLst>
            <pc:docMk/>
            <pc:sldMk cId="2584734749" sldId="1310"/>
            <ac:spMk id="40" creationId="{AD2C43E3-1E24-4B0A-A395-DA8EEAE8676E}"/>
          </ac:spMkLst>
        </pc:spChg>
        <pc:spChg chg="add del mod">
          <ac:chgData name="آهات مكتومة" userId="35531ba1d56b027a" providerId="LiveId" clId="{E6F19029-3E66-4E62-A89B-35BCEF23F7B5}" dt="2021-03-13T17:49:55.370" v="3667" actId="478"/>
          <ac:spMkLst>
            <pc:docMk/>
            <pc:sldMk cId="2584734749" sldId="1310"/>
            <ac:spMk id="41" creationId="{15779072-2CBA-4F21-B080-78B4F0AE8CC7}"/>
          </ac:spMkLst>
        </pc:spChg>
        <pc:spChg chg="add del mod">
          <ac:chgData name="آهات مكتومة" userId="35531ba1d56b027a" providerId="LiveId" clId="{E6F19029-3E66-4E62-A89B-35BCEF23F7B5}" dt="2021-03-13T17:49:55.370" v="3667" actId="478"/>
          <ac:spMkLst>
            <pc:docMk/>
            <pc:sldMk cId="2584734749" sldId="1310"/>
            <ac:spMk id="42" creationId="{6965F1AC-F5EC-4081-9445-8B7C5D1F9D03}"/>
          </ac:spMkLst>
        </pc:spChg>
        <pc:spChg chg="add mod">
          <ac:chgData name="آهات مكتومة" userId="35531ba1d56b027a" providerId="LiveId" clId="{E6F19029-3E66-4E62-A89B-35BCEF23F7B5}" dt="2021-03-14T05:17:29.459" v="4682" actId="207"/>
          <ac:spMkLst>
            <pc:docMk/>
            <pc:sldMk cId="2584734749" sldId="1310"/>
            <ac:spMk id="43" creationId="{45864EC6-C993-437B-BE90-585B865AA5CB}"/>
          </ac:spMkLst>
        </pc:spChg>
        <pc:spChg chg="add mod">
          <ac:chgData name="آهات مكتومة" userId="35531ba1d56b027a" providerId="LiveId" clId="{E6F19029-3E66-4E62-A89B-35BCEF23F7B5}" dt="2021-03-13T18:21:10.575" v="3905" actId="207"/>
          <ac:spMkLst>
            <pc:docMk/>
            <pc:sldMk cId="2584734749" sldId="1310"/>
            <ac:spMk id="44" creationId="{0078A33A-D335-45BA-8654-9C6813940004}"/>
          </ac:spMkLst>
        </pc:spChg>
        <pc:spChg chg="add mod">
          <ac:chgData name="آهات مكتومة" userId="35531ba1d56b027a" providerId="LiveId" clId="{E6F19029-3E66-4E62-A89B-35BCEF23F7B5}" dt="2021-03-13T18:21:06.731" v="3904" actId="207"/>
          <ac:spMkLst>
            <pc:docMk/>
            <pc:sldMk cId="2584734749" sldId="1310"/>
            <ac:spMk id="45" creationId="{624A229A-E29E-4CDE-A555-8B5E8E16A7DD}"/>
          </ac:spMkLst>
        </pc:spChg>
        <pc:spChg chg="add mod">
          <ac:chgData name="آهات مكتومة" userId="35531ba1d56b027a" providerId="LiveId" clId="{E6F19029-3E66-4E62-A89B-35BCEF23F7B5}" dt="2021-03-14T05:18:36.864" v="4692" actId="207"/>
          <ac:spMkLst>
            <pc:docMk/>
            <pc:sldMk cId="2584734749" sldId="1310"/>
            <ac:spMk id="46" creationId="{3FCB5073-9F33-471A-8BEE-00F22F0FEF40}"/>
          </ac:spMkLst>
        </pc:spChg>
        <pc:spChg chg="add mod">
          <ac:chgData name="آهات مكتومة" userId="35531ba1d56b027a" providerId="LiveId" clId="{E6F19029-3E66-4E62-A89B-35BCEF23F7B5}" dt="2021-03-14T05:18:04.977" v="4689" actId="207"/>
          <ac:spMkLst>
            <pc:docMk/>
            <pc:sldMk cId="2584734749" sldId="1310"/>
            <ac:spMk id="47" creationId="{602F3DD9-3C2D-4696-9474-9C376C078BC8}"/>
          </ac:spMkLst>
        </pc:spChg>
        <pc:grpChg chg="add mod">
          <ac:chgData name="آهات مكتومة" userId="35531ba1d56b027a" providerId="LiveId" clId="{E6F19029-3E66-4E62-A89B-35BCEF23F7B5}" dt="2021-03-14T05:17:07.105" v="4678" actId="207"/>
          <ac:grpSpMkLst>
            <pc:docMk/>
            <pc:sldMk cId="2584734749" sldId="1310"/>
            <ac:grpSpMk id="22" creationId="{FFD4F8EF-06AE-40C2-8384-973DA7DF24D2}"/>
          </ac:grpSpMkLst>
        </pc:grpChg>
        <pc:grpChg chg="add mod">
          <ac:chgData name="آهات مكتومة" userId="35531ba1d56b027a" providerId="LiveId" clId="{E6F19029-3E66-4E62-A89B-35BCEF23F7B5}" dt="2021-03-13T17:45:39.544" v="3642" actId="207"/>
          <ac:grpSpMkLst>
            <pc:docMk/>
            <pc:sldMk cId="2584734749" sldId="1310"/>
            <ac:grpSpMk id="25" creationId="{41BE072F-EC19-42AC-A346-04E5AE3937EE}"/>
          </ac:grpSpMkLst>
        </pc:grpChg>
        <pc:grpChg chg="add mod">
          <ac:chgData name="آهات مكتومة" userId="35531ba1d56b027a" providerId="LiveId" clId="{E6F19029-3E66-4E62-A89B-35BCEF23F7B5}" dt="2021-03-13T17:46:15.349" v="3654" actId="207"/>
          <ac:grpSpMkLst>
            <pc:docMk/>
            <pc:sldMk cId="2584734749" sldId="1310"/>
            <ac:grpSpMk id="28" creationId="{BBDA48C8-43CC-4248-90CB-C53F090ADC9F}"/>
          </ac:grpSpMkLst>
        </pc:grpChg>
        <pc:grpChg chg="add mod">
          <ac:chgData name="آهات مكتومة" userId="35531ba1d56b027a" providerId="LiveId" clId="{E6F19029-3E66-4E62-A89B-35BCEF23F7B5}" dt="2021-03-14T05:18:33.927" v="4691" actId="207"/>
          <ac:grpSpMkLst>
            <pc:docMk/>
            <pc:sldMk cId="2584734749" sldId="1310"/>
            <ac:grpSpMk id="31" creationId="{5E60FC85-A063-4AE7-9197-D3ABD41C63F2}"/>
          </ac:grpSpMkLst>
        </pc:grpChg>
        <pc:grpChg chg="add mod">
          <ac:chgData name="آهات مكتومة" userId="35531ba1d56b027a" providerId="LiveId" clId="{E6F19029-3E66-4E62-A89B-35BCEF23F7B5}" dt="2021-03-14T05:17:45.972" v="4684" actId="207"/>
          <ac:grpSpMkLst>
            <pc:docMk/>
            <pc:sldMk cId="2584734749" sldId="1310"/>
            <ac:grpSpMk id="34" creationId="{510564BA-4BC8-4620-BA30-7AFC7F8B0C5F}"/>
          </ac:grpSpMkLst>
        </pc:grpChg>
        <pc:picChg chg="mod">
          <ac:chgData name="آهات مكتومة" userId="35531ba1d56b027a" providerId="LiveId" clId="{E6F19029-3E66-4E62-A89B-35BCEF23F7B5}" dt="2021-03-13T17:39:43.516" v="3556" actId="1076"/>
          <ac:picMkLst>
            <pc:docMk/>
            <pc:sldMk cId="2584734749" sldId="1310"/>
            <ac:picMk id="102" creationId="{00000000-0000-0000-0000-000000000000}"/>
          </ac:picMkLst>
        </pc:picChg>
      </pc:sldChg>
      <pc:sldChg chg="addSp delSp modSp mod ord delAnim modAnim">
        <pc:chgData name="آهات مكتومة" userId="35531ba1d56b027a" providerId="LiveId" clId="{E6F19029-3E66-4E62-A89B-35BCEF23F7B5}" dt="2021-03-14T10:15:05.695" v="6274"/>
        <pc:sldMkLst>
          <pc:docMk/>
          <pc:sldMk cId="2765522337" sldId="1311"/>
        </pc:sldMkLst>
        <pc:picChg chg="del">
          <ac:chgData name="آهات مكتومة" userId="35531ba1d56b027a" providerId="LiveId" clId="{E6F19029-3E66-4E62-A89B-35BCEF23F7B5}" dt="2021-03-13T19:52:51.507" v="4645" actId="478"/>
          <ac:picMkLst>
            <pc:docMk/>
            <pc:sldMk cId="2765522337" sldId="1311"/>
            <ac:picMk id="3" creationId="{28C611B2-1A5C-42B0-A8E0-8E6F1A461504}"/>
          </ac:picMkLst>
        </pc:picChg>
        <pc:picChg chg="add mod ord">
          <ac:chgData name="آهات مكتومة" userId="35531ba1d56b027a" providerId="LiveId" clId="{E6F19029-3E66-4E62-A89B-35BCEF23F7B5}" dt="2021-03-13T19:53:26.363" v="4667" actId="170"/>
          <ac:picMkLst>
            <pc:docMk/>
            <pc:sldMk cId="2765522337" sldId="1311"/>
            <ac:picMk id="11" creationId="{CA3D5D7D-F661-440F-89BC-4446E357AB46}"/>
          </ac:picMkLst>
        </pc:picChg>
      </pc:sldChg>
      <pc:sldChg chg="addSp delSp modSp mod delAnim modAnim">
        <pc:chgData name="آهات مكتومة" userId="35531ba1d56b027a" providerId="LiveId" clId="{E6F19029-3E66-4E62-A89B-35BCEF23F7B5}" dt="2021-03-14T10:21:05.784" v="6340" actId="1035"/>
        <pc:sldMkLst>
          <pc:docMk/>
          <pc:sldMk cId="3188016609" sldId="1313"/>
        </pc:sldMkLst>
        <pc:spChg chg="del">
          <ac:chgData name="آهات مكتومة" userId="35531ba1d56b027a" providerId="LiveId" clId="{E6F19029-3E66-4E62-A89B-35BCEF23F7B5}" dt="2021-03-14T10:18:15.681" v="6307" actId="478"/>
          <ac:spMkLst>
            <pc:docMk/>
            <pc:sldMk cId="3188016609" sldId="1313"/>
            <ac:spMk id="6" creationId="{F7D1970B-1BD0-49D2-A99D-2450745BD182}"/>
          </ac:spMkLst>
        </pc:spChg>
        <pc:spChg chg="del">
          <ac:chgData name="آهات مكتومة" userId="35531ba1d56b027a" providerId="LiveId" clId="{E6F19029-3E66-4E62-A89B-35BCEF23F7B5}" dt="2021-03-14T10:18:15.681" v="6307" actId="478"/>
          <ac:spMkLst>
            <pc:docMk/>
            <pc:sldMk cId="3188016609" sldId="1313"/>
            <ac:spMk id="7" creationId="{15639E3F-261B-488E-A15F-AA1AA7D6497C}"/>
          </ac:spMkLst>
        </pc:spChg>
        <pc:spChg chg="del">
          <ac:chgData name="آهات مكتومة" userId="35531ba1d56b027a" providerId="LiveId" clId="{E6F19029-3E66-4E62-A89B-35BCEF23F7B5}" dt="2021-03-14T10:18:15.681" v="6307" actId="478"/>
          <ac:spMkLst>
            <pc:docMk/>
            <pc:sldMk cId="3188016609" sldId="1313"/>
            <ac:spMk id="8" creationId="{EC965919-A75B-468E-9943-7E101AA6F231}"/>
          </ac:spMkLst>
        </pc:spChg>
        <pc:spChg chg="del">
          <ac:chgData name="آهات مكتومة" userId="35531ba1d56b027a" providerId="LiveId" clId="{E6F19029-3E66-4E62-A89B-35BCEF23F7B5}" dt="2021-03-14T10:18:15.681" v="6307" actId="478"/>
          <ac:spMkLst>
            <pc:docMk/>
            <pc:sldMk cId="3188016609" sldId="1313"/>
            <ac:spMk id="9" creationId="{E3CBC56A-35B6-4A49-B35A-B242A14F7647}"/>
          </ac:spMkLst>
        </pc:spChg>
        <pc:spChg chg="del">
          <ac:chgData name="آهات مكتومة" userId="35531ba1d56b027a" providerId="LiveId" clId="{E6F19029-3E66-4E62-A89B-35BCEF23F7B5}" dt="2021-03-14T10:18:15.681" v="6307" actId="478"/>
          <ac:spMkLst>
            <pc:docMk/>
            <pc:sldMk cId="3188016609" sldId="1313"/>
            <ac:spMk id="10" creationId="{8CB7508A-D6C3-48C8-BF59-D0524B9576EE}"/>
          </ac:spMkLst>
        </pc:spChg>
        <pc:spChg chg="del">
          <ac:chgData name="آهات مكتومة" userId="35531ba1d56b027a" providerId="LiveId" clId="{E6F19029-3E66-4E62-A89B-35BCEF23F7B5}" dt="2021-03-14T10:18:15.681" v="6307" actId="478"/>
          <ac:spMkLst>
            <pc:docMk/>
            <pc:sldMk cId="3188016609" sldId="1313"/>
            <ac:spMk id="11" creationId="{8053A66B-FAF5-4776-936E-A28D788411E9}"/>
          </ac:spMkLst>
        </pc:spChg>
        <pc:spChg chg="del">
          <ac:chgData name="آهات مكتومة" userId="35531ba1d56b027a" providerId="LiveId" clId="{E6F19029-3E66-4E62-A89B-35BCEF23F7B5}" dt="2021-03-14T10:18:15.681" v="6307" actId="478"/>
          <ac:spMkLst>
            <pc:docMk/>
            <pc:sldMk cId="3188016609" sldId="1313"/>
            <ac:spMk id="12" creationId="{A090665E-09EC-45B6-872F-854E7F54B7F5}"/>
          </ac:spMkLst>
        </pc:spChg>
        <pc:spChg chg="del">
          <ac:chgData name="آهات مكتومة" userId="35531ba1d56b027a" providerId="LiveId" clId="{E6F19029-3E66-4E62-A89B-35BCEF23F7B5}" dt="2021-03-14T10:18:15.681" v="6307" actId="478"/>
          <ac:spMkLst>
            <pc:docMk/>
            <pc:sldMk cId="3188016609" sldId="1313"/>
            <ac:spMk id="13" creationId="{76D26EC2-4049-4018-A208-1E51790E8223}"/>
          </ac:spMkLst>
        </pc:spChg>
        <pc:spChg chg="del">
          <ac:chgData name="آهات مكتومة" userId="35531ba1d56b027a" providerId="LiveId" clId="{E6F19029-3E66-4E62-A89B-35BCEF23F7B5}" dt="2021-03-14T10:18:15.681" v="6307" actId="478"/>
          <ac:spMkLst>
            <pc:docMk/>
            <pc:sldMk cId="3188016609" sldId="1313"/>
            <ac:spMk id="14" creationId="{8B38B0DC-8E2E-4857-82FD-254329AC20CB}"/>
          </ac:spMkLst>
        </pc:spChg>
        <pc:spChg chg="del">
          <ac:chgData name="آهات مكتومة" userId="35531ba1d56b027a" providerId="LiveId" clId="{E6F19029-3E66-4E62-A89B-35BCEF23F7B5}" dt="2021-03-14T10:18:15.681" v="6307" actId="478"/>
          <ac:spMkLst>
            <pc:docMk/>
            <pc:sldMk cId="3188016609" sldId="1313"/>
            <ac:spMk id="15" creationId="{A3E68232-9485-4942-BFE0-78E32C538CC8}"/>
          </ac:spMkLst>
        </pc:spChg>
        <pc:spChg chg="del">
          <ac:chgData name="آهات مكتومة" userId="35531ba1d56b027a" providerId="LiveId" clId="{E6F19029-3E66-4E62-A89B-35BCEF23F7B5}" dt="2021-03-14T10:18:15.681" v="6307" actId="478"/>
          <ac:spMkLst>
            <pc:docMk/>
            <pc:sldMk cId="3188016609" sldId="1313"/>
            <ac:spMk id="16" creationId="{897D02F7-81AF-4775-B062-E9B40FA663D6}"/>
          </ac:spMkLst>
        </pc:spChg>
        <pc:spChg chg="del">
          <ac:chgData name="آهات مكتومة" userId="35531ba1d56b027a" providerId="LiveId" clId="{E6F19029-3E66-4E62-A89B-35BCEF23F7B5}" dt="2021-03-14T10:18:15.681" v="6307" actId="478"/>
          <ac:spMkLst>
            <pc:docMk/>
            <pc:sldMk cId="3188016609" sldId="1313"/>
            <ac:spMk id="17" creationId="{7A348F61-5721-4A20-9BAF-8191505121EA}"/>
          </ac:spMkLst>
        </pc:spChg>
        <pc:spChg chg="add mod">
          <ac:chgData name="آهات مكتومة" userId="35531ba1d56b027a" providerId="LiveId" clId="{E6F19029-3E66-4E62-A89B-35BCEF23F7B5}" dt="2021-03-14T10:19:54.397" v="6327" actId="1076"/>
          <ac:spMkLst>
            <pc:docMk/>
            <pc:sldMk cId="3188016609" sldId="1313"/>
            <ac:spMk id="19" creationId="{DEC02FF9-4664-4C0F-9DB9-2D7DF60C38C7}"/>
          </ac:spMkLst>
        </pc:spChg>
        <pc:spChg chg="add mod">
          <ac:chgData name="آهات مكتومة" userId="35531ba1d56b027a" providerId="LiveId" clId="{E6F19029-3E66-4E62-A89B-35BCEF23F7B5}" dt="2021-03-14T10:20:09.478" v="6333" actId="1036"/>
          <ac:spMkLst>
            <pc:docMk/>
            <pc:sldMk cId="3188016609" sldId="1313"/>
            <ac:spMk id="20" creationId="{EFA6F784-F2A8-4C55-98ED-84D1D106C60B}"/>
          </ac:spMkLst>
        </pc:spChg>
        <pc:spChg chg="add mod">
          <ac:chgData name="آهات مكتومة" userId="35531ba1d56b027a" providerId="LiveId" clId="{E6F19029-3E66-4E62-A89B-35BCEF23F7B5}" dt="2021-03-14T10:19:58.622" v="6328" actId="1076"/>
          <ac:spMkLst>
            <pc:docMk/>
            <pc:sldMk cId="3188016609" sldId="1313"/>
            <ac:spMk id="21" creationId="{49FD9DDB-B57C-4510-8AD5-001C86FB751D}"/>
          </ac:spMkLst>
        </pc:spChg>
        <pc:spChg chg="add mod">
          <ac:chgData name="آهات مكتومة" userId="35531ba1d56b027a" providerId="LiveId" clId="{E6F19029-3E66-4E62-A89B-35BCEF23F7B5}" dt="2021-03-14T10:20:14.247" v="6334" actId="1076"/>
          <ac:spMkLst>
            <pc:docMk/>
            <pc:sldMk cId="3188016609" sldId="1313"/>
            <ac:spMk id="22" creationId="{372CA2B3-876F-4FA1-8D59-3AE7FF5F10D6}"/>
          </ac:spMkLst>
        </pc:spChg>
        <pc:spChg chg="add mod">
          <ac:chgData name="آهات مكتومة" userId="35531ba1d56b027a" providerId="LiveId" clId="{E6F19029-3E66-4E62-A89B-35BCEF23F7B5}" dt="2021-03-14T10:20:02.326" v="6330" actId="1035"/>
          <ac:spMkLst>
            <pc:docMk/>
            <pc:sldMk cId="3188016609" sldId="1313"/>
            <ac:spMk id="23" creationId="{0C61B5F1-1FC1-4247-90FC-B6FB0CB6E51E}"/>
          </ac:spMkLst>
        </pc:spChg>
        <pc:spChg chg="add mod">
          <ac:chgData name="آهات مكتومة" userId="35531ba1d56b027a" providerId="LiveId" clId="{E6F19029-3E66-4E62-A89B-35BCEF23F7B5}" dt="2021-03-14T10:20:46.801" v="6335" actId="1076"/>
          <ac:spMkLst>
            <pc:docMk/>
            <pc:sldMk cId="3188016609" sldId="1313"/>
            <ac:spMk id="24" creationId="{FCEB31C6-4D95-4F68-9497-D4B4C07B2F6D}"/>
          </ac:spMkLst>
        </pc:spChg>
        <pc:spChg chg="add mod">
          <ac:chgData name="آهات مكتومة" userId="35531ba1d56b027a" providerId="LiveId" clId="{E6F19029-3E66-4E62-A89B-35BCEF23F7B5}" dt="2021-03-14T10:19:47.639" v="6326" actId="403"/>
          <ac:spMkLst>
            <pc:docMk/>
            <pc:sldMk cId="3188016609" sldId="1313"/>
            <ac:spMk id="25" creationId="{8653A7CE-EC3B-4685-9199-7E3153B060BE}"/>
          </ac:spMkLst>
        </pc:spChg>
        <pc:spChg chg="add mod">
          <ac:chgData name="آهات مكتومة" userId="35531ba1d56b027a" providerId="LiveId" clId="{E6F19029-3E66-4E62-A89B-35BCEF23F7B5}" dt="2021-03-14T10:20:51.752" v="6336" actId="1076"/>
          <ac:spMkLst>
            <pc:docMk/>
            <pc:sldMk cId="3188016609" sldId="1313"/>
            <ac:spMk id="26" creationId="{97A30AD7-3059-41BE-9572-0429F41A33DD}"/>
          </ac:spMkLst>
        </pc:spChg>
        <pc:spChg chg="add mod">
          <ac:chgData name="آهات مكتومة" userId="35531ba1d56b027a" providerId="LiveId" clId="{E6F19029-3E66-4E62-A89B-35BCEF23F7B5}" dt="2021-03-14T10:19:47.639" v="6326" actId="403"/>
          <ac:spMkLst>
            <pc:docMk/>
            <pc:sldMk cId="3188016609" sldId="1313"/>
            <ac:spMk id="27" creationId="{0E1077B6-CBB5-4BAC-9CBF-28BF4D24852B}"/>
          </ac:spMkLst>
        </pc:spChg>
        <pc:spChg chg="add mod">
          <ac:chgData name="آهات مكتومة" userId="35531ba1d56b027a" providerId="LiveId" clId="{E6F19029-3E66-4E62-A89B-35BCEF23F7B5}" dt="2021-03-14T10:21:05.784" v="6340" actId="1035"/>
          <ac:spMkLst>
            <pc:docMk/>
            <pc:sldMk cId="3188016609" sldId="1313"/>
            <ac:spMk id="28" creationId="{B6C6D03B-5F83-4607-AB96-3A2B7E2AD8F5}"/>
          </ac:spMkLst>
        </pc:spChg>
        <pc:picChg chg="del">
          <ac:chgData name="آهات مكتومة" userId="35531ba1d56b027a" providerId="LiveId" clId="{E6F19029-3E66-4E62-A89B-35BCEF23F7B5}" dt="2021-03-14T10:18:15.681" v="6307" actId="478"/>
          <ac:picMkLst>
            <pc:docMk/>
            <pc:sldMk cId="3188016609" sldId="1313"/>
            <ac:picMk id="5" creationId="{56F22983-AE11-419D-8F30-016992048318}"/>
          </ac:picMkLst>
        </pc:picChg>
        <pc:picChg chg="add mod">
          <ac:chgData name="آهات مكتومة" userId="35531ba1d56b027a" providerId="LiveId" clId="{E6F19029-3E66-4E62-A89B-35BCEF23F7B5}" dt="2021-03-14T10:19:20.867" v="6322" actId="14100"/>
          <ac:picMkLst>
            <pc:docMk/>
            <pc:sldMk cId="3188016609" sldId="1313"/>
            <ac:picMk id="18" creationId="{82323FB2-903E-4540-BB16-1E3FA7F0E8A1}"/>
          </ac:picMkLst>
        </pc:picChg>
      </pc:sldChg>
      <pc:sldChg chg="delSp mod ord delAnim">
        <pc:chgData name="آهات مكتومة" userId="35531ba1d56b027a" providerId="LiveId" clId="{E6F19029-3E66-4E62-A89B-35BCEF23F7B5}" dt="2021-03-14T10:22:06.351" v="6353"/>
        <pc:sldMkLst>
          <pc:docMk/>
          <pc:sldMk cId="2397305107" sldId="1314"/>
        </pc:sldMkLst>
        <pc:spChg chg="del">
          <ac:chgData name="آهات مكتومة" userId="35531ba1d56b027a" providerId="LiveId" clId="{E6F19029-3E66-4E62-A89B-35BCEF23F7B5}" dt="2021-03-14T10:21:58.695" v="6351" actId="478"/>
          <ac:spMkLst>
            <pc:docMk/>
            <pc:sldMk cId="2397305107" sldId="1314"/>
            <ac:spMk id="5" creationId="{1309C720-038C-4805-9449-54FCAFEE6A83}"/>
          </ac:spMkLst>
        </pc:spChg>
        <pc:spChg chg="del">
          <ac:chgData name="آهات مكتومة" userId="35531ba1d56b027a" providerId="LiveId" clId="{E6F19029-3E66-4E62-A89B-35BCEF23F7B5}" dt="2021-03-14T10:21:58.695" v="6351" actId="478"/>
          <ac:spMkLst>
            <pc:docMk/>
            <pc:sldMk cId="2397305107" sldId="1314"/>
            <ac:spMk id="7" creationId="{8F001258-BA49-4129-8A04-6B1D7C8D1E4D}"/>
          </ac:spMkLst>
        </pc:spChg>
        <pc:spChg chg="del">
          <ac:chgData name="آهات مكتومة" userId="35531ba1d56b027a" providerId="LiveId" clId="{E6F19029-3E66-4E62-A89B-35BCEF23F7B5}" dt="2021-03-14T10:21:58.695" v="6351" actId="478"/>
          <ac:spMkLst>
            <pc:docMk/>
            <pc:sldMk cId="2397305107" sldId="1314"/>
            <ac:spMk id="8" creationId="{FC98D9D6-6C07-47AA-BA42-138C58D70E74}"/>
          </ac:spMkLst>
        </pc:spChg>
        <pc:picChg chg="del">
          <ac:chgData name="آهات مكتومة" userId="35531ba1d56b027a" providerId="LiveId" clId="{E6F19029-3E66-4E62-A89B-35BCEF23F7B5}" dt="2021-03-14T10:21:58.695" v="6351" actId="478"/>
          <ac:picMkLst>
            <pc:docMk/>
            <pc:sldMk cId="2397305107" sldId="1314"/>
            <ac:picMk id="6" creationId="{4F2F3C54-0E61-43C1-8A05-27E54D3A8F6E}"/>
          </ac:picMkLst>
        </pc:picChg>
        <pc:picChg chg="del">
          <ac:chgData name="آهات مكتومة" userId="35531ba1d56b027a" providerId="LiveId" clId="{E6F19029-3E66-4E62-A89B-35BCEF23F7B5}" dt="2021-03-14T10:21:58.695" v="6351" actId="478"/>
          <ac:picMkLst>
            <pc:docMk/>
            <pc:sldMk cId="2397305107" sldId="1314"/>
            <ac:picMk id="9" creationId="{27FE6CEA-3C02-42D5-A6C6-717AC5C3BA23}"/>
          </ac:picMkLst>
        </pc:picChg>
        <pc:picChg chg="del">
          <ac:chgData name="آهات مكتومة" userId="35531ba1d56b027a" providerId="LiveId" clId="{E6F19029-3E66-4E62-A89B-35BCEF23F7B5}" dt="2021-03-14T10:21:58.695" v="6351" actId="478"/>
          <ac:picMkLst>
            <pc:docMk/>
            <pc:sldMk cId="2397305107" sldId="1314"/>
            <ac:picMk id="10" creationId="{544DE4E5-0B56-4153-9263-CEF86584A148}"/>
          </ac:picMkLst>
        </pc:picChg>
      </pc:sldChg>
      <pc:sldChg chg="addSp delSp add ord modAnim">
        <pc:chgData name="آهات مكتومة" userId="35531ba1d56b027a" providerId="LiveId" clId="{E6F19029-3E66-4E62-A89B-35BCEF23F7B5}" dt="2021-03-13T09:14:46.828" v="907" actId="478"/>
        <pc:sldMkLst>
          <pc:docMk/>
          <pc:sldMk cId="3552378891" sldId="1318"/>
        </pc:sldMkLst>
        <pc:grpChg chg="del">
          <ac:chgData name="آهات مكتومة" userId="35531ba1d56b027a" providerId="LiveId" clId="{E6F19029-3E66-4E62-A89B-35BCEF23F7B5}" dt="2021-03-13T08:42:15.251" v="905" actId="478"/>
          <ac:grpSpMkLst>
            <pc:docMk/>
            <pc:sldMk cId="3552378891" sldId="1318"/>
            <ac:grpSpMk id="10" creationId="{4657C52D-9D31-49CD-9B94-C11D17A4142C}"/>
          </ac:grpSpMkLst>
        </pc:grpChg>
        <pc:picChg chg="add del">
          <ac:chgData name="آهات مكتومة" userId="35531ba1d56b027a" providerId="LiveId" clId="{E6F19029-3E66-4E62-A89B-35BCEF23F7B5}" dt="2021-03-13T09:14:46.828" v="907" actId="478"/>
          <ac:picMkLst>
            <pc:docMk/>
            <pc:sldMk cId="3552378891" sldId="1318"/>
            <ac:picMk id="1026" creationId="{A421EB33-3010-4BC7-BA66-1F60AA857A9C}"/>
          </ac:picMkLst>
        </pc:picChg>
      </pc:sldChg>
      <pc:sldChg chg="addSp modSp add mod ord modAnim">
        <pc:chgData name="آهات مكتومة" userId="35531ba1d56b027a" providerId="LiveId" clId="{E6F19029-3E66-4E62-A89B-35BCEF23F7B5}" dt="2021-03-13T19:51:31.074" v="4644"/>
        <pc:sldMkLst>
          <pc:docMk/>
          <pc:sldMk cId="3006692956" sldId="1319"/>
        </pc:sldMkLst>
        <pc:spChg chg="add mod">
          <ac:chgData name="آهات مكتومة" userId="35531ba1d56b027a" providerId="LiveId" clId="{E6F19029-3E66-4E62-A89B-35BCEF23F7B5}" dt="2021-03-13T18:46:37.280" v="4157" actId="1076"/>
          <ac:spMkLst>
            <pc:docMk/>
            <pc:sldMk cId="3006692956" sldId="1319"/>
            <ac:spMk id="6" creationId="{B468753A-DA7A-4AEF-86F2-AF4C2C263A38}"/>
          </ac:spMkLst>
        </pc:spChg>
        <pc:spChg chg="add mod">
          <ac:chgData name="آهات مكتومة" userId="35531ba1d56b027a" providerId="LiveId" clId="{E6F19029-3E66-4E62-A89B-35BCEF23F7B5}" dt="2021-03-13T18:48:48.606" v="4195" actId="1076"/>
          <ac:spMkLst>
            <pc:docMk/>
            <pc:sldMk cId="3006692956" sldId="1319"/>
            <ac:spMk id="7" creationId="{E228D454-EC4D-4B9B-8D58-DDD2C4256C9E}"/>
          </ac:spMkLst>
        </pc:spChg>
        <pc:spChg chg="add mod">
          <ac:chgData name="آهات مكتومة" userId="35531ba1d56b027a" providerId="LiveId" clId="{E6F19029-3E66-4E62-A89B-35BCEF23F7B5}" dt="2021-03-13T18:50:04.565" v="4201" actId="1036"/>
          <ac:spMkLst>
            <pc:docMk/>
            <pc:sldMk cId="3006692956" sldId="1319"/>
            <ac:spMk id="8" creationId="{E66C303F-7E95-4438-8592-D54811D3F6DD}"/>
          </ac:spMkLst>
        </pc:spChg>
        <pc:spChg chg="add mod">
          <ac:chgData name="آهات مكتومة" userId="35531ba1d56b027a" providerId="LiveId" clId="{E6F19029-3E66-4E62-A89B-35BCEF23F7B5}" dt="2021-03-13T18:48:39.012" v="4193" actId="1036"/>
          <ac:spMkLst>
            <pc:docMk/>
            <pc:sldMk cId="3006692956" sldId="1319"/>
            <ac:spMk id="9" creationId="{23B7A3EA-7847-4255-B16B-BA326BC93C33}"/>
          </ac:spMkLst>
        </pc:spChg>
        <pc:spChg chg="add mod">
          <ac:chgData name="آهات مكتومة" userId="35531ba1d56b027a" providerId="LiveId" clId="{E6F19029-3E66-4E62-A89B-35BCEF23F7B5}" dt="2021-03-13T18:48:32.542" v="4191" actId="1076"/>
          <ac:spMkLst>
            <pc:docMk/>
            <pc:sldMk cId="3006692956" sldId="1319"/>
            <ac:spMk id="10" creationId="{869188F3-3B12-494F-A04E-973480835FBC}"/>
          </ac:spMkLst>
        </pc:spChg>
        <pc:spChg chg="add mod">
          <ac:chgData name="آهات مكتومة" userId="35531ba1d56b027a" providerId="LiveId" clId="{E6F19029-3E66-4E62-A89B-35BCEF23F7B5}" dt="2021-03-13T18:48:10.787" v="4188" actId="1038"/>
          <ac:spMkLst>
            <pc:docMk/>
            <pc:sldMk cId="3006692956" sldId="1319"/>
            <ac:spMk id="11" creationId="{ACCC48C0-FDB9-4C57-B277-AB3ACF5D8651}"/>
          </ac:spMkLst>
        </pc:spChg>
        <pc:spChg chg="add mod">
          <ac:chgData name="آهات مكتومة" userId="35531ba1d56b027a" providerId="LiveId" clId="{E6F19029-3E66-4E62-A89B-35BCEF23F7B5}" dt="2021-03-13T18:48:20.808" v="4190" actId="1076"/>
          <ac:spMkLst>
            <pc:docMk/>
            <pc:sldMk cId="3006692956" sldId="1319"/>
            <ac:spMk id="12" creationId="{78685B2E-FC60-4887-94EF-91AF0E5A1BA1}"/>
          </ac:spMkLst>
        </pc:spChg>
        <pc:spChg chg="add mod">
          <ac:chgData name="آهات مكتومة" userId="35531ba1d56b027a" providerId="LiveId" clId="{E6F19029-3E66-4E62-A89B-35BCEF23F7B5}" dt="2021-03-13T18:48:00.618" v="4182" actId="1035"/>
          <ac:spMkLst>
            <pc:docMk/>
            <pc:sldMk cId="3006692956" sldId="1319"/>
            <ac:spMk id="13" creationId="{0968AF89-B4C6-47BD-A052-019E56DB936F}"/>
          </ac:spMkLst>
        </pc:spChg>
        <pc:spChg chg="add mod">
          <ac:chgData name="آهات مكتومة" userId="35531ba1d56b027a" providerId="LiveId" clId="{E6F19029-3E66-4E62-A89B-35BCEF23F7B5}" dt="2021-03-13T18:47:49.577" v="4180" actId="1076"/>
          <ac:spMkLst>
            <pc:docMk/>
            <pc:sldMk cId="3006692956" sldId="1319"/>
            <ac:spMk id="14" creationId="{ABB6AC06-9FA4-403D-BBF7-487E5F47F3AE}"/>
          </ac:spMkLst>
        </pc:spChg>
        <pc:spChg chg="add mod">
          <ac:chgData name="آهات مكتومة" userId="35531ba1d56b027a" providerId="LiveId" clId="{E6F19029-3E66-4E62-A89B-35BCEF23F7B5}" dt="2021-03-13T18:47:41.708" v="4179" actId="1035"/>
          <ac:spMkLst>
            <pc:docMk/>
            <pc:sldMk cId="3006692956" sldId="1319"/>
            <ac:spMk id="15" creationId="{A2C10618-94ED-4ACA-AA53-CF41788512BE}"/>
          </ac:spMkLst>
        </pc:spChg>
        <pc:spChg chg="add mod">
          <ac:chgData name="آهات مكتومة" userId="35531ba1d56b027a" providerId="LiveId" clId="{E6F19029-3E66-4E62-A89B-35BCEF23F7B5}" dt="2021-03-13T18:47:28.463" v="4174" actId="1076"/>
          <ac:spMkLst>
            <pc:docMk/>
            <pc:sldMk cId="3006692956" sldId="1319"/>
            <ac:spMk id="16" creationId="{E35D12A3-6EBA-4406-ABD1-C01C726873F6}"/>
          </ac:spMkLst>
        </pc:spChg>
        <pc:spChg chg="add mod">
          <ac:chgData name="آهات مكتومة" userId="35531ba1d56b027a" providerId="LiveId" clId="{E6F19029-3E66-4E62-A89B-35BCEF23F7B5}" dt="2021-03-13T18:47:23.460" v="4173" actId="1038"/>
          <ac:spMkLst>
            <pc:docMk/>
            <pc:sldMk cId="3006692956" sldId="1319"/>
            <ac:spMk id="17" creationId="{1A0DBA58-CCD6-4980-B707-36408EA57617}"/>
          </ac:spMkLst>
        </pc:spChg>
        <pc:spChg chg="add mod">
          <ac:chgData name="آهات مكتومة" userId="35531ba1d56b027a" providerId="LiveId" clId="{E6F19029-3E66-4E62-A89B-35BCEF23F7B5}" dt="2021-03-13T18:47:17.033" v="4169" actId="1037"/>
          <ac:spMkLst>
            <pc:docMk/>
            <pc:sldMk cId="3006692956" sldId="1319"/>
            <ac:spMk id="18" creationId="{DB7C3490-E8AC-440C-896E-99C854FDA95F}"/>
          </ac:spMkLst>
        </pc:spChg>
        <pc:spChg chg="add mod">
          <ac:chgData name="آهات مكتومة" userId="35531ba1d56b027a" providerId="LiveId" clId="{E6F19029-3E66-4E62-A89B-35BCEF23F7B5}" dt="2021-03-13T18:47:01.789" v="4160" actId="1076"/>
          <ac:spMkLst>
            <pc:docMk/>
            <pc:sldMk cId="3006692956" sldId="1319"/>
            <ac:spMk id="19" creationId="{F487925C-A1FB-4C48-AD6B-27E26136259B}"/>
          </ac:spMkLst>
        </pc:spChg>
        <pc:spChg chg="add mod">
          <ac:chgData name="آهات مكتومة" userId="35531ba1d56b027a" providerId="LiveId" clId="{E6F19029-3E66-4E62-A89B-35BCEF23F7B5}" dt="2021-03-13T18:47:06.053" v="4162" actId="1036"/>
          <ac:spMkLst>
            <pc:docMk/>
            <pc:sldMk cId="3006692956" sldId="1319"/>
            <ac:spMk id="20" creationId="{D1BD39BF-F17F-4E2A-A26D-1FD13FD3824D}"/>
          </ac:spMkLst>
        </pc:spChg>
        <pc:picChg chg="add mod">
          <ac:chgData name="آهات مكتومة" userId="35531ba1d56b027a" providerId="LiveId" clId="{E6F19029-3E66-4E62-A89B-35BCEF23F7B5}" dt="2021-03-13T18:47:33.312" v="4176" actId="1076"/>
          <ac:picMkLst>
            <pc:docMk/>
            <pc:sldMk cId="3006692956" sldId="1319"/>
            <ac:picMk id="5" creationId="{B2D497C6-E1FD-484B-84AE-80509C32549D}"/>
          </ac:picMkLst>
        </pc:picChg>
      </pc:sldChg>
      <pc:sldChg chg="addSp delSp modSp add mod delAnim modAnim">
        <pc:chgData name="آهات مكتومة" userId="35531ba1d56b027a" providerId="LiveId" clId="{E6F19029-3E66-4E62-A89B-35BCEF23F7B5}" dt="2021-03-13T18:42:11.944" v="4148" actId="478"/>
        <pc:sldMkLst>
          <pc:docMk/>
          <pc:sldMk cId="341188382" sldId="1320"/>
        </pc:sldMkLst>
        <pc:picChg chg="del">
          <ac:chgData name="آهات مكتومة" userId="35531ba1d56b027a" providerId="LiveId" clId="{E6F19029-3E66-4E62-A89B-35BCEF23F7B5}" dt="2021-03-13T18:40:18.664" v="4017" actId="478"/>
          <ac:picMkLst>
            <pc:docMk/>
            <pc:sldMk cId="341188382" sldId="1320"/>
            <ac:picMk id="11" creationId="{AB9025C3-91CD-4304-AEB7-7B4A05F60541}"/>
          </ac:picMkLst>
        </pc:picChg>
        <pc:picChg chg="add mod ord">
          <ac:chgData name="آهات مكتومة" userId="35531ba1d56b027a" providerId="LiveId" clId="{E6F19029-3E66-4E62-A89B-35BCEF23F7B5}" dt="2021-03-13T18:41:07.925" v="4034" actId="170"/>
          <ac:picMkLst>
            <pc:docMk/>
            <pc:sldMk cId="341188382" sldId="1320"/>
            <ac:picMk id="14" creationId="{A0BF1F4B-8DBA-489A-BD20-911F3AE463A7}"/>
          </ac:picMkLst>
        </pc:picChg>
        <pc:cxnChg chg="mod">
          <ac:chgData name="آهات مكتومة" userId="35531ba1d56b027a" providerId="LiveId" clId="{E6F19029-3E66-4E62-A89B-35BCEF23F7B5}" dt="2021-03-13T18:41:24.359" v="4068" actId="14100"/>
          <ac:cxnSpMkLst>
            <pc:docMk/>
            <pc:sldMk cId="341188382" sldId="1320"/>
            <ac:cxnSpMk id="8" creationId="{1537ED74-0FFC-4DEF-BF49-770EA6094B18}"/>
          </ac:cxnSpMkLst>
        </pc:cxnChg>
        <pc:cxnChg chg="mod">
          <ac:chgData name="آهات مكتومة" userId="35531ba1d56b027a" providerId="LiveId" clId="{E6F19029-3E66-4E62-A89B-35BCEF23F7B5}" dt="2021-03-13T18:41:40.316" v="4108" actId="14100"/>
          <ac:cxnSpMkLst>
            <pc:docMk/>
            <pc:sldMk cId="341188382" sldId="1320"/>
            <ac:cxnSpMk id="9" creationId="{A79F0B05-5668-4C12-A111-536DF8053DD4}"/>
          </ac:cxnSpMkLst>
        </pc:cxnChg>
        <pc:cxnChg chg="mod">
          <ac:chgData name="آهات مكتومة" userId="35531ba1d56b027a" providerId="LiveId" clId="{E6F19029-3E66-4E62-A89B-35BCEF23F7B5}" dt="2021-03-13T18:42:05.700" v="4146" actId="14100"/>
          <ac:cxnSpMkLst>
            <pc:docMk/>
            <pc:sldMk cId="341188382" sldId="1320"/>
            <ac:cxnSpMk id="10" creationId="{B0AAAE48-8480-4495-A535-F2B981260334}"/>
          </ac:cxnSpMkLst>
        </pc:cxnChg>
        <pc:cxnChg chg="del">
          <ac:chgData name="آهات مكتومة" userId="35531ba1d56b027a" providerId="LiveId" clId="{E6F19029-3E66-4E62-A89B-35BCEF23F7B5}" dt="2021-03-13T18:42:09.447" v="4147" actId="478"/>
          <ac:cxnSpMkLst>
            <pc:docMk/>
            <pc:sldMk cId="341188382" sldId="1320"/>
            <ac:cxnSpMk id="12" creationId="{17188310-91F6-45AB-AD98-834F4164FE4E}"/>
          </ac:cxnSpMkLst>
        </pc:cxnChg>
        <pc:cxnChg chg="del">
          <ac:chgData name="آهات مكتومة" userId="35531ba1d56b027a" providerId="LiveId" clId="{E6F19029-3E66-4E62-A89B-35BCEF23F7B5}" dt="2021-03-13T18:42:11.944" v="4148" actId="478"/>
          <ac:cxnSpMkLst>
            <pc:docMk/>
            <pc:sldMk cId="341188382" sldId="1320"/>
            <ac:cxnSpMk id="13" creationId="{3D582D1A-3611-4A08-B9E5-9F4370053462}"/>
          </ac:cxnSpMkLst>
        </pc:cxnChg>
      </pc:sldChg>
      <pc:sldChg chg="addSp delSp modSp add mod ord delAnim modAnim">
        <pc:chgData name="آهات مكتومة" userId="35531ba1d56b027a" providerId="LiveId" clId="{E6F19029-3E66-4E62-A89B-35BCEF23F7B5}" dt="2021-03-14T08:58:01.603" v="6267" actId="20577"/>
        <pc:sldMkLst>
          <pc:docMk/>
          <pc:sldMk cId="1198303168" sldId="1321"/>
        </pc:sldMkLst>
        <pc:spChg chg="add mod">
          <ac:chgData name="آهات مكتومة" userId="35531ba1d56b027a" providerId="LiveId" clId="{E6F19029-3E66-4E62-A89B-35BCEF23F7B5}" dt="2021-03-14T08:56:27.743" v="6258" actId="14100"/>
          <ac:spMkLst>
            <pc:docMk/>
            <pc:sldMk cId="1198303168" sldId="1321"/>
            <ac:spMk id="2" creationId="{09052EC9-7C11-45E4-AB5E-F4ACD2060816}"/>
          </ac:spMkLst>
        </pc:spChg>
        <pc:spChg chg="add mod">
          <ac:chgData name="آهات مكتومة" userId="35531ba1d56b027a" providerId="LiveId" clId="{E6F19029-3E66-4E62-A89B-35BCEF23F7B5}" dt="2021-03-14T06:34:21.034" v="5303" actId="339"/>
          <ac:spMkLst>
            <pc:docMk/>
            <pc:sldMk cId="1198303168" sldId="1321"/>
            <ac:spMk id="5" creationId="{559194C0-DBCC-4A74-9EB9-5A8CA0B6A09B}"/>
          </ac:spMkLst>
        </pc:spChg>
        <pc:spChg chg="mod">
          <ac:chgData name="آهات مكتومة" userId="35531ba1d56b027a" providerId="LiveId" clId="{E6F19029-3E66-4E62-A89B-35BCEF23F7B5}" dt="2021-03-14T08:25:21.480" v="5328" actId="207"/>
          <ac:spMkLst>
            <pc:docMk/>
            <pc:sldMk cId="1198303168" sldId="1321"/>
            <ac:spMk id="7" creationId="{1E6D743E-5869-44D3-8AF1-782B4BF7837C}"/>
          </ac:spMkLst>
        </pc:spChg>
        <pc:spChg chg="mod">
          <ac:chgData name="آهات مكتومة" userId="35531ba1d56b027a" providerId="LiveId" clId="{E6F19029-3E66-4E62-A89B-35BCEF23F7B5}" dt="2021-03-14T08:25:21.480" v="5328" actId="207"/>
          <ac:spMkLst>
            <pc:docMk/>
            <pc:sldMk cId="1198303168" sldId="1321"/>
            <ac:spMk id="8" creationId="{089E4F82-D0BD-41B9-AB2A-BDC5D58367EE}"/>
          </ac:spMkLst>
        </pc:spChg>
        <pc:spChg chg="mod">
          <ac:chgData name="آهات مكتومة" userId="35531ba1d56b027a" providerId="LiveId" clId="{E6F19029-3E66-4E62-A89B-35BCEF23F7B5}" dt="2021-03-14T06:33:25.804" v="5290" actId="404"/>
          <ac:spMkLst>
            <pc:docMk/>
            <pc:sldMk cId="1198303168" sldId="1321"/>
            <ac:spMk id="10" creationId="{ADB43097-81DC-4E4D-A453-F3A3A935F9AD}"/>
          </ac:spMkLst>
        </pc:spChg>
        <pc:spChg chg="mod">
          <ac:chgData name="آهات مكتومة" userId="35531ba1d56b027a" providerId="LiveId" clId="{E6F19029-3E66-4E62-A89B-35BCEF23F7B5}" dt="2021-03-14T08:25:33.946" v="5329" actId="207"/>
          <ac:spMkLst>
            <pc:docMk/>
            <pc:sldMk cId="1198303168" sldId="1321"/>
            <ac:spMk id="11" creationId="{963AAFDC-8CAC-422B-89C6-BF7FE0657BC1}"/>
          </ac:spMkLst>
        </pc:spChg>
        <pc:spChg chg="mod">
          <ac:chgData name="آهات مكتومة" userId="35531ba1d56b027a" providerId="LiveId" clId="{E6F19029-3E66-4E62-A89B-35BCEF23F7B5}" dt="2021-03-14T08:25:48.179" v="5330" actId="207"/>
          <ac:spMkLst>
            <pc:docMk/>
            <pc:sldMk cId="1198303168" sldId="1321"/>
            <ac:spMk id="13" creationId="{BB599978-59E6-4C67-9571-5DF2DBBC936E}"/>
          </ac:spMkLst>
        </pc:spChg>
        <pc:spChg chg="mod">
          <ac:chgData name="آهات مكتومة" userId="35531ba1d56b027a" providerId="LiveId" clId="{E6F19029-3E66-4E62-A89B-35BCEF23F7B5}" dt="2021-03-14T06:33:25.804" v="5290" actId="404"/>
          <ac:spMkLst>
            <pc:docMk/>
            <pc:sldMk cId="1198303168" sldId="1321"/>
            <ac:spMk id="14" creationId="{88EC8FCC-CFF8-4369-8CC0-F57A985CF51F}"/>
          </ac:spMkLst>
        </pc:spChg>
        <pc:spChg chg="mod">
          <ac:chgData name="آهات مكتومة" userId="35531ba1d56b027a" providerId="LiveId" clId="{E6F19029-3E66-4E62-A89B-35BCEF23F7B5}" dt="2021-03-14T06:33:25.804" v="5290" actId="404"/>
          <ac:spMkLst>
            <pc:docMk/>
            <pc:sldMk cId="1198303168" sldId="1321"/>
            <ac:spMk id="16" creationId="{844D64DB-9413-4EC7-82E6-7420B3A11439}"/>
          </ac:spMkLst>
        </pc:spChg>
        <pc:spChg chg="mod">
          <ac:chgData name="آهات مكتومة" userId="35531ba1d56b027a" providerId="LiveId" clId="{E6F19029-3E66-4E62-A89B-35BCEF23F7B5}" dt="2021-03-14T06:33:25.804" v="5290" actId="404"/>
          <ac:spMkLst>
            <pc:docMk/>
            <pc:sldMk cId="1198303168" sldId="1321"/>
            <ac:spMk id="17" creationId="{1B0681F2-50EB-4A30-A91E-0A07EF95CE55}"/>
          </ac:spMkLst>
        </pc:spChg>
        <pc:spChg chg="mod">
          <ac:chgData name="آهات مكتومة" userId="35531ba1d56b027a" providerId="LiveId" clId="{E6F19029-3E66-4E62-A89B-35BCEF23F7B5}" dt="2021-03-14T08:25:53.542" v="5331" actId="207"/>
          <ac:spMkLst>
            <pc:docMk/>
            <pc:sldMk cId="1198303168" sldId="1321"/>
            <ac:spMk id="19" creationId="{AB23EA58-66CB-4713-84E8-14611582B8D3}"/>
          </ac:spMkLst>
        </pc:spChg>
        <pc:spChg chg="mod">
          <ac:chgData name="آهات مكتومة" userId="35531ba1d56b027a" providerId="LiveId" clId="{E6F19029-3E66-4E62-A89B-35BCEF23F7B5}" dt="2021-03-14T08:25:53.542" v="5331" actId="207"/>
          <ac:spMkLst>
            <pc:docMk/>
            <pc:sldMk cId="1198303168" sldId="1321"/>
            <ac:spMk id="20" creationId="{F22CE484-9D85-4F02-86DE-C37221D23FAB}"/>
          </ac:spMkLst>
        </pc:spChg>
        <pc:spChg chg="mod">
          <ac:chgData name="آهات مكتومة" userId="35531ba1d56b027a" providerId="LiveId" clId="{E6F19029-3E66-4E62-A89B-35BCEF23F7B5}" dt="2021-03-14T06:36:56.453" v="5322" actId="1076"/>
          <ac:spMkLst>
            <pc:docMk/>
            <pc:sldMk cId="1198303168" sldId="1321"/>
            <ac:spMk id="22" creationId="{37531A35-DAE9-4CD9-B5F5-0D4230819EC2}"/>
          </ac:spMkLst>
        </pc:spChg>
        <pc:spChg chg="mod">
          <ac:chgData name="آهات مكتومة" userId="35531ba1d56b027a" providerId="LiveId" clId="{E6F19029-3E66-4E62-A89B-35BCEF23F7B5}" dt="2021-03-14T06:36:45.236" v="5321" actId="1076"/>
          <ac:spMkLst>
            <pc:docMk/>
            <pc:sldMk cId="1198303168" sldId="1321"/>
            <ac:spMk id="23" creationId="{54FF50C9-2060-4D39-BBD2-5EE76AE65A59}"/>
          </ac:spMkLst>
        </pc:spChg>
        <pc:spChg chg="mod">
          <ac:chgData name="آهات مكتومة" userId="35531ba1d56b027a" providerId="LiveId" clId="{E6F19029-3E66-4E62-A89B-35BCEF23F7B5}" dt="2021-03-14T06:33:25.804" v="5290" actId="404"/>
          <ac:spMkLst>
            <pc:docMk/>
            <pc:sldMk cId="1198303168" sldId="1321"/>
            <ac:spMk id="25" creationId="{37EF069E-5A9D-47D9-BF1C-454DF1D8A649}"/>
          </ac:spMkLst>
        </pc:spChg>
        <pc:spChg chg="mod">
          <ac:chgData name="آهات مكتومة" userId="35531ba1d56b027a" providerId="LiveId" clId="{E6F19029-3E66-4E62-A89B-35BCEF23F7B5}" dt="2021-03-14T06:33:25.804" v="5290" actId="404"/>
          <ac:spMkLst>
            <pc:docMk/>
            <pc:sldMk cId="1198303168" sldId="1321"/>
            <ac:spMk id="26" creationId="{71F1A31A-EC6D-4D23-8BF2-BF35CC3654B0}"/>
          </ac:spMkLst>
        </pc:spChg>
        <pc:spChg chg="mod">
          <ac:chgData name="آهات مكتومة" userId="35531ba1d56b027a" providerId="LiveId" clId="{E6F19029-3E66-4E62-A89B-35BCEF23F7B5}" dt="2021-03-14T08:38:18.232" v="5779" actId="207"/>
          <ac:spMkLst>
            <pc:docMk/>
            <pc:sldMk cId="1198303168" sldId="1321"/>
            <ac:spMk id="31" creationId="{79D7B555-98E5-4DA1-A134-D208CC164EBD}"/>
          </ac:spMkLst>
        </pc:spChg>
        <pc:spChg chg="mod">
          <ac:chgData name="آهات مكتومة" userId="35531ba1d56b027a" providerId="LiveId" clId="{E6F19029-3E66-4E62-A89B-35BCEF23F7B5}" dt="2021-03-14T08:39:33.207" v="5784" actId="207"/>
          <ac:spMkLst>
            <pc:docMk/>
            <pc:sldMk cId="1198303168" sldId="1321"/>
            <ac:spMk id="32" creationId="{862AB9ED-9FAA-4BC4-97C7-D4666A784E05}"/>
          </ac:spMkLst>
        </pc:spChg>
        <pc:spChg chg="mod">
          <ac:chgData name="آهات مكتومة" userId="35531ba1d56b027a" providerId="LiveId" clId="{E6F19029-3E66-4E62-A89B-35BCEF23F7B5}" dt="2021-03-14T08:38:06.044" v="5777" actId="207"/>
          <ac:spMkLst>
            <pc:docMk/>
            <pc:sldMk cId="1198303168" sldId="1321"/>
            <ac:spMk id="34" creationId="{3EC7440B-AF65-4B63-99A4-1B93DEE456BE}"/>
          </ac:spMkLst>
        </pc:spChg>
        <pc:spChg chg="mod modVis">
          <ac:chgData name="آهات مكتومة" userId="35531ba1d56b027a" providerId="LiveId" clId="{E6F19029-3E66-4E62-A89B-35BCEF23F7B5}" dt="2021-03-14T08:38:08.073" v="5778" actId="14429"/>
          <ac:spMkLst>
            <pc:docMk/>
            <pc:sldMk cId="1198303168" sldId="1321"/>
            <ac:spMk id="35" creationId="{EC12656B-A36E-4559-9515-5FEC4E6DA2A4}"/>
          </ac:spMkLst>
        </pc:spChg>
        <pc:spChg chg="mod">
          <ac:chgData name="آهات مكتومة" userId="35531ba1d56b027a" providerId="LiveId" clId="{E6F19029-3E66-4E62-A89B-35BCEF23F7B5}" dt="2021-03-14T08:38:27.973" v="5780" actId="207"/>
          <ac:spMkLst>
            <pc:docMk/>
            <pc:sldMk cId="1198303168" sldId="1321"/>
            <ac:spMk id="37" creationId="{0FE6C930-9BF9-435B-A919-B318B0F35D08}"/>
          </ac:spMkLst>
        </pc:spChg>
        <pc:spChg chg="mod">
          <ac:chgData name="آهات مكتومة" userId="35531ba1d56b027a" providerId="LiveId" clId="{E6F19029-3E66-4E62-A89B-35BCEF23F7B5}" dt="2021-03-14T08:33:46.881" v="5566" actId="1035"/>
          <ac:spMkLst>
            <pc:docMk/>
            <pc:sldMk cId="1198303168" sldId="1321"/>
            <ac:spMk id="38" creationId="{91907C0E-B7CB-4DBD-A5A7-4121D6652488}"/>
          </ac:spMkLst>
        </pc:spChg>
        <pc:spChg chg="mod">
          <ac:chgData name="آهات مكتومة" userId="35531ba1d56b027a" providerId="LiveId" clId="{E6F19029-3E66-4E62-A89B-35BCEF23F7B5}" dt="2021-03-14T08:34:46.962" v="5602" actId="1035"/>
          <ac:spMkLst>
            <pc:docMk/>
            <pc:sldMk cId="1198303168" sldId="1321"/>
            <ac:spMk id="40" creationId="{D1969856-FB71-4AE9-BA0C-F607234F2BAA}"/>
          </ac:spMkLst>
        </pc:spChg>
        <pc:spChg chg="mod">
          <ac:chgData name="آهات مكتومة" userId="35531ba1d56b027a" providerId="LiveId" clId="{E6F19029-3E66-4E62-A89B-35BCEF23F7B5}" dt="2021-03-14T08:34:53.497" v="5626" actId="1035"/>
          <ac:spMkLst>
            <pc:docMk/>
            <pc:sldMk cId="1198303168" sldId="1321"/>
            <ac:spMk id="41" creationId="{0D330832-59DE-46C9-BF80-67D8014DAB2A}"/>
          </ac:spMkLst>
        </pc:spChg>
        <pc:spChg chg="mod">
          <ac:chgData name="آهات مكتومة" userId="35531ba1d56b027a" providerId="LiveId" clId="{E6F19029-3E66-4E62-A89B-35BCEF23F7B5}" dt="2021-03-14T08:38:35.654" v="5781" actId="207"/>
          <ac:spMkLst>
            <pc:docMk/>
            <pc:sldMk cId="1198303168" sldId="1321"/>
            <ac:spMk id="43" creationId="{8950170A-F2D3-42AA-ACE0-6647756D0F84}"/>
          </ac:spMkLst>
        </pc:spChg>
        <pc:spChg chg="mod">
          <ac:chgData name="آهات مكتومة" userId="35531ba1d56b027a" providerId="LiveId" clId="{E6F19029-3E66-4E62-A89B-35BCEF23F7B5}" dt="2021-03-14T08:39:36.476" v="5785" actId="207"/>
          <ac:spMkLst>
            <pc:docMk/>
            <pc:sldMk cId="1198303168" sldId="1321"/>
            <ac:spMk id="44" creationId="{1D966661-89BF-4880-863D-5C015C0C35DA}"/>
          </ac:spMkLst>
        </pc:spChg>
        <pc:spChg chg="mod">
          <ac:chgData name="آهات مكتومة" userId="35531ba1d56b027a" providerId="LiveId" clId="{E6F19029-3E66-4E62-A89B-35BCEF23F7B5}" dt="2021-03-14T08:39:02.305" v="5782" actId="207"/>
          <ac:spMkLst>
            <pc:docMk/>
            <pc:sldMk cId="1198303168" sldId="1321"/>
            <ac:spMk id="46" creationId="{5D45CEDF-945D-427A-A730-F618F94F2C8E}"/>
          </ac:spMkLst>
        </pc:spChg>
        <pc:spChg chg="mod">
          <ac:chgData name="آهات مكتومة" userId="35531ba1d56b027a" providerId="LiveId" clId="{E6F19029-3E66-4E62-A89B-35BCEF23F7B5}" dt="2021-03-14T08:35:41.799" v="5736" actId="1076"/>
          <ac:spMkLst>
            <pc:docMk/>
            <pc:sldMk cId="1198303168" sldId="1321"/>
            <ac:spMk id="47" creationId="{8451C3BB-C96C-4F23-A282-3CEED7CFBA12}"/>
          </ac:spMkLst>
        </pc:spChg>
        <pc:spChg chg="mod">
          <ac:chgData name="آهات مكتومة" userId="35531ba1d56b027a" providerId="LiveId" clId="{E6F19029-3E66-4E62-A89B-35BCEF23F7B5}" dt="2021-03-14T08:39:21.714" v="5783" actId="207"/>
          <ac:spMkLst>
            <pc:docMk/>
            <pc:sldMk cId="1198303168" sldId="1321"/>
            <ac:spMk id="49" creationId="{84E8BA4F-892A-4C8A-B2E8-BB079A21BA9B}"/>
          </ac:spMkLst>
        </pc:spChg>
        <pc:spChg chg="mod">
          <ac:chgData name="آهات مكتومة" userId="35531ba1d56b027a" providerId="LiveId" clId="{E6F19029-3E66-4E62-A89B-35BCEF23F7B5}" dt="2021-03-14T08:35:49.229" v="5737" actId="1076"/>
          <ac:spMkLst>
            <pc:docMk/>
            <pc:sldMk cId="1198303168" sldId="1321"/>
            <ac:spMk id="50" creationId="{60638529-5B61-46CC-B22A-3890112925AF}"/>
          </ac:spMkLst>
        </pc:spChg>
        <pc:spChg chg="add mod">
          <ac:chgData name="آهات مكتومة" userId="35531ba1d56b027a" providerId="LiveId" clId="{E6F19029-3E66-4E62-A89B-35BCEF23F7B5}" dt="2021-03-14T08:34:33.267" v="5576" actId="571"/>
          <ac:spMkLst>
            <pc:docMk/>
            <pc:sldMk cId="1198303168" sldId="1321"/>
            <ac:spMk id="51" creationId="{559A0957-AADB-44C6-8E2C-08517ACC81F1}"/>
          </ac:spMkLst>
        </pc:spChg>
        <pc:spChg chg="add mod">
          <ac:chgData name="آهات مكتومة" userId="35531ba1d56b027a" providerId="LiveId" clId="{E6F19029-3E66-4E62-A89B-35BCEF23F7B5}" dt="2021-03-14T08:34:32.635" v="5575" actId="571"/>
          <ac:spMkLst>
            <pc:docMk/>
            <pc:sldMk cId="1198303168" sldId="1321"/>
            <ac:spMk id="52" creationId="{3E32F7AA-FBD0-4F3E-A753-7AF1D036E339}"/>
          </ac:spMkLst>
        </pc:spChg>
        <pc:spChg chg="mod">
          <ac:chgData name="آهات مكتومة" userId="35531ba1d56b027a" providerId="LiveId" clId="{E6F19029-3E66-4E62-A89B-35BCEF23F7B5}" dt="2021-03-14T08:39:51.910" v="5786"/>
          <ac:spMkLst>
            <pc:docMk/>
            <pc:sldMk cId="1198303168" sldId="1321"/>
            <ac:spMk id="54" creationId="{0BC7EB52-32FC-4CE3-AB18-D0E03DB80CB9}"/>
          </ac:spMkLst>
        </pc:spChg>
        <pc:spChg chg="mod">
          <ac:chgData name="آهات مكتومة" userId="35531ba1d56b027a" providerId="LiveId" clId="{E6F19029-3E66-4E62-A89B-35BCEF23F7B5}" dt="2021-03-14T08:39:51.910" v="5786"/>
          <ac:spMkLst>
            <pc:docMk/>
            <pc:sldMk cId="1198303168" sldId="1321"/>
            <ac:spMk id="55" creationId="{A734404D-EF3C-4E5B-90BA-BC871C60ED1F}"/>
          </ac:spMkLst>
        </pc:spChg>
        <pc:spChg chg="add mod">
          <ac:chgData name="آهات مكتومة" userId="35531ba1d56b027a" providerId="LiveId" clId="{E6F19029-3E66-4E62-A89B-35BCEF23F7B5}" dt="2021-03-14T08:56:27.743" v="6258" actId="14100"/>
          <ac:spMkLst>
            <pc:docMk/>
            <pc:sldMk cId="1198303168" sldId="1321"/>
            <ac:spMk id="57" creationId="{3A62CAB2-5052-4E8D-8FBD-C46045812C87}"/>
          </ac:spMkLst>
        </pc:spChg>
        <pc:spChg chg="add mod">
          <ac:chgData name="آهات مكتومة" userId="35531ba1d56b027a" providerId="LiveId" clId="{E6F19029-3E66-4E62-A89B-35BCEF23F7B5}" dt="2021-03-14T08:56:27.743" v="6258" actId="14100"/>
          <ac:spMkLst>
            <pc:docMk/>
            <pc:sldMk cId="1198303168" sldId="1321"/>
            <ac:spMk id="58" creationId="{7D24B176-515B-43B0-9DF4-F0CDD3A665FB}"/>
          </ac:spMkLst>
        </pc:spChg>
        <pc:spChg chg="add mod">
          <ac:chgData name="آهات مكتومة" userId="35531ba1d56b027a" providerId="LiveId" clId="{E6F19029-3E66-4E62-A89B-35BCEF23F7B5}" dt="2021-03-14T08:56:27.743" v="6258" actId="14100"/>
          <ac:spMkLst>
            <pc:docMk/>
            <pc:sldMk cId="1198303168" sldId="1321"/>
            <ac:spMk id="59" creationId="{0BF02B25-2730-4319-A35A-78C03BF6FE0A}"/>
          </ac:spMkLst>
        </pc:spChg>
        <pc:spChg chg="add mod">
          <ac:chgData name="آهات مكتومة" userId="35531ba1d56b027a" providerId="LiveId" clId="{E6F19029-3E66-4E62-A89B-35BCEF23F7B5}" dt="2021-03-14T08:56:27.743" v="6258" actId="14100"/>
          <ac:spMkLst>
            <pc:docMk/>
            <pc:sldMk cId="1198303168" sldId="1321"/>
            <ac:spMk id="60" creationId="{F7D68028-8D01-4503-A144-3AD349595007}"/>
          </ac:spMkLst>
        </pc:spChg>
        <pc:spChg chg="add mod">
          <ac:chgData name="آهات مكتومة" userId="35531ba1d56b027a" providerId="LiveId" clId="{E6F19029-3E66-4E62-A89B-35BCEF23F7B5}" dt="2021-03-14T08:56:27.743" v="6258" actId="14100"/>
          <ac:spMkLst>
            <pc:docMk/>
            <pc:sldMk cId="1198303168" sldId="1321"/>
            <ac:spMk id="61" creationId="{8870E9FD-2E4E-41F4-BF47-35D07B4E33D6}"/>
          </ac:spMkLst>
        </pc:spChg>
        <pc:spChg chg="add mod">
          <ac:chgData name="آهات مكتومة" userId="35531ba1d56b027a" providerId="LiveId" clId="{E6F19029-3E66-4E62-A89B-35BCEF23F7B5}" dt="2021-03-14T08:58:01.603" v="6267" actId="20577"/>
          <ac:spMkLst>
            <pc:docMk/>
            <pc:sldMk cId="1198303168" sldId="1321"/>
            <ac:spMk id="62" creationId="{EE490C37-D5D4-45D0-91AE-7AE8BC53A4C2}"/>
          </ac:spMkLst>
        </pc:spChg>
        <pc:grpChg chg="add del mod">
          <ac:chgData name="آهات مكتومة" userId="35531ba1d56b027a" providerId="LiveId" clId="{E6F19029-3E66-4E62-A89B-35BCEF23F7B5}" dt="2021-03-14T08:29:51.591" v="5404" actId="478"/>
          <ac:grpSpMkLst>
            <pc:docMk/>
            <pc:sldMk cId="1198303168" sldId="1321"/>
            <ac:grpSpMk id="6" creationId="{2C906F37-9622-4628-8A07-1BB92D866132}"/>
          </ac:grpSpMkLst>
        </pc:grpChg>
        <pc:grpChg chg="add del mod">
          <ac:chgData name="آهات مكتومة" userId="35531ba1d56b027a" providerId="LiveId" clId="{E6F19029-3E66-4E62-A89B-35BCEF23F7B5}" dt="2021-03-14T08:29:51.591" v="5404" actId="478"/>
          <ac:grpSpMkLst>
            <pc:docMk/>
            <pc:sldMk cId="1198303168" sldId="1321"/>
            <ac:grpSpMk id="9" creationId="{BEC11660-8117-4136-9832-7BDE198C4041}"/>
          </ac:grpSpMkLst>
        </pc:grpChg>
        <pc:grpChg chg="add del mod">
          <ac:chgData name="آهات مكتومة" userId="35531ba1d56b027a" providerId="LiveId" clId="{E6F19029-3E66-4E62-A89B-35BCEF23F7B5}" dt="2021-03-14T08:29:51.591" v="5404" actId="478"/>
          <ac:grpSpMkLst>
            <pc:docMk/>
            <pc:sldMk cId="1198303168" sldId="1321"/>
            <ac:grpSpMk id="12" creationId="{C8222487-6E9A-44ED-BFB6-A3ABFF3EF957}"/>
          </ac:grpSpMkLst>
        </pc:grpChg>
        <pc:grpChg chg="add del mod">
          <ac:chgData name="آهات مكتومة" userId="35531ba1d56b027a" providerId="LiveId" clId="{E6F19029-3E66-4E62-A89B-35BCEF23F7B5}" dt="2021-03-14T08:29:51.591" v="5404" actId="478"/>
          <ac:grpSpMkLst>
            <pc:docMk/>
            <pc:sldMk cId="1198303168" sldId="1321"/>
            <ac:grpSpMk id="15" creationId="{5B415A8F-9C66-4EAA-854B-FA43694A9B46}"/>
          </ac:grpSpMkLst>
        </pc:grpChg>
        <pc:grpChg chg="add del mod">
          <ac:chgData name="آهات مكتومة" userId="35531ba1d56b027a" providerId="LiveId" clId="{E6F19029-3E66-4E62-A89B-35BCEF23F7B5}" dt="2021-03-14T08:29:51.591" v="5404" actId="478"/>
          <ac:grpSpMkLst>
            <pc:docMk/>
            <pc:sldMk cId="1198303168" sldId="1321"/>
            <ac:grpSpMk id="18" creationId="{F7403319-B686-40B6-8DFA-B7480E2F4B91}"/>
          </ac:grpSpMkLst>
        </pc:grpChg>
        <pc:grpChg chg="add del mod">
          <ac:chgData name="آهات مكتومة" userId="35531ba1d56b027a" providerId="LiveId" clId="{E6F19029-3E66-4E62-A89B-35BCEF23F7B5}" dt="2021-03-14T08:29:51.591" v="5404" actId="478"/>
          <ac:grpSpMkLst>
            <pc:docMk/>
            <pc:sldMk cId="1198303168" sldId="1321"/>
            <ac:grpSpMk id="21" creationId="{03F69CEF-3F98-4FDB-B1A0-05420A2855C7}"/>
          </ac:grpSpMkLst>
        </pc:grpChg>
        <pc:grpChg chg="add del mod">
          <ac:chgData name="آهات مكتومة" userId="35531ba1d56b027a" providerId="LiveId" clId="{E6F19029-3E66-4E62-A89B-35BCEF23F7B5}" dt="2021-03-14T08:29:51.591" v="5404" actId="478"/>
          <ac:grpSpMkLst>
            <pc:docMk/>
            <pc:sldMk cId="1198303168" sldId="1321"/>
            <ac:grpSpMk id="24" creationId="{72672A6A-6392-4B96-BF8D-50A5E1CB222E}"/>
          </ac:grpSpMkLst>
        </pc:grpChg>
        <pc:grpChg chg="add mod">
          <ac:chgData name="آهات مكتومة" userId="35531ba1d56b027a" providerId="LiveId" clId="{E6F19029-3E66-4E62-A89B-35BCEF23F7B5}" dt="2021-03-14T08:36:25.495" v="5774" actId="207"/>
          <ac:grpSpMkLst>
            <pc:docMk/>
            <pc:sldMk cId="1198303168" sldId="1321"/>
            <ac:grpSpMk id="30" creationId="{077DEEA4-829B-4641-8E5E-214BEF125CF0}"/>
          </ac:grpSpMkLst>
        </pc:grpChg>
        <pc:grpChg chg="add mod">
          <ac:chgData name="آهات مكتومة" userId="35531ba1d56b027a" providerId="LiveId" clId="{E6F19029-3E66-4E62-A89B-35BCEF23F7B5}" dt="2021-03-14T08:35:58.497" v="5768" actId="1035"/>
          <ac:grpSpMkLst>
            <pc:docMk/>
            <pc:sldMk cId="1198303168" sldId="1321"/>
            <ac:grpSpMk id="33" creationId="{E8E8682F-CF30-4327-AEBD-4CC3A5DDD494}"/>
          </ac:grpSpMkLst>
        </pc:grpChg>
        <pc:grpChg chg="add mod">
          <ac:chgData name="آهات مكتومة" userId="35531ba1d56b027a" providerId="LiveId" clId="{E6F19029-3E66-4E62-A89B-35BCEF23F7B5}" dt="2021-03-14T08:35:58.497" v="5768" actId="1035"/>
          <ac:grpSpMkLst>
            <pc:docMk/>
            <pc:sldMk cId="1198303168" sldId="1321"/>
            <ac:grpSpMk id="36" creationId="{55202A5C-63CA-465A-9DE1-FF6CB47F61BC}"/>
          </ac:grpSpMkLst>
        </pc:grpChg>
        <pc:grpChg chg="add mod">
          <ac:chgData name="آهات مكتومة" userId="35531ba1d56b027a" providerId="LiveId" clId="{E6F19029-3E66-4E62-A89B-35BCEF23F7B5}" dt="2021-03-14T08:35:58.497" v="5768" actId="1035"/>
          <ac:grpSpMkLst>
            <pc:docMk/>
            <pc:sldMk cId="1198303168" sldId="1321"/>
            <ac:grpSpMk id="39" creationId="{90C7FEB7-6720-4679-A740-EF6CFF3730FF}"/>
          </ac:grpSpMkLst>
        </pc:grpChg>
        <pc:grpChg chg="add mod">
          <ac:chgData name="آهات مكتومة" userId="35531ba1d56b027a" providerId="LiveId" clId="{E6F19029-3E66-4E62-A89B-35BCEF23F7B5}" dt="2021-03-14T08:35:58.497" v="5768" actId="1035"/>
          <ac:grpSpMkLst>
            <pc:docMk/>
            <pc:sldMk cId="1198303168" sldId="1321"/>
            <ac:grpSpMk id="42" creationId="{1CE14008-BEF8-4395-9377-CE26CA04119C}"/>
          </ac:grpSpMkLst>
        </pc:grpChg>
        <pc:grpChg chg="add mod">
          <ac:chgData name="آهات مكتومة" userId="35531ba1d56b027a" providerId="LiveId" clId="{E6F19029-3E66-4E62-A89B-35BCEF23F7B5}" dt="2021-03-14T08:35:58.497" v="5768" actId="1035"/>
          <ac:grpSpMkLst>
            <pc:docMk/>
            <pc:sldMk cId="1198303168" sldId="1321"/>
            <ac:grpSpMk id="45" creationId="{766A837D-FFC4-4570-8484-9577337BB781}"/>
          </ac:grpSpMkLst>
        </pc:grpChg>
        <pc:grpChg chg="add mod">
          <ac:chgData name="آهات مكتومة" userId="35531ba1d56b027a" providerId="LiveId" clId="{E6F19029-3E66-4E62-A89B-35BCEF23F7B5}" dt="2021-03-14T08:35:58.497" v="5768" actId="1035"/>
          <ac:grpSpMkLst>
            <pc:docMk/>
            <pc:sldMk cId="1198303168" sldId="1321"/>
            <ac:grpSpMk id="48" creationId="{3F791C44-FF46-45E7-9C80-14297D01E03A}"/>
          </ac:grpSpMkLst>
        </pc:grpChg>
        <pc:grpChg chg="add del mod">
          <ac:chgData name="آهات مكتومة" userId="35531ba1d56b027a" providerId="LiveId" clId="{E6F19029-3E66-4E62-A89B-35BCEF23F7B5}" dt="2021-03-14T08:40:19.747" v="5871" actId="478"/>
          <ac:grpSpMkLst>
            <pc:docMk/>
            <pc:sldMk cId="1198303168" sldId="1321"/>
            <ac:grpSpMk id="53" creationId="{B90B22E1-08A6-4295-AD6D-FC37399BE0DB}"/>
          </ac:grpSpMkLst>
        </pc:grpChg>
        <pc:picChg chg="add del mod">
          <ac:chgData name="آهات مكتومة" userId="35531ba1d56b027a" providerId="LiveId" clId="{E6F19029-3E66-4E62-A89B-35BCEF23F7B5}" dt="2021-03-14T06:33:55.086" v="5296" actId="478"/>
          <ac:picMkLst>
            <pc:docMk/>
            <pc:sldMk cId="1198303168" sldId="1321"/>
            <ac:picMk id="27" creationId="{BD2D5869-9603-4147-A36F-00FC93E8C792}"/>
          </ac:picMkLst>
        </pc:picChg>
        <pc:picChg chg="add del mod">
          <ac:chgData name="آهات مكتومة" userId="35531ba1d56b027a" providerId="LiveId" clId="{E6F19029-3E66-4E62-A89B-35BCEF23F7B5}" dt="2021-03-14T06:33:51.993" v="5294" actId="478"/>
          <ac:picMkLst>
            <pc:docMk/>
            <pc:sldMk cId="1198303168" sldId="1321"/>
            <ac:picMk id="28" creationId="{10D4A7F0-FFBF-4448-8363-4543EF304A4B}"/>
          </ac:picMkLst>
        </pc:picChg>
        <pc:picChg chg="add del mod">
          <ac:chgData name="آهات مكتومة" userId="35531ba1d56b027a" providerId="LiveId" clId="{E6F19029-3E66-4E62-A89B-35BCEF23F7B5}" dt="2021-03-14T06:33:50.348" v="5293" actId="478"/>
          <ac:picMkLst>
            <pc:docMk/>
            <pc:sldMk cId="1198303168" sldId="1321"/>
            <ac:picMk id="29" creationId="{36435502-2BFF-4497-BE35-B97F4A73DDDA}"/>
          </ac:picMkLst>
        </pc:picChg>
        <pc:picChg chg="mod">
          <ac:chgData name="آهات مكتومة" userId="35531ba1d56b027a" providerId="LiveId" clId="{E6F19029-3E66-4E62-A89B-35BCEF23F7B5}" dt="2021-03-14T06:36:14.986" v="5317" actId="14100"/>
          <ac:picMkLst>
            <pc:docMk/>
            <pc:sldMk cId="1198303168" sldId="1321"/>
            <ac:picMk id="102" creationId="{00000000-0000-0000-0000-000000000000}"/>
          </ac:picMkLst>
        </pc:picChg>
      </pc:sldChg>
      <pc:sldChg chg="addSp modSp add mod ord modAnim">
        <pc:chgData name="آهات مكتومة" userId="35531ba1d56b027a" providerId="LiveId" clId="{E6F19029-3E66-4E62-A89B-35BCEF23F7B5}" dt="2021-03-14T06:18:32.375" v="5275"/>
        <pc:sldMkLst>
          <pc:docMk/>
          <pc:sldMk cId="768369417" sldId="1322"/>
        </pc:sldMkLst>
        <pc:spChg chg="mod">
          <ac:chgData name="آهات مكتومة" userId="35531ba1d56b027a" providerId="LiveId" clId="{E6F19029-3E66-4E62-A89B-35BCEF23F7B5}" dt="2021-03-13T18:58:50.021" v="4211" actId="12788"/>
          <ac:spMkLst>
            <pc:docMk/>
            <pc:sldMk cId="768369417" sldId="1322"/>
            <ac:spMk id="5" creationId="{DDACEAC9-BE0C-46DD-9FA5-AD10455F88A6}"/>
          </ac:spMkLst>
        </pc:spChg>
        <pc:spChg chg="mod">
          <ac:chgData name="آهات مكتومة" userId="35531ba1d56b027a" providerId="LiveId" clId="{E6F19029-3E66-4E62-A89B-35BCEF23F7B5}" dt="2021-03-13T19:20:11.867" v="4354" actId="20577"/>
          <ac:spMkLst>
            <pc:docMk/>
            <pc:sldMk cId="768369417" sldId="1322"/>
            <ac:spMk id="21" creationId="{61B91CC8-9A17-4119-A8D5-1D0807853453}"/>
          </ac:spMkLst>
        </pc:spChg>
        <pc:spChg chg="mod">
          <ac:chgData name="آهات مكتومة" userId="35531ba1d56b027a" providerId="LiveId" clId="{E6F19029-3E66-4E62-A89B-35BCEF23F7B5}" dt="2021-03-14T06:01:09.340" v="5099" actId="207"/>
          <ac:spMkLst>
            <pc:docMk/>
            <pc:sldMk cId="768369417" sldId="1322"/>
            <ac:spMk id="25" creationId="{EE2A426A-DE1C-4BED-B590-7D340A7A16F5}"/>
          </ac:spMkLst>
        </pc:spChg>
        <pc:spChg chg="add mod">
          <ac:chgData name="آهات مكتومة" userId="35531ba1d56b027a" providerId="LiveId" clId="{E6F19029-3E66-4E62-A89B-35BCEF23F7B5}" dt="2021-03-14T06:05:45.966" v="5139" actId="14100"/>
          <ac:spMkLst>
            <pc:docMk/>
            <pc:sldMk cId="768369417" sldId="1322"/>
            <ac:spMk id="26" creationId="{66CB701F-2A15-4D90-B72B-3E0B7C050F60}"/>
          </ac:spMkLst>
        </pc:spChg>
        <pc:spChg chg="mod">
          <ac:chgData name="آهات مكتومة" userId="35531ba1d56b027a" providerId="LiveId" clId="{E6F19029-3E66-4E62-A89B-35BCEF23F7B5}" dt="2021-03-14T06:17:32.343" v="5244" actId="1035"/>
          <ac:spMkLst>
            <pc:docMk/>
            <pc:sldMk cId="768369417" sldId="1322"/>
            <ac:spMk id="27" creationId="{8F96D37F-8346-4158-9C15-6FE921C72DA7}"/>
          </ac:spMkLst>
        </pc:spChg>
        <pc:spChg chg="add mod">
          <ac:chgData name="آهات مكتومة" userId="35531ba1d56b027a" providerId="LiveId" clId="{E6F19029-3E66-4E62-A89B-35BCEF23F7B5}" dt="2021-03-14T06:05:56.922" v="5144" actId="1038"/>
          <ac:spMkLst>
            <pc:docMk/>
            <pc:sldMk cId="768369417" sldId="1322"/>
            <ac:spMk id="28" creationId="{A662FB60-4561-4DE0-974D-97AFA44F69E2}"/>
          </ac:spMkLst>
        </pc:spChg>
        <pc:spChg chg="add mod">
          <ac:chgData name="آهات مكتومة" userId="35531ba1d56b027a" providerId="LiveId" clId="{E6F19029-3E66-4E62-A89B-35BCEF23F7B5}" dt="2021-03-14T06:06:12.644" v="5148" actId="20577"/>
          <ac:spMkLst>
            <pc:docMk/>
            <pc:sldMk cId="768369417" sldId="1322"/>
            <ac:spMk id="29" creationId="{BDF17D05-190E-4F1A-A8A2-6DCC2D8482A9}"/>
          </ac:spMkLst>
        </pc:spChg>
        <pc:spChg chg="add mod">
          <ac:chgData name="آهات مكتومة" userId="35531ba1d56b027a" providerId="LiveId" clId="{E6F19029-3E66-4E62-A89B-35BCEF23F7B5}" dt="2021-03-14T06:18:09.619" v="5273" actId="164"/>
          <ac:spMkLst>
            <pc:docMk/>
            <pc:sldMk cId="768369417" sldId="1322"/>
            <ac:spMk id="30" creationId="{4A98A065-0936-4905-A64D-172E7A3727AE}"/>
          </ac:spMkLst>
        </pc:spChg>
        <pc:spChg chg="mod">
          <ac:chgData name="آهات مكتومة" userId="35531ba1d56b027a" providerId="LiveId" clId="{E6F19029-3E66-4E62-A89B-35BCEF23F7B5}" dt="2021-03-14T06:01:05.391" v="5098" actId="207"/>
          <ac:spMkLst>
            <pc:docMk/>
            <pc:sldMk cId="768369417" sldId="1322"/>
            <ac:spMk id="37" creationId="{A789E7AB-7091-40CA-9A7C-907F6AB9AA25}"/>
          </ac:spMkLst>
        </pc:spChg>
        <pc:spChg chg="mod">
          <ac:chgData name="آهات مكتومة" userId="35531ba1d56b027a" providerId="LiveId" clId="{E6F19029-3E66-4E62-A89B-35BCEF23F7B5}" dt="2021-03-14T06:03:19.365" v="5131" actId="207"/>
          <ac:spMkLst>
            <pc:docMk/>
            <pc:sldMk cId="768369417" sldId="1322"/>
            <ac:spMk id="38" creationId="{AA0D29F1-E8E7-4D3A-8E52-F6AA9F8978DE}"/>
          </ac:spMkLst>
        </pc:spChg>
        <pc:spChg chg="mod">
          <ac:chgData name="آهات مكتومة" userId="35531ba1d56b027a" providerId="LiveId" clId="{E6F19029-3E66-4E62-A89B-35BCEF23F7B5}" dt="2021-03-14T06:00:40.181" v="5081" actId="14100"/>
          <ac:spMkLst>
            <pc:docMk/>
            <pc:sldMk cId="768369417" sldId="1322"/>
            <ac:spMk id="40" creationId="{2CF09F05-B28C-46E6-942A-8B332EF30E44}"/>
          </ac:spMkLst>
        </pc:spChg>
        <pc:spChg chg="mod">
          <ac:chgData name="آهات مكتومة" userId="35531ba1d56b027a" providerId="LiveId" clId="{E6F19029-3E66-4E62-A89B-35BCEF23F7B5}" dt="2021-03-14T06:17:52.810" v="5271" actId="1036"/>
          <ac:spMkLst>
            <pc:docMk/>
            <pc:sldMk cId="768369417" sldId="1322"/>
            <ac:spMk id="44" creationId="{0C9B9EC0-A4C7-4A2B-9284-A04964D07021}"/>
          </ac:spMkLst>
        </pc:spChg>
        <pc:spChg chg="mod">
          <ac:chgData name="آهات مكتومة" userId="35531ba1d56b027a" providerId="LiveId" clId="{E6F19029-3E66-4E62-A89B-35BCEF23F7B5}" dt="2021-03-13T19:22:40.740" v="4427" actId="20577"/>
          <ac:spMkLst>
            <pc:docMk/>
            <pc:sldMk cId="768369417" sldId="1322"/>
            <ac:spMk id="47" creationId="{F0516B67-06A9-4F3B-88D4-C64CB972BA5A}"/>
          </ac:spMkLst>
        </pc:spChg>
        <pc:spChg chg="mod">
          <ac:chgData name="آهات مكتومة" userId="35531ba1d56b027a" providerId="LiveId" clId="{E6F19029-3E66-4E62-A89B-35BCEF23F7B5}" dt="2021-03-13T19:23:53.374" v="4495" actId="207"/>
          <ac:spMkLst>
            <pc:docMk/>
            <pc:sldMk cId="768369417" sldId="1322"/>
            <ac:spMk id="49" creationId="{3F656F56-222D-41DC-B88A-3470F5761B63}"/>
          </ac:spMkLst>
        </pc:spChg>
        <pc:spChg chg="mod">
          <ac:chgData name="آهات مكتومة" userId="35531ba1d56b027a" providerId="LiveId" clId="{E6F19029-3E66-4E62-A89B-35BCEF23F7B5}" dt="2021-03-13T19:23:13.919" v="4493" actId="1038"/>
          <ac:spMkLst>
            <pc:docMk/>
            <pc:sldMk cId="768369417" sldId="1322"/>
            <ac:spMk id="52" creationId="{C06A7C43-9F3F-4DCB-AEA2-A3A691E2C1A0}"/>
          </ac:spMkLst>
        </pc:spChg>
        <pc:spChg chg="mod">
          <ac:chgData name="آهات مكتومة" userId="35531ba1d56b027a" providerId="LiveId" clId="{E6F19029-3E66-4E62-A89B-35BCEF23F7B5}" dt="2021-03-13T19:23:42.419" v="4494" actId="207"/>
          <ac:spMkLst>
            <pc:docMk/>
            <pc:sldMk cId="768369417" sldId="1322"/>
            <ac:spMk id="53" creationId="{FAD006A3-588F-47F4-A0E5-366859A6C08E}"/>
          </ac:spMkLst>
        </pc:spChg>
        <pc:grpChg chg="add mod">
          <ac:chgData name="آهات مكتومة" userId="35531ba1d56b027a" providerId="LiveId" clId="{E6F19029-3E66-4E62-A89B-35BCEF23F7B5}" dt="2021-03-14T06:18:09.619" v="5273" actId="164"/>
          <ac:grpSpMkLst>
            <pc:docMk/>
            <pc:sldMk cId="768369417" sldId="1322"/>
            <ac:grpSpMk id="4" creationId="{86BAE607-8C62-4960-A2E6-9F2321FA5271}"/>
          </ac:grpSpMkLst>
        </pc:grpChg>
        <pc:grpChg chg="mod">
          <ac:chgData name="آهات مكتومة" userId="35531ba1d56b027a" providerId="LiveId" clId="{E6F19029-3E66-4E62-A89B-35BCEF23F7B5}" dt="2021-03-14T06:18:09.619" v="5273" actId="164"/>
          <ac:grpSpMkLst>
            <pc:docMk/>
            <pc:sldMk cId="768369417" sldId="1322"/>
            <ac:grpSpMk id="6" creationId="{B9DFDAC4-39BB-4C2F-AB95-AA1A11458C1F}"/>
          </ac:grpSpMkLst>
        </pc:grpChg>
        <pc:picChg chg="add mod">
          <ac:chgData name="آهات مكتومة" userId="35531ba1d56b027a" providerId="LiveId" clId="{E6F19029-3E66-4E62-A89B-35BCEF23F7B5}" dt="2021-03-14T06:09:19.945" v="5160" actId="1037"/>
          <ac:picMkLst>
            <pc:docMk/>
            <pc:sldMk cId="768369417" sldId="1322"/>
            <ac:picMk id="2" creationId="{A5D5915C-7A4C-46E1-953F-6348378BA65F}"/>
          </ac:picMkLst>
        </pc:picChg>
        <pc:picChg chg="mod">
          <ac:chgData name="آهات مكتومة" userId="35531ba1d56b027a" providerId="LiveId" clId="{E6F19029-3E66-4E62-A89B-35BCEF23F7B5}" dt="2021-03-14T06:17:32.343" v="5244" actId="1035"/>
          <ac:picMkLst>
            <pc:docMk/>
            <pc:sldMk cId="768369417" sldId="1322"/>
            <ac:picMk id="34" creationId="{6D1081A5-3BA3-4F87-B763-750E41EDA08D}"/>
          </ac:picMkLst>
        </pc:picChg>
        <pc:picChg chg="mod">
          <ac:chgData name="آهات مكتومة" userId="35531ba1d56b027a" providerId="LiveId" clId="{E6F19029-3E66-4E62-A89B-35BCEF23F7B5}" dt="2021-03-14T06:17:52.810" v="5271" actId="1036"/>
          <ac:picMkLst>
            <pc:docMk/>
            <pc:sldMk cId="768369417" sldId="1322"/>
            <ac:picMk id="2052" creationId="{BB059CDC-E490-4FC1-B022-8253D03248DB}"/>
          </ac:picMkLst>
        </pc:picChg>
      </pc:sldChg>
      <pc:sldChg chg="add ord">
        <pc:chgData name="آهات مكتومة" userId="35531ba1d56b027a" providerId="LiveId" clId="{E6F19029-3E66-4E62-A89B-35BCEF23F7B5}" dt="2021-03-14T10:15:01.651" v="6272"/>
        <pc:sldMkLst>
          <pc:docMk/>
          <pc:sldMk cId="2870113440" sldId="132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33519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90445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35309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75318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68317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12695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45598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65125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38000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5360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69096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556312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13392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31898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29243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41989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06765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9664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06017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32888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1130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13661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88189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89954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67760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1228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7222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4483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0396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2515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4429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2366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1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44.png"/><Relationship Id="rId3" Type="http://schemas.openxmlformats.org/officeDocument/2006/relationships/audio" Target="../media/audio1.wav"/><Relationship Id="rId7" Type="http://schemas.openxmlformats.org/officeDocument/2006/relationships/image" Target="../media/image43.png"/><Relationship Id="rId12" Type="http://schemas.openxmlformats.org/officeDocument/2006/relationships/hyperlink" Target="https://wordwall.net/resource/12561850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4.svg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3.jpg"/><Relationship Id="rId9" Type="http://schemas.openxmlformats.org/officeDocument/2006/relationships/image" Target="../media/image26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A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6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audio" Target="../media/audio1.wav"/><Relationship Id="rId7" Type="http://schemas.openxmlformats.org/officeDocument/2006/relationships/hyperlink" Target="https://wordwall.net/resource/12621913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7.png"/><Relationship Id="rId18" Type="http://schemas.openxmlformats.org/officeDocument/2006/relationships/image" Target="../media/image34.png"/><Relationship Id="rId3" Type="http://schemas.openxmlformats.org/officeDocument/2006/relationships/image" Target="../media/image3.jpg"/><Relationship Id="rId21" Type="http://schemas.openxmlformats.org/officeDocument/2006/relationships/image" Target="../media/image51.png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6" Type="http://schemas.openxmlformats.org/officeDocument/2006/relationships/hyperlink" Target="https://pixabay.com/en/light-lamp-lighting-ceiling-575854/" TargetMode="External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5" Type="http://schemas.openxmlformats.org/officeDocument/2006/relationships/image" Target="../media/image18.png"/><Relationship Id="rId10" Type="http://schemas.openxmlformats.org/officeDocument/2006/relationships/hyperlink" Target="http://www.pngall.com/desk-png/download/26632" TargetMode="External"/><Relationship Id="rId19" Type="http://schemas.openxmlformats.org/officeDocument/2006/relationships/image" Target="../media/image20.jpe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hyperlink" Target="http://www.pngall.com/clock-pn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3.jpg"/><Relationship Id="rId21" Type="http://schemas.openxmlformats.org/officeDocument/2006/relationships/hyperlink" Target="https://pixabay.com/en/light-lamp-lighting-ceiling-575854/" TargetMode="External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hyperlink" Target="http://www.pngall.com/desk-png/download/26632" TargetMode="External"/><Relationship Id="rId24" Type="http://schemas.openxmlformats.org/officeDocument/2006/relationships/image" Target="../media/image21.png"/><Relationship Id="rId5" Type="http://schemas.openxmlformats.org/officeDocument/2006/relationships/image" Target="../media/image5.png"/><Relationship Id="rId15" Type="http://schemas.openxmlformats.org/officeDocument/2006/relationships/image" Target="../media/image14.svg"/><Relationship Id="rId23" Type="http://schemas.openxmlformats.org/officeDocument/2006/relationships/image" Target="../media/image20.jpeg"/><Relationship Id="rId10" Type="http://schemas.openxmlformats.org/officeDocument/2006/relationships/image" Target="../media/image10.png"/><Relationship Id="rId19" Type="http://schemas.openxmlformats.org/officeDocument/2006/relationships/hyperlink" Target="http://www.pngall.com/clock-png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9.jpg"/><Relationship Id="rId14" Type="http://schemas.openxmlformats.org/officeDocument/2006/relationships/image" Target="../media/image13.png"/><Relationship Id="rId22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ordwall.net/resource/12581836" TargetMode="External"/><Relationship Id="rId3" Type="http://schemas.openxmlformats.org/officeDocument/2006/relationships/audio" Target="../media/audio1.wav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7.png"/><Relationship Id="rId18" Type="http://schemas.openxmlformats.org/officeDocument/2006/relationships/image" Target="../media/image58.jpg"/><Relationship Id="rId3" Type="http://schemas.openxmlformats.org/officeDocument/2006/relationships/image" Target="../media/image3.jpg"/><Relationship Id="rId21" Type="http://schemas.openxmlformats.org/officeDocument/2006/relationships/image" Target="../media/image22.png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6" Type="http://schemas.openxmlformats.org/officeDocument/2006/relationships/hyperlink" Target="https://pixabay.com/en/light-lamp-lighting-ceiling-575854/" TargetMode="External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5" Type="http://schemas.openxmlformats.org/officeDocument/2006/relationships/image" Target="../media/image18.png"/><Relationship Id="rId10" Type="http://schemas.openxmlformats.org/officeDocument/2006/relationships/hyperlink" Target="http://www.pngall.com/desk-png/download/26632" TargetMode="External"/><Relationship Id="rId19" Type="http://schemas.openxmlformats.org/officeDocument/2006/relationships/image" Target="../media/image20.jpe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hyperlink" Target="http://www.pngall.com/clock-png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7.png"/><Relationship Id="rId18" Type="http://schemas.openxmlformats.org/officeDocument/2006/relationships/image" Target="../media/image19.png"/><Relationship Id="rId3" Type="http://schemas.openxmlformats.org/officeDocument/2006/relationships/image" Target="../media/image3.jpg"/><Relationship Id="rId21" Type="http://schemas.openxmlformats.org/officeDocument/2006/relationships/image" Target="../media/image63.png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17" Type="http://schemas.openxmlformats.org/officeDocument/2006/relationships/image" Target="../media/image60.png"/><Relationship Id="rId2" Type="http://schemas.openxmlformats.org/officeDocument/2006/relationships/notesSlide" Target="../notesSlides/notesSlide27.xml"/><Relationship Id="rId16" Type="http://schemas.openxmlformats.org/officeDocument/2006/relationships/hyperlink" Target="https://pixabay.com/en/light-lamp-lighting-ceiling-575854/" TargetMode="External"/><Relationship Id="rId20" Type="http://schemas.openxmlformats.org/officeDocument/2006/relationships/image" Target="../media/image6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5" Type="http://schemas.openxmlformats.org/officeDocument/2006/relationships/image" Target="../media/image18.png"/><Relationship Id="rId10" Type="http://schemas.openxmlformats.org/officeDocument/2006/relationships/hyperlink" Target="http://www.pngall.com/desk-png/download/26632" TargetMode="External"/><Relationship Id="rId19" Type="http://schemas.openxmlformats.org/officeDocument/2006/relationships/image" Target="../media/image6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hyperlink" Target="http://www.pngall.com/clock-png" TargetMode="External"/><Relationship Id="rId22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61.png"/><Relationship Id="rId5" Type="http://schemas.openxmlformats.org/officeDocument/2006/relationships/image" Target="../media/image5.png"/><Relationship Id="rId10" Type="http://schemas.openxmlformats.org/officeDocument/2006/relationships/image" Target="../media/image65.png"/><Relationship Id="rId4" Type="http://schemas.openxmlformats.org/officeDocument/2006/relationships/image" Target="../media/image4.png"/><Relationship Id="rId9" Type="http://schemas.openxmlformats.org/officeDocument/2006/relationships/image" Target="../media/image6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png"/><Relationship Id="rId18" Type="http://schemas.openxmlformats.org/officeDocument/2006/relationships/hyperlink" Target="https://pixabay.com/en/light-lamp-lighting-ceiling-575854/" TargetMode="External"/><Relationship Id="rId3" Type="http://schemas.openxmlformats.org/officeDocument/2006/relationships/image" Target="../media/image3.jpg"/><Relationship Id="rId21" Type="http://schemas.openxmlformats.org/officeDocument/2006/relationships/image" Target="../media/image24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8.png"/><Relationship Id="rId25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6" Type="http://schemas.openxmlformats.org/officeDocument/2006/relationships/hyperlink" Target="http://www.pngall.com/clock-png" TargetMode="External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14.svg"/><Relationship Id="rId5" Type="http://schemas.openxmlformats.org/officeDocument/2006/relationships/image" Target="../media/image5.png"/><Relationship Id="rId15" Type="http://schemas.openxmlformats.org/officeDocument/2006/relationships/image" Target="../media/image17.png"/><Relationship Id="rId23" Type="http://schemas.openxmlformats.org/officeDocument/2006/relationships/image" Target="../media/image13.png"/><Relationship Id="rId10" Type="http://schemas.openxmlformats.org/officeDocument/2006/relationships/hyperlink" Target="http://www.pngall.com/desk-png/download/26632" TargetMode="External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image" Target="../media/image16.png"/><Relationship Id="rId22" Type="http://schemas.openxmlformats.org/officeDocument/2006/relationships/image" Target="../media/image20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61.png"/><Relationship Id="rId5" Type="http://schemas.openxmlformats.org/officeDocument/2006/relationships/image" Target="../media/image5.png"/><Relationship Id="rId10" Type="http://schemas.openxmlformats.org/officeDocument/2006/relationships/image" Target="../media/image65.png"/><Relationship Id="rId4" Type="http://schemas.openxmlformats.org/officeDocument/2006/relationships/image" Target="../media/image4.png"/><Relationship Id="rId9" Type="http://schemas.openxmlformats.org/officeDocument/2006/relationships/image" Target="../media/image62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61.png"/><Relationship Id="rId5" Type="http://schemas.openxmlformats.org/officeDocument/2006/relationships/image" Target="../media/image5.png"/><Relationship Id="rId10" Type="http://schemas.openxmlformats.org/officeDocument/2006/relationships/image" Target="../media/image65.png"/><Relationship Id="rId4" Type="http://schemas.openxmlformats.org/officeDocument/2006/relationships/image" Target="../media/image4.png"/><Relationship Id="rId9" Type="http://schemas.openxmlformats.org/officeDocument/2006/relationships/image" Target="../media/image62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61.png"/><Relationship Id="rId5" Type="http://schemas.openxmlformats.org/officeDocument/2006/relationships/image" Target="../media/image5.png"/><Relationship Id="rId10" Type="http://schemas.openxmlformats.org/officeDocument/2006/relationships/image" Target="../media/image65.png"/><Relationship Id="rId4" Type="http://schemas.openxmlformats.org/officeDocument/2006/relationships/image" Target="../media/image4.png"/><Relationship Id="rId9" Type="http://schemas.openxmlformats.org/officeDocument/2006/relationships/image" Target="../media/image62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61.png"/><Relationship Id="rId5" Type="http://schemas.openxmlformats.org/officeDocument/2006/relationships/image" Target="../media/image5.png"/><Relationship Id="rId10" Type="http://schemas.openxmlformats.org/officeDocument/2006/relationships/image" Target="../media/image65.png"/><Relationship Id="rId4" Type="http://schemas.openxmlformats.org/officeDocument/2006/relationships/image" Target="../media/image4.png"/><Relationship Id="rId9" Type="http://schemas.openxmlformats.org/officeDocument/2006/relationships/image" Target="../media/image62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61.png"/><Relationship Id="rId5" Type="http://schemas.openxmlformats.org/officeDocument/2006/relationships/image" Target="../media/image5.png"/><Relationship Id="rId10" Type="http://schemas.openxmlformats.org/officeDocument/2006/relationships/image" Target="../media/image66.png"/><Relationship Id="rId4" Type="http://schemas.openxmlformats.org/officeDocument/2006/relationships/image" Target="../media/image4.png"/><Relationship Id="rId9" Type="http://schemas.openxmlformats.org/officeDocument/2006/relationships/image" Target="../media/image6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7.png"/><Relationship Id="rId18" Type="http://schemas.openxmlformats.org/officeDocument/2006/relationships/image" Target="../media/image11.png"/><Relationship Id="rId26" Type="http://schemas.openxmlformats.org/officeDocument/2006/relationships/image" Target="../media/image27.jpeg"/><Relationship Id="rId3" Type="http://schemas.openxmlformats.org/officeDocument/2006/relationships/image" Target="../media/image3.jpg"/><Relationship Id="rId21" Type="http://schemas.openxmlformats.org/officeDocument/2006/relationships/image" Target="../media/image26.svg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17" Type="http://schemas.openxmlformats.org/officeDocument/2006/relationships/image" Target="../media/image19.png"/><Relationship Id="rId25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6" Type="http://schemas.openxmlformats.org/officeDocument/2006/relationships/hyperlink" Target="https://pixabay.com/en/light-lamp-lighting-ceiling-575854/" TargetMode="External"/><Relationship Id="rId20" Type="http://schemas.openxmlformats.org/officeDocument/2006/relationships/image" Target="../media/image25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24" Type="http://schemas.openxmlformats.org/officeDocument/2006/relationships/image" Target="../media/image20.jpeg"/><Relationship Id="rId5" Type="http://schemas.openxmlformats.org/officeDocument/2006/relationships/image" Target="../media/image5.png"/><Relationship Id="rId15" Type="http://schemas.openxmlformats.org/officeDocument/2006/relationships/image" Target="../media/image18.png"/><Relationship Id="rId23" Type="http://schemas.openxmlformats.org/officeDocument/2006/relationships/image" Target="../media/image14.svg"/><Relationship Id="rId28" Type="http://schemas.openxmlformats.org/officeDocument/2006/relationships/image" Target="../media/image29.jpeg"/><Relationship Id="rId10" Type="http://schemas.openxmlformats.org/officeDocument/2006/relationships/hyperlink" Target="http://www.pngall.com/desk-png/download/26632" TargetMode="External"/><Relationship Id="rId19" Type="http://schemas.openxmlformats.org/officeDocument/2006/relationships/image" Target="../media/image12.sv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hyperlink" Target="http://www.pngall.com/clock-png" TargetMode="External"/><Relationship Id="rId22" Type="http://schemas.openxmlformats.org/officeDocument/2006/relationships/image" Target="../media/image13.png"/><Relationship Id="rId27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6.png"/><Relationship Id="rId18" Type="http://schemas.openxmlformats.org/officeDocument/2006/relationships/image" Target="../media/image19.png"/><Relationship Id="rId3" Type="http://schemas.openxmlformats.org/officeDocument/2006/relationships/image" Target="../media/image3.jpg"/><Relationship Id="rId21" Type="http://schemas.openxmlformats.org/officeDocument/2006/relationships/image" Target="../media/image20.jpeg"/><Relationship Id="rId7" Type="http://schemas.openxmlformats.org/officeDocument/2006/relationships/image" Target="../media/image7.png"/><Relationship Id="rId12" Type="http://schemas.openxmlformats.org/officeDocument/2006/relationships/image" Target="../media/image15.png"/><Relationship Id="rId17" Type="http://schemas.openxmlformats.org/officeDocument/2006/relationships/hyperlink" Target="https://pixabay.com/en/light-lamp-lighting-ceiling-575854/" TargetMode="Externa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8.png"/><Relationship Id="rId20" Type="http://schemas.openxmlformats.org/officeDocument/2006/relationships/image" Target="../media/image33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hyperlink" Target="http://www.pngall.com/desk-png/download/26632" TargetMode="External"/><Relationship Id="rId5" Type="http://schemas.openxmlformats.org/officeDocument/2006/relationships/image" Target="../media/image5.png"/><Relationship Id="rId15" Type="http://schemas.openxmlformats.org/officeDocument/2006/relationships/hyperlink" Target="http://www.pngall.com/clock-png" TargetMode="External"/><Relationship Id="rId10" Type="http://schemas.openxmlformats.org/officeDocument/2006/relationships/image" Target="../media/image10.png"/><Relationship Id="rId19" Type="http://schemas.openxmlformats.org/officeDocument/2006/relationships/image" Target="../media/image32.png"/><Relationship Id="rId4" Type="http://schemas.openxmlformats.org/officeDocument/2006/relationships/image" Target="../media/image4.png"/><Relationship Id="rId9" Type="http://schemas.openxmlformats.org/officeDocument/2006/relationships/image" Target="../media/image31.png"/><Relationship Id="rId14" Type="http://schemas.openxmlformats.org/officeDocument/2006/relationships/image" Target="../media/image17.png"/><Relationship Id="rId22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7.png"/><Relationship Id="rId18" Type="http://schemas.openxmlformats.org/officeDocument/2006/relationships/image" Target="../media/image34.png"/><Relationship Id="rId3" Type="http://schemas.openxmlformats.org/officeDocument/2006/relationships/image" Target="../media/image3.jpg"/><Relationship Id="rId21" Type="http://schemas.openxmlformats.org/officeDocument/2006/relationships/image" Target="../media/image35.png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6" Type="http://schemas.openxmlformats.org/officeDocument/2006/relationships/hyperlink" Target="https://pixabay.com/en/light-lamp-lighting-ceiling-575854/" TargetMode="External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5" Type="http://schemas.openxmlformats.org/officeDocument/2006/relationships/image" Target="../media/image18.png"/><Relationship Id="rId10" Type="http://schemas.openxmlformats.org/officeDocument/2006/relationships/hyperlink" Target="http://www.pngall.com/desk-png/download/26632" TargetMode="External"/><Relationship Id="rId19" Type="http://schemas.openxmlformats.org/officeDocument/2006/relationships/image" Target="../media/image20.jpe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hyperlink" Target="http://www.pngall.com/clock-p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6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jp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aptop wave">
            <a:extLst>
              <a:ext uri="{FF2B5EF4-FFF2-40B4-BE49-F238E27FC236}">
                <a16:creationId xmlns:a16="http://schemas.microsoft.com/office/drawing/2014/main" id="{1E827A61-6485-47C9-AF23-6C8A37249C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95" t="27889" r="13791" b="32414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aptop wave">
            <a:extLst>
              <a:ext uri="{FF2B5EF4-FFF2-40B4-BE49-F238E27FC236}">
                <a16:creationId xmlns:a16="http://schemas.microsoft.com/office/drawing/2014/main" id="{4E6FC515-9CE2-4DA3-9BC4-6ADA6FA5E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6" y="-378619"/>
            <a:ext cx="6650831" cy="540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فقاعة الكلام: مستطيلة مستديرة الزوايا 2">
            <a:extLst>
              <a:ext uri="{FF2B5EF4-FFF2-40B4-BE49-F238E27FC236}">
                <a16:creationId xmlns:a16="http://schemas.microsoft.com/office/drawing/2014/main" id="{7FDAEF34-9B5B-4BF4-9475-986CAECBF69E}"/>
              </a:ext>
            </a:extLst>
          </p:cNvPr>
          <p:cNvSpPr/>
          <p:nvPr/>
        </p:nvSpPr>
        <p:spPr>
          <a:xfrm>
            <a:off x="1333500" y="114300"/>
            <a:ext cx="2255520" cy="960120"/>
          </a:xfrm>
          <a:prstGeom prst="wedgeRoundRectCallout">
            <a:avLst>
              <a:gd name="adj1" fmla="val 58591"/>
              <a:gd name="adj2" fmla="val 10059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b="1" dirty="0">
                <a:ln w="0"/>
                <a:solidFill>
                  <a:schemeClr val="tx1"/>
                </a:solidFill>
                <a:latin typeface="Bell MT" panose="02020503060305020303" pitchFamily="18" charset="0"/>
              </a:rPr>
              <a:t>Hello My lovely students</a:t>
            </a:r>
          </a:p>
          <a:p>
            <a:pPr algn="ctr"/>
            <a:r>
              <a:rPr lang="en-US" b="1">
                <a:ln w="0"/>
                <a:solidFill>
                  <a:schemeClr val="tx1"/>
                </a:solidFill>
                <a:latin typeface="Bell MT" panose="02020503060305020303" pitchFamily="18" charset="0"/>
              </a:rPr>
              <a:t>I’m </a:t>
            </a:r>
            <a:r>
              <a:rPr lang="en-US" b="1" dirty="0">
                <a:ln w="0"/>
                <a:solidFill>
                  <a:schemeClr val="tx1"/>
                </a:solidFill>
                <a:latin typeface="Bell MT" panose="02020503060305020303" pitchFamily="18" charset="0"/>
              </a:rPr>
              <a:t>y</a:t>
            </a:r>
            <a:r>
              <a:rPr lang="en-US" sz="1400" b="1">
                <a:ln w="0"/>
                <a:solidFill>
                  <a:schemeClr val="tx1"/>
                </a:solidFill>
                <a:latin typeface="Bell MT" panose="02020503060305020303" pitchFamily="18" charset="0"/>
              </a:rPr>
              <a:t>our </a:t>
            </a:r>
            <a:r>
              <a:rPr lang="en-US" sz="1400" b="1" dirty="0">
                <a:ln w="0"/>
                <a:solidFill>
                  <a:schemeClr val="tx1"/>
                </a:solidFill>
                <a:latin typeface="Bell MT" panose="02020503060305020303" pitchFamily="18" charset="0"/>
              </a:rPr>
              <a:t>teacher</a:t>
            </a:r>
          </a:p>
          <a:p>
            <a:pPr algn="ctr"/>
            <a:r>
              <a:rPr lang="en-US" sz="1400" b="1" dirty="0">
                <a:ln w="0"/>
                <a:solidFill>
                  <a:schemeClr val="tx1"/>
                </a:solidFill>
                <a:latin typeface="Bell MT" panose="02020503060305020303" pitchFamily="18" charset="0"/>
              </a:rPr>
              <a:t>Hanan AlShobaily</a:t>
            </a:r>
            <a:endParaRPr lang="ar-SA" sz="1400" b="1" dirty="0">
              <a:ln w="0"/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804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: Rounded Corners 2">
            <a:extLst>
              <a:ext uri="{FF2B5EF4-FFF2-40B4-BE49-F238E27FC236}">
                <a16:creationId xmlns:a16="http://schemas.microsoft.com/office/drawing/2014/main" id="{3534612D-744F-44BF-AB74-0670CAD27774}"/>
              </a:ext>
            </a:extLst>
          </p:cNvPr>
          <p:cNvSpPr/>
          <p:nvPr/>
        </p:nvSpPr>
        <p:spPr>
          <a:xfrm>
            <a:off x="2698964" y="181460"/>
            <a:ext cx="3586050" cy="421487"/>
          </a:xfrm>
          <a:prstGeom prst="rect">
            <a:avLst/>
          </a:prstGeom>
          <a:solidFill>
            <a:srgbClr val="964B7B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/>
              <a:t>Coordinating Conjunctions</a:t>
            </a:r>
          </a:p>
        </p:txBody>
      </p:sp>
      <p:sp>
        <p:nvSpPr>
          <p:cNvPr id="17" name="Arrow: Pentagon 18">
            <a:extLst>
              <a:ext uri="{FF2B5EF4-FFF2-40B4-BE49-F238E27FC236}">
                <a16:creationId xmlns:a16="http://schemas.microsoft.com/office/drawing/2014/main" id="{4D52A553-EC17-432C-A6F1-B6440947B364}"/>
              </a:ext>
            </a:extLst>
          </p:cNvPr>
          <p:cNvSpPr/>
          <p:nvPr/>
        </p:nvSpPr>
        <p:spPr>
          <a:xfrm flipH="1">
            <a:off x="5274128" y="817062"/>
            <a:ext cx="3644299" cy="767312"/>
          </a:xfrm>
          <a:prstGeom prst="homePlate">
            <a:avLst/>
          </a:prstGeom>
          <a:solidFill>
            <a:srgbClr val="E484B4"/>
          </a:solidFill>
          <a:ln>
            <a:noFill/>
          </a:ln>
          <a:effectLst>
            <a:outerShdw blurRad="50800" dist="1016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j</a:t>
            </a:r>
            <a:r>
              <a:rPr lang="en-US" sz="2000" b="1" i="0" dirty="0">
                <a:solidFill>
                  <a:schemeClr val="bg1"/>
                </a:solidFill>
                <a:effectLst/>
              </a:rPr>
              <a:t>oins two </a:t>
            </a:r>
            <a:r>
              <a:rPr lang="en-US" sz="2000" b="1" dirty="0">
                <a:solidFill>
                  <a:schemeClr val="bg1"/>
                </a:solidFill>
              </a:rPr>
              <a:t>i</a:t>
            </a:r>
            <a:r>
              <a:rPr lang="en-US" sz="2000" b="1" i="0" dirty="0">
                <a:solidFill>
                  <a:schemeClr val="bg1"/>
                </a:solidFill>
                <a:effectLst/>
              </a:rPr>
              <a:t>deas, in addition to</a:t>
            </a:r>
          </a:p>
        </p:txBody>
      </p:sp>
      <p:sp>
        <p:nvSpPr>
          <p:cNvPr id="18" name="Arrow: Pentagon 19">
            <a:extLst>
              <a:ext uri="{FF2B5EF4-FFF2-40B4-BE49-F238E27FC236}">
                <a16:creationId xmlns:a16="http://schemas.microsoft.com/office/drawing/2014/main" id="{1CD89844-FB38-40D7-A900-D65A5987C096}"/>
              </a:ext>
            </a:extLst>
          </p:cNvPr>
          <p:cNvSpPr/>
          <p:nvPr/>
        </p:nvSpPr>
        <p:spPr>
          <a:xfrm flipH="1">
            <a:off x="5274128" y="1580589"/>
            <a:ext cx="3644299" cy="767312"/>
          </a:xfrm>
          <a:prstGeom prst="homePlate">
            <a:avLst/>
          </a:prstGeom>
          <a:solidFill>
            <a:srgbClr val="F1C4BD"/>
          </a:solidFill>
          <a:ln>
            <a:noFill/>
          </a:ln>
          <a:effectLst>
            <a:outerShdw blurRad="50800" dist="1016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>
                <a:solidFill>
                  <a:srgbClr val="474749"/>
                </a:solidFill>
              </a:rPr>
              <a:t>s</a:t>
            </a:r>
            <a:r>
              <a:rPr lang="en-US" sz="2000" b="1" i="0" dirty="0">
                <a:solidFill>
                  <a:srgbClr val="474749"/>
                </a:solidFill>
                <a:effectLst/>
              </a:rPr>
              <a:t>hows choice, an alternative</a:t>
            </a:r>
          </a:p>
        </p:txBody>
      </p:sp>
      <p:sp>
        <p:nvSpPr>
          <p:cNvPr id="19" name="Arrow: Pentagon 20">
            <a:extLst>
              <a:ext uri="{FF2B5EF4-FFF2-40B4-BE49-F238E27FC236}">
                <a16:creationId xmlns:a16="http://schemas.microsoft.com/office/drawing/2014/main" id="{B5344AD8-1E89-4151-831A-50E8C76D93A4}"/>
              </a:ext>
            </a:extLst>
          </p:cNvPr>
          <p:cNvSpPr/>
          <p:nvPr/>
        </p:nvSpPr>
        <p:spPr>
          <a:xfrm flipH="1">
            <a:off x="5274128" y="2308643"/>
            <a:ext cx="3644299" cy="767312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1016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i="0" dirty="0">
                <a:solidFill>
                  <a:srgbClr val="474749"/>
                </a:solidFill>
                <a:effectLst/>
              </a:rPr>
              <a:t>shows contrast</a:t>
            </a:r>
            <a:endParaRPr lang="en-US" sz="2000" b="1" dirty="0">
              <a:solidFill>
                <a:srgbClr val="474749"/>
              </a:solidFill>
            </a:endParaRPr>
          </a:p>
        </p:txBody>
      </p:sp>
      <p:sp>
        <p:nvSpPr>
          <p:cNvPr id="20" name="Arrow: Pentagon 21">
            <a:extLst>
              <a:ext uri="{FF2B5EF4-FFF2-40B4-BE49-F238E27FC236}">
                <a16:creationId xmlns:a16="http://schemas.microsoft.com/office/drawing/2014/main" id="{2B596468-4EB1-4293-AB6E-419552717DDD}"/>
              </a:ext>
            </a:extLst>
          </p:cNvPr>
          <p:cNvSpPr/>
          <p:nvPr/>
        </p:nvSpPr>
        <p:spPr>
          <a:xfrm flipH="1">
            <a:off x="5274128" y="3023695"/>
            <a:ext cx="3644299" cy="767312"/>
          </a:xfrm>
          <a:prstGeom prst="homePlate">
            <a:avLst/>
          </a:prstGeom>
          <a:solidFill>
            <a:srgbClr val="B7D7CF"/>
          </a:solidFill>
          <a:ln>
            <a:noFill/>
          </a:ln>
          <a:effectLst>
            <a:outerShdw blurRad="50800" dist="1016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i="0" dirty="0">
                <a:solidFill>
                  <a:srgbClr val="474749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 shows a contrast in spite of something = (but)</a:t>
            </a:r>
            <a:endParaRPr lang="en-US" sz="2000" b="1" dirty="0">
              <a:solidFill>
                <a:srgbClr val="47474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Arrow: Pentagon 22">
            <a:extLst>
              <a:ext uri="{FF2B5EF4-FFF2-40B4-BE49-F238E27FC236}">
                <a16:creationId xmlns:a16="http://schemas.microsoft.com/office/drawing/2014/main" id="{4FD7F2A2-E4A1-4B4F-8AF5-5A026AC1EE59}"/>
              </a:ext>
            </a:extLst>
          </p:cNvPr>
          <p:cNvSpPr/>
          <p:nvPr/>
        </p:nvSpPr>
        <p:spPr>
          <a:xfrm flipH="1">
            <a:off x="5274128" y="3753770"/>
            <a:ext cx="3644299" cy="767312"/>
          </a:xfrm>
          <a:prstGeom prst="homePlate">
            <a:avLst/>
          </a:prstGeom>
          <a:solidFill>
            <a:srgbClr val="964B7B"/>
          </a:solidFill>
          <a:ln>
            <a:noFill/>
          </a:ln>
          <a:effectLst>
            <a:outerShdw blurRad="50800" dist="1016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i="0" dirty="0">
                <a:solidFill>
                  <a:schemeClr val="bg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shows the consequence or result of something</a:t>
            </a:r>
            <a:endParaRPr lang="en-US" sz="2000" b="1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2" name="Group 50">
            <a:extLst>
              <a:ext uri="{FF2B5EF4-FFF2-40B4-BE49-F238E27FC236}">
                <a16:creationId xmlns:a16="http://schemas.microsoft.com/office/drawing/2014/main" id="{FFD4F8EF-06AE-40C2-8384-973DA7DF24D2}"/>
              </a:ext>
            </a:extLst>
          </p:cNvPr>
          <p:cNvGrpSpPr/>
          <p:nvPr/>
        </p:nvGrpSpPr>
        <p:grpSpPr>
          <a:xfrm>
            <a:off x="4610098" y="733456"/>
            <a:ext cx="977566" cy="977566"/>
            <a:chOff x="209550" y="1960511"/>
            <a:chExt cx="977566" cy="977566"/>
          </a:xfrm>
          <a:solidFill>
            <a:srgbClr val="E484B4"/>
          </a:solidFill>
        </p:grpSpPr>
        <p:sp>
          <p:nvSpPr>
            <p:cNvPr id="23" name="Arrow: Chevron 6">
              <a:extLst>
                <a:ext uri="{FF2B5EF4-FFF2-40B4-BE49-F238E27FC236}">
                  <a16:creationId xmlns:a16="http://schemas.microsoft.com/office/drawing/2014/main" id="{BE0498EF-6AF9-480D-8559-CD7D067951BE}"/>
                </a:ext>
              </a:extLst>
            </p:cNvPr>
            <p:cNvSpPr/>
            <p:nvPr/>
          </p:nvSpPr>
          <p:spPr>
            <a:xfrm rot="10800000">
              <a:off x="209550" y="1960511"/>
              <a:ext cx="977566" cy="977566"/>
            </a:xfrm>
            <a:prstGeom prst="chevron">
              <a:avLst/>
            </a:prstGeom>
            <a:grpFill/>
            <a:ln>
              <a:noFill/>
            </a:ln>
            <a:effectLst>
              <a:outerShdw blurRad="50800" dist="1016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000" b="1" dirty="0">
                <a:solidFill>
                  <a:srgbClr val="5C4B5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84B1B49-687D-4BCD-9CC6-0DDA0E48AEE0}"/>
                </a:ext>
              </a:extLst>
            </p:cNvPr>
            <p:cNvSpPr txBox="1"/>
            <p:nvPr/>
          </p:nvSpPr>
          <p:spPr>
            <a:xfrm rot="18918848">
              <a:off x="235364" y="2110412"/>
              <a:ext cx="641522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+mn-lt"/>
                </a:rPr>
                <a:t>and</a:t>
              </a:r>
            </a:p>
          </p:txBody>
        </p:sp>
      </p:grpSp>
      <p:grpSp>
        <p:nvGrpSpPr>
          <p:cNvPr id="25" name="Group 51">
            <a:extLst>
              <a:ext uri="{FF2B5EF4-FFF2-40B4-BE49-F238E27FC236}">
                <a16:creationId xmlns:a16="http://schemas.microsoft.com/office/drawing/2014/main" id="{41BE072F-EC19-42AC-A346-04E5AE3937EE}"/>
              </a:ext>
            </a:extLst>
          </p:cNvPr>
          <p:cNvGrpSpPr/>
          <p:nvPr/>
        </p:nvGrpSpPr>
        <p:grpSpPr>
          <a:xfrm>
            <a:off x="4610098" y="1496983"/>
            <a:ext cx="977566" cy="977566"/>
            <a:chOff x="209550" y="2724038"/>
            <a:chExt cx="977566" cy="977566"/>
          </a:xfrm>
        </p:grpSpPr>
        <p:sp>
          <p:nvSpPr>
            <p:cNvPr id="26" name="Arrow: Chevron 10">
              <a:extLst>
                <a:ext uri="{FF2B5EF4-FFF2-40B4-BE49-F238E27FC236}">
                  <a16:creationId xmlns:a16="http://schemas.microsoft.com/office/drawing/2014/main" id="{2E62DF6E-E9F5-451D-B1D4-B6C988B97C9A}"/>
                </a:ext>
              </a:extLst>
            </p:cNvPr>
            <p:cNvSpPr/>
            <p:nvPr/>
          </p:nvSpPr>
          <p:spPr>
            <a:xfrm rot="10800000">
              <a:off x="209550" y="2724038"/>
              <a:ext cx="977566" cy="977566"/>
            </a:xfrm>
            <a:prstGeom prst="chevron">
              <a:avLst/>
            </a:prstGeom>
            <a:solidFill>
              <a:srgbClr val="F1C4BD"/>
            </a:solidFill>
            <a:ln>
              <a:noFill/>
            </a:ln>
            <a:effectLst>
              <a:outerShdw blurRad="50800" dist="1016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000" b="1" dirty="0">
                <a:solidFill>
                  <a:srgbClr val="5C4B51"/>
                </a:solidFill>
              </a:endParaRPr>
            </a:p>
          </p:txBody>
        </p:sp>
        <p:sp>
          <p:nvSpPr>
            <p:cNvPr id="27" name="TextBox 24">
              <a:extLst>
                <a:ext uri="{FF2B5EF4-FFF2-40B4-BE49-F238E27FC236}">
                  <a16:creationId xmlns:a16="http://schemas.microsoft.com/office/drawing/2014/main" id="{15D24900-BCC5-4FB6-965A-8C94D8FDC943}"/>
                </a:ext>
              </a:extLst>
            </p:cNvPr>
            <p:cNvSpPr txBox="1"/>
            <p:nvPr/>
          </p:nvSpPr>
          <p:spPr>
            <a:xfrm rot="18918848">
              <a:off x="335551" y="2873940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474749"/>
                  </a:solidFill>
                  <a:latin typeface="+mn-lt"/>
                </a:rPr>
                <a:t>or</a:t>
              </a:r>
            </a:p>
          </p:txBody>
        </p:sp>
      </p:grpSp>
      <p:grpSp>
        <p:nvGrpSpPr>
          <p:cNvPr id="28" name="Group 52">
            <a:extLst>
              <a:ext uri="{FF2B5EF4-FFF2-40B4-BE49-F238E27FC236}">
                <a16:creationId xmlns:a16="http://schemas.microsoft.com/office/drawing/2014/main" id="{BBDA48C8-43CC-4248-90CB-C53F090ADC9F}"/>
              </a:ext>
            </a:extLst>
          </p:cNvPr>
          <p:cNvGrpSpPr/>
          <p:nvPr/>
        </p:nvGrpSpPr>
        <p:grpSpPr>
          <a:xfrm>
            <a:off x="4610098" y="2225037"/>
            <a:ext cx="977566" cy="977566"/>
            <a:chOff x="209550" y="3452092"/>
            <a:chExt cx="977566" cy="977566"/>
          </a:xfrm>
        </p:grpSpPr>
        <p:sp>
          <p:nvSpPr>
            <p:cNvPr id="29" name="Arrow: Chevron 11">
              <a:extLst>
                <a:ext uri="{FF2B5EF4-FFF2-40B4-BE49-F238E27FC236}">
                  <a16:creationId xmlns:a16="http://schemas.microsoft.com/office/drawing/2014/main" id="{B0151D5C-5726-47B9-B726-6FF99D9EC689}"/>
                </a:ext>
              </a:extLst>
            </p:cNvPr>
            <p:cNvSpPr/>
            <p:nvPr/>
          </p:nvSpPr>
          <p:spPr>
            <a:xfrm rot="10800000">
              <a:off x="209550" y="3452092"/>
              <a:ext cx="977566" cy="977566"/>
            </a:xfrm>
            <a:prstGeom prst="chevron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50800" dist="1016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000" b="1" dirty="0">
                <a:solidFill>
                  <a:srgbClr val="5C4B51"/>
                </a:solidFill>
              </a:endParaRPr>
            </a:p>
          </p:txBody>
        </p:sp>
        <p:sp>
          <p:nvSpPr>
            <p:cNvPr id="30" name="TextBox 25">
              <a:extLst>
                <a:ext uri="{FF2B5EF4-FFF2-40B4-BE49-F238E27FC236}">
                  <a16:creationId xmlns:a16="http://schemas.microsoft.com/office/drawing/2014/main" id="{0BF7B8D7-56EC-453B-BDEA-606A8BF0C656}"/>
                </a:ext>
              </a:extLst>
            </p:cNvPr>
            <p:cNvSpPr txBox="1"/>
            <p:nvPr/>
          </p:nvSpPr>
          <p:spPr>
            <a:xfrm rot="18918848">
              <a:off x="264219" y="3598065"/>
              <a:ext cx="5838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474749"/>
                  </a:solidFill>
                  <a:latin typeface="+mn-lt"/>
                </a:rPr>
                <a:t>but</a:t>
              </a:r>
            </a:p>
          </p:txBody>
        </p:sp>
      </p:grpSp>
      <p:grpSp>
        <p:nvGrpSpPr>
          <p:cNvPr id="31" name="Group 53">
            <a:extLst>
              <a:ext uri="{FF2B5EF4-FFF2-40B4-BE49-F238E27FC236}">
                <a16:creationId xmlns:a16="http://schemas.microsoft.com/office/drawing/2014/main" id="{5E60FC85-A063-4AE7-9197-D3ABD41C63F2}"/>
              </a:ext>
            </a:extLst>
          </p:cNvPr>
          <p:cNvGrpSpPr/>
          <p:nvPr/>
        </p:nvGrpSpPr>
        <p:grpSpPr>
          <a:xfrm>
            <a:off x="4610098" y="2940089"/>
            <a:ext cx="977566" cy="977566"/>
            <a:chOff x="209550" y="4167144"/>
            <a:chExt cx="977566" cy="977566"/>
          </a:xfrm>
          <a:solidFill>
            <a:srgbClr val="B7D7CF"/>
          </a:solidFill>
        </p:grpSpPr>
        <p:sp>
          <p:nvSpPr>
            <p:cNvPr id="32" name="Arrow: Chevron 12">
              <a:extLst>
                <a:ext uri="{FF2B5EF4-FFF2-40B4-BE49-F238E27FC236}">
                  <a16:creationId xmlns:a16="http://schemas.microsoft.com/office/drawing/2014/main" id="{ED7E7BFE-1660-4DF1-84EA-D0335F576743}"/>
                </a:ext>
              </a:extLst>
            </p:cNvPr>
            <p:cNvSpPr/>
            <p:nvPr/>
          </p:nvSpPr>
          <p:spPr>
            <a:xfrm rot="10800000">
              <a:off x="209550" y="4167144"/>
              <a:ext cx="977566" cy="977566"/>
            </a:xfrm>
            <a:prstGeom prst="chevron">
              <a:avLst/>
            </a:prstGeom>
            <a:grpFill/>
            <a:ln>
              <a:noFill/>
            </a:ln>
            <a:effectLst>
              <a:outerShdw blurRad="50800" dist="1016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000" b="1" dirty="0">
                <a:solidFill>
                  <a:srgbClr val="5C4B51"/>
                </a:solidFill>
              </a:endParaRPr>
            </a:p>
          </p:txBody>
        </p:sp>
        <p:sp>
          <p:nvSpPr>
            <p:cNvPr id="33" name="TextBox 26">
              <a:extLst>
                <a:ext uri="{FF2B5EF4-FFF2-40B4-BE49-F238E27FC236}">
                  <a16:creationId xmlns:a16="http://schemas.microsoft.com/office/drawing/2014/main" id="{3CF1C7EC-1B49-4394-B67E-EF3FDB907D69}"/>
                </a:ext>
              </a:extLst>
            </p:cNvPr>
            <p:cNvSpPr txBox="1"/>
            <p:nvPr/>
          </p:nvSpPr>
          <p:spPr>
            <a:xfrm rot="18918848">
              <a:off x="278646" y="4321194"/>
              <a:ext cx="554960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474749"/>
                  </a:solidFill>
                  <a:latin typeface="+mn-lt"/>
                </a:rPr>
                <a:t>yet</a:t>
              </a:r>
            </a:p>
          </p:txBody>
        </p:sp>
      </p:grpSp>
      <p:grpSp>
        <p:nvGrpSpPr>
          <p:cNvPr id="34" name="Group 54">
            <a:extLst>
              <a:ext uri="{FF2B5EF4-FFF2-40B4-BE49-F238E27FC236}">
                <a16:creationId xmlns:a16="http://schemas.microsoft.com/office/drawing/2014/main" id="{510564BA-4BC8-4620-BA30-7AFC7F8B0C5F}"/>
              </a:ext>
            </a:extLst>
          </p:cNvPr>
          <p:cNvGrpSpPr/>
          <p:nvPr/>
        </p:nvGrpSpPr>
        <p:grpSpPr>
          <a:xfrm>
            <a:off x="4610098" y="3670164"/>
            <a:ext cx="977566" cy="977566"/>
            <a:chOff x="209550" y="4897219"/>
            <a:chExt cx="977566" cy="977566"/>
          </a:xfrm>
          <a:solidFill>
            <a:srgbClr val="964B7B"/>
          </a:solidFill>
        </p:grpSpPr>
        <p:sp>
          <p:nvSpPr>
            <p:cNvPr id="35" name="Arrow: Chevron 13">
              <a:extLst>
                <a:ext uri="{FF2B5EF4-FFF2-40B4-BE49-F238E27FC236}">
                  <a16:creationId xmlns:a16="http://schemas.microsoft.com/office/drawing/2014/main" id="{AF8FFB4E-2312-42FA-AE6A-573767A22F6A}"/>
                </a:ext>
              </a:extLst>
            </p:cNvPr>
            <p:cNvSpPr/>
            <p:nvPr/>
          </p:nvSpPr>
          <p:spPr>
            <a:xfrm rot="10800000">
              <a:off x="209550" y="4897219"/>
              <a:ext cx="977566" cy="977566"/>
            </a:xfrm>
            <a:prstGeom prst="chevron">
              <a:avLst/>
            </a:prstGeom>
            <a:grpFill/>
            <a:ln>
              <a:noFill/>
            </a:ln>
            <a:effectLst>
              <a:outerShdw blurRad="50800" dist="1016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27">
              <a:extLst>
                <a:ext uri="{FF2B5EF4-FFF2-40B4-BE49-F238E27FC236}">
                  <a16:creationId xmlns:a16="http://schemas.microsoft.com/office/drawing/2014/main" id="{A174C620-2C01-4356-90CF-CC455269BECD}"/>
                </a:ext>
              </a:extLst>
            </p:cNvPr>
            <p:cNvSpPr txBox="1"/>
            <p:nvPr/>
          </p:nvSpPr>
          <p:spPr>
            <a:xfrm rot="18918848">
              <a:off x="313912" y="5053206"/>
              <a:ext cx="484428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+mn-lt"/>
                </a:rPr>
                <a:t>so</a:t>
              </a:r>
            </a:p>
          </p:txBody>
        </p:sp>
      </p:grpSp>
      <p:sp>
        <p:nvSpPr>
          <p:cNvPr id="43" name="Arrow: Pentagon 18">
            <a:extLst>
              <a:ext uri="{FF2B5EF4-FFF2-40B4-BE49-F238E27FC236}">
                <a16:creationId xmlns:a16="http://schemas.microsoft.com/office/drawing/2014/main" id="{45864EC6-C993-437B-BE90-585B865AA5CB}"/>
              </a:ext>
            </a:extLst>
          </p:cNvPr>
          <p:cNvSpPr/>
          <p:nvPr/>
        </p:nvSpPr>
        <p:spPr>
          <a:xfrm flipH="1">
            <a:off x="225571" y="848146"/>
            <a:ext cx="4208023" cy="767312"/>
          </a:xfrm>
          <a:prstGeom prst="rect">
            <a:avLst/>
          </a:prstGeom>
          <a:solidFill>
            <a:srgbClr val="E484B4"/>
          </a:solidFill>
          <a:ln>
            <a:noFill/>
          </a:ln>
          <a:effectLst>
            <a:outerShdw blurRad="50800" dist="1016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I work in a police office</a:t>
            </a:r>
            <a:r>
              <a:rPr lang="en-US" sz="1800" b="1" dirty="0">
                <a:solidFill>
                  <a:schemeClr val="bg1"/>
                </a:solidFill>
              </a:rPr>
              <a:t>,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and</a:t>
            </a:r>
            <a:r>
              <a:rPr lang="en-US" sz="1600" b="1" dirty="0">
                <a:solidFill>
                  <a:srgbClr val="F2EBBF"/>
                </a:solidFill>
              </a:rPr>
              <a:t> </a:t>
            </a:r>
            <a:r>
              <a:rPr lang="en-US" sz="1600" b="1" dirty="0">
                <a:solidFill>
                  <a:schemeClr val="bg1"/>
                </a:solidFill>
              </a:rPr>
              <a:t>I also work in a library.</a:t>
            </a:r>
            <a:endParaRPr lang="en-US" sz="1600" b="1" i="0" dirty="0">
              <a:solidFill>
                <a:schemeClr val="bg1"/>
              </a:solidFill>
              <a:effectLst/>
            </a:endParaRPr>
          </a:p>
        </p:txBody>
      </p:sp>
      <p:sp>
        <p:nvSpPr>
          <p:cNvPr id="44" name="Arrow: Pentagon 18">
            <a:extLst>
              <a:ext uri="{FF2B5EF4-FFF2-40B4-BE49-F238E27FC236}">
                <a16:creationId xmlns:a16="http://schemas.microsoft.com/office/drawing/2014/main" id="{0078A33A-D335-45BA-8654-9C6813940004}"/>
              </a:ext>
            </a:extLst>
          </p:cNvPr>
          <p:cNvSpPr/>
          <p:nvPr/>
        </p:nvSpPr>
        <p:spPr>
          <a:xfrm flipH="1">
            <a:off x="225571" y="1575953"/>
            <a:ext cx="4208023" cy="767312"/>
          </a:xfrm>
          <a:prstGeom prst="rect">
            <a:avLst/>
          </a:prstGeom>
          <a:solidFill>
            <a:srgbClr val="F1C4BD"/>
          </a:solidFill>
          <a:ln>
            <a:noFill/>
          </a:ln>
          <a:effectLst>
            <a:outerShdw blurRad="50800" dist="1016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We could go out, </a:t>
            </a:r>
            <a:r>
              <a:rPr lang="en-US" sz="1600" b="1" dirty="0">
                <a:solidFill>
                  <a:srgbClr val="FF0000"/>
                </a:solidFill>
                <a:cs typeface="Times New Roman" panose="02020603050405020304" pitchFamily="18" charset="0"/>
              </a:rPr>
              <a:t>or</a:t>
            </a:r>
            <a:r>
              <a:rPr lang="en-US" sz="1600" b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we could stay at home.</a:t>
            </a:r>
            <a:endParaRPr lang="ar-SA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5" name="Arrow: Pentagon 18">
            <a:extLst>
              <a:ext uri="{FF2B5EF4-FFF2-40B4-BE49-F238E27FC236}">
                <a16:creationId xmlns:a16="http://schemas.microsoft.com/office/drawing/2014/main" id="{624A229A-E29E-4CDE-A555-8B5E8E16A7DD}"/>
              </a:ext>
            </a:extLst>
          </p:cNvPr>
          <p:cNvSpPr/>
          <p:nvPr/>
        </p:nvSpPr>
        <p:spPr>
          <a:xfrm flipH="1">
            <a:off x="225571" y="2303760"/>
            <a:ext cx="4208023" cy="7673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1016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We wanted to go out, </a:t>
            </a:r>
            <a:r>
              <a:rPr lang="en-US" sz="1600" b="1" dirty="0">
                <a:solidFill>
                  <a:srgbClr val="FF0000"/>
                </a:solidFill>
              </a:rPr>
              <a:t>but</a:t>
            </a:r>
            <a:r>
              <a:rPr lang="en-US" sz="1600" b="1" dirty="0">
                <a:solidFill>
                  <a:schemeClr val="tx1"/>
                </a:solidFill>
              </a:rPr>
              <a:t> it was very cold outside.</a:t>
            </a:r>
          </a:p>
        </p:txBody>
      </p:sp>
      <p:sp>
        <p:nvSpPr>
          <p:cNvPr id="46" name="Arrow: Pentagon 18">
            <a:extLst>
              <a:ext uri="{FF2B5EF4-FFF2-40B4-BE49-F238E27FC236}">
                <a16:creationId xmlns:a16="http://schemas.microsoft.com/office/drawing/2014/main" id="{3FCB5073-9F33-471A-8BEE-00F22F0FEF40}"/>
              </a:ext>
            </a:extLst>
          </p:cNvPr>
          <p:cNvSpPr/>
          <p:nvPr/>
        </p:nvSpPr>
        <p:spPr>
          <a:xfrm flipH="1">
            <a:off x="225571" y="3031567"/>
            <a:ext cx="4208023" cy="767312"/>
          </a:xfrm>
          <a:prstGeom prst="rect">
            <a:avLst/>
          </a:prstGeom>
          <a:solidFill>
            <a:srgbClr val="B7D7CF"/>
          </a:solidFill>
          <a:ln>
            <a:noFill/>
          </a:ln>
          <a:effectLst>
            <a:outerShdw blurRad="50800" dist="1016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 like hot air balloons, </a:t>
            </a:r>
            <a:r>
              <a:rPr lang="en-US" sz="1600" b="1" dirty="0">
                <a:solidFill>
                  <a:srgbClr val="FF0000"/>
                </a:solidFill>
              </a:rPr>
              <a:t>yet</a:t>
            </a:r>
            <a:r>
              <a:rPr lang="en-US" sz="1600" b="1" dirty="0">
                <a:solidFill>
                  <a:schemeClr val="tx1"/>
                </a:solidFill>
              </a:rPr>
              <a:t> I’m scared of heights.</a:t>
            </a:r>
          </a:p>
        </p:txBody>
      </p:sp>
      <p:sp>
        <p:nvSpPr>
          <p:cNvPr id="47" name="Arrow: Pentagon 18">
            <a:extLst>
              <a:ext uri="{FF2B5EF4-FFF2-40B4-BE49-F238E27FC236}">
                <a16:creationId xmlns:a16="http://schemas.microsoft.com/office/drawing/2014/main" id="{602F3DD9-3C2D-4696-9474-9C376C078BC8}"/>
              </a:ext>
            </a:extLst>
          </p:cNvPr>
          <p:cNvSpPr/>
          <p:nvPr/>
        </p:nvSpPr>
        <p:spPr>
          <a:xfrm flipH="1">
            <a:off x="225571" y="3759374"/>
            <a:ext cx="4208023" cy="767312"/>
          </a:xfrm>
          <a:prstGeom prst="rect">
            <a:avLst/>
          </a:prstGeom>
          <a:solidFill>
            <a:srgbClr val="964B7B"/>
          </a:solidFill>
          <a:ln>
            <a:noFill/>
          </a:ln>
          <a:effectLst>
            <a:outerShdw blurRad="50800" dist="1016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cs typeface="Times New Roman" panose="02020603050405020304" pitchFamily="18" charset="0"/>
              </a:rPr>
              <a:t>I didn’t want to walk in the rain</a:t>
            </a:r>
            <a:r>
              <a:rPr lang="en-U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,</a:t>
            </a:r>
            <a:r>
              <a:rPr lang="en-US" sz="1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cs typeface="Times New Roman" panose="02020603050405020304" pitchFamily="18" charset="0"/>
              </a:rPr>
              <a:t>so</a:t>
            </a:r>
            <a:r>
              <a:rPr lang="en-US" sz="1600" b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chemeClr val="bg1"/>
                </a:solidFill>
                <a:cs typeface="Times New Roman" panose="02020603050405020304" pitchFamily="18" charset="0"/>
              </a:rPr>
              <a:t>I took taxi.</a:t>
            </a:r>
            <a:endParaRPr lang="ar-SA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73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32000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8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2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left)">
                                          <p:cBhvr>
                                            <p:cTn id="2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8" dur="75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0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left)">
                                          <p:cBhvr>
                                            <p:cTn id="4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9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1" dur="7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53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left)">
                                          <p:cBhvr>
                                            <p:cTn id="6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2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4" dur="75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76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8" fill="hold">
                          <p:stCondLst>
                            <p:cond delay="indefinite"/>
                          </p:stCondLst>
                          <p:childTnLst>
                            <p:par>
                              <p:cTn id="8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0" presetID="1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1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left)">
                                          <p:cBhvr>
                                            <p:cTn id="9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5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7" dur="75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9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1" fill="hold">
                          <p:stCondLst>
                            <p:cond delay="indefinite"/>
                          </p:stCondLst>
                          <p:childTnLst>
                            <p:par>
                              <p:cTn id="1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3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1" fill="hold">
                          <p:stCondLst>
                            <p:cond delay="indefinite"/>
                          </p:stCondLst>
                          <p:childTnLst>
                            <p:par>
                              <p:cTn id="1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3" presetID="1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14" dur="50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left)">
                                          <p:cBhvr>
                                            <p:cTn id="115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8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0" dur="75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1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22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1" grpId="0" animBg="1"/>
          <p:bldP spid="43" grpId="0" animBg="1"/>
          <p:bldP spid="44" grpId="0" animBg="1"/>
          <p:bldP spid="45" grpId="0" animBg="1"/>
          <p:bldP spid="46" grpId="0" animBg="1"/>
          <p:bldP spid="4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3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2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left)">
                                          <p:cBhvr>
                                            <p:cTn id="2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8" dur="75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0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left)">
                                          <p:cBhvr>
                                            <p:cTn id="4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9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1" dur="7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53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left)">
                                          <p:cBhvr>
                                            <p:cTn id="6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2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4" dur="75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76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8" fill="hold">
                          <p:stCondLst>
                            <p:cond delay="indefinite"/>
                          </p:stCondLst>
                          <p:childTnLst>
                            <p:par>
                              <p:cTn id="8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0" presetID="1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1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left)">
                                          <p:cBhvr>
                                            <p:cTn id="9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5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7" dur="75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9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1" fill="hold">
                          <p:stCondLst>
                            <p:cond delay="indefinite"/>
                          </p:stCondLst>
                          <p:childTnLst>
                            <p:par>
                              <p:cTn id="1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3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1" fill="hold">
                          <p:stCondLst>
                            <p:cond delay="indefinite"/>
                          </p:stCondLst>
                          <p:childTnLst>
                            <p:par>
                              <p:cTn id="1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3" presetID="1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14" dur="50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left)">
                                          <p:cBhvr>
                                            <p:cTn id="115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8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0" dur="75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1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22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1" grpId="0" animBg="1"/>
          <p:bldP spid="43" grpId="0" animBg="1"/>
          <p:bldP spid="44" grpId="0" animBg="1"/>
          <p:bldP spid="45" grpId="0" animBg="1"/>
          <p:bldP spid="46" grpId="0" animBg="1"/>
          <p:bldP spid="47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A0BF1F4B-8DBA-489A-BD20-911F3AE463A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701" t="55174" r="12782" b="19771"/>
          <a:stretch/>
        </p:blipFill>
        <p:spPr>
          <a:xfrm>
            <a:off x="162030" y="256304"/>
            <a:ext cx="8761534" cy="2625268"/>
          </a:xfrm>
          <a:prstGeom prst="rect">
            <a:avLst/>
          </a:prstGeom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رابط مستقيم 27">
            <a:extLst>
              <a:ext uri="{FF2B5EF4-FFF2-40B4-BE49-F238E27FC236}">
                <a16:creationId xmlns:a16="http://schemas.microsoft.com/office/drawing/2014/main" id="{1537ED74-0FFC-4DEF-BF49-770EA6094B18}"/>
              </a:ext>
            </a:extLst>
          </p:cNvPr>
          <p:cNvCxnSpPr>
            <a:cxnSpLocks/>
          </p:cNvCxnSpPr>
          <p:nvPr/>
        </p:nvCxnSpPr>
        <p:spPr>
          <a:xfrm>
            <a:off x="358802" y="1143123"/>
            <a:ext cx="3564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رابط مستقيم 27">
            <a:extLst>
              <a:ext uri="{FF2B5EF4-FFF2-40B4-BE49-F238E27FC236}">
                <a16:creationId xmlns:a16="http://schemas.microsoft.com/office/drawing/2014/main" id="{A79F0B05-5668-4C12-A111-536DF8053DD4}"/>
              </a:ext>
            </a:extLst>
          </p:cNvPr>
          <p:cNvCxnSpPr>
            <a:cxnSpLocks/>
          </p:cNvCxnSpPr>
          <p:nvPr/>
        </p:nvCxnSpPr>
        <p:spPr>
          <a:xfrm>
            <a:off x="342474" y="1682511"/>
            <a:ext cx="8064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رابط مستقيم 27">
            <a:extLst>
              <a:ext uri="{FF2B5EF4-FFF2-40B4-BE49-F238E27FC236}">
                <a16:creationId xmlns:a16="http://schemas.microsoft.com/office/drawing/2014/main" id="{B0AAAE48-8480-4495-A535-F2B981260334}"/>
              </a:ext>
            </a:extLst>
          </p:cNvPr>
          <p:cNvCxnSpPr>
            <a:cxnSpLocks/>
          </p:cNvCxnSpPr>
          <p:nvPr/>
        </p:nvCxnSpPr>
        <p:spPr>
          <a:xfrm>
            <a:off x="342474" y="2048815"/>
            <a:ext cx="6876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18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708660" y="-243841"/>
            <a:ext cx="10401300" cy="525671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DDACEAC9-BE0C-46DD-9FA5-AD10455F88A6}"/>
              </a:ext>
            </a:extLst>
          </p:cNvPr>
          <p:cNvSpPr txBox="1"/>
          <p:nvPr/>
        </p:nvSpPr>
        <p:spPr>
          <a:xfrm>
            <a:off x="2111037" y="196185"/>
            <a:ext cx="4921926" cy="400110"/>
          </a:xfrm>
          <a:prstGeom prst="rect">
            <a:avLst/>
          </a:prstGeom>
          <a:solidFill>
            <a:srgbClr val="8D437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The Past with Dependent Time Clauses</a:t>
            </a:r>
            <a:endParaRPr lang="ar-SA" sz="2000" dirty="0">
              <a:solidFill>
                <a:schemeClr val="bg1"/>
              </a:solidFill>
            </a:endParaRPr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9F700B43-42A6-4E54-884F-49A5CD82EDDE}"/>
              </a:ext>
            </a:extLst>
          </p:cNvPr>
          <p:cNvSpPr/>
          <p:nvPr/>
        </p:nvSpPr>
        <p:spPr>
          <a:xfrm>
            <a:off x="159715" y="2062952"/>
            <a:ext cx="584808" cy="571500"/>
          </a:xfrm>
          <a:prstGeom prst="ellipse">
            <a:avLst/>
          </a:prstGeom>
          <a:solidFill>
            <a:srgbClr val="A620B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200" b="1" dirty="0"/>
          </a:p>
        </p:txBody>
      </p:sp>
      <p:sp>
        <p:nvSpPr>
          <p:cNvPr id="10" name="مربع نص 17">
            <a:extLst>
              <a:ext uri="{FF2B5EF4-FFF2-40B4-BE49-F238E27FC236}">
                <a16:creationId xmlns:a16="http://schemas.microsoft.com/office/drawing/2014/main" id="{CE7550A5-2AB6-4740-BDDE-79DA358B47E6}"/>
              </a:ext>
            </a:extLst>
          </p:cNvPr>
          <p:cNvSpPr txBox="1"/>
          <p:nvPr/>
        </p:nvSpPr>
        <p:spPr>
          <a:xfrm>
            <a:off x="147445" y="2207623"/>
            <a:ext cx="765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Form</a:t>
            </a: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2CF09F05-B28C-46E6-942A-8B332EF30E44}"/>
              </a:ext>
            </a:extLst>
          </p:cNvPr>
          <p:cNvSpPr txBox="1"/>
          <p:nvPr/>
        </p:nvSpPr>
        <p:spPr>
          <a:xfrm>
            <a:off x="1575707" y="3227081"/>
            <a:ext cx="21906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AC1496"/>
                </a:solidFill>
                <a:cs typeface="Times New Roman" panose="02020603050405020304" pitchFamily="18" charset="0"/>
              </a:rPr>
              <a:t>I cooked dinner</a:t>
            </a:r>
            <a:endParaRPr lang="ar-SA" sz="2000" dirty="0">
              <a:solidFill>
                <a:srgbClr val="AC1496"/>
              </a:solidFill>
            </a:endParaRPr>
          </a:p>
        </p:txBody>
      </p: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AEDC40B3-2C3E-453C-86C0-3DDCF07A04AA}"/>
              </a:ext>
            </a:extLst>
          </p:cNvPr>
          <p:cNvSpPr/>
          <p:nvPr/>
        </p:nvSpPr>
        <p:spPr>
          <a:xfrm>
            <a:off x="175081" y="3137373"/>
            <a:ext cx="584808" cy="571500"/>
          </a:xfrm>
          <a:prstGeom prst="ellips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200" b="1" dirty="0"/>
          </a:p>
        </p:txBody>
      </p:sp>
      <p:sp>
        <p:nvSpPr>
          <p:cNvPr id="16" name="مربع نص 17">
            <a:extLst>
              <a:ext uri="{FF2B5EF4-FFF2-40B4-BE49-F238E27FC236}">
                <a16:creationId xmlns:a16="http://schemas.microsoft.com/office/drawing/2014/main" id="{AB41F787-32C3-46CC-8CC1-957D79354CEB}"/>
              </a:ext>
            </a:extLst>
          </p:cNvPr>
          <p:cNvSpPr txBox="1"/>
          <p:nvPr/>
        </p:nvSpPr>
        <p:spPr>
          <a:xfrm>
            <a:off x="223771" y="3257552"/>
            <a:ext cx="543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e.g.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A789E7AB-7091-40CA-9A7C-907F6AB9AA25}"/>
              </a:ext>
            </a:extLst>
          </p:cNvPr>
          <p:cNvSpPr txBox="1"/>
          <p:nvPr/>
        </p:nvSpPr>
        <p:spPr>
          <a:xfrm>
            <a:off x="887547" y="3233085"/>
            <a:ext cx="9636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After</a:t>
            </a:r>
            <a:endParaRPr lang="ar-SA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AA0D29F1-E8E7-4D3A-8E52-F6AA9F8978DE}"/>
              </a:ext>
            </a:extLst>
          </p:cNvPr>
          <p:cNvSpPr txBox="1"/>
          <p:nvPr/>
        </p:nvSpPr>
        <p:spPr>
          <a:xfrm>
            <a:off x="3665764" y="3233085"/>
            <a:ext cx="30064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8CBEB2"/>
                </a:solidFill>
                <a:latin typeface="+mn-lt"/>
                <a:cs typeface="Times New Roman" panose="02020603050405020304" pitchFamily="18" charset="0"/>
              </a:rPr>
              <a:t>I cleaned the kitchen.</a:t>
            </a:r>
            <a:endParaRPr lang="ar-SA" sz="2000" dirty="0">
              <a:solidFill>
                <a:srgbClr val="8CBEB2"/>
              </a:solidFill>
            </a:endParaRPr>
          </a:p>
        </p:txBody>
      </p:sp>
      <p:sp>
        <p:nvSpPr>
          <p:cNvPr id="47" name="مربع نص 17">
            <a:extLst>
              <a:ext uri="{FF2B5EF4-FFF2-40B4-BE49-F238E27FC236}">
                <a16:creationId xmlns:a16="http://schemas.microsoft.com/office/drawing/2014/main" id="{F0516B67-06A9-4F3B-88D4-C64CB972BA5A}"/>
              </a:ext>
            </a:extLst>
          </p:cNvPr>
          <p:cNvSpPr txBox="1"/>
          <p:nvPr/>
        </p:nvSpPr>
        <p:spPr>
          <a:xfrm>
            <a:off x="802634" y="2062952"/>
            <a:ext cx="1726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</a:rPr>
              <a:t>Time clause</a:t>
            </a:r>
          </a:p>
          <a:p>
            <a:pPr algn="ctr"/>
            <a:r>
              <a:rPr lang="en-US" sz="1800" b="1" dirty="0">
                <a:solidFill>
                  <a:srgbClr val="A620B0"/>
                </a:solidFill>
                <a:cs typeface="Times New Roman" panose="02020603050405020304" pitchFamily="18" charset="0"/>
              </a:rPr>
              <a:t>(Dependent)</a:t>
            </a:r>
            <a:endParaRPr lang="en-US" sz="18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8" name="مربع نص 17">
            <a:extLst>
              <a:ext uri="{FF2B5EF4-FFF2-40B4-BE49-F238E27FC236}">
                <a16:creationId xmlns:a16="http://schemas.microsoft.com/office/drawing/2014/main" id="{985F2C27-BEA8-4E59-9E1B-60A4FB1FC91D}"/>
              </a:ext>
            </a:extLst>
          </p:cNvPr>
          <p:cNvSpPr txBox="1"/>
          <p:nvPr/>
        </p:nvSpPr>
        <p:spPr>
          <a:xfrm>
            <a:off x="2465699" y="2219661"/>
            <a:ext cx="357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C1496"/>
                </a:solidFill>
                <a:latin typeface="+mn-lt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49" name="مربع نص 17">
            <a:extLst>
              <a:ext uri="{FF2B5EF4-FFF2-40B4-BE49-F238E27FC236}">
                <a16:creationId xmlns:a16="http://schemas.microsoft.com/office/drawing/2014/main" id="{3F656F56-222D-41DC-B88A-3470F5761B63}"/>
              </a:ext>
            </a:extLst>
          </p:cNvPr>
          <p:cNvSpPr txBox="1"/>
          <p:nvPr/>
        </p:nvSpPr>
        <p:spPr>
          <a:xfrm>
            <a:off x="2757476" y="1943736"/>
            <a:ext cx="503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,</a:t>
            </a:r>
            <a:endParaRPr lang="en-US" sz="1800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2" name="مربع نص 17">
            <a:extLst>
              <a:ext uri="{FF2B5EF4-FFF2-40B4-BE49-F238E27FC236}">
                <a16:creationId xmlns:a16="http://schemas.microsoft.com/office/drawing/2014/main" id="{C06A7C43-9F3F-4DCB-AEA2-A3A691E2C1A0}"/>
              </a:ext>
            </a:extLst>
          </p:cNvPr>
          <p:cNvSpPr txBox="1"/>
          <p:nvPr/>
        </p:nvSpPr>
        <p:spPr>
          <a:xfrm>
            <a:off x="3219519" y="2218515"/>
            <a:ext cx="357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C1496"/>
                </a:solidFill>
                <a:latin typeface="+mn-lt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53" name="مربع نص 17">
            <a:extLst>
              <a:ext uri="{FF2B5EF4-FFF2-40B4-BE49-F238E27FC236}">
                <a16:creationId xmlns:a16="http://schemas.microsoft.com/office/drawing/2014/main" id="{FAD006A3-588F-47F4-A0E5-366859A6C08E}"/>
              </a:ext>
            </a:extLst>
          </p:cNvPr>
          <p:cNvSpPr txBox="1"/>
          <p:nvPr/>
        </p:nvSpPr>
        <p:spPr>
          <a:xfrm>
            <a:off x="3437465" y="2061275"/>
            <a:ext cx="1919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8CBEB2"/>
                </a:solidFill>
                <a:cs typeface="Times New Roman" panose="02020603050405020304" pitchFamily="18" charset="0"/>
              </a:rPr>
              <a:t>Main clause (Independent)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61B91CC8-9A17-4119-A8D5-1D0807853453}"/>
              </a:ext>
            </a:extLst>
          </p:cNvPr>
          <p:cNvSpPr txBox="1"/>
          <p:nvPr/>
        </p:nvSpPr>
        <p:spPr>
          <a:xfrm>
            <a:off x="802634" y="840135"/>
            <a:ext cx="81514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n w="0"/>
                <a:solidFill>
                  <a:srgbClr val="00B0F0"/>
                </a:solidFill>
              </a:rPr>
              <a:t>A dependent clause cannot stand alone and must be used with a main clause.</a:t>
            </a:r>
          </a:p>
          <a:p>
            <a:r>
              <a:rPr lang="en-US" sz="1600" b="1" dirty="0">
                <a:solidFill>
                  <a:srgbClr val="00B0F0"/>
                </a:solidFill>
              </a:rPr>
              <a:t>Past time clauses are dependent clauses. They begin with words such as before, when, while, and after. </a:t>
            </a:r>
            <a:endParaRPr lang="ar-SA" sz="1600" b="1" dirty="0">
              <a:solidFill>
                <a:srgbClr val="00B0F0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618EE1D-8E6B-40EF-A593-B93F95E55E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8" t="9670" r="11194" b="31543"/>
          <a:stretch/>
        </p:blipFill>
        <p:spPr bwMode="auto">
          <a:xfrm>
            <a:off x="148554" y="797306"/>
            <a:ext cx="611335" cy="68916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مربع نص 17">
            <a:extLst>
              <a:ext uri="{FF2B5EF4-FFF2-40B4-BE49-F238E27FC236}">
                <a16:creationId xmlns:a16="http://schemas.microsoft.com/office/drawing/2014/main" id="{EE2A426A-DE1C-4BED-B590-7D340A7A16F5}"/>
              </a:ext>
            </a:extLst>
          </p:cNvPr>
          <p:cNvSpPr txBox="1"/>
          <p:nvPr/>
        </p:nvSpPr>
        <p:spPr>
          <a:xfrm>
            <a:off x="3466286" y="3233085"/>
            <a:ext cx="357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8F96D37F-8346-4158-9C15-6FE921C72DA7}"/>
              </a:ext>
            </a:extLst>
          </p:cNvPr>
          <p:cNvSpPr txBox="1"/>
          <p:nvPr/>
        </p:nvSpPr>
        <p:spPr>
          <a:xfrm>
            <a:off x="6792855" y="3616248"/>
            <a:ext cx="2144733" cy="1261884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algn="ctr"/>
            <a:r>
              <a:rPr lang="en-US" sz="1200" b="1" dirty="0">
                <a:solidFill>
                  <a:srgbClr val="FF0000"/>
                </a:solidFill>
                <a:cs typeface="Times New Roman" panose="02020603050405020304" pitchFamily="18" charset="0"/>
              </a:rPr>
              <a:t>The past time clause can come after or before the main clause (independent)</a:t>
            </a:r>
          </a:p>
          <a:p>
            <a:pPr lvl="1" algn="ctr"/>
            <a:r>
              <a:rPr lang="en-US" sz="1200" b="1" dirty="0">
                <a:solidFill>
                  <a:srgbClr val="FF0000"/>
                </a:solidFill>
                <a:cs typeface="Times New Roman" panose="02020603050405020304" pitchFamily="18" charset="0"/>
              </a:rPr>
              <a:t>Use </a:t>
            </a:r>
            <a:r>
              <a:rPr lang="en-US" sz="1600" b="1" dirty="0">
                <a:solidFill>
                  <a:srgbClr val="92D050"/>
                </a:solidFill>
                <a:cs typeface="Times New Roman" panose="02020603050405020304" pitchFamily="18" charset="0"/>
              </a:rPr>
              <a:t>comma</a:t>
            </a:r>
            <a:r>
              <a:rPr lang="en-US" sz="1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only when the time clause comes at the beginning.</a:t>
            </a:r>
          </a:p>
        </p:txBody>
      </p:sp>
      <p:pic>
        <p:nvPicPr>
          <p:cNvPr id="34" name="Picture 4">
            <a:extLst>
              <a:ext uri="{FF2B5EF4-FFF2-40B4-BE49-F238E27FC236}">
                <a16:creationId xmlns:a16="http://schemas.microsoft.com/office/drawing/2014/main" id="{6D1081A5-3BA3-4F87-B763-750E41EDA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718" y="4154036"/>
            <a:ext cx="854937" cy="78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66CB701F-2A15-4D90-B72B-3E0B7C050F60}"/>
              </a:ext>
            </a:extLst>
          </p:cNvPr>
          <p:cNvSpPr txBox="1"/>
          <p:nvPr/>
        </p:nvSpPr>
        <p:spPr>
          <a:xfrm>
            <a:off x="887547" y="3864095"/>
            <a:ext cx="27782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8CBEB2"/>
                </a:solidFill>
                <a:latin typeface="+mn-lt"/>
                <a:cs typeface="Times New Roman" panose="02020603050405020304" pitchFamily="18" charset="0"/>
              </a:rPr>
              <a:t>I cleaned the kitchen</a:t>
            </a:r>
            <a:endParaRPr lang="ar-SA" sz="2000" dirty="0">
              <a:solidFill>
                <a:srgbClr val="8CBEB2"/>
              </a:solidFill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A662FB60-4561-4DE0-974D-97AFA44F69E2}"/>
              </a:ext>
            </a:extLst>
          </p:cNvPr>
          <p:cNvSpPr txBox="1"/>
          <p:nvPr/>
        </p:nvSpPr>
        <p:spPr>
          <a:xfrm>
            <a:off x="3509210" y="3858091"/>
            <a:ext cx="9636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after</a:t>
            </a:r>
            <a:endParaRPr lang="ar-SA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BDF17D05-190E-4F1A-A8A2-6DCC2D8482A9}"/>
              </a:ext>
            </a:extLst>
          </p:cNvPr>
          <p:cNvSpPr txBox="1"/>
          <p:nvPr/>
        </p:nvSpPr>
        <p:spPr>
          <a:xfrm>
            <a:off x="4173069" y="3861548"/>
            <a:ext cx="21906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AC1496"/>
                </a:solidFill>
                <a:cs typeface="Times New Roman" panose="02020603050405020304" pitchFamily="18" charset="0"/>
              </a:rPr>
              <a:t>I cooked dinner.</a:t>
            </a:r>
            <a:endParaRPr lang="ar-SA" sz="2000" dirty="0">
              <a:solidFill>
                <a:srgbClr val="AC1496"/>
              </a:solidFill>
            </a:endParaRPr>
          </a:p>
        </p:txBody>
      </p:sp>
      <p:pic>
        <p:nvPicPr>
          <p:cNvPr id="2" name="Picture 2" descr="نتيجة الصورة لـ no comma">
            <a:extLst>
              <a:ext uri="{FF2B5EF4-FFF2-40B4-BE49-F238E27FC236}">
                <a16:creationId xmlns:a16="http://schemas.microsoft.com/office/drawing/2014/main" id="{A5D5915C-7A4C-46E1-953F-6348378BA6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51" r="19724"/>
          <a:stretch/>
        </p:blipFill>
        <p:spPr bwMode="auto">
          <a:xfrm>
            <a:off x="6203791" y="3924917"/>
            <a:ext cx="375050" cy="34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86BAE607-8C62-4960-A2E6-9F2321FA5271}"/>
              </a:ext>
            </a:extLst>
          </p:cNvPr>
          <p:cNvGrpSpPr/>
          <p:nvPr/>
        </p:nvGrpSpPr>
        <p:grpSpPr>
          <a:xfrm>
            <a:off x="6355521" y="1559502"/>
            <a:ext cx="2880645" cy="1995965"/>
            <a:chOff x="6355521" y="1559502"/>
            <a:chExt cx="2880645" cy="1995965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B9DFDAC4-39BB-4C2F-AB95-AA1A11458C1F}"/>
                </a:ext>
              </a:extLst>
            </p:cNvPr>
            <p:cNvGrpSpPr/>
            <p:nvPr/>
          </p:nvGrpSpPr>
          <p:grpSpPr>
            <a:xfrm>
              <a:off x="6355521" y="1559502"/>
              <a:ext cx="2564708" cy="1995965"/>
              <a:chOff x="6471748" y="1368743"/>
              <a:chExt cx="2462172" cy="1995965"/>
            </a:xfrm>
          </p:grpSpPr>
          <p:sp>
            <p:nvSpPr>
              <p:cNvPr id="44" name="مربع نص 43">
                <a:extLst>
                  <a:ext uri="{FF2B5EF4-FFF2-40B4-BE49-F238E27FC236}">
                    <a16:creationId xmlns:a16="http://schemas.microsoft.com/office/drawing/2014/main" id="{0C9B9EC0-A4C7-4A2B-9284-A04964D07021}"/>
                  </a:ext>
                </a:extLst>
              </p:cNvPr>
              <p:cNvSpPr txBox="1"/>
              <p:nvPr/>
            </p:nvSpPr>
            <p:spPr>
              <a:xfrm>
                <a:off x="6874933" y="1368743"/>
                <a:ext cx="2058987" cy="1938992"/>
              </a:xfrm>
              <a:prstGeom prst="rect">
                <a:avLst/>
              </a:prstGeom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Subordinating conjunction</a:t>
                </a:r>
              </a:p>
              <a:p>
                <a:pPr algn="ctr"/>
                <a:r>
                  <a:rPr lang="en-US" sz="1200" b="1" dirty="0">
                    <a:solidFill>
                      <a:srgbClr val="00B0F0"/>
                    </a:solidFill>
                    <a:cs typeface="Times New Roman" panose="02020603050405020304" pitchFamily="18" charset="0"/>
                  </a:rPr>
                  <a:t>When</a:t>
                </a:r>
              </a:p>
              <a:p>
                <a:pPr algn="ctr"/>
                <a:r>
                  <a:rPr lang="en-US" sz="1200" b="1" dirty="0">
                    <a:solidFill>
                      <a:srgbClr val="00B0F0"/>
                    </a:solidFill>
                    <a:cs typeface="Times New Roman" panose="02020603050405020304" pitchFamily="18" charset="0"/>
                  </a:rPr>
                  <a:t>As soon as</a:t>
                </a:r>
              </a:p>
              <a:p>
                <a:pPr algn="ctr"/>
                <a:r>
                  <a:rPr lang="en-US" sz="1200" b="1" dirty="0">
                    <a:solidFill>
                      <a:srgbClr val="00B0F0"/>
                    </a:solidFill>
                    <a:cs typeface="Times New Roman" panose="02020603050405020304" pitchFamily="18" charset="0"/>
                  </a:rPr>
                  <a:t>Before</a:t>
                </a:r>
              </a:p>
              <a:p>
                <a:pPr algn="ctr"/>
                <a:r>
                  <a:rPr lang="en-US" sz="1200" b="1" dirty="0">
                    <a:solidFill>
                      <a:srgbClr val="00B0F0"/>
                    </a:solidFill>
                    <a:cs typeface="Times New Roman" panose="02020603050405020304" pitchFamily="18" charset="0"/>
                  </a:rPr>
                  <a:t>After</a:t>
                </a:r>
              </a:p>
              <a:p>
                <a:pPr algn="ctr"/>
                <a:r>
                  <a:rPr lang="en-US" sz="1200" b="1" dirty="0">
                    <a:solidFill>
                      <a:srgbClr val="00B0F0"/>
                    </a:solidFill>
                    <a:cs typeface="Times New Roman" panose="02020603050405020304" pitchFamily="18" charset="0"/>
                  </a:rPr>
                  <a:t>While</a:t>
                </a:r>
              </a:p>
              <a:p>
                <a:pPr algn="ctr"/>
                <a:r>
                  <a:rPr lang="en-US" sz="1200" b="1" dirty="0">
                    <a:solidFill>
                      <a:srgbClr val="00B0F0"/>
                    </a:solidFill>
                    <a:cs typeface="Times New Roman" panose="02020603050405020304" pitchFamily="18" charset="0"/>
                  </a:rPr>
                  <a:t>Until</a:t>
                </a:r>
              </a:p>
              <a:p>
                <a:pPr algn="ctr"/>
                <a:r>
                  <a:rPr lang="en-US" sz="1200" b="1" dirty="0">
                    <a:solidFill>
                      <a:srgbClr val="00B0F0"/>
                    </a:solidFill>
                    <a:cs typeface="Times New Roman" panose="02020603050405020304" pitchFamily="18" charset="0"/>
                  </a:rPr>
                  <a:t>Since</a:t>
                </a:r>
              </a:p>
              <a:p>
                <a:pPr algn="ctr"/>
                <a:endParaRPr lang="en-US" sz="1200" b="1" dirty="0">
                  <a:solidFill>
                    <a:srgbClr val="00B0F0"/>
                  </a:solidFill>
                  <a:cs typeface="Times New Roman" panose="02020603050405020304" pitchFamily="18" charset="0"/>
                </a:endParaRPr>
              </a:p>
              <a:p>
                <a:pPr algn="ctr"/>
                <a:endParaRPr lang="en-US" sz="1200" b="1" dirty="0">
                  <a:solidFill>
                    <a:srgbClr val="00B0F0"/>
                  </a:solidFill>
                  <a:cs typeface="Times New Roman" panose="02020603050405020304" pitchFamily="18" charset="0"/>
                </a:endParaRPr>
              </a:p>
            </p:txBody>
          </p:sp>
          <p:pic>
            <p:nvPicPr>
              <p:cNvPr id="2052" name="Picture 4">
                <a:extLst>
                  <a:ext uri="{FF2B5EF4-FFF2-40B4-BE49-F238E27FC236}">
                    <a16:creationId xmlns:a16="http://schemas.microsoft.com/office/drawing/2014/main" id="{BB059CDC-E490-4FC1-B022-8253D03248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1748" y="2581540"/>
                <a:ext cx="820757" cy="7831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0" name="مربع نص 29">
              <a:extLst>
                <a:ext uri="{FF2B5EF4-FFF2-40B4-BE49-F238E27FC236}">
                  <a16:creationId xmlns:a16="http://schemas.microsoft.com/office/drawing/2014/main" id="{4A98A065-0936-4905-A64D-172E7A3727AE}"/>
                </a:ext>
              </a:extLst>
            </p:cNvPr>
            <p:cNvSpPr txBox="1"/>
            <p:nvPr/>
          </p:nvSpPr>
          <p:spPr>
            <a:xfrm>
              <a:off x="6578841" y="3065315"/>
              <a:ext cx="265732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  <a:cs typeface="Times New Roman" panose="02020603050405020304" pitchFamily="18" charset="0"/>
                </a:rPr>
                <a:t>Join dependent clauses to independent ones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836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34000" fill="hold" grpId="0" nodeType="afterEffect" p14:presetBounceEnd="9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0000">
                                          <p:cBhvr additive="base">
                                            <p:cTn id="7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0000">
                                          <p:cBhvr additive="base">
                                            <p:cTn id="8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4" dur="10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10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1000"/>
                                            <p:tgtEl>
                                              <p:spTgt spid="21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4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1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5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2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Scale>
                                          <p:cBhvr>
                                            <p:cTn id="96" dur="200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1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2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6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9" fill="hold">
                          <p:stCondLst>
                            <p:cond delay="indefinite"/>
                          </p:stCondLst>
                          <p:childTnLst>
                            <p:par>
                              <p:cTn id="1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23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5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9" grpId="0" animBg="1"/>
          <p:bldP spid="10" grpId="0"/>
          <p:bldP spid="40" grpId="0"/>
          <p:bldP spid="15" grpId="0" animBg="1"/>
          <p:bldP spid="16" grpId="0"/>
          <p:bldP spid="37" grpId="0"/>
          <p:bldP spid="38" grpId="0"/>
          <p:bldP spid="47" grpId="0" uiExpand="1" build="p"/>
          <p:bldP spid="48" grpId="0" uiExpand="1"/>
          <p:bldP spid="49" grpId="0" uiExpand="1"/>
          <p:bldP spid="52" grpId="0" uiExpand="1"/>
          <p:bldP spid="53" grpId="0" uiExpand="1"/>
          <p:bldP spid="21" grpId="0" build="p"/>
          <p:bldP spid="25" grpId="0" uiExpand="1"/>
          <p:bldP spid="25" grpId="1"/>
          <p:bldP spid="27" grpId="0" animBg="1"/>
          <p:bldP spid="26" grpId="0"/>
          <p:bldP spid="28" grpId="0"/>
          <p:bldP spid="2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34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4" dur="10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10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1000"/>
                                            <p:tgtEl>
                                              <p:spTgt spid="21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4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1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5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2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Scale>
                                          <p:cBhvr>
                                            <p:cTn id="96" dur="200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1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2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6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9" fill="hold">
                          <p:stCondLst>
                            <p:cond delay="indefinite"/>
                          </p:stCondLst>
                          <p:childTnLst>
                            <p:par>
                              <p:cTn id="1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23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5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9" grpId="0" animBg="1"/>
          <p:bldP spid="10" grpId="0"/>
          <p:bldP spid="40" grpId="0"/>
          <p:bldP spid="15" grpId="0" animBg="1"/>
          <p:bldP spid="16" grpId="0"/>
          <p:bldP spid="37" grpId="0"/>
          <p:bldP spid="38" grpId="0"/>
          <p:bldP spid="47" grpId="0" uiExpand="1" build="p"/>
          <p:bldP spid="48" grpId="0" uiExpand="1"/>
          <p:bldP spid="49" grpId="0" uiExpand="1"/>
          <p:bldP spid="52" grpId="0" uiExpand="1"/>
          <p:bldP spid="53" grpId="0" uiExpand="1"/>
          <p:bldP spid="21" grpId="0" build="p"/>
          <p:bldP spid="25" grpId="0" uiExpand="1"/>
          <p:bldP spid="25" grpId="1"/>
          <p:bldP spid="27" grpId="0" animBg="1"/>
          <p:bldP spid="26" grpId="0"/>
          <p:bldP spid="28" grpId="0"/>
          <p:bldP spid="29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: Rounded Corners 28">
            <a:extLst>
              <a:ext uri="{FF2B5EF4-FFF2-40B4-BE49-F238E27FC236}">
                <a16:creationId xmlns:a16="http://schemas.microsoft.com/office/drawing/2014/main" id="{559194C0-DBCC-4A74-9EB9-5A8CA0B6A09B}"/>
              </a:ext>
            </a:extLst>
          </p:cNvPr>
          <p:cNvSpPr/>
          <p:nvPr/>
        </p:nvSpPr>
        <p:spPr>
          <a:xfrm>
            <a:off x="2351219" y="185529"/>
            <a:ext cx="4065120" cy="411719"/>
          </a:xfrm>
          <a:prstGeom prst="roundRect">
            <a:avLst/>
          </a:prstGeom>
          <a:solidFill>
            <a:srgbClr val="964B7B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/>
              <a:t>Subordinating Conjunctions</a:t>
            </a:r>
          </a:p>
        </p:txBody>
      </p:sp>
      <p:grpSp>
        <p:nvGrpSpPr>
          <p:cNvPr id="30" name="Group 43">
            <a:extLst>
              <a:ext uri="{FF2B5EF4-FFF2-40B4-BE49-F238E27FC236}">
                <a16:creationId xmlns:a16="http://schemas.microsoft.com/office/drawing/2014/main" id="{077DEEA4-829B-4641-8E5E-214BEF125CF0}"/>
              </a:ext>
            </a:extLst>
          </p:cNvPr>
          <p:cNvGrpSpPr/>
          <p:nvPr/>
        </p:nvGrpSpPr>
        <p:grpSpPr>
          <a:xfrm>
            <a:off x="613420" y="1102142"/>
            <a:ext cx="1572742" cy="478638"/>
            <a:chOff x="7484685" y="2195214"/>
            <a:chExt cx="1572742" cy="619089"/>
          </a:xfrm>
        </p:grpSpPr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79D7B555-98E5-4DA1-A134-D208CC164EBD}"/>
                </a:ext>
              </a:extLst>
            </p:cNvPr>
            <p:cNvSpPr/>
            <p:nvPr/>
          </p:nvSpPr>
          <p:spPr>
            <a:xfrm rot="9191817">
              <a:off x="7484685" y="2372139"/>
              <a:ext cx="1572742" cy="442164"/>
            </a:xfrm>
            <a:prstGeom prst="rect">
              <a:avLst/>
            </a:prstGeom>
            <a:solidFill>
              <a:srgbClr val="E484B4"/>
            </a:solidFill>
            <a:ln>
              <a:noFill/>
            </a:ln>
            <a:effectLst>
              <a:outerShdw blurRad="50800" dist="1016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000" b="1" dirty="0">
                <a:solidFill>
                  <a:srgbClr val="5C4B51"/>
                </a:solidFill>
              </a:endParaRPr>
            </a:p>
          </p:txBody>
        </p:sp>
        <p:sp>
          <p:nvSpPr>
            <p:cNvPr id="32" name="TextBox 34">
              <a:extLst>
                <a:ext uri="{FF2B5EF4-FFF2-40B4-BE49-F238E27FC236}">
                  <a16:creationId xmlns:a16="http://schemas.microsoft.com/office/drawing/2014/main" id="{862AB9ED-9FAA-4BC4-97C7-D4666A784E05}"/>
                </a:ext>
              </a:extLst>
            </p:cNvPr>
            <p:cNvSpPr txBox="1"/>
            <p:nvPr/>
          </p:nvSpPr>
          <p:spPr>
            <a:xfrm rot="20089292">
              <a:off x="7775834" y="2195214"/>
              <a:ext cx="1280834" cy="57257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when</a:t>
              </a:r>
            </a:p>
          </p:txBody>
        </p:sp>
      </p:grpSp>
      <p:grpSp>
        <p:nvGrpSpPr>
          <p:cNvPr id="33" name="Group 44">
            <a:extLst>
              <a:ext uri="{FF2B5EF4-FFF2-40B4-BE49-F238E27FC236}">
                <a16:creationId xmlns:a16="http://schemas.microsoft.com/office/drawing/2014/main" id="{E8E8682F-CF30-4327-AEBD-4CC3A5DDD494}"/>
              </a:ext>
            </a:extLst>
          </p:cNvPr>
          <p:cNvGrpSpPr/>
          <p:nvPr/>
        </p:nvGrpSpPr>
        <p:grpSpPr>
          <a:xfrm>
            <a:off x="485084" y="1588784"/>
            <a:ext cx="1777795" cy="459593"/>
            <a:chOff x="7356349" y="2812264"/>
            <a:chExt cx="1777795" cy="594455"/>
          </a:xfrm>
        </p:grpSpPr>
        <p:sp>
          <p:nvSpPr>
            <p:cNvPr id="34" name="Rectangle 30">
              <a:extLst>
                <a:ext uri="{FF2B5EF4-FFF2-40B4-BE49-F238E27FC236}">
                  <a16:creationId xmlns:a16="http://schemas.microsoft.com/office/drawing/2014/main" id="{3EC7440B-AF65-4B63-99A4-1B93DEE456BE}"/>
                </a:ext>
              </a:extLst>
            </p:cNvPr>
            <p:cNvSpPr/>
            <p:nvPr/>
          </p:nvSpPr>
          <p:spPr>
            <a:xfrm rot="9191817">
              <a:off x="7356349" y="2964555"/>
              <a:ext cx="1572742" cy="442164"/>
            </a:xfrm>
            <a:prstGeom prst="rect">
              <a:avLst/>
            </a:prstGeom>
            <a:solidFill>
              <a:srgbClr val="F1C4BD"/>
            </a:solidFill>
            <a:ln>
              <a:noFill/>
            </a:ln>
            <a:effectLst>
              <a:outerShdw blurRad="50800" dist="1016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000" b="1" dirty="0">
                <a:solidFill>
                  <a:srgbClr val="5C4B51"/>
                </a:solidFill>
              </a:endParaRPr>
            </a:p>
          </p:txBody>
        </p:sp>
        <p:sp>
          <p:nvSpPr>
            <p:cNvPr id="35" name="TextBox 35">
              <a:extLst>
                <a:ext uri="{FF2B5EF4-FFF2-40B4-BE49-F238E27FC236}">
                  <a16:creationId xmlns:a16="http://schemas.microsoft.com/office/drawing/2014/main" id="{EC12656B-A36E-4559-9515-5FEC4E6DA2A4}"/>
                </a:ext>
              </a:extLst>
            </p:cNvPr>
            <p:cNvSpPr txBox="1"/>
            <p:nvPr/>
          </p:nvSpPr>
          <p:spPr>
            <a:xfrm rot="20089292">
              <a:off x="7371982" y="2812264"/>
              <a:ext cx="1762162" cy="57257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474749"/>
                  </a:solidFill>
                </a:rPr>
                <a:t>as soon as</a:t>
              </a:r>
            </a:p>
          </p:txBody>
        </p:sp>
      </p:grpSp>
      <p:grpSp>
        <p:nvGrpSpPr>
          <p:cNvPr id="36" name="Group 45">
            <a:extLst>
              <a:ext uri="{FF2B5EF4-FFF2-40B4-BE49-F238E27FC236}">
                <a16:creationId xmlns:a16="http://schemas.microsoft.com/office/drawing/2014/main" id="{55202A5C-63CA-465A-9DE1-FF6CB47F61BC}"/>
              </a:ext>
            </a:extLst>
          </p:cNvPr>
          <p:cNvGrpSpPr/>
          <p:nvPr/>
        </p:nvGrpSpPr>
        <p:grpSpPr>
          <a:xfrm>
            <a:off x="388832" y="2080296"/>
            <a:ext cx="1572742" cy="442672"/>
            <a:chOff x="7260097" y="3069878"/>
            <a:chExt cx="1572742" cy="572569"/>
          </a:xfrm>
        </p:grpSpPr>
        <p:sp>
          <p:nvSpPr>
            <p:cNvPr id="37" name="Rectangle 31">
              <a:extLst>
                <a:ext uri="{FF2B5EF4-FFF2-40B4-BE49-F238E27FC236}">
                  <a16:creationId xmlns:a16="http://schemas.microsoft.com/office/drawing/2014/main" id="{0FE6C930-9BF9-435B-A919-B318B0F35D08}"/>
                </a:ext>
              </a:extLst>
            </p:cNvPr>
            <p:cNvSpPr/>
            <p:nvPr/>
          </p:nvSpPr>
          <p:spPr>
            <a:xfrm rot="9191817">
              <a:off x="7260097" y="3186631"/>
              <a:ext cx="1572742" cy="4421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50800" dist="1016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000" b="1" dirty="0">
                <a:solidFill>
                  <a:srgbClr val="5C4B51"/>
                </a:solidFill>
              </a:endParaRPr>
            </a:p>
          </p:txBody>
        </p:sp>
        <p:sp>
          <p:nvSpPr>
            <p:cNvPr id="38" name="TextBox 36">
              <a:extLst>
                <a:ext uri="{FF2B5EF4-FFF2-40B4-BE49-F238E27FC236}">
                  <a16:creationId xmlns:a16="http://schemas.microsoft.com/office/drawing/2014/main" id="{91907C0E-B7CB-4DBD-A5A7-4121D6652488}"/>
                </a:ext>
              </a:extLst>
            </p:cNvPr>
            <p:cNvSpPr txBox="1"/>
            <p:nvPr/>
          </p:nvSpPr>
          <p:spPr>
            <a:xfrm rot="19903237">
              <a:off x="7550519" y="3069878"/>
              <a:ext cx="1083219" cy="572569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474749"/>
                  </a:solidFill>
                </a:rPr>
                <a:t>before</a:t>
              </a:r>
            </a:p>
          </p:txBody>
        </p:sp>
      </p:grpSp>
      <p:grpSp>
        <p:nvGrpSpPr>
          <p:cNvPr id="39" name="Group 46">
            <a:extLst>
              <a:ext uri="{FF2B5EF4-FFF2-40B4-BE49-F238E27FC236}">
                <a16:creationId xmlns:a16="http://schemas.microsoft.com/office/drawing/2014/main" id="{90C7FEB7-6720-4679-A740-EF6CFF3730FF}"/>
              </a:ext>
            </a:extLst>
          </p:cNvPr>
          <p:cNvGrpSpPr/>
          <p:nvPr/>
        </p:nvGrpSpPr>
        <p:grpSpPr>
          <a:xfrm>
            <a:off x="324664" y="2496024"/>
            <a:ext cx="1572742" cy="475317"/>
            <a:chOff x="7195929" y="3510848"/>
            <a:chExt cx="1572742" cy="614792"/>
          </a:xfrm>
        </p:grpSpPr>
        <p:sp>
          <p:nvSpPr>
            <p:cNvPr id="40" name="Rectangle 32">
              <a:extLst>
                <a:ext uri="{FF2B5EF4-FFF2-40B4-BE49-F238E27FC236}">
                  <a16:creationId xmlns:a16="http://schemas.microsoft.com/office/drawing/2014/main" id="{D1969856-FB71-4AE9-BA0C-F607234F2BAA}"/>
                </a:ext>
              </a:extLst>
            </p:cNvPr>
            <p:cNvSpPr/>
            <p:nvPr/>
          </p:nvSpPr>
          <p:spPr>
            <a:xfrm rot="9191817">
              <a:off x="7195929" y="3683476"/>
              <a:ext cx="1572742" cy="442164"/>
            </a:xfrm>
            <a:prstGeom prst="rect">
              <a:avLst/>
            </a:prstGeom>
            <a:solidFill>
              <a:srgbClr val="8CBEB2"/>
            </a:solidFill>
            <a:ln>
              <a:noFill/>
            </a:ln>
            <a:effectLst>
              <a:outerShdw blurRad="50800" dist="1016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000" b="1" dirty="0">
                <a:solidFill>
                  <a:srgbClr val="5C4B51"/>
                </a:solidFill>
              </a:endParaRPr>
            </a:p>
          </p:txBody>
        </p:sp>
        <p:sp>
          <p:nvSpPr>
            <p:cNvPr id="41" name="TextBox 37">
              <a:extLst>
                <a:ext uri="{FF2B5EF4-FFF2-40B4-BE49-F238E27FC236}">
                  <a16:creationId xmlns:a16="http://schemas.microsoft.com/office/drawing/2014/main" id="{0D330832-59DE-46C9-BF80-67D8014DAB2A}"/>
                </a:ext>
              </a:extLst>
            </p:cNvPr>
            <p:cNvSpPr txBox="1"/>
            <p:nvPr/>
          </p:nvSpPr>
          <p:spPr>
            <a:xfrm rot="20089292">
              <a:off x="7588031" y="3510848"/>
              <a:ext cx="947787" cy="572571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474749"/>
                  </a:solidFill>
                </a:rPr>
                <a:t>after</a:t>
              </a:r>
            </a:p>
          </p:txBody>
        </p:sp>
      </p:grpSp>
      <p:grpSp>
        <p:nvGrpSpPr>
          <p:cNvPr id="42" name="Group 47">
            <a:extLst>
              <a:ext uri="{FF2B5EF4-FFF2-40B4-BE49-F238E27FC236}">
                <a16:creationId xmlns:a16="http://schemas.microsoft.com/office/drawing/2014/main" id="{1CE14008-BEF8-4395-9377-CE26CA04119C}"/>
              </a:ext>
            </a:extLst>
          </p:cNvPr>
          <p:cNvGrpSpPr/>
          <p:nvPr/>
        </p:nvGrpSpPr>
        <p:grpSpPr>
          <a:xfrm>
            <a:off x="276538" y="2944021"/>
            <a:ext cx="1572742" cy="442674"/>
            <a:chOff x="7147803" y="3858210"/>
            <a:chExt cx="1572742" cy="572572"/>
          </a:xfrm>
        </p:grpSpPr>
        <p:sp>
          <p:nvSpPr>
            <p:cNvPr id="43" name="Rectangle 33">
              <a:extLst>
                <a:ext uri="{FF2B5EF4-FFF2-40B4-BE49-F238E27FC236}">
                  <a16:creationId xmlns:a16="http://schemas.microsoft.com/office/drawing/2014/main" id="{8950170A-F2D3-42AA-ACE0-6647756D0F84}"/>
                </a:ext>
              </a:extLst>
            </p:cNvPr>
            <p:cNvSpPr/>
            <p:nvPr/>
          </p:nvSpPr>
          <p:spPr>
            <a:xfrm rot="9191817">
              <a:off x="7147803" y="3977221"/>
              <a:ext cx="1572742" cy="442164"/>
            </a:xfrm>
            <a:prstGeom prst="rect">
              <a:avLst/>
            </a:prstGeom>
            <a:solidFill>
              <a:srgbClr val="964B7B"/>
            </a:solidFill>
            <a:ln>
              <a:noFill/>
            </a:ln>
            <a:effectLst>
              <a:outerShdw blurRad="50800" dist="1016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44" name="TextBox 38">
              <a:extLst>
                <a:ext uri="{FF2B5EF4-FFF2-40B4-BE49-F238E27FC236}">
                  <a16:creationId xmlns:a16="http://schemas.microsoft.com/office/drawing/2014/main" id="{1D966661-89BF-4880-863D-5C015C0C35DA}"/>
                </a:ext>
              </a:extLst>
            </p:cNvPr>
            <p:cNvSpPr txBox="1"/>
            <p:nvPr/>
          </p:nvSpPr>
          <p:spPr>
            <a:xfrm rot="20089292">
              <a:off x="7484816" y="3858210"/>
              <a:ext cx="990767" cy="57257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while</a:t>
              </a:r>
            </a:p>
          </p:txBody>
        </p:sp>
      </p:grpSp>
      <p:grpSp>
        <p:nvGrpSpPr>
          <p:cNvPr id="45" name="Group 48">
            <a:extLst>
              <a:ext uri="{FF2B5EF4-FFF2-40B4-BE49-F238E27FC236}">
                <a16:creationId xmlns:a16="http://schemas.microsoft.com/office/drawing/2014/main" id="{766A837D-FFC4-4570-8484-9577337BB781}"/>
              </a:ext>
            </a:extLst>
          </p:cNvPr>
          <p:cNvGrpSpPr/>
          <p:nvPr/>
        </p:nvGrpSpPr>
        <p:grpSpPr>
          <a:xfrm>
            <a:off x="164244" y="3400757"/>
            <a:ext cx="1572742" cy="442674"/>
            <a:chOff x="7035509" y="5217699"/>
            <a:chExt cx="1572742" cy="572572"/>
          </a:xfrm>
        </p:grpSpPr>
        <p:sp>
          <p:nvSpPr>
            <p:cNvPr id="46" name="Rectangle 39">
              <a:extLst>
                <a:ext uri="{FF2B5EF4-FFF2-40B4-BE49-F238E27FC236}">
                  <a16:creationId xmlns:a16="http://schemas.microsoft.com/office/drawing/2014/main" id="{5D45CEDF-945D-427A-A730-F618F94F2C8E}"/>
                </a:ext>
              </a:extLst>
            </p:cNvPr>
            <p:cNvSpPr/>
            <p:nvPr/>
          </p:nvSpPr>
          <p:spPr>
            <a:xfrm rot="9191817">
              <a:off x="7035509" y="5334219"/>
              <a:ext cx="1572742" cy="442164"/>
            </a:xfrm>
            <a:prstGeom prst="rect">
              <a:avLst/>
            </a:prstGeom>
            <a:solidFill>
              <a:srgbClr val="F1C4BD"/>
            </a:solidFill>
            <a:ln>
              <a:noFill/>
            </a:ln>
            <a:effectLst>
              <a:outerShdw blurRad="50800" dist="1016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000" b="1" dirty="0">
                <a:solidFill>
                  <a:srgbClr val="5C4B51"/>
                </a:solidFill>
              </a:endParaRPr>
            </a:p>
          </p:txBody>
        </p:sp>
        <p:sp>
          <p:nvSpPr>
            <p:cNvPr id="47" name="TextBox 41">
              <a:extLst>
                <a:ext uri="{FF2B5EF4-FFF2-40B4-BE49-F238E27FC236}">
                  <a16:creationId xmlns:a16="http://schemas.microsoft.com/office/drawing/2014/main" id="{8451C3BB-C96C-4F23-A282-3CEED7CFBA12}"/>
                </a:ext>
              </a:extLst>
            </p:cNvPr>
            <p:cNvSpPr txBox="1"/>
            <p:nvPr/>
          </p:nvSpPr>
          <p:spPr>
            <a:xfrm rot="20089292">
              <a:off x="7374940" y="5217699"/>
              <a:ext cx="1036434" cy="57257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474749"/>
                  </a:solidFill>
                </a:rPr>
                <a:t>until</a:t>
              </a:r>
            </a:p>
          </p:txBody>
        </p:sp>
      </p:grpSp>
      <p:grpSp>
        <p:nvGrpSpPr>
          <p:cNvPr id="48" name="Group 49">
            <a:extLst>
              <a:ext uri="{FF2B5EF4-FFF2-40B4-BE49-F238E27FC236}">
                <a16:creationId xmlns:a16="http://schemas.microsoft.com/office/drawing/2014/main" id="{3F791C44-FF46-45E7-9C80-14297D01E03A}"/>
              </a:ext>
            </a:extLst>
          </p:cNvPr>
          <p:cNvGrpSpPr/>
          <p:nvPr/>
        </p:nvGrpSpPr>
        <p:grpSpPr>
          <a:xfrm>
            <a:off x="100076" y="3813104"/>
            <a:ext cx="1581396" cy="477846"/>
            <a:chOff x="6971341" y="5750735"/>
            <a:chExt cx="1581396" cy="618065"/>
          </a:xfrm>
        </p:grpSpPr>
        <p:sp>
          <p:nvSpPr>
            <p:cNvPr id="49" name="Rectangle 40">
              <a:extLst>
                <a:ext uri="{FF2B5EF4-FFF2-40B4-BE49-F238E27FC236}">
                  <a16:creationId xmlns:a16="http://schemas.microsoft.com/office/drawing/2014/main" id="{84E8BA4F-892A-4C8A-B2E8-BB079A21BA9B}"/>
                </a:ext>
              </a:extLst>
            </p:cNvPr>
            <p:cNvSpPr/>
            <p:nvPr/>
          </p:nvSpPr>
          <p:spPr>
            <a:xfrm rot="9191817">
              <a:off x="6971341" y="5926636"/>
              <a:ext cx="1572742" cy="44216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50800" dist="1016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000" b="1" dirty="0">
                <a:solidFill>
                  <a:srgbClr val="5C4B51"/>
                </a:solidFill>
              </a:endParaRPr>
            </a:p>
          </p:txBody>
        </p:sp>
        <p:sp>
          <p:nvSpPr>
            <p:cNvPr id="50" name="TextBox 42">
              <a:extLst>
                <a:ext uri="{FF2B5EF4-FFF2-40B4-BE49-F238E27FC236}">
                  <a16:creationId xmlns:a16="http://schemas.microsoft.com/office/drawing/2014/main" id="{60638529-5B61-46CC-B22A-3890112925AF}"/>
                </a:ext>
              </a:extLst>
            </p:cNvPr>
            <p:cNvSpPr txBox="1"/>
            <p:nvPr/>
          </p:nvSpPr>
          <p:spPr>
            <a:xfrm rot="20089292">
              <a:off x="7248838" y="5750735"/>
              <a:ext cx="1303899" cy="57257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474749"/>
                  </a:solidFill>
                </a:rPr>
                <a:t>since</a:t>
              </a:r>
            </a:p>
          </p:txBody>
        </p:sp>
      </p:grpSp>
      <p:sp>
        <p:nvSpPr>
          <p:cNvPr id="2" name="مستطيل 1">
            <a:extLst>
              <a:ext uri="{FF2B5EF4-FFF2-40B4-BE49-F238E27FC236}">
                <a16:creationId xmlns:a16="http://schemas.microsoft.com/office/drawing/2014/main" id="{09052EC9-7C11-45E4-AB5E-F4ACD2060816}"/>
              </a:ext>
            </a:extLst>
          </p:cNvPr>
          <p:cNvSpPr/>
          <p:nvPr/>
        </p:nvSpPr>
        <p:spPr>
          <a:xfrm>
            <a:off x="2351218" y="969985"/>
            <a:ext cx="5869615" cy="250138"/>
          </a:xfrm>
          <a:prstGeom prst="rect">
            <a:avLst/>
          </a:prstGeom>
          <a:solidFill>
            <a:srgbClr val="E484B4"/>
          </a:solidFill>
          <a:ln>
            <a:noFill/>
          </a:ln>
          <a:effectLst>
            <a:outerShdw blurRad="50800" dist="88900" dir="18900000" sx="101000" sy="101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800" b="1" dirty="0">
                <a:solidFill>
                  <a:schemeClr val="bg1"/>
                </a:solidFill>
              </a:rPr>
              <a:t>I was very happy </a:t>
            </a:r>
            <a:r>
              <a:rPr lang="en-US" sz="1800" b="1" dirty="0">
                <a:solidFill>
                  <a:srgbClr val="C00000"/>
                </a:solidFill>
              </a:rPr>
              <a:t>when</a:t>
            </a:r>
            <a:r>
              <a:rPr lang="en-US" sz="1800" b="1" dirty="0">
                <a:solidFill>
                  <a:schemeClr val="bg1"/>
                </a:solidFill>
              </a:rPr>
              <a:t> I got my test back. 	</a:t>
            </a:r>
          </a:p>
        </p:txBody>
      </p:sp>
      <p:sp>
        <p:nvSpPr>
          <p:cNvPr id="57" name="مستطيل 56">
            <a:extLst>
              <a:ext uri="{FF2B5EF4-FFF2-40B4-BE49-F238E27FC236}">
                <a16:creationId xmlns:a16="http://schemas.microsoft.com/office/drawing/2014/main" id="{3A62CAB2-5052-4E8D-8FBD-C46045812C87}"/>
              </a:ext>
            </a:extLst>
          </p:cNvPr>
          <p:cNvSpPr/>
          <p:nvPr/>
        </p:nvSpPr>
        <p:spPr>
          <a:xfrm>
            <a:off x="2351219" y="1457801"/>
            <a:ext cx="5874454" cy="261836"/>
          </a:xfrm>
          <a:prstGeom prst="rect">
            <a:avLst/>
          </a:prstGeom>
          <a:solidFill>
            <a:srgbClr val="F1C4BD"/>
          </a:solidFill>
          <a:ln>
            <a:noFill/>
          </a:ln>
          <a:effectLst>
            <a:outerShdw blurRad="50800" dist="88900" dir="18900000" sx="101000" sy="101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solidFill>
                  <a:srgbClr val="C00000"/>
                </a:solidFill>
              </a:rPr>
              <a:t>As soon as  </a:t>
            </a:r>
            <a:r>
              <a:rPr lang="en-US" sz="1600" b="1" dirty="0">
                <a:solidFill>
                  <a:schemeClr val="tx1"/>
                </a:solidFill>
              </a:rPr>
              <a:t>I saw him, I knew there was something wrong.</a:t>
            </a:r>
          </a:p>
        </p:txBody>
      </p:sp>
      <p:sp>
        <p:nvSpPr>
          <p:cNvPr id="58" name="مستطيل 57">
            <a:extLst>
              <a:ext uri="{FF2B5EF4-FFF2-40B4-BE49-F238E27FC236}">
                <a16:creationId xmlns:a16="http://schemas.microsoft.com/office/drawing/2014/main" id="{7D24B176-515B-43B0-9DF4-F0CDD3A665FB}"/>
              </a:ext>
            </a:extLst>
          </p:cNvPr>
          <p:cNvSpPr/>
          <p:nvPr/>
        </p:nvSpPr>
        <p:spPr>
          <a:xfrm>
            <a:off x="2345911" y="1880555"/>
            <a:ext cx="5874454" cy="2618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88900" dir="18900000" sx="101000" sy="101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I brushed the snow off my car </a:t>
            </a:r>
            <a:r>
              <a:rPr lang="en-US" sz="1600" b="1" dirty="0">
                <a:solidFill>
                  <a:srgbClr val="C00000"/>
                </a:solidFill>
              </a:rPr>
              <a:t>before </a:t>
            </a:r>
            <a:r>
              <a:rPr lang="en-US" sz="1600" b="1" dirty="0">
                <a:solidFill>
                  <a:schemeClr val="tx1"/>
                </a:solidFill>
              </a:rPr>
              <a:t>I drove to work.</a:t>
            </a:r>
          </a:p>
        </p:txBody>
      </p:sp>
      <p:sp>
        <p:nvSpPr>
          <p:cNvPr id="59" name="مستطيل 58">
            <a:extLst>
              <a:ext uri="{FF2B5EF4-FFF2-40B4-BE49-F238E27FC236}">
                <a16:creationId xmlns:a16="http://schemas.microsoft.com/office/drawing/2014/main" id="{0BF02B25-2730-4319-A35A-78C03BF6FE0A}"/>
              </a:ext>
            </a:extLst>
          </p:cNvPr>
          <p:cNvSpPr/>
          <p:nvPr/>
        </p:nvSpPr>
        <p:spPr>
          <a:xfrm>
            <a:off x="2345911" y="2320809"/>
            <a:ext cx="5874454" cy="261836"/>
          </a:xfrm>
          <a:prstGeom prst="rect">
            <a:avLst/>
          </a:prstGeom>
          <a:solidFill>
            <a:srgbClr val="8CBEB2"/>
          </a:solidFill>
          <a:ln>
            <a:noFill/>
          </a:ln>
          <a:effectLst>
            <a:outerShdw blurRad="50800" dist="88900" dir="18900000" sx="101000" sy="101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solidFill>
                  <a:srgbClr val="C00000"/>
                </a:solidFill>
              </a:rPr>
              <a:t>After</a:t>
            </a:r>
            <a:r>
              <a:rPr lang="en-US" sz="1600" b="1" dirty="0">
                <a:solidFill>
                  <a:schemeClr val="tx1"/>
                </a:solidFill>
              </a:rPr>
              <a:t> they got married, they bought a house.</a:t>
            </a:r>
          </a:p>
        </p:txBody>
      </p:sp>
      <p:sp>
        <p:nvSpPr>
          <p:cNvPr id="60" name="مستطيل 59">
            <a:extLst>
              <a:ext uri="{FF2B5EF4-FFF2-40B4-BE49-F238E27FC236}">
                <a16:creationId xmlns:a16="http://schemas.microsoft.com/office/drawing/2014/main" id="{F7D68028-8D01-4503-A144-3AD349595007}"/>
              </a:ext>
            </a:extLst>
          </p:cNvPr>
          <p:cNvSpPr/>
          <p:nvPr/>
        </p:nvSpPr>
        <p:spPr>
          <a:xfrm>
            <a:off x="2345911" y="2761063"/>
            <a:ext cx="5874454" cy="261836"/>
          </a:xfrm>
          <a:prstGeom prst="rect">
            <a:avLst/>
          </a:prstGeom>
          <a:solidFill>
            <a:srgbClr val="964B7B"/>
          </a:solidFill>
          <a:ln>
            <a:noFill/>
          </a:ln>
          <a:effectLst>
            <a:outerShdw blurRad="50800" dist="88900" dir="18900000" sx="101000" sy="101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solidFill>
                  <a:schemeClr val="bg1"/>
                </a:solidFill>
              </a:rPr>
              <a:t>I got my job </a:t>
            </a:r>
            <a:r>
              <a:rPr lang="en-US" sz="1600" b="1" dirty="0">
                <a:solidFill>
                  <a:srgbClr val="FF0000"/>
                </a:solidFill>
              </a:rPr>
              <a:t>while</a:t>
            </a:r>
            <a:r>
              <a:rPr lang="en-US" sz="1600" b="1" dirty="0">
                <a:solidFill>
                  <a:schemeClr val="bg1"/>
                </a:solidFill>
              </a:rPr>
              <a:t> I was in college. 	</a:t>
            </a:r>
          </a:p>
        </p:txBody>
      </p:sp>
      <p:sp>
        <p:nvSpPr>
          <p:cNvPr id="61" name="مستطيل 60">
            <a:extLst>
              <a:ext uri="{FF2B5EF4-FFF2-40B4-BE49-F238E27FC236}">
                <a16:creationId xmlns:a16="http://schemas.microsoft.com/office/drawing/2014/main" id="{8870E9FD-2E4E-41F4-BF47-35D07B4E33D6}"/>
              </a:ext>
            </a:extLst>
          </p:cNvPr>
          <p:cNvSpPr/>
          <p:nvPr/>
        </p:nvSpPr>
        <p:spPr>
          <a:xfrm>
            <a:off x="2345911" y="3201317"/>
            <a:ext cx="5874454" cy="261836"/>
          </a:xfrm>
          <a:prstGeom prst="rect">
            <a:avLst/>
          </a:prstGeom>
          <a:solidFill>
            <a:srgbClr val="F1C4BD"/>
          </a:solidFill>
          <a:ln>
            <a:noFill/>
          </a:ln>
          <a:effectLst>
            <a:outerShdw blurRad="50800" dist="88900" dir="18900000" sx="101000" sy="101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I stayed in the office </a:t>
            </a:r>
            <a:r>
              <a:rPr lang="en-US" sz="1600" b="1" dirty="0">
                <a:solidFill>
                  <a:srgbClr val="C00000"/>
                </a:solidFill>
              </a:rPr>
              <a:t>until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>
                <a:solidFill>
                  <a:schemeClr val="tx1"/>
                </a:solidFill>
              </a:rPr>
              <a:t>I finished the report. </a:t>
            </a:r>
            <a:r>
              <a:rPr lang="en-US" sz="1600" b="1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62" name="مستطيل 61">
            <a:extLst>
              <a:ext uri="{FF2B5EF4-FFF2-40B4-BE49-F238E27FC236}">
                <a16:creationId xmlns:a16="http://schemas.microsoft.com/office/drawing/2014/main" id="{EE490C37-D5D4-45D0-91AE-7AE8BC53A4C2}"/>
              </a:ext>
            </a:extLst>
          </p:cNvPr>
          <p:cNvSpPr/>
          <p:nvPr/>
        </p:nvSpPr>
        <p:spPr>
          <a:xfrm>
            <a:off x="2345911" y="3641571"/>
            <a:ext cx="5874454" cy="2618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88900" dir="18900000" sx="101000" sy="101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>
                <a:solidFill>
                  <a:srgbClr val="C00000"/>
                </a:solidFill>
              </a:rPr>
              <a:t>Since</a:t>
            </a:r>
            <a:r>
              <a:rPr lang="en-US" sz="1600" b="1">
                <a:solidFill>
                  <a:schemeClr val="tx1"/>
                </a:solidFill>
              </a:rPr>
              <a:t> he </a:t>
            </a:r>
            <a:r>
              <a:rPr lang="en-US" sz="1600" b="1" dirty="0">
                <a:solidFill>
                  <a:schemeClr val="tx1"/>
                </a:solidFill>
              </a:rPr>
              <a:t>was a boy, he’s lived there.</a:t>
            </a:r>
          </a:p>
        </p:txBody>
      </p:sp>
    </p:spTree>
    <p:extLst>
      <p:ext uri="{BB962C8B-B14F-4D97-AF65-F5344CB8AC3E}">
        <p14:creationId xmlns:p14="http://schemas.microsoft.com/office/powerpoint/2010/main" val="1198303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32000" fill="hold" grpId="0" nodeType="after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8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0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8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1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4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2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6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3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7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4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82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50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5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2" grpId="0" animBg="1"/>
          <p:bldP spid="57" grpId="0" animBg="1"/>
          <p:bldP spid="58" grpId="0" animBg="1"/>
          <p:bldP spid="59" grpId="0" animBg="1"/>
          <p:bldP spid="60" grpId="0" animBg="1"/>
          <p:bldP spid="61" grpId="0" animBg="1"/>
          <p:bldP spid="62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32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0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8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1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4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2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6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3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7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4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82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50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5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2" grpId="0" animBg="1"/>
          <p:bldP spid="57" grpId="0" animBg="1"/>
          <p:bldP spid="58" grpId="0" animBg="1"/>
          <p:bldP spid="59" grpId="0" animBg="1"/>
          <p:bldP spid="60" grpId="0" animBg="1"/>
          <p:bldP spid="61" grpId="0" animBg="1"/>
          <p:bldP spid="62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5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Clientmoji">
            <a:extLst>
              <a:ext uri="{FF2B5EF4-FFF2-40B4-BE49-F238E27FC236}">
                <a16:creationId xmlns:a16="http://schemas.microsoft.com/office/drawing/2014/main" id="{BF0956F0-F700-4EDB-910A-94F4C593F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8641" y="215153"/>
            <a:ext cx="4252909" cy="453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phic 9" descr="Illustration of a purple book character ">
            <a:extLst>
              <a:ext uri="{FF2B5EF4-FFF2-40B4-BE49-F238E27FC236}">
                <a16:creationId xmlns:a16="http://schemas.microsoft.com/office/drawing/2014/main" id="{226EA1AC-30FF-416C-8FB3-4027993E68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7131335" y="3463724"/>
            <a:ext cx="1331514" cy="1544291"/>
          </a:xfrm>
          <a:prstGeom prst="rect">
            <a:avLst/>
          </a:prstGeom>
        </p:spPr>
      </p:pic>
      <p:pic>
        <p:nvPicPr>
          <p:cNvPr id="7" name="Graphic 11" descr="Illustration of a pencil character ">
            <a:extLst>
              <a:ext uri="{FF2B5EF4-FFF2-40B4-BE49-F238E27FC236}">
                <a16:creationId xmlns:a16="http://schemas.microsoft.com/office/drawing/2014/main" id="{646F94AE-DC26-469B-8E33-461EBD35DA2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1077964">
            <a:off x="4359767" y="3414832"/>
            <a:ext cx="866842" cy="1478732"/>
          </a:xfrm>
          <a:prstGeom prst="rect">
            <a:avLst/>
          </a:prstGeom>
        </p:spPr>
      </p:pic>
      <p:sp>
        <p:nvSpPr>
          <p:cNvPr id="8" name="زر الإجراء: &quot;الانتقال للأمام&quot; أو &quot;التالي&quot; 7">
            <a:hlinkClick r:id="rId12" highlightClick="1"/>
            <a:extLst>
              <a:ext uri="{FF2B5EF4-FFF2-40B4-BE49-F238E27FC236}">
                <a16:creationId xmlns:a16="http://schemas.microsoft.com/office/drawing/2014/main" id="{2A164A40-D28C-40D7-9E1F-C1F56450D7E8}"/>
              </a:ext>
            </a:extLst>
          </p:cNvPr>
          <p:cNvSpPr/>
          <p:nvPr/>
        </p:nvSpPr>
        <p:spPr>
          <a:xfrm>
            <a:off x="5319874" y="1579881"/>
            <a:ext cx="1125535" cy="610702"/>
          </a:xfrm>
          <a:prstGeom prst="actionButtonForwardNext">
            <a:avLst/>
          </a:prstGeom>
          <a:solidFill>
            <a:srgbClr val="E89485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Picture 8" descr="مشاهدة صورة المصدر">
            <a:extLst>
              <a:ext uri="{FF2B5EF4-FFF2-40B4-BE49-F238E27FC236}">
                <a16:creationId xmlns:a16="http://schemas.microsoft.com/office/drawing/2014/main" id="{A834CC95-94E8-44F3-99A9-BFEFB27E6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967" y="1791365"/>
            <a:ext cx="1305656" cy="130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868E13B3-5C29-44BE-B517-131763E60930}"/>
              </a:ext>
            </a:extLst>
          </p:cNvPr>
          <p:cNvSpPr/>
          <p:nvPr/>
        </p:nvSpPr>
        <p:spPr>
          <a:xfrm>
            <a:off x="4366900" y="3087969"/>
            <a:ext cx="330731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hlinkClick r:id="rId12"/>
              </a:rPr>
              <a:t>https://wordwall.net/resource/12561850</a:t>
            </a:r>
            <a:endParaRPr lang="en-US" dirty="0">
              <a:solidFill>
                <a:srgbClr val="FF0000"/>
              </a:solidFill>
            </a:endParaRPr>
          </a:p>
          <a:p>
            <a:endParaRPr lang="ar-SA" sz="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923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Table&#10;&#10;Description automatically generated with low confidence">
            <a:extLst>
              <a:ext uri="{FF2B5EF4-FFF2-40B4-BE49-F238E27FC236}">
                <a16:creationId xmlns:a16="http://schemas.microsoft.com/office/drawing/2014/main" id="{B2D497C6-E1FD-484B-84AE-80509C3254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83" y="259271"/>
            <a:ext cx="8868853" cy="4273377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B468753A-DA7A-4AEF-86F2-AF4C2C263A38}"/>
              </a:ext>
            </a:extLst>
          </p:cNvPr>
          <p:cNvSpPr txBox="1"/>
          <p:nvPr/>
        </p:nvSpPr>
        <p:spPr>
          <a:xfrm>
            <a:off x="3960279" y="1384605"/>
            <a:ext cx="883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heard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E228D454-EC4D-4B9B-8D58-DDD2C4256C9E}"/>
              </a:ext>
            </a:extLst>
          </p:cNvPr>
          <p:cNvSpPr txBox="1"/>
          <p:nvPr/>
        </p:nvSpPr>
        <p:spPr>
          <a:xfrm>
            <a:off x="4543666" y="1668861"/>
            <a:ext cx="1318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had seen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E66C303F-7E95-4438-8592-D54811D3F6DD}"/>
              </a:ext>
            </a:extLst>
          </p:cNvPr>
          <p:cNvSpPr txBox="1"/>
          <p:nvPr/>
        </p:nvSpPr>
        <p:spPr>
          <a:xfrm>
            <a:off x="782100" y="1936026"/>
            <a:ext cx="1601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had heard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23B7A3EA-7847-4255-B16B-BA326BC93C33}"/>
              </a:ext>
            </a:extLst>
          </p:cNvPr>
          <p:cNvSpPr txBox="1"/>
          <p:nvPr/>
        </p:nvSpPr>
        <p:spPr>
          <a:xfrm>
            <a:off x="4932211" y="1943710"/>
            <a:ext cx="1039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arrived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9188F3-3B12-494F-A04E-973480835FBC}"/>
              </a:ext>
            </a:extLst>
          </p:cNvPr>
          <p:cNvSpPr txBox="1"/>
          <p:nvPr/>
        </p:nvSpPr>
        <p:spPr>
          <a:xfrm>
            <a:off x="2040474" y="2215393"/>
            <a:ext cx="694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had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CC48C0-FDB9-4C57-B277-AB3ACF5D8651}"/>
              </a:ext>
            </a:extLst>
          </p:cNvPr>
          <p:cNvSpPr txBox="1"/>
          <p:nvPr/>
        </p:nvSpPr>
        <p:spPr>
          <a:xfrm>
            <a:off x="3767361" y="2223896"/>
            <a:ext cx="1481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gathered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685B2E-FC60-4887-94EF-91AF0E5A1BA1}"/>
              </a:ext>
            </a:extLst>
          </p:cNvPr>
          <p:cNvSpPr txBox="1"/>
          <p:nvPr/>
        </p:nvSpPr>
        <p:spPr>
          <a:xfrm>
            <a:off x="746533" y="2496636"/>
            <a:ext cx="1812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had fallen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68AF89-B4C6-47BD-A052-019E56DB936F}"/>
              </a:ext>
            </a:extLst>
          </p:cNvPr>
          <p:cNvSpPr txBox="1"/>
          <p:nvPr/>
        </p:nvSpPr>
        <p:spPr>
          <a:xfrm>
            <a:off x="4734004" y="2496636"/>
            <a:ext cx="832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were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B6AC06-9FA4-403D-BBF7-487E5F47F3AE}"/>
              </a:ext>
            </a:extLst>
          </p:cNvPr>
          <p:cNvSpPr txBox="1"/>
          <p:nvPr/>
        </p:nvSpPr>
        <p:spPr>
          <a:xfrm>
            <a:off x="1231600" y="2780984"/>
            <a:ext cx="694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had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C10618-94ED-4ACA-AA53-CF41788512BE}"/>
              </a:ext>
            </a:extLst>
          </p:cNvPr>
          <p:cNvSpPr txBox="1"/>
          <p:nvPr/>
        </p:nvSpPr>
        <p:spPr>
          <a:xfrm>
            <a:off x="3006630" y="2780984"/>
            <a:ext cx="832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seen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5D12A3-6EBA-4406-ABD1-C01C726873F6}"/>
              </a:ext>
            </a:extLst>
          </p:cNvPr>
          <p:cNvSpPr txBox="1"/>
          <p:nvPr/>
        </p:nvSpPr>
        <p:spPr>
          <a:xfrm>
            <a:off x="986324" y="3049857"/>
            <a:ext cx="1039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called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0DBA58-CCD6-4980-B707-36408EA57617}"/>
              </a:ext>
            </a:extLst>
          </p:cNvPr>
          <p:cNvSpPr txBox="1"/>
          <p:nvPr/>
        </p:nvSpPr>
        <p:spPr>
          <a:xfrm>
            <a:off x="5589252" y="3049857"/>
            <a:ext cx="609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ran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7C3490-E8AC-440C-896E-99C854FDA95F}"/>
              </a:ext>
            </a:extLst>
          </p:cNvPr>
          <p:cNvSpPr txBox="1"/>
          <p:nvPr/>
        </p:nvSpPr>
        <p:spPr>
          <a:xfrm>
            <a:off x="3402049" y="3345889"/>
            <a:ext cx="1655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had thought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87925C-A1FB-4C48-AD6B-27E26136259B}"/>
              </a:ext>
            </a:extLst>
          </p:cNvPr>
          <p:cNvSpPr txBox="1"/>
          <p:nvPr/>
        </p:nvSpPr>
        <p:spPr>
          <a:xfrm>
            <a:off x="3700118" y="3604445"/>
            <a:ext cx="1203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realized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BD39BF-F17F-4E2A-A26D-1FD13FD3824D}"/>
              </a:ext>
            </a:extLst>
          </p:cNvPr>
          <p:cNvSpPr txBox="1"/>
          <p:nvPr/>
        </p:nvSpPr>
        <p:spPr>
          <a:xfrm>
            <a:off x="6588293" y="3605949"/>
            <a:ext cx="904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was</a:t>
            </a:r>
          </a:p>
        </p:txBody>
      </p:sp>
    </p:spTree>
    <p:extLst>
      <p:ext uri="{BB962C8B-B14F-4D97-AF65-F5344CB8AC3E}">
        <p14:creationId xmlns:p14="http://schemas.microsoft.com/office/powerpoint/2010/main" val="300669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CA3D5D7D-F661-440F-89BC-4446E357AB4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185" t="52474" r="18225" b="8582"/>
          <a:stretch/>
        </p:blipFill>
        <p:spPr>
          <a:xfrm>
            <a:off x="186268" y="255917"/>
            <a:ext cx="8763000" cy="2152003"/>
          </a:xfrm>
          <a:prstGeom prst="rect">
            <a:avLst/>
          </a:prstGeom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رابط مستقيم 27">
            <a:extLst>
              <a:ext uri="{FF2B5EF4-FFF2-40B4-BE49-F238E27FC236}">
                <a16:creationId xmlns:a16="http://schemas.microsoft.com/office/drawing/2014/main" id="{EE4B230C-599E-4786-AEBC-1291D8C75BE0}"/>
              </a:ext>
            </a:extLst>
          </p:cNvPr>
          <p:cNvCxnSpPr>
            <a:cxnSpLocks/>
          </p:cNvCxnSpPr>
          <p:nvPr/>
        </p:nvCxnSpPr>
        <p:spPr>
          <a:xfrm>
            <a:off x="281700" y="687012"/>
            <a:ext cx="4788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رابط مستقيم 27">
            <a:extLst>
              <a:ext uri="{FF2B5EF4-FFF2-40B4-BE49-F238E27FC236}">
                <a16:creationId xmlns:a16="http://schemas.microsoft.com/office/drawing/2014/main" id="{952E788A-A6DE-48C1-8D4E-AF4674308F82}"/>
              </a:ext>
            </a:extLst>
          </p:cNvPr>
          <p:cNvCxnSpPr>
            <a:cxnSpLocks/>
          </p:cNvCxnSpPr>
          <p:nvPr/>
        </p:nvCxnSpPr>
        <p:spPr>
          <a:xfrm>
            <a:off x="1310400" y="968952"/>
            <a:ext cx="1728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رابط مستقيم 27">
            <a:extLst>
              <a:ext uri="{FF2B5EF4-FFF2-40B4-BE49-F238E27FC236}">
                <a16:creationId xmlns:a16="http://schemas.microsoft.com/office/drawing/2014/main" id="{2C961BD8-5E8F-44CC-9FB5-D206534FEF94}"/>
              </a:ext>
            </a:extLst>
          </p:cNvPr>
          <p:cNvCxnSpPr>
            <a:cxnSpLocks/>
          </p:cNvCxnSpPr>
          <p:nvPr/>
        </p:nvCxnSpPr>
        <p:spPr>
          <a:xfrm>
            <a:off x="4510800" y="968952"/>
            <a:ext cx="2124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Rectangle: Rounded Corners 28">
            <a:extLst>
              <a:ext uri="{FF2B5EF4-FFF2-40B4-BE49-F238E27FC236}">
                <a16:creationId xmlns:a16="http://schemas.microsoft.com/office/drawing/2014/main" id="{C51033EE-9B73-4992-8229-532BC605F05D}"/>
              </a:ext>
            </a:extLst>
          </p:cNvPr>
          <p:cNvSpPr/>
          <p:nvPr/>
        </p:nvSpPr>
        <p:spPr>
          <a:xfrm>
            <a:off x="247228" y="2438282"/>
            <a:ext cx="2259752" cy="335400"/>
          </a:xfrm>
          <a:prstGeom prst="roundRect">
            <a:avLst/>
          </a:prstGeom>
          <a:solidFill>
            <a:srgbClr val="964B7B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800" b="1" dirty="0"/>
              <a:t>Gradable Adjectives</a:t>
            </a:r>
          </a:p>
        </p:txBody>
      </p:sp>
      <p:sp>
        <p:nvSpPr>
          <p:cNvPr id="13" name="TextBox 26">
            <a:extLst>
              <a:ext uri="{FF2B5EF4-FFF2-40B4-BE49-F238E27FC236}">
                <a16:creationId xmlns:a16="http://schemas.microsoft.com/office/drawing/2014/main" id="{50562618-87B4-41B3-9359-11CD6223ADC6}"/>
              </a:ext>
            </a:extLst>
          </p:cNvPr>
          <p:cNvSpPr txBox="1"/>
          <p:nvPr/>
        </p:nvSpPr>
        <p:spPr>
          <a:xfrm>
            <a:off x="186269" y="2771747"/>
            <a:ext cx="36237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 w="0"/>
                <a:solidFill>
                  <a:srgbClr val="00B0F0"/>
                </a:solidFill>
                <a:latin typeface="+mn-lt"/>
              </a:rPr>
              <a:t>Have comparative or superlative form</a:t>
            </a:r>
          </a:p>
          <a:p>
            <a:r>
              <a:rPr lang="en-US" b="1" dirty="0">
                <a:ln w="0"/>
                <a:solidFill>
                  <a:srgbClr val="00B0F0"/>
                </a:solidFill>
                <a:latin typeface="+mn-lt"/>
              </a:rPr>
              <a:t>Can be qualified by words such as “very” and “quite”</a:t>
            </a:r>
          </a:p>
        </p:txBody>
      </p:sp>
      <p:cxnSp>
        <p:nvCxnSpPr>
          <p:cNvPr id="14" name="رابط مستقيم 27">
            <a:extLst>
              <a:ext uri="{FF2B5EF4-FFF2-40B4-BE49-F238E27FC236}">
                <a16:creationId xmlns:a16="http://schemas.microsoft.com/office/drawing/2014/main" id="{C1D2B90D-5C61-414B-B7D2-3615A9AE3A50}"/>
              </a:ext>
            </a:extLst>
          </p:cNvPr>
          <p:cNvCxnSpPr>
            <a:cxnSpLocks/>
          </p:cNvCxnSpPr>
          <p:nvPr/>
        </p:nvCxnSpPr>
        <p:spPr>
          <a:xfrm>
            <a:off x="1363740" y="1189932"/>
            <a:ext cx="396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رابط مستقيم 27">
            <a:extLst>
              <a:ext uri="{FF2B5EF4-FFF2-40B4-BE49-F238E27FC236}">
                <a16:creationId xmlns:a16="http://schemas.microsoft.com/office/drawing/2014/main" id="{F1752A43-2A4E-41E6-B7A1-6F5AF8C9DD44}"/>
              </a:ext>
            </a:extLst>
          </p:cNvPr>
          <p:cNvCxnSpPr>
            <a:cxnSpLocks/>
          </p:cNvCxnSpPr>
          <p:nvPr/>
        </p:nvCxnSpPr>
        <p:spPr>
          <a:xfrm>
            <a:off x="1340880" y="1327092"/>
            <a:ext cx="396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رابط مستقيم 27">
            <a:extLst>
              <a:ext uri="{FF2B5EF4-FFF2-40B4-BE49-F238E27FC236}">
                <a16:creationId xmlns:a16="http://schemas.microsoft.com/office/drawing/2014/main" id="{56A28308-1B04-4699-BEB9-D7ADE5168346}"/>
              </a:ext>
            </a:extLst>
          </p:cNvPr>
          <p:cNvCxnSpPr>
            <a:cxnSpLocks/>
          </p:cNvCxnSpPr>
          <p:nvPr/>
        </p:nvCxnSpPr>
        <p:spPr>
          <a:xfrm>
            <a:off x="1318020" y="1464252"/>
            <a:ext cx="828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رابط مستقيم 27">
            <a:extLst>
              <a:ext uri="{FF2B5EF4-FFF2-40B4-BE49-F238E27FC236}">
                <a16:creationId xmlns:a16="http://schemas.microsoft.com/office/drawing/2014/main" id="{26630B29-7EC5-4ADD-AB75-4ACDECA94338}"/>
              </a:ext>
            </a:extLst>
          </p:cNvPr>
          <p:cNvCxnSpPr>
            <a:cxnSpLocks/>
          </p:cNvCxnSpPr>
          <p:nvPr/>
        </p:nvCxnSpPr>
        <p:spPr>
          <a:xfrm>
            <a:off x="1333260" y="1601412"/>
            <a:ext cx="396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رابط مستقيم 27">
            <a:extLst>
              <a:ext uri="{FF2B5EF4-FFF2-40B4-BE49-F238E27FC236}">
                <a16:creationId xmlns:a16="http://schemas.microsoft.com/office/drawing/2014/main" id="{91800096-89B9-4262-AB60-7A866A3B6D83}"/>
              </a:ext>
            </a:extLst>
          </p:cNvPr>
          <p:cNvCxnSpPr>
            <a:cxnSpLocks/>
          </p:cNvCxnSpPr>
          <p:nvPr/>
        </p:nvCxnSpPr>
        <p:spPr>
          <a:xfrm>
            <a:off x="1325640" y="1753812"/>
            <a:ext cx="288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" name="TextBox 26">
            <a:extLst>
              <a:ext uri="{FF2B5EF4-FFF2-40B4-BE49-F238E27FC236}">
                <a16:creationId xmlns:a16="http://schemas.microsoft.com/office/drawing/2014/main" id="{ADB4843F-C0A6-455C-8135-CB4CAE1F53BB}"/>
              </a:ext>
            </a:extLst>
          </p:cNvPr>
          <p:cNvSpPr txBox="1"/>
          <p:nvPr/>
        </p:nvSpPr>
        <p:spPr>
          <a:xfrm>
            <a:off x="186268" y="3435884"/>
            <a:ext cx="3623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 w="0"/>
                <a:solidFill>
                  <a:srgbClr val="E484B4"/>
                </a:solidFill>
                <a:latin typeface="+mn-lt"/>
              </a:rPr>
              <a:t>used with very, quite, rather, fairly, really, extremely</a:t>
            </a:r>
          </a:p>
        </p:txBody>
      </p:sp>
      <p:pic>
        <p:nvPicPr>
          <p:cNvPr id="1026" name="Picture 2" descr="نتيجة الصورة لـ gradable and non-gradable adjectives">
            <a:extLst>
              <a:ext uri="{FF2B5EF4-FFF2-40B4-BE49-F238E27FC236}">
                <a16:creationId xmlns:a16="http://schemas.microsoft.com/office/drawing/2014/main" id="{ECF8A904-E7C5-4919-91B5-0FF35B5FC6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66"/>
          <a:stretch/>
        </p:blipFill>
        <p:spPr bwMode="auto">
          <a:xfrm>
            <a:off x="7387811" y="2407920"/>
            <a:ext cx="1634268" cy="223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26">
            <a:extLst>
              <a:ext uri="{FF2B5EF4-FFF2-40B4-BE49-F238E27FC236}">
                <a16:creationId xmlns:a16="http://schemas.microsoft.com/office/drawing/2014/main" id="{D87F3E2E-80CC-4106-BB30-4F7C382D6FCB}"/>
              </a:ext>
            </a:extLst>
          </p:cNvPr>
          <p:cNvSpPr txBox="1"/>
          <p:nvPr/>
        </p:nvSpPr>
        <p:spPr>
          <a:xfrm>
            <a:off x="186268" y="3976428"/>
            <a:ext cx="1573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 w="0"/>
                <a:solidFill>
                  <a:srgbClr val="8CBEB2"/>
                </a:solidFill>
                <a:latin typeface="+mn-lt"/>
              </a:rPr>
              <a:t>It’s </a:t>
            </a:r>
            <a:r>
              <a:rPr lang="en-US" b="1" dirty="0">
                <a:ln w="0"/>
                <a:solidFill>
                  <a:srgbClr val="E484B4"/>
                </a:solidFill>
                <a:latin typeface="+mn-lt"/>
              </a:rPr>
              <a:t>very</a:t>
            </a:r>
            <a:r>
              <a:rPr lang="en-US" b="1" dirty="0">
                <a:ln w="0"/>
                <a:solidFill>
                  <a:srgbClr val="8CBEB2"/>
                </a:solidFill>
                <a:latin typeface="+mn-lt"/>
              </a:rPr>
              <a:t> </a:t>
            </a:r>
            <a:r>
              <a:rPr lang="en-US" b="1" dirty="0">
                <a:ln w="0"/>
                <a:solidFill>
                  <a:srgbClr val="0070C0"/>
                </a:solidFill>
                <a:latin typeface="+mn-lt"/>
              </a:rPr>
              <a:t>cold</a:t>
            </a:r>
            <a:r>
              <a:rPr lang="en-US" b="1" dirty="0">
                <a:ln w="0"/>
                <a:solidFill>
                  <a:srgbClr val="8CBEB2"/>
                </a:solidFill>
                <a:latin typeface="+mn-lt"/>
              </a:rPr>
              <a:t>.</a:t>
            </a:r>
          </a:p>
        </p:txBody>
      </p:sp>
      <p:sp>
        <p:nvSpPr>
          <p:cNvPr id="21" name="TextBox 26">
            <a:extLst>
              <a:ext uri="{FF2B5EF4-FFF2-40B4-BE49-F238E27FC236}">
                <a16:creationId xmlns:a16="http://schemas.microsoft.com/office/drawing/2014/main" id="{B2F1F2C7-966E-4122-92B4-3403FD5CB9C5}"/>
              </a:ext>
            </a:extLst>
          </p:cNvPr>
          <p:cNvSpPr txBox="1"/>
          <p:nvPr/>
        </p:nvSpPr>
        <p:spPr>
          <a:xfrm>
            <a:off x="186268" y="4257892"/>
            <a:ext cx="1959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 w="0"/>
                <a:solidFill>
                  <a:srgbClr val="8CBEB2"/>
                </a:solidFill>
                <a:latin typeface="+mn-lt"/>
              </a:rPr>
              <a:t>He’s </a:t>
            </a:r>
            <a:r>
              <a:rPr lang="en-US" b="1" dirty="0">
                <a:ln w="0"/>
                <a:solidFill>
                  <a:srgbClr val="E484B4"/>
                </a:solidFill>
                <a:latin typeface="+mn-lt"/>
              </a:rPr>
              <a:t>quite</a:t>
            </a:r>
            <a:r>
              <a:rPr lang="en-US" b="1" dirty="0">
                <a:ln w="0"/>
                <a:solidFill>
                  <a:srgbClr val="8CBEB2"/>
                </a:solidFill>
                <a:latin typeface="+mn-lt"/>
              </a:rPr>
              <a:t> </a:t>
            </a:r>
            <a:r>
              <a:rPr lang="en-US" b="1" dirty="0">
                <a:ln w="0"/>
                <a:solidFill>
                  <a:srgbClr val="0070C0"/>
                </a:solidFill>
                <a:latin typeface="+mn-lt"/>
              </a:rPr>
              <a:t>hungry</a:t>
            </a:r>
            <a:r>
              <a:rPr lang="en-US" b="1" dirty="0">
                <a:ln w="0"/>
                <a:solidFill>
                  <a:srgbClr val="8CBEB2"/>
                </a:solidFill>
                <a:latin typeface="+mn-lt"/>
              </a:rPr>
              <a:t>.</a:t>
            </a:r>
          </a:p>
        </p:txBody>
      </p:sp>
      <p:sp>
        <p:nvSpPr>
          <p:cNvPr id="22" name="Rectangle: Rounded Corners 28">
            <a:extLst>
              <a:ext uri="{FF2B5EF4-FFF2-40B4-BE49-F238E27FC236}">
                <a16:creationId xmlns:a16="http://schemas.microsoft.com/office/drawing/2014/main" id="{D8FA3021-BFF3-4744-877D-E9CEF2DFEB1F}"/>
              </a:ext>
            </a:extLst>
          </p:cNvPr>
          <p:cNvSpPr/>
          <p:nvPr/>
        </p:nvSpPr>
        <p:spPr>
          <a:xfrm>
            <a:off x="3825040" y="2439536"/>
            <a:ext cx="2857699" cy="335400"/>
          </a:xfrm>
          <a:prstGeom prst="roundRect">
            <a:avLst/>
          </a:prstGeom>
          <a:solidFill>
            <a:srgbClr val="964B7B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800" b="1" dirty="0"/>
              <a:t>Non-Gradable Adjectives</a:t>
            </a:r>
          </a:p>
        </p:txBody>
      </p:sp>
      <p:sp>
        <p:nvSpPr>
          <p:cNvPr id="23" name="TextBox 26">
            <a:extLst>
              <a:ext uri="{FF2B5EF4-FFF2-40B4-BE49-F238E27FC236}">
                <a16:creationId xmlns:a16="http://schemas.microsoft.com/office/drawing/2014/main" id="{46EE173D-BBE8-4B47-81DF-F9B8CB466252}"/>
              </a:ext>
            </a:extLst>
          </p:cNvPr>
          <p:cNvSpPr txBox="1"/>
          <p:nvPr/>
        </p:nvSpPr>
        <p:spPr>
          <a:xfrm>
            <a:off x="3764082" y="2773001"/>
            <a:ext cx="39092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 w="0"/>
                <a:solidFill>
                  <a:srgbClr val="00B0F0"/>
                </a:solidFill>
                <a:latin typeface="+mn-lt"/>
              </a:rPr>
              <a:t>Don’t have comparative or superlative form</a:t>
            </a:r>
          </a:p>
          <a:p>
            <a:r>
              <a:rPr lang="en-US" b="1" dirty="0">
                <a:ln w="0"/>
                <a:solidFill>
                  <a:srgbClr val="00B0F0"/>
                </a:solidFill>
                <a:latin typeface="+mn-lt"/>
              </a:rPr>
              <a:t>Can’t be qualified by words such as “very” and “quite”</a:t>
            </a:r>
          </a:p>
        </p:txBody>
      </p:sp>
      <p:sp>
        <p:nvSpPr>
          <p:cNvPr id="24" name="TextBox 26">
            <a:extLst>
              <a:ext uri="{FF2B5EF4-FFF2-40B4-BE49-F238E27FC236}">
                <a16:creationId xmlns:a16="http://schemas.microsoft.com/office/drawing/2014/main" id="{80E0A9F8-8533-4EC7-BB42-57AE43F0EDEE}"/>
              </a:ext>
            </a:extLst>
          </p:cNvPr>
          <p:cNvSpPr txBox="1"/>
          <p:nvPr/>
        </p:nvSpPr>
        <p:spPr>
          <a:xfrm>
            <a:off x="3764080" y="3437138"/>
            <a:ext cx="38406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 w="0"/>
                <a:solidFill>
                  <a:srgbClr val="E484B4"/>
                </a:solidFill>
                <a:latin typeface="+mn-lt"/>
              </a:rPr>
              <a:t>used with absolutely, completely or really </a:t>
            </a:r>
          </a:p>
        </p:txBody>
      </p:sp>
      <p:sp>
        <p:nvSpPr>
          <p:cNvPr id="25" name="TextBox 26">
            <a:extLst>
              <a:ext uri="{FF2B5EF4-FFF2-40B4-BE49-F238E27FC236}">
                <a16:creationId xmlns:a16="http://schemas.microsoft.com/office/drawing/2014/main" id="{B0D5BC09-B117-4D8A-8604-6532034CAD3E}"/>
              </a:ext>
            </a:extLst>
          </p:cNvPr>
          <p:cNvSpPr txBox="1"/>
          <p:nvPr/>
        </p:nvSpPr>
        <p:spPr>
          <a:xfrm>
            <a:off x="3764080" y="3977682"/>
            <a:ext cx="3193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 w="0"/>
                <a:solidFill>
                  <a:srgbClr val="8CBEB2"/>
                </a:solidFill>
                <a:latin typeface="+mn-lt"/>
              </a:rPr>
              <a:t>It’s </a:t>
            </a:r>
            <a:r>
              <a:rPr lang="en-US" b="1" dirty="0">
                <a:ln w="0"/>
                <a:solidFill>
                  <a:srgbClr val="E484B4"/>
                </a:solidFill>
                <a:latin typeface="+mn-lt"/>
              </a:rPr>
              <a:t>absolutely</a:t>
            </a:r>
            <a:r>
              <a:rPr lang="en-US" b="1" dirty="0">
                <a:ln w="0"/>
                <a:solidFill>
                  <a:srgbClr val="8CBEB2"/>
                </a:solidFill>
                <a:latin typeface="+mn-lt"/>
              </a:rPr>
              <a:t> </a:t>
            </a:r>
            <a:r>
              <a:rPr lang="en-US" b="1" dirty="0">
                <a:ln w="0"/>
                <a:solidFill>
                  <a:srgbClr val="0070C0"/>
                </a:solidFill>
                <a:latin typeface="+mn-lt"/>
              </a:rPr>
              <a:t>freezing</a:t>
            </a:r>
            <a:r>
              <a:rPr lang="en-US" b="1" dirty="0">
                <a:ln w="0"/>
                <a:solidFill>
                  <a:srgbClr val="8CBEB2"/>
                </a:solidFill>
                <a:latin typeface="+mn-lt"/>
              </a:rPr>
              <a:t> outside.</a:t>
            </a:r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id="{68690828-E3A1-42F3-B485-1EB8D2F3536F}"/>
              </a:ext>
            </a:extLst>
          </p:cNvPr>
          <p:cNvSpPr txBox="1"/>
          <p:nvPr/>
        </p:nvSpPr>
        <p:spPr>
          <a:xfrm>
            <a:off x="3764080" y="4259146"/>
            <a:ext cx="31396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 w="0"/>
                <a:solidFill>
                  <a:srgbClr val="8CBEB2"/>
                </a:solidFill>
                <a:latin typeface="+mn-lt"/>
              </a:rPr>
              <a:t>The food was </a:t>
            </a:r>
            <a:r>
              <a:rPr lang="en-US" b="1" dirty="0">
                <a:ln w="0"/>
                <a:solidFill>
                  <a:srgbClr val="E484B4"/>
                </a:solidFill>
                <a:latin typeface="+mn-lt"/>
              </a:rPr>
              <a:t>really</a:t>
            </a:r>
            <a:r>
              <a:rPr lang="en-US" b="1" dirty="0">
                <a:ln w="0"/>
                <a:solidFill>
                  <a:srgbClr val="8CBEB2"/>
                </a:solidFill>
                <a:latin typeface="+mn-lt"/>
              </a:rPr>
              <a:t> </a:t>
            </a:r>
            <a:r>
              <a:rPr lang="en-US" b="1" dirty="0">
                <a:ln w="0"/>
                <a:solidFill>
                  <a:srgbClr val="0070C0"/>
                </a:solidFill>
                <a:latin typeface="+mn-lt"/>
              </a:rPr>
              <a:t>delicious</a:t>
            </a:r>
            <a:r>
              <a:rPr lang="en-US" b="1" dirty="0">
                <a:ln w="0"/>
                <a:solidFill>
                  <a:srgbClr val="8CBEB2"/>
                </a:solidFill>
                <a:latin typeface="+mn-lt"/>
              </a:rPr>
              <a:t>.</a:t>
            </a:r>
          </a:p>
        </p:txBody>
      </p:sp>
      <p:cxnSp>
        <p:nvCxnSpPr>
          <p:cNvPr id="27" name="رابط مستقيم 27">
            <a:extLst>
              <a:ext uri="{FF2B5EF4-FFF2-40B4-BE49-F238E27FC236}">
                <a16:creationId xmlns:a16="http://schemas.microsoft.com/office/drawing/2014/main" id="{F35060C5-F95C-457D-818F-8DCAD20C5689}"/>
              </a:ext>
            </a:extLst>
          </p:cNvPr>
          <p:cNvCxnSpPr>
            <a:cxnSpLocks/>
          </p:cNvCxnSpPr>
          <p:nvPr/>
        </p:nvCxnSpPr>
        <p:spPr>
          <a:xfrm>
            <a:off x="4540033" y="1189932"/>
            <a:ext cx="648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رابط مستقيم 27">
            <a:extLst>
              <a:ext uri="{FF2B5EF4-FFF2-40B4-BE49-F238E27FC236}">
                <a16:creationId xmlns:a16="http://schemas.microsoft.com/office/drawing/2014/main" id="{7AF518B8-8986-4678-B322-7EEF2E441863}"/>
              </a:ext>
            </a:extLst>
          </p:cNvPr>
          <p:cNvCxnSpPr>
            <a:cxnSpLocks/>
          </p:cNvCxnSpPr>
          <p:nvPr/>
        </p:nvCxnSpPr>
        <p:spPr>
          <a:xfrm>
            <a:off x="4517173" y="1327092"/>
            <a:ext cx="648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رابط مستقيم 27">
            <a:extLst>
              <a:ext uri="{FF2B5EF4-FFF2-40B4-BE49-F238E27FC236}">
                <a16:creationId xmlns:a16="http://schemas.microsoft.com/office/drawing/2014/main" id="{76BC0E17-1662-4A02-B7F6-BCE995500943}"/>
              </a:ext>
            </a:extLst>
          </p:cNvPr>
          <p:cNvCxnSpPr>
            <a:cxnSpLocks/>
          </p:cNvCxnSpPr>
          <p:nvPr/>
        </p:nvCxnSpPr>
        <p:spPr>
          <a:xfrm>
            <a:off x="4494313" y="1464252"/>
            <a:ext cx="792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0" name="رابط مستقيم 27">
            <a:extLst>
              <a:ext uri="{FF2B5EF4-FFF2-40B4-BE49-F238E27FC236}">
                <a16:creationId xmlns:a16="http://schemas.microsoft.com/office/drawing/2014/main" id="{5986C1C3-8A01-4FD5-9B9A-B75FC26D0A5B}"/>
              </a:ext>
            </a:extLst>
          </p:cNvPr>
          <p:cNvCxnSpPr>
            <a:cxnSpLocks/>
          </p:cNvCxnSpPr>
          <p:nvPr/>
        </p:nvCxnSpPr>
        <p:spPr>
          <a:xfrm>
            <a:off x="4509553" y="1601412"/>
            <a:ext cx="288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1" name="رابط مستقيم 27">
            <a:extLst>
              <a:ext uri="{FF2B5EF4-FFF2-40B4-BE49-F238E27FC236}">
                <a16:creationId xmlns:a16="http://schemas.microsoft.com/office/drawing/2014/main" id="{F0E80FB3-C61D-4592-BAB8-525D3C1F8D63}"/>
              </a:ext>
            </a:extLst>
          </p:cNvPr>
          <p:cNvCxnSpPr>
            <a:cxnSpLocks/>
          </p:cNvCxnSpPr>
          <p:nvPr/>
        </p:nvCxnSpPr>
        <p:spPr>
          <a:xfrm>
            <a:off x="4501933" y="1753812"/>
            <a:ext cx="648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2" name="مستطيل: زوايا مستديرة 26">
            <a:extLst>
              <a:ext uri="{FF2B5EF4-FFF2-40B4-BE49-F238E27FC236}">
                <a16:creationId xmlns:a16="http://schemas.microsoft.com/office/drawing/2014/main" id="{9B3C1FF3-EC92-4B92-B879-1C06242E82D0}"/>
              </a:ext>
            </a:extLst>
          </p:cNvPr>
          <p:cNvSpPr/>
          <p:nvPr/>
        </p:nvSpPr>
        <p:spPr>
          <a:xfrm>
            <a:off x="718035" y="1882344"/>
            <a:ext cx="3564000" cy="144000"/>
          </a:xfrm>
          <a:prstGeom prst="roundRect">
            <a:avLst/>
          </a:prstGeom>
          <a:solidFill>
            <a:srgbClr val="92D05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: زوايا مستديرة 26">
            <a:extLst>
              <a:ext uri="{FF2B5EF4-FFF2-40B4-BE49-F238E27FC236}">
                <a16:creationId xmlns:a16="http://schemas.microsoft.com/office/drawing/2014/main" id="{625240C4-CD3F-4625-9F8D-5E896C668606}"/>
              </a:ext>
            </a:extLst>
          </p:cNvPr>
          <p:cNvSpPr/>
          <p:nvPr/>
        </p:nvSpPr>
        <p:spPr>
          <a:xfrm>
            <a:off x="4352566" y="1882344"/>
            <a:ext cx="4248000" cy="144000"/>
          </a:xfrm>
          <a:prstGeom prst="roundRect">
            <a:avLst/>
          </a:prstGeom>
          <a:solidFill>
            <a:srgbClr val="E484B4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ستطيل: زوايا مستديرة 26">
            <a:extLst>
              <a:ext uri="{FF2B5EF4-FFF2-40B4-BE49-F238E27FC236}">
                <a16:creationId xmlns:a16="http://schemas.microsoft.com/office/drawing/2014/main" id="{5BD52869-AEEB-4435-BC94-7FCDF9F864F7}"/>
              </a:ext>
            </a:extLst>
          </p:cNvPr>
          <p:cNvSpPr/>
          <p:nvPr/>
        </p:nvSpPr>
        <p:spPr>
          <a:xfrm>
            <a:off x="689618" y="2056725"/>
            <a:ext cx="7596000" cy="144000"/>
          </a:xfrm>
          <a:prstGeom prst="roundRect">
            <a:avLst/>
          </a:prstGeom>
          <a:solidFill>
            <a:srgbClr val="E484B4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65522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2" presetClass="entr" presetSubtype="1" accel="32000" fill="hold" grpId="0" nodeType="after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21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22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1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9" presetID="2" presetClass="entr" presetSubtype="1" accel="32000" fill="hold" grpId="0" nodeType="after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81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82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7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8" fill="hold">
                          <p:stCondLst>
                            <p:cond delay="indefinite"/>
                          </p:stCondLst>
                          <p:childTnLst>
                            <p:par>
                              <p:cTn id="8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2" dur="500"/>
                                            <p:tgtEl>
                                              <p:spTgt spid="2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8" fill="hold">
                          <p:stCondLst>
                            <p:cond delay="indefinite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3" fill="hold">
                          <p:stCondLst>
                            <p:cond delay="indefinite"/>
                          </p:stCondLst>
                          <p:childTnLst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8" fill="hold">
                          <p:stCondLst>
                            <p:cond delay="indefinite"/>
                          </p:stCondLst>
                          <p:childTnLst>
                            <p:par>
                              <p:cTn id="1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0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2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3" fill="hold">
                          <p:stCondLst>
                            <p:cond delay="indefinite"/>
                          </p:stCondLst>
                          <p:childTnLst>
                            <p:par>
                              <p:cTn id="1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8" fill="hold">
                          <p:stCondLst>
                            <p:cond delay="indefinite"/>
                          </p:stCondLst>
                          <p:childTnLst>
                            <p:par>
                              <p:cTn id="1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3" fill="hold">
                          <p:stCondLst>
                            <p:cond delay="indefinite"/>
                          </p:stCondLst>
                          <p:childTnLst>
                            <p:par>
                              <p:cTn id="1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8" fill="hold">
                          <p:stCondLst>
                            <p:cond delay="indefinite"/>
                          </p:stCondLst>
                          <p:childTnLst>
                            <p:par>
                              <p:cTn id="1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3" fill="hold">
                          <p:stCondLst>
                            <p:cond delay="indefinite"/>
                          </p:stCondLst>
                          <p:childTnLst>
                            <p:par>
                              <p:cTn id="1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7" dur="500"/>
                                            <p:tgtEl>
                                              <p:spTgt spid="10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8" fill="hold">
                          <p:stCondLst>
                            <p:cond delay="indefinite"/>
                          </p:stCondLst>
                          <p:childTnLst>
                            <p:par>
                              <p:cTn id="1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2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3" fill="hold">
                          <p:stCondLst>
                            <p:cond delay="indefinite"/>
                          </p:stCondLst>
                          <p:childTnLst>
                            <p:par>
                              <p:cTn id="1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8" fill="hold">
                          <p:stCondLst>
                            <p:cond delay="indefinite"/>
                          </p:stCondLst>
                          <p:childTnLst>
                            <p:par>
                              <p:cTn id="1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2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3" grpId="0" build="p"/>
          <p:bldP spid="19" grpId="0"/>
          <p:bldP spid="20" grpId="0"/>
          <p:bldP spid="21" grpId="0"/>
          <p:bldP spid="22" grpId="0" animBg="1"/>
          <p:bldP spid="23" grpId="0" build="p"/>
          <p:bldP spid="24" grpId="0"/>
          <p:bldP spid="25" grpId="0"/>
          <p:bldP spid="26" grpId="0"/>
          <p:bldP spid="32" grpId="0" animBg="1"/>
          <p:bldP spid="35" grpId="0" animBg="1"/>
          <p:bldP spid="36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2" presetClass="entr" presetSubtype="1" accel="32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1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9" presetID="2" presetClass="entr" presetSubtype="1" accel="32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7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8" fill="hold">
                          <p:stCondLst>
                            <p:cond delay="indefinite"/>
                          </p:stCondLst>
                          <p:childTnLst>
                            <p:par>
                              <p:cTn id="8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2" dur="500"/>
                                            <p:tgtEl>
                                              <p:spTgt spid="2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8" fill="hold">
                          <p:stCondLst>
                            <p:cond delay="indefinite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3" fill="hold">
                          <p:stCondLst>
                            <p:cond delay="indefinite"/>
                          </p:stCondLst>
                          <p:childTnLst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8" fill="hold">
                          <p:stCondLst>
                            <p:cond delay="indefinite"/>
                          </p:stCondLst>
                          <p:childTnLst>
                            <p:par>
                              <p:cTn id="1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0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2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3" fill="hold">
                          <p:stCondLst>
                            <p:cond delay="indefinite"/>
                          </p:stCondLst>
                          <p:childTnLst>
                            <p:par>
                              <p:cTn id="1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8" fill="hold">
                          <p:stCondLst>
                            <p:cond delay="indefinite"/>
                          </p:stCondLst>
                          <p:childTnLst>
                            <p:par>
                              <p:cTn id="1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3" fill="hold">
                          <p:stCondLst>
                            <p:cond delay="indefinite"/>
                          </p:stCondLst>
                          <p:childTnLst>
                            <p:par>
                              <p:cTn id="1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8" fill="hold">
                          <p:stCondLst>
                            <p:cond delay="indefinite"/>
                          </p:stCondLst>
                          <p:childTnLst>
                            <p:par>
                              <p:cTn id="1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3" fill="hold">
                          <p:stCondLst>
                            <p:cond delay="indefinite"/>
                          </p:stCondLst>
                          <p:childTnLst>
                            <p:par>
                              <p:cTn id="1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7" dur="500"/>
                                            <p:tgtEl>
                                              <p:spTgt spid="10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8" fill="hold">
                          <p:stCondLst>
                            <p:cond delay="indefinite"/>
                          </p:stCondLst>
                          <p:childTnLst>
                            <p:par>
                              <p:cTn id="1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2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3" fill="hold">
                          <p:stCondLst>
                            <p:cond delay="indefinite"/>
                          </p:stCondLst>
                          <p:childTnLst>
                            <p:par>
                              <p:cTn id="1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8" fill="hold">
                          <p:stCondLst>
                            <p:cond delay="indefinite"/>
                          </p:stCondLst>
                          <p:childTnLst>
                            <p:par>
                              <p:cTn id="1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2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3" grpId="0" build="p"/>
          <p:bldP spid="19" grpId="0"/>
          <p:bldP spid="20" grpId="0"/>
          <p:bldP spid="21" grpId="0"/>
          <p:bldP spid="22" grpId="0" animBg="1"/>
          <p:bldP spid="23" grpId="0" build="p"/>
          <p:bldP spid="24" grpId="0"/>
          <p:bldP spid="25" grpId="0"/>
          <p:bldP spid="26" grpId="0"/>
          <p:bldP spid="32" grpId="0" animBg="1"/>
          <p:bldP spid="35" grpId="0" animBg="1"/>
          <p:bldP spid="36" grpId="0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solidFill>
              <a:srgbClr val="827F75"/>
            </a:solidFill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326E723B-EC58-422F-B8A2-7C6C573BAF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18" y="175260"/>
            <a:ext cx="4629868" cy="4437821"/>
          </a:xfrm>
          <a:prstGeom prst="rect">
            <a:avLst/>
          </a:prstGeom>
          <a:solidFill>
            <a:srgbClr val="E484B4"/>
          </a:solidFill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مستطيل: زوايا مستديرة 23">
            <a:extLst>
              <a:ext uri="{FF2B5EF4-FFF2-40B4-BE49-F238E27FC236}">
                <a16:creationId xmlns:a16="http://schemas.microsoft.com/office/drawing/2014/main" id="{9E787B40-D510-4C40-936C-BB5EB1EE7332}"/>
              </a:ext>
            </a:extLst>
          </p:cNvPr>
          <p:cNvSpPr/>
          <p:nvPr/>
        </p:nvSpPr>
        <p:spPr>
          <a:xfrm>
            <a:off x="374369" y="1225048"/>
            <a:ext cx="693756" cy="218698"/>
          </a:xfrm>
          <a:prstGeom prst="roundRect">
            <a:avLst/>
          </a:prstGeom>
          <a:solidFill>
            <a:srgbClr val="E484B4">
              <a:alpha val="44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: زوايا مستديرة 23">
            <a:extLst>
              <a:ext uri="{FF2B5EF4-FFF2-40B4-BE49-F238E27FC236}">
                <a16:creationId xmlns:a16="http://schemas.microsoft.com/office/drawing/2014/main" id="{67E1DCB8-C16D-4A2A-9707-B98DBBFFA155}"/>
              </a:ext>
            </a:extLst>
          </p:cNvPr>
          <p:cNvSpPr/>
          <p:nvPr/>
        </p:nvSpPr>
        <p:spPr>
          <a:xfrm>
            <a:off x="374369" y="1527566"/>
            <a:ext cx="693756" cy="218698"/>
          </a:xfrm>
          <a:prstGeom prst="roundRect">
            <a:avLst/>
          </a:prstGeom>
          <a:solidFill>
            <a:srgbClr val="E484B4">
              <a:alpha val="44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: زوايا مستديرة 23">
            <a:extLst>
              <a:ext uri="{FF2B5EF4-FFF2-40B4-BE49-F238E27FC236}">
                <a16:creationId xmlns:a16="http://schemas.microsoft.com/office/drawing/2014/main" id="{2D18BF03-98B5-4CD0-A178-72A558601173}"/>
              </a:ext>
            </a:extLst>
          </p:cNvPr>
          <p:cNvSpPr/>
          <p:nvPr/>
        </p:nvSpPr>
        <p:spPr>
          <a:xfrm>
            <a:off x="374369" y="1868184"/>
            <a:ext cx="693756" cy="218698"/>
          </a:xfrm>
          <a:prstGeom prst="roundRect">
            <a:avLst/>
          </a:prstGeom>
          <a:solidFill>
            <a:srgbClr val="E484B4">
              <a:alpha val="44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: زوايا مستديرة 23">
            <a:extLst>
              <a:ext uri="{FF2B5EF4-FFF2-40B4-BE49-F238E27FC236}">
                <a16:creationId xmlns:a16="http://schemas.microsoft.com/office/drawing/2014/main" id="{E6D8852F-C0EC-4708-A762-8825DFEE23DB}"/>
              </a:ext>
            </a:extLst>
          </p:cNvPr>
          <p:cNvSpPr/>
          <p:nvPr/>
        </p:nvSpPr>
        <p:spPr>
          <a:xfrm>
            <a:off x="315728" y="2184801"/>
            <a:ext cx="826278" cy="218698"/>
          </a:xfrm>
          <a:prstGeom prst="roundRect">
            <a:avLst/>
          </a:prstGeom>
          <a:solidFill>
            <a:srgbClr val="E484B4">
              <a:alpha val="44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: زوايا مستديرة 23">
            <a:extLst>
              <a:ext uri="{FF2B5EF4-FFF2-40B4-BE49-F238E27FC236}">
                <a16:creationId xmlns:a16="http://schemas.microsoft.com/office/drawing/2014/main" id="{6D0A2B0F-8835-4CE8-854A-CA41A4B1023A}"/>
              </a:ext>
            </a:extLst>
          </p:cNvPr>
          <p:cNvSpPr/>
          <p:nvPr/>
        </p:nvSpPr>
        <p:spPr>
          <a:xfrm>
            <a:off x="374369" y="2483040"/>
            <a:ext cx="693756" cy="218698"/>
          </a:xfrm>
          <a:prstGeom prst="roundRect">
            <a:avLst/>
          </a:prstGeom>
          <a:solidFill>
            <a:srgbClr val="E484B4">
              <a:alpha val="44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: زوايا مستديرة 23">
            <a:extLst>
              <a:ext uri="{FF2B5EF4-FFF2-40B4-BE49-F238E27FC236}">
                <a16:creationId xmlns:a16="http://schemas.microsoft.com/office/drawing/2014/main" id="{00D09EDD-9BE3-480D-BA3D-33E4255AFB8C}"/>
              </a:ext>
            </a:extLst>
          </p:cNvPr>
          <p:cNvSpPr/>
          <p:nvPr/>
        </p:nvSpPr>
        <p:spPr>
          <a:xfrm>
            <a:off x="374369" y="2816744"/>
            <a:ext cx="693756" cy="218698"/>
          </a:xfrm>
          <a:prstGeom prst="roundRect">
            <a:avLst/>
          </a:prstGeom>
          <a:solidFill>
            <a:srgbClr val="E484B4">
              <a:alpha val="44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: زوايا مستديرة 23">
            <a:extLst>
              <a:ext uri="{FF2B5EF4-FFF2-40B4-BE49-F238E27FC236}">
                <a16:creationId xmlns:a16="http://schemas.microsoft.com/office/drawing/2014/main" id="{CB858309-3085-4863-854E-1BDA0BD24182}"/>
              </a:ext>
            </a:extLst>
          </p:cNvPr>
          <p:cNvSpPr/>
          <p:nvPr/>
        </p:nvSpPr>
        <p:spPr>
          <a:xfrm>
            <a:off x="374369" y="3139071"/>
            <a:ext cx="693756" cy="218698"/>
          </a:xfrm>
          <a:prstGeom prst="roundRect">
            <a:avLst/>
          </a:prstGeom>
          <a:solidFill>
            <a:srgbClr val="E484B4">
              <a:alpha val="44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: زوايا مستديرة 23">
            <a:extLst>
              <a:ext uri="{FF2B5EF4-FFF2-40B4-BE49-F238E27FC236}">
                <a16:creationId xmlns:a16="http://schemas.microsoft.com/office/drawing/2014/main" id="{57E2C30A-38A1-4B09-88BB-7A056627FC1B}"/>
              </a:ext>
            </a:extLst>
          </p:cNvPr>
          <p:cNvSpPr/>
          <p:nvPr/>
        </p:nvSpPr>
        <p:spPr>
          <a:xfrm>
            <a:off x="374369" y="3481013"/>
            <a:ext cx="693756" cy="218698"/>
          </a:xfrm>
          <a:prstGeom prst="roundRect">
            <a:avLst/>
          </a:prstGeom>
          <a:solidFill>
            <a:srgbClr val="E484B4">
              <a:alpha val="44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: زوايا مستديرة 23">
            <a:extLst>
              <a:ext uri="{FF2B5EF4-FFF2-40B4-BE49-F238E27FC236}">
                <a16:creationId xmlns:a16="http://schemas.microsoft.com/office/drawing/2014/main" id="{1DC554E3-AFA1-44D8-BFFC-8FF52F83537D}"/>
              </a:ext>
            </a:extLst>
          </p:cNvPr>
          <p:cNvSpPr/>
          <p:nvPr/>
        </p:nvSpPr>
        <p:spPr>
          <a:xfrm>
            <a:off x="374369" y="3783531"/>
            <a:ext cx="693756" cy="218698"/>
          </a:xfrm>
          <a:prstGeom prst="roundRect">
            <a:avLst/>
          </a:prstGeom>
          <a:solidFill>
            <a:srgbClr val="E484B4">
              <a:alpha val="44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: زوايا مستديرة 23">
            <a:extLst>
              <a:ext uri="{FF2B5EF4-FFF2-40B4-BE49-F238E27FC236}">
                <a16:creationId xmlns:a16="http://schemas.microsoft.com/office/drawing/2014/main" id="{2BE18628-384A-4AF7-B1C6-7D14605765C9}"/>
              </a:ext>
            </a:extLst>
          </p:cNvPr>
          <p:cNvSpPr/>
          <p:nvPr/>
        </p:nvSpPr>
        <p:spPr>
          <a:xfrm>
            <a:off x="374369" y="4086049"/>
            <a:ext cx="693756" cy="218698"/>
          </a:xfrm>
          <a:prstGeom prst="roundRect">
            <a:avLst/>
          </a:prstGeom>
          <a:solidFill>
            <a:srgbClr val="E484B4">
              <a:alpha val="44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: زوايا مستديرة 23">
            <a:extLst>
              <a:ext uri="{FF2B5EF4-FFF2-40B4-BE49-F238E27FC236}">
                <a16:creationId xmlns:a16="http://schemas.microsoft.com/office/drawing/2014/main" id="{B74798A0-8636-4BEA-BC5B-6B07FCC897A7}"/>
              </a:ext>
            </a:extLst>
          </p:cNvPr>
          <p:cNvSpPr/>
          <p:nvPr/>
        </p:nvSpPr>
        <p:spPr>
          <a:xfrm>
            <a:off x="2706752" y="1382871"/>
            <a:ext cx="693756" cy="218698"/>
          </a:xfrm>
          <a:prstGeom prst="roundRect">
            <a:avLst/>
          </a:prstGeom>
          <a:solidFill>
            <a:srgbClr val="E484B4">
              <a:alpha val="44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: زوايا مستديرة 23">
            <a:extLst>
              <a:ext uri="{FF2B5EF4-FFF2-40B4-BE49-F238E27FC236}">
                <a16:creationId xmlns:a16="http://schemas.microsoft.com/office/drawing/2014/main" id="{CE85AC41-7198-4277-907C-45B0D901F887}"/>
              </a:ext>
            </a:extLst>
          </p:cNvPr>
          <p:cNvSpPr/>
          <p:nvPr/>
        </p:nvSpPr>
        <p:spPr>
          <a:xfrm>
            <a:off x="2706752" y="1724663"/>
            <a:ext cx="693756" cy="218698"/>
          </a:xfrm>
          <a:prstGeom prst="roundRect">
            <a:avLst/>
          </a:prstGeom>
          <a:solidFill>
            <a:srgbClr val="E484B4">
              <a:alpha val="44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: زوايا مستديرة 23">
            <a:extLst>
              <a:ext uri="{FF2B5EF4-FFF2-40B4-BE49-F238E27FC236}">
                <a16:creationId xmlns:a16="http://schemas.microsoft.com/office/drawing/2014/main" id="{1AC8236E-B324-4144-AD62-30F3EA4ECEFC}"/>
              </a:ext>
            </a:extLst>
          </p:cNvPr>
          <p:cNvSpPr/>
          <p:nvPr/>
        </p:nvSpPr>
        <p:spPr>
          <a:xfrm>
            <a:off x="2706752" y="2041463"/>
            <a:ext cx="693756" cy="218698"/>
          </a:xfrm>
          <a:prstGeom prst="roundRect">
            <a:avLst/>
          </a:prstGeom>
          <a:solidFill>
            <a:srgbClr val="E484B4">
              <a:alpha val="44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23">
            <a:extLst>
              <a:ext uri="{FF2B5EF4-FFF2-40B4-BE49-F238E27FC236}">
                <a16:creationId xmlns:a16="http://schemas.microsoft.com/office/drawing/2014/main" id="{09FBA4E8-962B-4943-B7C2-6F017D64B82E}"/>
              </a:ext>
            </a:extLst>
          </p:cNvPr>
          <p:cNvSpPr/>
          <p:nvPr/>
        </p:nvSpPr>
        <p:spPr>
          <a:xfrm>
            <a:off x="2706752" y="2381123"/>
            <a:ext cx="693756" cy="218698"/>
          </a:xfrm>
          <a:prstGeom prst="roundRect">
            <a:avLst/>
          </a:prstGeom>
          <a:solidFill>
            <a:srgbClr val="E484B4">
              <a:alpha val="44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23">
            <a:extLst>
              <a:ext uri="{FF2B5EF4-FFF2-40B4-BE49-F238E27FC236}">
                <a16:creationId xmlns:a16="http://schemas.microsoft.com/office/drawing/2014/main" id="{BD672354-C6A9-43CE-83C6-F4BA02B2419F}"/>
              </a:ext>
            </a:extLst>
          </p:cNvPr>
          <p:cNvSpPr/>
          <p:nvPr/>
        </p:nvSpPr>
        <p:spPr>
          <a:xfrm>
            <a:off x="2706752" y="2704623"/>
            <a:ext cx="693756" cy="218698"/>
          </a:xfrm>
          <a:prstGeom prst="roundRect">
            <a:avLst/>
          </a:prstGeom>
          <a:solidFill>
            <a:srgbClr val="E484B4">
              <a:alpha val="44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3">
            <a:extLst>
              <a:ext uri="{FF2B5EF4-FFF2-40B4-BE49-F238E27FC236}">
                <a16:creationId xmlns:a16="http://schemas.microsoft.com/office/drawing/2014/main" id="{1B093839-066B-4D36-9B86-B320E2F85870}"/>
              </a:ext>
            </a:extLst>
          </p:cNvPr>
          <p:cNvSpPr/>
          <p:nvPr/>
        </p:nvSpPr>
        <p:spPr>
          <a:xfrm>
            <a:off x="2706752" y="3037864"/>
            <a:ext cx="693756" cy="218698"/>
          </a:xfrm>
          <a:prstGeom prst="roundRect">
            <a:avLst/>
          </a:prstGeom>
          <a:solidFill>
            <a:srgbClr val="E484B4">
              <a:alpha val="44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3">
            <a:extLst>
              <a:ext uri="{FF2B5EF4-FFF2-40B4-BE49-F238E27FC236}">
                <a16:creationId xmlns:a16="http://schemas.microsoft.com/office/drawing/2014/main" id="{2DD6A38E-3D48-4E90-9ED0-197836D65202}"/>
              </a:ext>
            </a:extLst>
          </p:cNvPr>
          <p:cNvSpPr/>
          <p:nvPr/>
        </p:nvSpPr>
        <p:spPr>
          <a:xfrm>
            <a:off x="2693500" y="3383097"/>
            <a:ext cx="693756" cy="218698"/>
          </a:xfrm>
          <a:prstGeom prst="roundRect">
            <a:avLst/>
          </a:prstGeom>
          <a:solidFill>
            <a:srgbClr val="E484B4">
              <a:alpha val="44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B293ACB2-78A4-40AB-8EA2-AC80B821B918}"/>
              </a:ext>
            </a:extLst>
          </p:cNvPr>
          <p:cNvSpPr/>
          <p:nvPr/>
        </p:nvSpPr>
        <p:spPr>
          <a:xfrm>
            <a:off x="2693500" y="3707727"/>
            <a:ext cx="693756" cy="218698"/>
          </a:xfrm>
          <a:prstGeom prst="roundRect">
            <a:avLst/>
          </a:prstGeom>
          <a:solidFill>
            <a:srgbClr val="E484B4">
              <a:alpha val="44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1AFBA7F4-84E3-4436-A668-A4ABDCE27165}"/>
              </a:ext>
            </a:extLst>
          </p:cNvPr>
          <p:cNvSpPr/>
          <p:nvPr/>
        </p:nvSpPr>
        <p:spPr>
          <a:xfrm>
            <a:off x="2689522" y="4030864"/>
            <a:ext cx="693756" cy="218698"/>
          </a:xfrm>
          <a:prstGeom prst="roundRect">
            <a:avLst/>
          </a:prstGeom>
          <a:solidFill>
            <a:srgbClr val="E484B4">
              <a:alpha val="44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988AD02F-153F-4D19-9C38-CA25D016B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320" y="739140"/>
            <a:ext cx="4146822" cy="387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79967C22-E3A8-49F2-8264-DD709040AADA}"/>
              </a:ext>
            </a:extLst>
          </p:cNvPr>
          <p:cNvSpPr/>
          <p:nvPr/>
        </p:nvSpPr>
        <p:spPr>
          <a:xfrm>
            <a:off x="5125595" y="266408"/>
            <a:ext cx="3581429" cy="338554"/>
          </a:xfrm>
          <a:prstGeom prst="rect">
            <a:avLst/>
          </a:prstGeom>
          <a:solidFill>
            <a:srgbClr val="827F75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Gradable and Non-Gradable Adverbs</a:t>
            </a:r>
            <a:endParaRPr lang="ar-SA" sz="1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011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5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زر الإجراء: &quot;الانتقال للأمام&quot; أو &quot;التالي&quot; 5">
            <a:hlinkClick r:id="rId7" highlightClick="1"/>
            <a:extLst>
              <a:ext uri="{FF2B5EF4-FFF2-40B4-BE49-F238E27FC236}">
                <a16:creationId xmlns:a16="http://schemas.microsoft.com/office/drawing/2014/main" id="{CC89BD43-09B4-4335-A2E0-E0F64391FF4D}"/>
              </a:ext>
            </a:extLst>
          </p:cNvPr>
          <p:cNvSpPr/>
          <p:nvPr/>
        </p:nvSpPr>
        <p:spPr>
          <a:xfrm>
            <a:off x="1931976" y="1759840"/>
            <a:ext cx="1125535" cy="610702"/>
          </a:xfrm>
          <a:prstGeom prst="actionButtonForwardNext">
            <a:avLst/>
          </a:prstGeom>
          <a:solidFill>
            <a:srgbClr val="E89485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Picture 8" descr="مشاهدة صورة المصدر">
            <a:extLst>
              <a:ext uri="{FF2B5EF4-FFF2-40B4-BE49-F238E27FC236}">
                <a16:creationId xmlns:a16="http://schemas.microsoft.com/office/drawing/2014/main" id="{C2293808-C2D7-4E27-8605-A7150FC25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069" y="1971324"/>
            <a:ext cx="1305656" cy="130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AE77EA19-5B9A-4E43-9C4D-875EAC71E5A8}"/>
              </a:ext>
            </a:extLst>
          </p:cNvPr>
          <p:cNvSpPr txBox="1"/>
          <p:nvPr/>
        </p:nvSpPr>
        <p:spPr>
          <a:xfrm>
            <a:off x="794958" y="3520820"/>
            <a:ext cx="44552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https://wordwall.net/resource/12621913</a:t>
            </a:r>
            <a:endParaRPr lang="en-US" dirty="0"/>
          </a:p>
          <a:p>
            <a:endParaRPr lang="ar-SA" dirty="0"/>
          </a:p>
        </p:txBody>
      </p:sp>
      <p:pic>
        <p:nvPicPr>
          <p:cNvPr id="10" name="Picture 6" descr="Clientmoji">
            <a:extLst>
              <a:ext uri="{FF2B5EF4-FFF2-40B4-BE49-F238E27FC236}">
                <a16:creationId xmlns:a16="http://schemas.microsoft.com/office/drawing/2014/main" id="{2E3DD0C7-8652-40A4-B699-5196621AC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264" y="396240"/>
            <a:ext cx="3017520" cy="435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04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7" name="Google Shape;87;p14">
            <a:extLst>
              <a:ext uri="{FF2B5EF4-FFF2-40B4-BE49-F238E27FC236}">
                <a16:creationId xmlns:a16="http://schemas.microsoft.com/office/drawing/2014/main" id="{9906A6BF-E2D5-4611-867B-48B7A182C4D1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8" name="مربع نص 4">
            <a:extLst>
              <a:ext uri="{FF2B5EF4-FFF2-40B4-BE49-F238E27FC236}">
                <a16:creationId xmlns:a16="http://schemas.microsoft.com/office/drawing/2014/main" id="{F63FF509-1E46-4230-9EED-537542488042}"/>
              </a:ext>
            </a:extLst>
          </p:cNvPr>
          <p:cNvSpPr txBox="1"/>
          <p:nvPr/>
        </p:nvSpPr>
        <p:spPr>
          <a:xfrm>
            <a:off x="498807" y="285700"/>
            <a:ext cx="5489634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/>
              <a:t>Open your </a:t>
            </a:r>
            <a:r>
              <a:rPr lang="en-US" sz="24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Student’s book</a:t>
            </a:r>
            <a:r>
              <a:rPr lang="en-US" sz="2400" b="1" dirty="0"/>
              <a:t> page: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65</a:t>
            </a:r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4" name="Picture 2" descr="A person wearing a mask&#10;&#10;Description automatically generated">
            <a:extLst>
              <a:ext uri="{FF2B5EF4-FFF2-40B4-BE49-F238E27FC236}">
                <a16:creationId xmlns:a16="http://schemas.microsoft.com/office/drawing/2014/main" id="{318DE279-DE09-454F-A93B-F691F7A9D56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374691" y="1749566"/>
            <a:ext cx="3052815" cy="3052815"/>
          </a:xfrm>
          <a:prstGeom prst="rect">
            <a:avLst/>
          </a:prstGeom>
        </p:spPr>
      </p:pic>
      <p:pic>
        <p:nvPicPr>
          <p:cNvPr id="25" name="Picture 2" descr="مشاهدة صورة المصدر">
            <a:extLst>
              <a:ext uri="{FF2B5EF4-FFF2-40B4-BE49-F238E27FC236}">
                <a16:creationId xmlns:a16="http://schemas.microsoft.com/office/drawing/2014/main" id="{56A4D0BB-4590-4CB8-8CB8-4C0E367208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0D72500-77AB-4136-9191-423A12E0B72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94" y="751116"/>
            <a:ext cx="709850" cy="95663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D0DF6652-9C04-4A96-88F3-5A5568E1D9F9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9022" y="875581"/>
            <a:ext cx="2152357" cy="275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791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16" name="Google Shape;116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33800" y="309850"/>
            <a:ext cx="4138200" cy="322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2" name="Graphic 7" descr="Illustration of a blue bag of school supplies character ">
            <a:extLst>
              <a:ext uri="{FF2B5EF4-FFF2-40B4-BE49-F238E27FC236}">
                <a16:creationId xmlns:a16="http://schemas.microsoft.com/office/drawing/2014/main" id="{B6969643-0EA7-4106-9194-906B672D608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185999" y="3735894"/>
            <a:ext cx="1530664" cy="1053306"/>
          </a:xfrm>
          <a:prstGeom prst="rect">
            <a:avLst/>
          </a:prstGeom>
        </p:spPr>
      </p:pic>
      <p:pic>
        <p:nvPicPr>
          <p:cNvPr id="3" name="Graphic 11" descr="Illustration of a pencil character ">
            <a:extLst>
              <a:ext uri="{FF2B5EF4-FFF2-40B4-BE49-F238E27FC236}">
                <a16:creationId xmlns:a16="http://schemas.microsoft.com/office/drawing/2014/main" id="{097E16DB-6555-401C-BAD3-DCED70F4271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1077964">
            <a:off x="948575" y="3581081"/>
            <a:ext cx="720251" cy="1263785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837473B0-CC2E-450A-ABE3-18F120FF3D39}">
                <a1611:picAttrSrcUrl xmlns:a1611="http://schemas.microsoft.com/office/drawing/2016/11/main" r:id="rId21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4" name="Google Shape;87;p14">
            <a:extLst>
              <a:ext uri="{FF2B5EF4-FFF2-40B4-BE49-F238E27FC236}">
                <a16:creationId xmlns:a16="http://schemas.microsoft.com/office/drawing/2014/main" id="{F6CF4161-8576-4694-87FF-46B4DA4D2F06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26" name="Picture 2" descr="مشاهدة صورة المصدر">
            <a:extLst>
              <a:ext uri="{FF2B5EF4-FFF2-40B4-BE49-F238E27FC236}">
                <a16:creationId xmlns:a16="http://schemas.microsoft.com/office/drawing/2014/main" id="{8F0C0442-BDD5-442F-8233-07885C1370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lientmoji">
            <a:extLst>
              <a:ext uri="{FF2B5EF4-FFF2-40B4-BE49-F238E27FC236}">
                <a16:creationId xmlns:a16="http://schemas.microsoft.com/office/drawing/2014/main" id="{1D2D06A3-BCC7-46BC-8127-2B7E5C4DB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504" y="-33776"/>
            <a:ext cx="3347136" cy="384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2D0E9188-78AD-4536-887B-D181DF6E656E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94" y="751116"/>
            <a:ext cx="709850" cy="95663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B2215E1-FD73-45BF-B8F0-5353DD5826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13" y="185862"/>
            <a:ext cx="8805560" cy="4340418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/>
        </p:spPr>
      </p:pic>
      <p:cxnSp>
        <p:nvCxnSpPr>
          <p:cNvPr id="13" name="رابط مستقيم 27">
            <a:extLst>
              <a:ext uri="{FF2B5EF4-FFF2-40B4-BE49-F238E27FC236}">
                <a16:creationId xmlns:a16="http://schemas.microsoft.com/office/drawing/2014/main" id="{8B6DFD2C-46C2-425D-936F-ECF69AE5D689}"/>
              </a:ext>
            </a:extLst>
          </p:cNvPr>
          <p:cNvCxnSpPr>
            <a:cxnSpLocks/>
          </p:cNvCxnSpPr>
          <p:nvPr/>
        </p:nvCxnSpPr>
        <p:spPr>
          <a:xfrm>
            <a:off x="403620" y="633672"/>
            <a:ext cx="4536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رابط مستقيم 27">
            <a:extLst>
              <a:ext uri="{FF2B5EF4-FFF2-40B4-BE49-F238E27FC236}">
                <a16:creationId xmlns:a16="http://schemas.microsoft.com/office/drawing/2014/main" id="{2F9C59AA-E731-4B21-95B3-0D1C6D8A469C}"/>
              </a:ext>
            </a:extLst>
          </p:cNvPr>
          <p:cNvCxnSpPr>
            <a:cxnSpLocks/>
          </p:cNvCxnSpPr>
          <p:nvPr/>
        </p:nvCxnSpPr>
        <p:spPr>
          <a:xfrm>
            <a:off x="411240" y="877512"/>
            <a:ext cx="6912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رابط مستقيم 27">
            <a:extLst>
              <a:ext uri="{FF2B5EF4-FFF2-40B4-BE49-F238E27FC236}">
                <a16:creationId xmlns:a16="http://schemas.microsoft.com/office/drawing/2014/main" id="{CD4D3F4E-4E40-460F-A92D-3767E6DDF27E}"/>
              </a:ext>
            </a:extLst>
          </p:cNvPr>
          <p:cNvCxnSpPr>
            <a:cxnSpLocks/>
          </p:cNvCxnSpPr>
          <p:nvPr/>
        </p:nvCxnSpPr>
        <p:spPr>
          <a:xfrm>
            <a:off x="396000" y="1045152"/>
            <a:ext cx="1260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رابط مستقيم 27">
            <a:extLst>
              <a:ext uri="{FF2B5EF4-FFF2-40B4-BE49-F238E27FC236}">
                <a16:creationId xmlns:a16="http://schemas.microsoft.com/office/drawing/2014/main" id="{CC7B5CFE-5CAD-449A-A6BE-22747261BE95}"/>
              </a:ext>
            </a:extLst>
          </p:cNvPr>
          <p:cNvCxnSpPr>
            <a:cxnSpLocks/>
          </p:cNvCxnSpPr>
          <p:nvPr/>
        </p:nvCxnSpPr>
        <p:spPr>
          <a:xfrm>
            <a:off x="396000" y="1342332"/>
            <a:ext cx="1008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رابط مستقيم 27">
            <a:extLst>
              <a:ext uri="{FF2B5EF4-FFF2-40B4-BE49-F238E27FC236}">
                <a16:creationId xmlns:a16="http://schemas.microsoft.com/office/drawing/2014/main" id="{C50D69EF-C20A-46AA-A6F6-215C2C62C19C}"/>
              </a:ext>
            </a:extLst>
          </p:cNvPr>
          <p:cNvCxnSpPr>
            <a:cxnSpLocks/>
          </p:cNvCxnSpPr>
          <p:nvPr/>
        </p:nvCxnSpPr>
        <p:spPr>
          <a:xfrm>
            <a:off x="396000" y="2355792"/>
            <a:ext cx="900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رابط مستقيم 27">
            <a:extLst>
              <a:ext uri="{FF2B5EF4-FFF2-40B4-BE49-F238E27FC236}">
                <a16:creationId xmlns:a16="http://schemas.microsoft.com/office/drawing/2014/main" id="{E47DC977-8164-41E5-B4C7-DEE2100AA2FB}"/>
              </a:ext>
            </a:extLst>
          </p:cNvPr>
          <p:cNvCxnSpPr>
            <a:cxnSpLocks/>
          </p:cNvCxnSpPr>
          <p:nvPr/>
        </p:nvCxnSpPr>
        <p:spPr>
          <a:xfrm>
            <a:off x="411240" y="3148272"/>
            <a:ext cx="792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982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l="5788" b="25222"/>
          <a:stretch/>
        </p:blipFill>
        <p:spPr>
          <a:xfrm>
            <a:off x="-106680" y="-243840"/>
            <a:ext cx="979932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587240"/>
            <a:ext cx="3514375" cy="8051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DDACEAC9-BE0C-46DD-9FA5-AD10455F88A6}"/>
              </a:ext>
            </a:extLst>
          </p:cNvPr>
          <p:cNvSpPr txBox="1"/>
          <p:nvPr/>
        </p:nvSpPr>
        <p:spPr>
          <a:xfrm>
            <a:off x="3192747" y="166147"/>
            <a:ext cx="1791078" cy="369332"/>
          </a:xfrm>
          <a:prstGeom prst="rect">
            <a:avLst/>
          </a:prstGeom>
          <a:solidFill>
            <a:srgbClr val="8D437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Present Facts</a:t>
            </a:r>
            <a:endParaRPr lang="ar-SA" sz="1800" dirty="0">
              <a:solidFill>
                <a:schemeClr val="bg1"/>
              </a:solidFill>
            </a:endParaRPr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9F700B43-42A6-4E54-884F-49A5CD82EDDE}"/>
              </a:ext>
            </a:extLst>
          </p:cNvPr>
          <p:cNvSpPr/>
          <p:nvPr/>
        </p:nvSpPr>
        <p:spPr>
          <a:xfrm>
            <a:off x="159715" y="537863"/>
            <a:ext cx="500887" cy="433190"/>
          </a:xfrm>
          <a:prstGeom prst="ellipse">
            <a:avLst/>
          </a:prstGeom>
          <a:solidFill>
            <a:srgbClr val="A620B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200" b="1" dirty="0"/>
          </a:p>
        </p:txBody>
      </p:sp>
      <p:sp>
        <p:nvSpPr>
          <p:cNvPr id="10" name="مربع نص 17">
            <a:extLst>
              <a:ext uri="{FF2B5EF4-FFF2-40B4-BE49-F238E27FC236}">
                <a16:creationId xmlns:a16="http://schemas.microsoft.com/office/drawing/2014/main" id="{CE7550A5-2AB6-4740-BDDE-79DA358B47E6}"/>
              </a:ext>
            </a:extLst>
          </p:cNvPr>
          <p:cNvSpPr txBox="1"/>
          <p:nvPr/>
        </p:nvSpPr>
        <p:spPr>
          <a:xfrm>
            <a:off x="94732" y="600569"/>
            <a:ext cx="765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Form</a:t>
            </a: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2CF09F05-B28C-46E6-942A-8B332EF30E44}"/>
              </a:ext>
            </a:extLst>
          </p:cNvPr>
          <p:cNvSpPr txBox="1"/>
          <p:nvPr/>
        </p:nvSpPr>
        <p:spPr>
          <a:xfrm>
            <a:off x="838933" y="990979"/>
            <a:ext cx="41934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AC1496"/>
                </a:solidFill>
                <a:cs typeface="Times New Roman" panose="02020603050405020304" pitchFamily="18" charset="0"/>
              </a:rPr>
              <a:t>If </a:t>
            </a:r>
            <a:r>
              <a:rPr lang="en-US" b="1" dirty="0">
                <a:solidFill>
                  <a:srgbClr val="00B0F0"/>
                </a:solidFill>
                <a:cs typeface="Times New Roman" panose="02020603050405020304" pitchFamily="18" charset="0"/>
              </a:rPr>
              <a:t>you drop a stone</a:t>
            </a:r>
            <a:r>
              <a:rPr lang="en-US" b="1" dirty="0">
                <a:solidFill>
                  <a:srgbClr val="E484B4"/>
                </a:solidFill>
                <a:cs typeface="Times New Roman" panose="02020603050405020304" pitchFamily="18" charset="0"/>
              </a:rPr>
              <a:t>,</a:t>
            </a:r>
            <a:r>
              <a:rPr lang="en-US" b="1" dirty="0">
                <a:solidFill>
                  <a:srgbClr val="AC1496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92D050"/>
                </a:solidFill>
                <a:cs typeface="Times New Roman" panose="02020603050405020304" pitchFamily="18" charset="0"/>
              </a:rPr>
              <a:t>it falls down.</a:t>
            </a:r>
          </a:p>
        </p:txBody>
      </p: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AEDC40B3-2C3E-453C-86C0-3DDCF07A04AA}"/>
              </a:ext>
            </a:extLst>
          </p:cNvPr>
          <p:cNvSpPr/>
          <p:nvPr/>
        </p:nvSpPr>
        <p:spPr>
          <a:xfrm>
            <a:off x="182097" y="1037517"/>
            <a:ext cx="516731" cy="433190"/>
          </a:xfrm>
          <a:prstGeom prst="ellips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200" b="1" dirty="0"/>
          </a:p>
        </p:txBody>
      </p:sp>
      <p:sp>
        <p:nvSpPr>
          <p:cNvPr id="16" name="مربع نص 17">
            <a:extLst>
              <a:ext uri="{FF2B5EF4-FFF2-40B4-BE49-F238E27FC236}">
                <a16:creationId xmlns:a16="http://schemas.microsoft.com/office/drawing/2014/main" id="{AB41F787-32C3-46CC-8CC1-957D79354CEB}"/>
              </a:ext>
            </a:extLst>
          </p:cNvPr>
          <p:cNvSpPr txBox="1"/>
          <p:nvPr/>
        </p:nvSpPr>
        <p:spPr>
          <a:xfrm>
            <a:off x="209761" y="1084443"/>
            <a:ext cx="465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e.g.</a:t>
            </a:r>
          </a:p>
        </p:txBody>
      </p:sp>
      <p:sp>
        <p:nvSpPr>
          <p:cNvPr id="47" name="مربع نص 17">
            <a:extLst>
              <a:ext uri="{FF2B5EF4-FFF2-40B4-BE49-F238E27FC236}">
                <a16:creationId xmlns:a16="http://schemas.microsoft.com/office/drawing/2014/main" id="{F0516B67-06A9-4F3B-88D4-C64CB972BA5A}"/>
              </a:ext>
            </a:extLst>
          </p:cNvPr>
          <p:cNvSpPr txBox="1"/>
          <p:nvPr/>
        </p:nvSpPr>
        <p:spPr>
          <a:xfrm>
            <a:off x="812773" y="590132"/>
            <a:ext cx="466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</a:rPr>
              <a:t>If</a:t>
            </a:r>
            <a:r>
              <a:rPr lang="en-US" sz="1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endParaRPr lang="en-US" sz="18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8" name="مربع نص 17">
            <a:extLst>
              <a:ext uri="{FF2B5EF4-FFF2-40B4-BE49-F238E27FC236}">
                <a16:creationId xmlns:a16="http://schemas.microsoft.com/office/drawing/2014/main" id="{985F2C27-BEA8-4E59-9E1B-60A4FB1FC91D}"/>
              </a:ext>
            </a:extLst>
          </p:cNvPr>
          <p:cNvSpPr txBox="1"/>
          <p:nvPr/>
        </p:nvSpPr>
        <p:spPr>
          <a:xfrm>
            <a:off x="1169554" y="583556"/>
            <a:ext cx="357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AC1496"/>
                </a:solidFill>
                <a:latin typeface="+mn-lt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49" name="مربع نص 17">
            <a:extLst>
              <a:ext uri="{FF2B5EF4-FFF2-40B4-BE49-F238E27FC236}">
                <a16:creationId xmlns:a16="http://schemas.microsoft.com/office/drawing/2014/main" id="{3F656F56-222D-41DC-B88A-3470F5761B63}"/>
              </a:ext>
            </a:extLst>
          </p:cNvPr>
          <p:cNvSpPr txBox="1"/>
          <p:nvPr/>
        </p:nvSpPr>
        <p:spPr>
          <a:xfrm>
            <a:off x="1558756" y="581230"/>
            <a:ext cx="2175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Present Simple</a:t>
            </a:r>
          </a:p>
        </p:txBody>
      </p:sp>
      <p:sp>
        <p:nvSpPr>
          <p:cNvPr id="50" name="مربع نص 17">
            <a:extLst>
              <a:ext uri="{FF2B5EF4-FFF2-40B4-BE49-F238E27FC236}">
                <a16:creationId xmlns:a16="http://schemas.microsoft.com/office/drawing/2014/main" id="{353D112D-3BF2-454A-BB8B-D82A032625D3}"/>
              </a:ext>
            </a:extLst>
          </p:cNvPr>
          <p:cNvSpPr txBox="1"/>
          <p:nvPr/>
        </p:nvSpPr>
        <p:spPr>
          <a:xfrm>
            <a:off x="3341691" y="574110"/>
            <a:ext cx="41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51" name="مربع نص 17">
            <a:extLst>
              <a:ext uri="{FF2B5EF4-FFF2-40B4-BE49-F238E27FC236}">
                <a16:creationId xmlns:a16="http://schemas.microsoft.com/office/drawing/2014/main" id="{75D6F16F-44C7-4C82-81CB-06EEA8A06C6A}"/>
              </a:ext>
            </a:extLst>
          </p:cNvPr>
          <p:cNvSpPr txBox="1"/>
          <p:nvPr/>
        </p:nvSpPr>
        <p:spPr>
          <a:xfrm>
            <a:off x="3703320" y="581230"/>
            <a:ext cx="769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6DD9"/>
                </a:solidFill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4EC93A94-DD97-4CDF-A5D6-51FEAE52A7F2}"/>
              </a:ext>
            </a:extLst>
          </p:cNvPr>
          <p:cNvSpPr txBox="1"/>
          <p:nvPr/>
        </p:nvSpPr>
        <p:spPr>
          <a:xfrm>
            <a:off x="842277" y="1232184"/>
            <a:ext cx="34166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AC1496"/>
                </a:solidFill>
                <a:cs typeface="Times New Roman" panose="02020603050405020304" pitchFamily="18" charset="0"/>
              </a:rPr>
              <a:t>When </a:t>
            </a:r>
            <a:r>
              <a:rPr lang="en-US" b="1" dirty="0">
                <a:solidFill>
                  <a:srgbClr val="00B0F0"/>
                </a:solidFill>
                <a:cs typeface="Times New Roman" panose="02020603050405020304" pitchFamily="18" charset="0"/>
              </a:rPr>
              <a:t>you drop a stone</a:t>
            </a:r>
            <a:r>
              <a:rPr lang="en-US" b="1" dirty="0">
                <a:solidFill>
                  <a:srgbClr val="E484B4"/>
                </a:solidFill>
                <a:cs typeface="Times New Roman" panose="02020603050405020304" pitchFamily="18" charset="0"/>
              </a:rPr>
              <a:t>,</a:t>
            </a:r>
            <a:r>
              <a:rPr lang="en-US" b="1" dirty="0">
                <a:solidFill>
                  <a:srgbClr val="AC1496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92D050"/>
                </a:solidFill>
                <a:cs typeface="Times New Roman" panose="02020603050405020304" pitchFamily="18" charset="0"/>
              </a:rPr>
              <a:t>it falls down.</a:t>
            </a:r>
          </a:p>
        </p:txBody>
      </p:sp>
      <p:sp>
        <p:nvSpPr>
          <p:cNvPr id="34" name="مربع نص 17">
            <a:extLst>
              <a:ext uri="{FF2B5EF4-FFF2-40B4-BE49-F238E27FC236}">
                <a16:creationId xmlns:a16="http://schemas.microsoft.com/office/drawing/2014/main" id="{D1043CDA-9C82-46CB-956D-FDDE5947CDA2}"/>
              </a:ext>
            </a:extLst>
          </p:cNvPr>
          <p:cNvSpPr txBox="1"/>
          <p:nvPr/>
        </p:nvSpPr>
        <p:spPr>
          <a:xfrm>
            <a:off x="3970332" y="583012"/>
            <a:ext cx="41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37" name="مربع نص 17">
            <a:extLst>
              <a:ext uri="{FF2B5EF4-FFF2-40B4-BE49-F238E27FC236}">
                <a16:creationId xmlns:a16="http://schemas.microsoft.com/office/drawing/2014/main" id="{B1BC53B6-2DCC-4AC8-9C4C-5F5DF20DE893}"/>
              </a:ext>
            </a:extLst>
          </p:cNvPr>
          <p:cNvSpPr txBox="1"/>
          <p:nvPr/>
        </p:nvSpPr>
        <p:spPr>
          <a:xfrm>
            <a:off x="4314413" y="590132"/>
            <a:ext cx="2904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92D050"/>
                </a:solidFill>
                <a:cs typeface="Times New Roman" panose="02020603050405020304" pitchFamily="18" charset="0"/>
              </a:rPr>
              <a:t>Present Simple</a:t>
            </a:r>
          </a:p>
        </p:txBody>
      </p: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484A5C49-0F49-4A43-B820-35309DC93945}"/>
              </a:ext>
            </a:extLst>
          </p:cNvPr>
          <p:cNvGrpSpPr/>
          <p:nvPr/>
        </p:nvGrpSpPr>
        <p:grpSpPr>
          <a:xfrm>
            <a:off x="6651633" y="320538"/>
            <a:ext cx="2322775" cy="874080"/>
            <a:chOff x="6651633" y="320538"/>
            <a:chExt cx="2322775" cy="874080"/>
          </a:xfrm>
        </p:grpSpPr>
        <p:sp>
          <p:nvSpPr>
            <p:cNvPr id="44" name="مربع نص 43">
              <a:extLst>
                <a:ext uri="{FF2B5EF4-FFF2-40B4-BE49-F238E27FC236}">
                  <a16:creationId xmlns:a16="http://schemas.microsoft.com/office/drawing/2014/main" id="{3F50298A-E130-44DF-96FA-BC79984BABE5}"/>
                </a:ext>
              </a:extLst>
            </p:cNvPr>
            <p:cNvSpPr txBox="1"/>
            <p:nvPr/>
          </p:nvSpPr>
          <p:spPr>
            <a:xfrm>
              <a:off x="6944794" y="320538"/>
              <a:ext cx="2029614" cy="830997"/>
            </a:xfrm>
            <a:prstGeom prst="rect">
              <a:avLst/>
            </a:prstGeom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en-US" sz="1200" b="1" dirty="0">
                  <a:solidFill>
                    <a:srgbClr val="FF0000"/>
                  </a:solidFill>
                </a:rPr>
                <a:t>We can substitute If with ( when ) because ( If ) in the present facts means whenever. </a:t>
              </a:r>
            </a:p>
          </p:txBody>
        </p:sp>
        <p:pic>
          <p:nvPicPr>
            <p:cNvPr id="45" name="Picture 4">
              <a:extLst>
                <a:ext uri="{FF2B5EF4-FFF2-40B4-BE49-F238E27FC236}">
                  <a16:creationId xmlns:a16="http://schemas.microsoft.com/office/drawing/2014/main" id="{DE44848F-4676-4D3C-9D97-BA79FA4782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1633" y="623118"/>
              <a:ext cx="500605" cy="571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CE52C0AA-02B8-49B7-9FD9-1E4B34355B06}"/>
              </a:ext>
            </a:extLst>
          </p:cNvPr>
          <p:cNvSpPr txBox="1"/>
          <p:nvPr/>
        </p:nvSpPr>
        <p:spPr>
          <a:xfrm>
            <a:off x="3199763" y="1591966"/>
            <a:ext cx="1791078" cy="369332"/>
          </a:xfrm>
          <a:prstGeom prst="rect">
            <a:avLst/>
          </a:prstGeom>
          <a:solidFill>
            <a:srgbClr val="8D437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Future Facts</a:t>
            </a:r>
            <a:endParaRPr lang="ar-SA" sz="1800" dirty="0">
              <a:solidFill>
                <a:schemeClr val="bg1"/>
              </a:solidFill>
            </a:endParaRPr>
          </a:p>
        </p:txBody>
      </p:sp>
      <p:sp>
        <p:nvSpPr>
          <p:cNvPr id="52" name="شكل بيضاوي 51">
            <a:extLst>
              <a:ext uri="{FF2B5EF4-FFF2-40B4-BE49-F238E27FC236}">
                <a16:creationId xmlns:a16="http://schemas.microsoft.com/office/drawing/2014/main" id="{0FF16956-0977-4CD7-8BAA-B0EC5BB87DEE}"/>
              </a:ext>
            </a:extLst>
          </p:cNvPr>
          <p:cNvSpPr/>
          <p:nvPr/>
        </p:nvSpPr>
        <p:spPr>
          <a:xfrm>
            <a:off x="166731" y="1956062"/>
            <a:ext cx="500887" cy="433190"/>
          </a:xfrm>
          <a:prstGeom prst="ellipse">
            <a:avLst/>
          </a:prstGeom>
          <a:solidFill>
            <a:srgbClr val="A620B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200" b="1" dirty="0"/>
          </a:p>
        </p:txBody>
      </p:sp>
      <p:sp>
        <p:nvSpPr>
          <p:cNvPr id="53" name="مربع نص 17">
            <a:extLst>
              <a:ext uri="{FF2B5EF4-FFF2-40B4-BE49-F238E27FC236}">
                <a16:creationId xmlns:a16="http://schemas.microsoft.com/office/drawing/2014/main" id="{2117D0B6-F0A6-4671-A1AC-AC15DB05A79A}"/>
              </a:ext>
            </a:extLst>
          </p:cNvPr>
          <p:cNvSpPr txBox="1"/>
          <p:nvPr/>
        </p:nvSpPr>
        <p:spPr>
          <a:xfrm>
            <a:off x="110648" y="2010304"/>
            <a:ext cx="765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Form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645FB38E-CD82-4A48-9ED3-2CA712F0E372}"/>
              </a:ext>
            </a:extLst>
          </p:cNvPr>
          <p:cNvSpPr txBox="1"/>
          <p:nvPr/>
        </p:nvSpPr>
        <p:spPr>
          <a:xfrm>
            <a:off x="819417" y="2547762"/>
            <a:ext cx="41934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AC1496"/>
                </a:solidFill>
                <a:cs typeface="Times New Roman" panose="02020603050405020304" pitchFamily="18" charset="0"/>
              </a:rPr>
              <a:t>If </a:t>
            </a:r>
            <a:r>
              <a:rPr lang="en-US" b="1" dirty="0">
                <a:solidFill>
                  <a:srgbClr val="00B0F0"/>
                </a:solidFill>
                <a:cs typeface="Times New Roman" panose="02020603050405020304" pitchFamily="18" charset="0"/>
              </a:rPr>
              <a:t>they study hard</a:t>
            </a:r>
            <a:r>
              <a:rPr lang="en-US" b="1" dirty="0">
                <a:solidFill>
                  <a:srgbClr val="E484B4"/>
                </a:solidFill>
                <a:cs typeface="Times New Roman" panose="02020603050405020304" pitchFamily="18" charset="0"/>
              </a:rPr>
              <a:t>,</a:t>
            </a:r>
            <a:r>
              <a:rPr lang="en-US" b="1" dirty="0">
                <a:solidFill>
                  <a:srgbClr val="AC1496"/>
                </a:solidFill>
                <a:cs typeface="Times New Roman" panose="02020603050405020304" pitchFamily="18" charset="0"/>
              </a:rPr>
              <a:t> they </a:t>
            </a:r>
            <a:r>
              <a:rPr lang="en-US" b="1" dirty="0">
                <a:solidFill>
                  <a:srgbClr val="92D050"/>
                </a:solidFill>
                <a:cs typeface="Times New Roman" panose="02020603050405020304" pitchFamily="18" charset="0"/>
              </a:rPr>
              <a:t>will</a:t>
            </a:r>
            <a:r>
              <a:rPr lang="en-US" b="1" dirty="0">
                <a:solidFill>
                  <a:srgbClr val="AC1496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pass</a:t>
            </a:r>
            <a:r>
              <a:rPr lang="en-US" b="1" dirty="0">
                <a:solidFill>
                  <a:srgbClr val="AC1496"/>
                </a:solidFill>
                <a:cs typeface="Times New Roman" panose="02020603050405020304" pitchFamily="18" charset="0"/>
              </a:rPr>
              <a:t> the exam.</a:t>
            </a:r>
          </a:p>
        </p:txBody>
      </p:sp>
      <p:sp>
        <p:nvSpPr>
          <p:cNvPr id="55" name="شكل بيضاوي 54">
            <a:extLst>
              <a:ext uri="{FF2B5EF4-FFF2-40B4-BE49-F238E27FC236}">
                <a16:creationId xmlns:a16="http://schemas.microsoft.com/office/drawing/2014/main" id="{A12762DC-E351-4CD9-9C41-E44B2246EA9E}"/>
              </a:ext>
            </a:extLst>
          </p:cNvPr>
          <p:cNvSpPr/>
          <p:nvPr/>
        </p:nvSpPr>
        <p:spPr>
          <a:xfrm>
            <a:off x="182097" y="2470956"/>
            <a:ext cx="500887" cy="433190"/>
          </a:xfrm>
          <a:prstGeom prst="ellips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200" b="1" dirty="0"/>
          </a:p>
        </p:txBody>
      </p:sp>
      <p:sp>
        <p:nvSpPr>
          <p:cNvPr id="56" name="مربع نص 17">
            <a:extLst>
              <a:ext uri="{FF2B5EF4-FFF2-40B4-BE49-F238E27FC236}">
                <a16:creationId xmlns:a16="http://schemas.microsoft.com/office/drawing/2014/main" id="{32328B28-E3E0-469C-BA98-D22E0FE7E683}"/>
              </a:ext>
            </a:extLst>
          </p:cNvPr>
          <p:cNvSpPr txBox="1"/>
          <p:nvPr/>
        </p:nvSpPr>
        <p:spPr>
          <a:xfrm>
            <a:off x="219215" y="2508620"/>
            <a:ext cx="465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e.g.</a:t>
            </a:r>
          </a:p>
        </p:txBody>
      </p:sp>
      <p:sp>
        <p:nvSpPr>
          <p:cNvPr id="57" name="مربع نص 17">
            <a:extLst>
              <a:ext uri="{FF2B5EF4-FFF2-40B4-BE49-F238E27FC236}">
                <a16:creationId xmlns:a16="http://schemas.microsoft.com/office/drawing/2014/main" id="{C12AB869-D610-4619-A791-85856D4F170A}"/>
              </a:ext>
            </a:extLst>
          </p:cNvPr>
          <p:cNvSpPr txBox="1"/>
          <p:nvPr/>
        </p:nvSpPr>
        <p:spPr>
          <a:xfrm>
            <a:off x="819789" y="2015951"/>
            <a:ext cx="466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</a:rPr>
              <a:t>If</a:t>
            </a:r>
            <a:r>
              <a:rPr lang="en-US" sz="1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endParaRPr lang="en-US" sz="18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8" name="مربع نص 17">
            <a:extLst>
              <a:ext uri="{FF2B5EF4-FFF2-40B4-BE49-F238E27FC236}">
                <a16:creationId xmlns:a16="http://schemas.microsoft.com/office/drawing/2014/main" id="{9789ADB2-BB1B-444E-876A-E493C1B244C0}"/>
              </a:ext>
            </a:extLst>
          </p:cNvPr>
          <p:cNvSpPr txBox="1"/>
          <p:nvPr/>
        </p:nvSpPr>
        <p:spPr>
          <a:xfrm>
            <a:off x="1176570" y="2009375"/>
            <a:ext cx="357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AC1496"/>
                </a:solidFill>
                <a:latin typeface="+mn-lt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59" name="مربع نص 17">
            <a:extLst>
              <a:ext uri="{FF2B5EF4-FFF2-40B4-BE49-F238E27FC236}">
                <a16:creationId xmlns:a16="http://schemas.microsoft.com/office/drawing/2014/main" id="{158BD0EA-29B0-42E1-AB29-4E4E204E4C75}"/>
              </a:ext>
            </a:extLst>
          </p:cNvPr>
          <p:cNvSpPr txBox="1"/>
          <p:nvPr/>
        </p:nvSpPr>
        <p:spPr>
          <a:xfrm>
            <a:off x="1565772" y="2007049"/>
            <a:ext cx="2175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Present Simple</a:t>
            </a:r>
          </a:p>
        </p:txBody>
      </p:sp>
      <p:sp>
        <p:nvSpPr>
          <p:cNvPr id="60" name="مربع نص 17">
            <a:extLst>
              <a:ext uri="{FF2B5EF4-FFF2-40B4-BE49-F238E27FC236}">
                <a16:creationId xmlns:a16="http://schemas.microsoft.com/office/drawing/2014/main" id="{3280CBEF-E949-46C7-AB0F-4E388DC49963}"/>
              </a:ext>
            </a:extLst>
          </p:cNvPr>
          <p:cNvSpPr txBox="1"/>
          <p:nvPr/>
        </p:nvSpPr>
        <p:spPr>
          <a:xfrm>
            <a:off x="3348707" y="1999929"/>
            <a:ext cx="41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61" name="مربع نص 17">
            <a:extLst>
              <a:ext uri="{FF2B5EF4-FFF2-40B4-BE49-F238E27FC236}">
                <a16:creationId xmlns:a16="http://schemas.microsoft.com/office/drawing/2014/main" id="{B0B82B85-25EF-4FAE-BB11-71E5345F1117}"/>
              </a:ext>
            </a:extLst>
          </p:cNvPr>
          <p:cNvSpPr txBox="1"/>
          <p:nvPr/>
        </p:nvSpPr>
        <p:spPr>
          <a:xfrm>
            <a:off x="3710336" y="2007049"/>
            <a:ext cx="769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6DD9"/>
                </a:solidFill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63" name="مربع نص 17">
            <a:extLst>
              <a:ext uri="{FF2B5EF4-FFF2-40B4-BE49-F238E27FC236}">
                <a16:creationId xmlns:a16="http://schemas.microsoft.com/office/drawing/2014/main" id="{FBD7E4DF-F3A1-4F65-A9AA-8FDA9F2D6F4D}"/>
              </a:ext>
            </a:extLst>
          </p:cNvPr>
          <p:cNvSpPr txBox="1"/>
          <p:nvPr/>
        </p:nvSpPr>
        <p:spPr>
          <a:xfrm>
            <a:off x="3977348" y="2008831"/>
            <a:ext cx="41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64" name="مربع نص 17">
            <a:extLst>
              <a:ext uri="{FF2B5EF4-FFF2-40B4-BE49-F238E27FC236}">
                <a16:creationId xmlns:a16="http://schemas.microsoft.com/office/drawing/2014/main" id="{03CE0A55-9D6F-49FE-9860-C2F68087F472}"/>
              </a:ext>
            </a:extLst>
          </p:cNvPr>
          <p:cNvSpPr txBox="1"/>
          <p:nvPr/>
        </p:nvSpPr>
        <p:spPr>
          <a:xfrm>
            <a:off x="4321429" y="2015951"/>
            <a:ext cx="2175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92D050"/>
                </a:solidFill>
                <a:cs typeface="Times New Roman" panose="02020603050405020304" pitchFamily="18" charset="0"/>
              </a:rPr>
              <a:t>will  </a:t>
            </a:r>
            <a:r>
              <a:rPr lang="en-US" sz="1800" b="1" dirty="0">
                <a:solidFill>
                  <a:srgbClr val="964B7B"/>
                </a:solidFill>
                <a:cs typeface="Times New Roman" panose="02020603050405020304" pitchFamily="18" charset="0"/>
              </a:rPr>
              <a:t>+</a:t>
            </a:r>
            <a:r>
              <a:rPr lang="en-US" sz="1800" b="1" dirty="0">
                <a:solidFill>
                  <a:srgbClr val="92D050"/>
                </a:solidFill>
                <a:cs typeface="Times New Roman" panose="02020603050405020304" pitchFamily="18" charset="0"/>
              </a:rPr>
              <a:t> 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infinitive</a:t>
            </a:r>
            <a:r>
              <a:rPr lang="en-US" sz="1800" b="1" dirty="0">
                <a:solidFill>
                  <a:srgbClr val="92D050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5" name="مربع نص 64">
            <a:extLst>
              <a:ext uri="{FF2B5EF4-FFF2-40B4-BE49-F238E27FC236}">
                <a16:creationId xmlns:a16="http://schemas.microsoft.com/office/drawing/2014/main" id="{B9226B7B-49E9-4029-AF66-96CA9BAF65E5}"/>
              </a:ext>
            </a:extLst>
          </p:cNvPr>
          <p:cNvSpPr txBox="1"/>
          <p:nvPr/>
        </p:nvSpPr>
        <p:spPr>
          <a:xfrm>
            <a:off x="3212033" y="2888328"/>
            <a:ext cx="1791078" cy="369332"/>
          </a:xfrm>
          <a:prstGeom prst="rect">
            <a:avLst/>
          </a:prstGeom>
          <a:solidFill>
            <a:srgbClr val="8D437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Possibility</a:t>
            </a:r>
            <a:endParaRPr lang="ar-SA" sz="1800" dirty="0">
              <a:solidFill>
                <a:schemeClr val="bg1"/>
              </a:solidFill>
            </a:endParaRPr>
          </a:p>
        </p:txBody>
      </p:sp>
      <p:sp>
        <p:nvSpPr>
          <p:cNvPr id="66" name="شكل بيضاوي 65">
            <a:extLst>
              <a:ext uri="{FF2B5EF4-FFF2-40B4-BE49-F238E27FC236}">
                <a16:creationId xmlns:a16="http://schemas.microsoft.com/office/drawing/2014/main" id="{554CB3E6-B4D5-4B8E-9B7C-C2332EAFDA30}"/>
              </a:ext>
            </a:extLst>
          </p:cNvPr>
          <p:cNvSpPr/>
          <p:nvPr/>
        </p:nvSpPr>
        <p:spPr>
          <a:xfrm>
            <a:off x="179001" y="3282904"/>
            <a:ext cx="500887" cy="433190"/>
          </a:xfrm>
          <a:prstGeom prst="ellipse">
            <a:avLst/>
          </a:prstGeom>
          <a:solidFill>
            <a:srgbClr val="A620B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200" b="1" dirty="0"/>
          </a:p>
        </p:txBody>
      </p:sp>
      <p:sp>
        <p:nvSpPr>
          <p:cNvPr id="67" name="مربع نص 17">
            <a:extLst>
              <a:ext uri="{FF2B5EF4-FFF2-40B4-BE49-F238E27FC236}">
                <a16:creationId xmlns:a16="http://schemas.microsoft.com/office/drawing/2014/main" id="{BCD95922-F778-4970-B118-C79368510EE5}"/>
              </a:ext>
            </a:extLst>
          </p:cNvPr>
          <p:cNvSpPr txBox="1"/>
          <p:nvPr/>
        </p:nvSpPr>
        <p:spPr>
          <a:xfrm>
            <a:off x="122918" y="3343194"/>
            <a:ext cx="765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Form</a:t>
            </a:r>
          </a:p>
        </p:txBody>
      </p:sp>
      <p:sp>
        <p:nvSpPr>
          <p:cNvPr id="68" name="مربع نص 67">
            <a:extLst>
              <a:ext uri="{FF2B5EF4-FFF2-40B4-BE49-F238E27FC236}">
                <a16:creationId xmlns:a16="http://schemas.microsoft.com/office/drawing/2014/main" id="{02235DE5-2A2A-4342-B90E-F6D8DA4ED7F3}"/>
              </a:ext>
            </a:extLst>
          </p:cNvPr>
          <p:cNvSpPr txBox="1"/>
          <p:nvPr/>
        </p:nvSpPr>
        <p:spPr>
          <a:xfrm>
            <a:off x="831686" y="3897464"/>
            <a:ext cx="450993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AC1496"/>
                </a:solidFill>
                <a:cs typeface="Times New Roman" panose="02020603050405020304" pitchFamily="18" charset="0"/>
              </a:rPr>
              <a:t>If </a:t>
            </a:r>
            <a:r>
              <a:rPr lang="en-US" b="1" dirty="0">
                <a:solidFill>
                  <a:srgbClr val="00B0F0"/>
                </a:solidFill>
                <a:cs typeface="Times New Roman" panose="02020603050405020304" pitchFamily="18" charset="0"/>
              </a:rPr>
              <a:t>he plays the match</a:t>
            </a:r>
            <a:r>
              <a:rPr lang="en-US" b="1" dirty="0">
                <a:solidFill>
                  <a:srgbClr val="E484B4"/>
                </a:solidFill>
                <a:cs typeface="Times New Roman" panose="02020603050405020304" pitchFamily="18" charset="0"/>
              </a:rPr>
              <a:t>,</a:t>
            </a:r>
            <a:r>
              <a:rPr lang="en-US" b="1" dirty="0">
                <a:solidFill>
                  <a:srgbClr val="AC1496"/>
                </a:solidFill>
                <a:cs typeface="Times New Roman" panose="02020603050405020304" pitchFamily="18" charset="0"/>
              </a:rPr>
              <a:t> he </a:t>
            </a:r>
            <a:r>
              <a:rPr lang="en-US" b="1" dirty="0">
                <a:solidFill>
                  <a:srgbClr val="92D050"/>
                </a:solidFill>
                <a:cs typeface="Times New Roman" panose="02020603050405020304" pitchFamily="18" charset="0"/>
              </a:rPr>
              <a:t>may/might</a:t>
            </a:r>
            <a:r>
              <a:rPr lang="en-US" b="1" dirty="0">
                <a:solidFill>
                  <a:srgbClr val="AC1496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score</a:t>
            </a:r>
            <a:r>
              <a:rPr lang="en-US" b="1" dirty="0">
                <a:solidFill>
                  <a:srgbClr val="AC1496"/>
                </a:solidFill>
                <a:cs typeface="Times New Roman" panose="02020603050405020304" pitchFamily="18" charset="0"/>
              </a:rPr>
              <a:t> a goal.</a:t>
            </a:r>
          </a:p>
        </p:txBody>
      </p:sp>
      <p:sp>
        <p:nvSpPr>
          <p:cNvPr id="69" name="شكل بيضاوي 68">
            <a:extLst>
              <a:ext uri="{FF2B5EF4-FFF2-40B4-BE49-F238E27FC236}">
                <a16:creationId xmlns:a16="http://schemas.microsoft.com/office/drawing/2014/main" id="{8E8A8447-5C6C-4961-9588-140352F5CA2B}"/>
              </a:ext>
            </a:extLst>
          </p:cNvPr>
          <p:cNvSpPr/>
          <p:nvPr/>
        </p:nvSpPr>
        <p:spPr>
          <a:xfrm>
            <a:off x="194367" y="3851138"/>
            <a:ext cx="500887" cy="433190"/>
          </a:xfrm>
          <a:prstGeom prst="ellips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200" b="1" dirty="0"/>
          </a:p>
        </p:txBody>
      </p:sp>
      <p:sp>
        <p:nvSpPr>
          <p:cNvPr id="70" name="مربع نص 17">
            <a:extLst>
              <a:ext uri="{FF2B5EF4-FFF2-40B4-BE49-F238E27FC236}">
                <a16:creationId xmlns:a16="http://schemas.microsoft.com/office/drawing/2014/main" id="{7392EA10-D0A8-4247-8E90-B0D5C65C07E4}"/>
              </a:ext>
            </a:extLst>
          </p:cNvPr>
          <p:cNvSpPr txBox="1"/>
          <p:nvPr/>
        </p:nvSpPr>
        <p:spPr>
          <a:xfrm>
            <a:off x="219214" y="3880949"/>
            <a:ext cx="465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e.g.</a:t>
            </a:r>
          </a:p>
        </p:txBody>
      </p:sp>
      <p:sp>
        <p:nvSpPr>
          <p:cNvPr id="71" name="مربع نص 17">
            <a:extLst>
              <a:ext uri="{FF2B5EF4-FFF2-40B4-BE49-F238E27FC236}">
                <a16:creationId xmlns:a16="http://schemas.microsoft.com/office/drawing/2014/main" id="{7DB19A2D-9B59-468F-B6CB-EB4999D512BE}"/>
              </a:ext>
            </a:extLst>
          </p:cNvPr>
          <p:cNvSpPr txBox="1"/>
          <p:nvPr/>
        </p:nvSpPr>
        <p:spPr>
          <a:xfrm>
            <a:off x="832059" y="3312313"/>
            <a:ext cx="466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</a:rPr>
              <a:t>If</a:t>
            </a:r>
            <a:r>
              <a:rPr lang="en-US" sz="1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endParaRPr lang="en-US" sz="18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2" name="مربع نص 17">
            <a:extLst>
              <a:ext uri="{FF2B5EF4-FFF2-40B4-BE49-F238E27FC236}">
                <a16:creationId xmlns:a16="http://schemas.microsoft.com/office/drawing/2014/main" id="{6D471AF5-19F3-4DBF-9EB6-DAD6E202CAE3}"/>
              </a:ext>
            </a:extLst>
          </p:cNvPr>
          <p:cNvSpPr txBox="1"/>
          <p:nvPr/>
        </p:nvSpPr>
        <p:spPr>
          <a:xfrm>
            <a:off x="1188840" y="3305737"/>
            <a:ext cx="357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AC1496"/>
                </a:solidFill>
                <a:latin typeface="+mn-lt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73" name="مربع نص 17">
            <a:extLst>
              <a:ext uri="{FF2B5EF4-FFF2-40B4-BE49-F238E27FC236}">
                <a16:creationId xmlns:a16="http://schemas.microsoft.com/office/drawing/2014/main" id="{667CBC10-E5CE-42AB-A001-4ACC392C6E52}"/>
              </a:ext>
            </a:extLst>
          </p:cNvPr>
          <p:cNvSpPr txBox="1"/>
          <p:nvPr/>
        </p:nvSpPr>
        <p:spPr>
          <a:xfrm>
            <a:off x="1578042" y="3303411"/>
            <a:ext cx="2175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Present Simple</a:t>
            </a:r>
          </a:p>
        </p:txBody>
      </p:sp>
      <p:sp>
        <p:nvSpPr>
          <p:cNvPr id="74" name="مربع نص 17">
            <a:extLst>
              <a:ext uri="{FF2B5EF4-FFF2-40B4-BE49-F238E27FC236}">
                <a16:creationId xmlns:a16="http://schemas.microsoft.com/office/drawing/2014/main" id="{111C3B27-8244-497F-B0B8-E49988A1B87A}"/>
              </a:ext>
            </a:extLst>
          </p:cNvPr>
          <p:cNvSpPr txBox="1"/>
          <p:nvPr/>
        </p:nvSpPr>
        <p:spPr>
          <a:xfrm>
            <a:off x="3360977" y="3296291"/>
            <a:ext cx="41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75" name="مربع نص 17">
            <a:extLst>
              <a:ext uri="{FF2B5EF4-FFF2-40B4-BE49-F238E27FC236}">
                <a16:creationId xmlns:a16="http://schemas.microsoft.com/office/drawing/2014/main" id="{7CEEACDD-5C53-42C4-9965-0CD90DDFF6BC}"/>
              </a:ext>
            </a:extLst>
          </p:cNvPr>
          <p:cNvSpPr txBox="1"/>
          <p:nvPr/>
        </p:nvSpPr>
        <p:spPr>
          <a:xfrm>
            <a:off x="3722606" y="3303411"/>
            <a:ext cx="769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6DD9"/>
                </a:solidFill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76" name="مربع نص 17">
            <a:extLst>
              <a:ext uri="{FF2B5EF4-FFF2-40B4-BE49-F238E27FC236}">
                <a16:creationId xmlns:a16="http://schemas.microsoft.com/office/drawing/2014/main" id="{82960F30-AB4D-48C9-9020-7F815FD259DD}"/>
              </a:ext>
            </a:extLst>
          </p:cNvPr>
          <p:cNvSpPr txBox="1"/>
          <p:nvPr/>
        </p:nvSpPr>
        <p:spPr>
          <a:xfrm>
            <a:off x="3989618" y="3305193"/>
            <a:ext cx="41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77" name="مربع نص 17">
            <a:extLst>
              <a:ext uri="{FF2B5EF4-FFF2-40B4-BE49-F238E27FC236}">
                <a16:creationId xmlns:a16="http://schemas.microsoft.com/office/drawing/2014/main" id="{FF52C367-704F-4770-9748-6522B0537C5F}"/>
              </a:ext>
            </a:extLst>
          </p:cNvPr>
          <p:cNvSpPr txBox="1"/>
          <p:nvPr/>
        </p:nvSpPr>
        <p:spPr>
          <a:xfrm>
            <a:off x="4333699" y="3312313"/>
            <a:ext cx="2973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92D050"/>
                </a:solidFill>
                <a:cs typeface="Times New Roman" panose="02020603050405020304" pitchFamily="18" charset="0"/>
              </a:rPr>
              <a:t>may/might  </a:t>
            </a:r>
            <a:r>
              <a:rPr lang="en-US" sz="1800" b="1" dirty="0">
                <a:solidFill>
                  <a:srgbClr val="964B7B"/>
                </a:solidFill>
                <a:cs typeface="Times New Roman" panose="02020603050405020304" pitchFamily="18" charset="0"/>
              </a:rPr>
              <a:t>+</a:t>
            </a:r>
            <a:r>
              <a:rPr lang="en-US" sz="1800" b="1" dirty="0">
                <a:solidFill>
                  <a:srgbClr val="92D050"/>
                </a:solidFill>
                <a:cs typeface="Times New Roman" panose="02020603050405020304" pitchFamily="18" charset="0"/>
              </a:rPr>
              <a:t> 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infinitive</a:t>
            </a:r>
            <a:r>
              <a:rPr lang="en-US" sz="1800" b="1" dirty="0">
                <a:solidFill>
                  <a:srgbClr val="92D050"/>
                </a:solidFill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300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21000" fill="hold" grpId="0" nodeType="after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8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2" presetClass="entr" presetSubtype="1" accel="21000" fill="hold" grpId="0" nodeType="click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81" dur="2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82" dur="2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7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0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5" dur="500"/>
                                            <p:tgtEl>
                                              <p:spTgt spid="5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0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1" fill="hold">
                          <p:stCondLst>
                            <p:cond delay="indefinite"/>
                          </p:stCondLst>
                          <p:childTnLst>
                            <p:par>
                              <p:cTn id="1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5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6" fill="hold">
                          <p:stCondLst>
                            <p:cond delay="indefinite"/>
                          </p:stCondLst>
                          <p:childTnLst>
                            <p:par>
                              <p:cTn id="10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0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1" fill="hold">
                          <p:stCondLst>
                            <p:cond delay="indefinite"/>
                          </p:stCondLst>
                          <p:childTnLst>
                            <p:par>
                              <p:cTn id="1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5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6" fill="hold">
                          <p:stCondLst>
                            <p:cond delay="indefinite"/>
                          </p:stCondLst>
                          <p:childTnLst>
                            <p:par>
                              <p:cTn id="1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0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1" fill="hold">
                          <p:stCondLst>
                            <p:cond delay="indefinite"/>
                          </p:stCondLst>
                          <p:childTnLst>
                            <p:par>
                              <p:cTn id="1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5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6" fill="hold">
                          <p:stCondLst>
                            <p:cond delay="indefinite"/>
                          </p:stCondLst>
                          <p:childTnLst>
                            <p:par>
                              <p:cTn id="1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0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1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3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4" fill="hold">
                          <p:stCondLst>
                            <p:cond delay="indefinite"/>
                          </p:stCondLst>
                          <p:childTnLst>
                            <p:par>
                              <p:cTn id="1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8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9" fill="hold">
                          <p:stCondLst>
                            <p:cond delay="indefinite"/>
                          </p:stCondLst>
                          <p:childTnLst>
                            <p:par>
                              <p:cTn id="1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1" presetID="2" presetClass="entr" presetSubtype="1" accel="21000" fill="hold" grpId="0" nodeType="click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43" dur="2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44" dur="2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5" fill="hold">
                          <p:stCondLst>
                            <p:cond delay="indefinite"/>
                          </p:stCondLst>
                          <p:childTnLst>
                            <p:par>
                              <p:cTn id="1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7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49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0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52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3" fill="hold">
                          <p:stCondLst>
                            <p:cond delay="indefinite"/>
                          </p:stCondLst>
                          <p:childTnLst>
                            <p:par>
                              <p:cTn id="1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7" dur="500"/>
                                            <p:tgtEl>
                                              <p:spTgt spid="7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8" fill="hold">
                          <p:stCondLst>
                            <p:cond delay="indefinite"/>
                          </p:stCondLst>
                          <p:childTnLst>
                            <p:par>
                              <p:cTn id="1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2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3" fill="hold">
                          <p:stCondLst>
                            <p:cond delay="indefinite"/>
                          </p:stCondLst>
                          <p:childTnLst>
                            <p:par>
                              <p:cTn id="1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7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8" fill="hold">
                          <p:stCondLst>
                            <p:cond delay="indefinite"/>
                          </p:stCondLst>
                          <p:childTnLst>
                            <p:par>
                              <p:cTn id="1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2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3" fill="hold">
                          <p:stCondLst>
                            <p:cond delay="indefinite"/>
                          </p:stCondLst>
                          <p:childTnLst>
                            <p:par>
                              <p:cTn id="1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7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8" fill="hold">
                          <p:stCondLst>
                            <p:cond delay="indefinite"/>
                          </p:stCondLst>
                          <p:childTnLst>
                            <p:par>
                              <p:cTn id="1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2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3" fill="hold">
                          <p:stCondLst>
                            <p:cond delay="indefinite"/>
                          </p:stCondLst>
                          <p:childTnLst>
                            <p:par>
                              <p:cTn id="1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7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8" fill="hold">
                          <p:stCondLst>
                            <p:cond delay="indefinite"/>
                          </p:stCondLst>
                          <p:childTnLst>
                            <p:par>
                              <p:cTn id="18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2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3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5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6" fill="hold">
                          <p:stCondLst>
                            <p:cond delay="indefinite"/>
                          </p:stCondLst>
                          <p:childTnLst>
                            <p:par>
                              <p:cTn id="1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0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9" grpId="0" animBg="1"/>
          <p:bldP spid="10" grpId="0"/>
          <p:bldP spid="40" grpId="0"/>
          <p:bldP spid="15" grpId="0" animBg="1"/>
          <p:bldP spid="16" grpId="0"/>
          <p:bldP spid="47" grpId="0" uiExpand="1" build="p"/>
          <p:bldP spid="48" grpId="0" uiExpand="1"/>
          <p:bldP spid="49" grpId="0" uiExpand="1"/>
          <p:bldP spid="50" grpId="0" uiExpand="1"/>
          <p:bldP spid="51" grpId="0" uiExpand="1"/>
          <p:bldP spid="21" grpId="0"/>
          <p:bldP spid="34" grpId="0" uiExpand="1"/>
          <p:bldP spid="37" grpId="0" uiExpand="1"/>
          <p:bldP spid="46" grpId="0" animBg="1"/>
          <p:bldP spid="52" grpId="0" animBg="1"/>
          <p:bldP spid="53" grpId="0"/>
          <p:bldP spid="54" grpId="0"/>
          <p:bldP spid="55" grpId="0" animBg="1"/>
          <p:bldP spid="56" grpId="0"/>
          <p:bldP spid="57" grpId="0" uiExpand="1" build="p"/>
          <p:bldP spid="58" grpId="0" uiExpand="1"/>
          <p:bldP spid="59" grpId="0" uiExpand="1"/>
          <p:bldP spid="60" grpId="0" uiExpand="1"/>
          <p:bldP spid="61" grpId="0" uiExpand="1"/>
          <p:bldP spid="63" grpId="0" uiExpand="1"/>
          <p:bldP spid="64" grpId="0" uiExpand="1"/>
          <p:bldP spid="65" grpId="0" animBg="1"/>
          <p:bldP spid="66" grpId="0" animBg="1"/>
          <p:bldP spid="67" grpId="0"/>
          <p:bldP spid="68" grpId="0"/>
          <p:bldP spid="69" grpId="0" animBg="1"/>
          <p:bldP spid="70" grpId="0"/>
          <p:bldP spid="71" grpId="0" uiExpand="1" build="p"/>
          <p:bldP spid="72" grpId="0" uiExpand="1"/>
          <p:bldP spid="73" grpId="0" uiExpand="1"/>
          <p:bldP spid="74" grpId="0" uiExpand="1"/>
          <p:bldP spid="75" grpId="0" uiExpand="1"/>
          <p:bldP spid="76" grpId="0" uiExpand="1"/>
          <p:bldP spid="77" grpId="0" uiExpan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21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2" presetClass="entr" presetSubtype="1" accel="21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2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2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7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0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5" dur="500"/>
                                            <p:tgtEl>
                                              <p:spTgt spid="5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0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1" fill="hold">
                          <p:stCondLst>
                            <p:cond delay="indefinite"/>
                          </p:stCondLst>
                          <p:childTnLst>
                            <p:par>
                              <p:cTn id="1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5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6" fill="hold">
                          <p:stCondLst>
                            <p:cond delay="indefinite"/>
                          </p:stCondLst>
                          <p:childTnLst>
                            <p:par>
                              <p:cTn id="10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0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1" fill="hold">
                          <p:stCondLst>
                            <p:cond delay="indefinite"/>
                          </p:stCondLst>
                          <p:childTnLst>
                            <p:par>
                              <p:cTn id="1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5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6" fill="hold">
                          <p:stCondLst>
                            <p:cond delay="indefinite"/>
                          </p:stCondLst>
                          <p:childTnLst>
                            <p:par>
                              <p:cTn id="1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0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1" fill="hold">
                          <p:stCondLst>
                            <p:cond delay="indefinite"/>
                          </p:stCondLst>
                          <p:childTnLst>
                            <p:par>
                              <p:cTn id="1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5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6" fill="hold">
                          <p:stCondLst>
                            <p:cond delay="indefinite"/>
                          </p:stCondLst>
                          <p:childTnLst>
                            <p:par>
                              <p:cTn id="1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0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1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3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4" fill="hold">
                          <p:stCondLst>
                            <p:cond delay="indefinite"/>
                          </p:stCondLst>
                          <p:childTnLst>
                            <p:par>
                              <p:cTn id="1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8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9" fill="hold">
                          <p:stCondLst>
                            <p:cond delay="indefinite"/>
                          </p:stCondLst>
                          <p:childTnLst>
                            <p:par>
                              <p:cTn id="1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1" presetID="2" presetClass="entr" presetSubtype="1" accel="21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3" dur="2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4" dur="2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5" fill="hold">
                          <p:stCondLst>
                            <p:cond delay="indefinite"/>
                          </p:stCondLst>
                          <p:childTnLst>
                            <p:par>
                              <p:cTn id="1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7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49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0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52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3" fill="hold">
                          <p:stCondLst>
                            <p:cond delay="indefinite"/>
                          </p:stCondLst>
                          <p:childTnLst>
                            <p:par>
                              <p:cTn id="1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7" dur="500"/>
                                            <p:tgtEl>
                                              <p:spTgt spid="7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8" fill="hold">
                          <p:stCondLst>
                            <p:cond delay="indefinite"/>
                          </p:stCondLst>
                          <p:childTnLst>
                            <p:par>
                              <p:cTn id="1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2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3" fill="hold">
                          <p:stCondLst>
                            <p:cond delay="indefinite"/>
                          </p:stCondLst>
                          <p:childTnLst>
                            <p:par>
                              <p:cTn id="1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7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8" fill="hold">
                          <p:stCondLst>
                            <p:cond delay="indefinite"/>
                          </p:stCondLst>
                          <p:childTnLst>
                            <p:par>
                              <p:cTn id="1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2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3" fill="hold">
                          <p:stCondLst>
                            <p:cond delay="indefinite"/>
                          </p:stCondLst>
                          <p:childTnLst>
                            <p:par>
                              <p:cTn id="1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7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8" fill="hold">
                          <p:stCondLst>
                            <p:cond delay="indefinite"/>
                          </p:stCondLst>
                          <p:childTnLst>
                            <p:par>
                              <p:cTn id="1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2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3" fill="hold">
                          <p:stCondLst>
                            <p:cond delay="indefinite"/>
                          </p:stCondLst>
                          <p:childTnLst>
                            <p:par>
                              <p:cTn id="1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7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8" fill="hold">
                          <p:stCondLst>
                            <p:cond delay="indefinite"/>
                          </p:stCondLst>
                          <p:childTnLst>
                            <p:par>
                              <p:cTn id="18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2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3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5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6" fill="hold">
                          <p:stCondLst>
                            <p:cond delay="indefinite"/>
                          </p:stCondLst>
                          <p:childTnLst>
                            <p:par>
                              <p:cTn id="1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0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9" grpId="0" animBg="1"/>
          <p:bldP spid="10" grpId="0"/>
          <p:bldP spid="40" grpId="0"/>
          <p:bldP spid="15" grpId="0" animBg="1"/>
          <p:bldP spid="16" grpId="0"/>
          <p:bldP spid="47" grpId="0" uiExpand="1" build="p"/>
          <p:bldP spid="48" grpId="0" uiExpand="1"/>
          <p:bldP spid="49" grpId="0" uiExpand="1"/>
          <p:bldP spid="50" grpId="0" uiExpand="1"/>
          <p:bldP spid="51" grpId="0" uiExpand="1"/>
          <p:bldP spid="21" grpId="0"/>
          <p:bldP spid="34" grpId="0" uiExpand="1"/>
          <p:bldP spid="37" grpId="0" uiExpand="1"/>
          <p:bldP spid="46" grpId="0" animBg="1"/>
          <p:bldP spid="52" grpId="0" animBg="1"/>
          <p:bldP spid="53" grpId="0"/>
          <p:bldP spid="54" grpId="0"/>
          <p:bldP spid="55" grpId="0" animBg="1"/>
          <p:bldP spid="56" grpId="0"/>
          <p:bldP spid="57" grpId="0" uiExpand="1" build="p"/>
          <p:bldP spid="58" grpId="0" uiExpand="1"/>
          <p:bldP spid="59" grpId="0" uiExpand="1"/>
          <p:bldP spid="60" grpId="0" uiExpand="1"/>
          <p:bldP spid="61" grpId="0" uiExpand="1"/>
          <p:bldP spid="63" grpId="0" uiExpand="1"/>
          <p:bldP spid="64" grpId="0" uiExpand="1"/>
          <p:bldP spid="65" grpId="0" animBg="1"/>
          <p:bldP spid="66" grpId="0" animBg="1"/>
          <p:bldP spid="67" grpId="0"/>
          <p:bldP spid="68" grpId="0"/>
          <p:bldP spid="69" grpId="0" animBg="1"/>
          <p:bldP spid="70" grpId="0"/>
          <p:bldP spid="71" grpId="0" uiExpand="1" build="p"/>
          <p:bldP spid="72" grpId="0" uiExpand="1"/>
          <p:bldP spid="73" grpId="0" uiExpand="1"/>
          <p:bldP spid="74" grpId="0" uiExpand="1"/>
          <p:bldP spid="75" grpId="0" uiExpand="1"/>
          <p:bldP spid="76" grpId="0" uiExpand="1"/>
          <p:bldP spid="77" grpId="0" uiExpand="1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Text&#10;&#10;Description automatically generated">
            <a:extLst>
              <a:ext uri="{FF2B5EF4-FFF2-40B4-BE49-F238E27FC236}">
                <a16:creationId xmlns:a16="http://schemas.microsoft.com/office/drawing/2014/main" id="{9CBF0138-BBCE-4EA4-99B3-15265E87D6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39" y="237483"/>
            <a:ext cx="8717722" cy="1901266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/>
        </p:spPr>
      </p:pic>
      <p:cxnSp>
        <p:nvCxnSpPr>
          <p:cNvPr id="6" name="رابط مستقيم 27">
            <a:extLst>
              <a:ext uri="{FF2B5EF4-FFF2-40B4-BE49-F238E27FC236}">
                <a16:creationId xmlns:a16="http://schemas.microsoft.com/office/drawing/2014/main" id="{040F3174-0673-4001-8D22-E66E18B64A5F}"/>
              </a:ext>
            </a:extLst>
          </p:cNvPr>
          <p:cNvCxnSpPr>
            <a:cxnSpLocks/>
          </p:cNvCxnSpPr>
          <p:nvPr/>
        </p:nvCxnSpPr>
        <p:spPr>
          <a:xfrm>
            <a:off x="466802" y="572712"/>
            <a:ext cx="3924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TextBox 3">
            <a:extLst>
              <a:ext uri="{FF2B5EF4-FFF2-40B4-BE49-F238E27FC236}">
                <a16:creationId xmlns:a16="http://schemas.microsoft.com/office/drawing/2014/main" id="{BC3FB0E4-6BC1-4CF8-8D75-CBFD426698F2}"/>
              </a:ext>
            </a:extLst>
          </p:cNvPr>
          <p:cNvSpPr txBox="1"/>
          <p:nvPr/>
        </p:nvSpPr>
        <p:spPr>
          <a:xfrm>
            <a:off x="287794" y="2362706"/>
            <a:ext cx="6335641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  <a:latin typeface="+mn-lt"/>
              </a:rPr>
              <a:t>I  </a:t>
            </a:r>
            <a:r>
              <a:rPr lang="en-US" sz="1600" b="1" dirty="0">
                <a:solidFill>
                  <a:srgbClr val="E484B4"/>
                </a:solidFill>
                <a:latin typeface="+mn-lt"/>
              </a:rPr>
              <a:t>have to </a:t>
            </a:r>
            <a:r>
              <a:rPr lang="en-US" sz="1600" b="1" dirty="0">
                <a:ln w="0"/>
                <a:solidFill>
                  <a:schemeClr val="accent1">
                    <a:lumMod val="75000"/>
                  </a:schemeClr>
                </a:solidFill>
                <a:latin typeface="+mn-lt"/>
              </a:rPr>
              <a:t>take</a:t>
            </a:r>
            <a:r>
              <a:rPr lang="en-US" sz="1600" b="1" dirty="0">
                <a:solidFill>
                  <a:srgbClr val="00B0F0"/>
                </a:solidFill>
                <a:latin typeface="+mn-lt"/>
              </a:rPr>
              <a:t> my passport to the airport .</a:t>
            </a:r>
            <a:endParaRPr lang="en-US" sz="1600" b="1" dirty="0">
              <a:solidFill>
                <a:srgbClr val="00B0F0"/>
              </a:solidFill>
              <a:latin typeface="+mn-lt"/>
              <a:cs typeface="Cavolini" panose="03000502040302020204" pitchFamily="66" charset="0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115616BA-C735-49C1-AEE2-F82AC552AABF}"/>
              </a:ext>
            </a:extLst>
          </p:cNvPr>
          <p:cNvSpPr txBox="1"/>
          <p:nvPr/>
        </p:nvSpPr>
        <p:spPr>
          <a:xfrm>
            <a:off x="287795" y="2741403"/>
            <a:ext cx="6335641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  <a:latin typeface="+mn-lt"/>
              </a:rPr>
              <a:t>She has a toothache. She </a:t>
            </a:r>
            <a:r>
              <a:rPr lang="en-US" sz="1600" b="1" dirty="0">
                <a:solidFill>
                  <a:srgbClr val="E484B4"/>
                </a:solidFill>
                <a:latin typeface="+mn-lt"/>
              </a:rPr>
              <a:t>has to </a:t>
            </a:r>
            <a:r>
              <a:rPr lang="en-US" sz="1600" b="1" dirty="0">
                <a:ln w="0"/>
                <a:solidFill>
                  <a:schemeClr val="accent1">
                    <a:lumMod val="75000"/>
                  </a:schemeClr>
                </a:solidFill>
                <a:latin typeface="+mn-lt"/>
              </a:rPr>
              <a:t>go</a:t>
            </a:r>
            <a:r>
              <a:rPr lang="en-US" sz="1600" b="1" dirty="0">
                <a:ln w="0"/>
                <a:solidFill>
                  <a:srgbClr val="00B0F0"/>
                </a:solidFill>
                <a:latin typeface="+mn-lt"/>
              </a:rPr>
              <a:t> </a:t>
            </a:r>
            <a:r>
              <a:rPr lang="en-US" sz="1600" b="1" dirty="0">
                <a:solidFill>
                  <a:srgbClr val="00B0F0"/>
                </a:solidFill>
                <a:latin typeface="+mn-lt"/>
              </a:rPr>
              <a:t>to the dentist .</a:t>
            </a:r>
            <a:endParaRPr lang="en-US" sz="1600" b="1" dirty="0">
              <a:solidFill>
                <a:srgbClr val="00B0F0"/>
              </a:solidFill>
              <a:latin typeface="+mn-lt"/>
              <a:cs typeface="Cavolini" panose="03000502040302020204" pitchFamily="66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47D6BB9F-9C4F-40C2-BEF1-6F62F337E294}"/>
              </a:ext>
            </a:extLst>
          </p:cNvPr>
          <p:cNvSpPr txBox="1"/>
          <p:nvPr/>
        </p:nvSpPr>
        <p:spPr>
          <a:xfrm>
            <a:off x="287794" y="3120100"/>
            <a:ext cx="6335641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  <a:latin typeface="+mn-lt"/>
              </a:rPr>
              <a:t>They </a:t>
            </a:r>
            <a:r>
              <a:rPr lang="en-US" sz="1600" b="1" dirty="0">
                <a:solidFill>
                  <a:srgbClr val="8CBEB2"/>
                </a:solidFill>
                <a:latin typeface="+mn-lt"/>
              </a:rPr>
              <a:t>need to </a:t>
            </a:r>
            <a:r>
              <a:rPr lang="en-US" sz="1600" b="1" dirty="0">
                <a:ln w="0"/>
                <a:solidFill>
                  <a:schemeClr val="accent1">
                    <a:lumMod val="75000"/>
                  </a:schemeClr>
                </a:solidFill>
                <a:latin typeface="+mn-lt"/>
              </a:rPr>
              <a:t>do</a:t>
            </a:r>
            <a:r>
              <a:rPr lang="en-US" sz="1600" b="1" dirty="0">
                <a:solidFill>
                  <a:srgbClr val="00B0F0"/>
                </a:solidFill>
                <a:latin typeface="+mn-lt"/>
              </a:rPr>
              <a:t> this exercise . It is obligatory .</a:t>
            </a:r>
            <a:endParaRPr lang="en-US" sz="1600" b="1" dirty="0">
              <a:solidFill>
                <a:srgbClr val="00B0F0"/>
              </a:solidFill>
              <a:latin typeface="+mn-lt"/>
              <a:cs typeface="Cavolini" panose="03000502040302020204" pitchFamily="66" charset="0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EC91C744-509D-4054-8B24-D9BD4CC1E073}"/>
              </a:ext>
            </a:extLst>
          </p:cNvPr>
          <p:cNvSpPr txBox="1"/>
          <p:nvPr/>
        </p:nvSpPr>
        <p:spPr>
          <a:xfrm>
            <a:off x="287794" y="3458654"/>
            <a:ext cx="6335641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  <a:latin typeface="+mn-lt"/>
              </a:rPr>
              <a:t>You </a:t>
            </a:r>
            <a:r>
              <a:rPr lang="en-US" sz="1600" b="1" dirty="0">
                <a:solidFill>
                  <a:srgbClr val="8CBEB2"/>
                </a:solidFill>
                <a:latin typeface="+mn-lt"/>
              </a:rPr>
              <a:t>don’t need to </a:t>
            </a:r>
            <a:r>
              <a:rPr lang="en-US" sz="1600" b="1" dirty="0">
                <a:ln w="0"/>
                <a:solidFill>
                  <a:schemeClr val="accent1">
                    <a:lumMod val="75000"/>
                  </a:schemeClr>
                </a:solidFill>
                <a:latin typeface="+mn-lt"/>
              </a:rPr>
              <a:t>go</a:t>
            </a:r>
            <a:r>
              <a:rPr lang="en-US" sz="1600" b="1" dirty="0">
                <a:solidFill>
                  <a:srgbClr val="00B0F0"/>
                </a:solidFill>
                <a:latin typeface="+mn-lt"/>
              </a:rPr>
              <a:t> to the store .</a:t>
            </a:r>
            <a:endParaRPr lang="en-US" sz="1600" b="1" dirty="0">
              <a:solidFill>
                <a:srgbClr val="00B0F0"/>
              </a:solidFill>
              <a:latin typeface="+mn-lt"/>
              <a:cs typeface="Cavolini" panose="03000502040302020204" pitchFamily="66" charset="0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EC21DAF2-B930-4E97-ABBA-773E47EF287E}"/>
              </a:ext>
            </a:extLst>
          </p:cNvPr>
          <p:cNvSpPr txBox="1"/>
          <p:nvPr/>
        </p:nvSpPr>
        <p:spPr>
          <a:xfrm>
            <a:off x="287794" y="3847890"/>
            <a:ext cx="6976029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  <a:latin typeface="+mn-lt"/>
              </a:rPr>
              <a:t>He </a:t>
            </a:r>
            <a:r>
              <a:rPr lang="en-US" sz="1600" b="1" dirty="0">
                <a:solidFill>
                  <a:srgbClr val="8CBEB2"/>
                </a:solidFill>
                <a:latin typeface="+mn-lt"/>
              </a:rPr>
              <a:t>needn’t</a:t>
            </a:r>
            <a:r>
              <a:rPr lang="en-US" sz="1600" b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1600" b="1" dirty="0">
                <a:ln w="0"/>
                <a:solidFill>
                  <a:schemeClr val="accent1">
                    <a:lumMod val="75000"/>
                  </a:schemeClr>
                </a:solidFill>
                <a:latin typeface="+mn-lt"/>
              </a:rPr>
              <a:t>complete</a:t>
            </a:r>
            <a:r>
              <a:rPr lang="en-US" sz="1600" b="1" dirty="0">
                <a:solidFill>
                  <a:srgbClr val="00B0F0"/>
                </a:solidFill>
                <a:latin typeface="+mn-lt"/>
              </a:rPr>
              <a:t> the work right away. There’s plenty of time .</a:t>
            </a:r>
            <a:endParaRPr lang="en-US" sz="1600" b="1" dirty="0">
              <a:solidFill>
                <a:srgbClr val="00B0F0"/>
              </a:solidFill>
              <a:latin typeface="+mn-lt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68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8BD58272-4C78-4C01-8B7A-FD11EEE7F08E}"/>
              </a:ext>
            </a:extLst>
          </p:cNvPr>
          <p:cNvSpPr/>
          <p:nvPr/>
        </p:nvSpPr>
        <p:spPr>
          <a:xfrm>
            <a:off x="350520" y="480060"/>
            <a:ext cx="1668780" cy="739140"/>
          </a:xfrm>
          <a:prstGeom prst="ellipse">
            <a:avLst/>
          </a:prstGeom>
          <a:solidFill>
            <a:srgbClr val="E484B4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/>
              <a:t>Have to</a:t>
            </a:r>
            <a:endParaRPr lang="ar-SA" sz="2000" b="1" dirty="0"/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FA8FB7CA-4304-40E0-BCF3-2789E9C37483}"/>
              </a:ext>
            </a:extLst>
          </p:cNvPr>
          <p:cNvSpPr/>
          <p:nvPr/>
        </p:nvSpPr>
        <p:spPr>
          <a:xfrm>
            <a:off x="297180" y="499110"/>
            <a:ext cx="1775460" cy="701040"/>
          </a:xfrm>
          <a:prstGeom prst="ellipse">
            <a:avLst/>
          </a:prstGeom>
          <a:solidFill>
            <a:srgbClr val="E484B4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/>
              <a:t>Have to</a:t>
            </a:r>
            <a:endParaRPr lang="ar-SA" b="1" dirty="0"/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33B74703-297F-4629-AF47-FD6473FE8CCE}"/>
              </a:ext>
            </a:extLst>
          </p:cNvPr>
          <p:cNvSpPr/>
          <p:nvPr/>
        </p:nvSpPr>
        <p:spPr>
          <a:xfrm>
            <a:off x="2522220" y="637937"/>
            <a:ext cx="6118860" cy="423386"/>
          </a:xfrm>
          <a:prstGeom prst="roundRect">
            <a:avLst/>
          </a:prstGeom>
          <a:solidFill>
            <a:srgbClr val="E484B4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/>
              <a:t>Expresses strong obligation or something that is necessary.</a:t>
            </a:r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889468A6-0CD4-4CB9-8EEB-5CAECE2CB962}"/>
              </a:ext>
            </a:extLst>
          </p:cNvPr>
          <p:cNvSpPr/>
          <p:nvPr/>
        </p:nvSpPr>
        <p:spPr>
          <a:xfrm>
            <a:off x="350520" y="1722120"/>
            <a:ext cx="1775460" cy="655320"/>
          </a:xfrm>
          <a:prstGeom prst="ellipse">
            <a:avLst/>
          </a:prstGeom>
          <a:solidFill>
            <a:srgbClr val="F1C4BD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/>
              <a:t>Need to</a:t>
            </a:r>
            <a:endParaRPr lang="ar-SA" b="1" dirty="0"/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97213DB6-AA20-4F45-B86B-BC8DC0839BDA}"/>
              </a:ext>
            </a:extLst>
          </p:cNvPr>
          <p:cNvSpPr/>
          <p:nvPr/>
        </p:nvSpPr>
        <p:spPr>
          <a:xfrm>
            <a:off x="350520" y="1722120"/>
            <a:ext cx="1775460" cy="655320"/>
          </a:xfrm>
          <a:prstGeom prst="ellipse">
            <a:avLst/>
          </a:prstGeom>
          <a:solidFill>
            <a:srgbClr val="F1C4BD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/>
              <a:t>Need to</a:t>
            </a:r>
            <a:endParaRPr lang="ar-SA" b="1" dirty="0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8B5711D0-3CAA-4923-B69E-9BF0C880D0F7}"/>
              </a:ext>
            </a:extLst>
          </p:cNvPr>
          <p:cNvSpPr/>
          <p:nvPr/>
        </p:nvSpPr>
        <p:spPr>
          <a:xfrm>
            <a:off x="2522220" y="1828324"/>
            <a:ext cx="6118860" cy="423386"/>
          </a:xfrm>
          <a:prstGeom prst="roundRect">
            <a:avLst/>
          </a:prstGeom>
          <a:solidFill>
            <a:srgbClr val="F1C4BD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/>
              <a:t>Something is necessary but less strong than have to.</a:t>
            </a:r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74206C56-D164-4D4F-A0BE-E1FA1114A3DB}"/>
              </a:ext>
            </a:extLst>
          </p:cNvPr>
          <p:cNvSpPr/>
          <p:nvPr/>
        </p:nvSpPr>
        <p:spPr>
          <a:xfrm>
            <a:off x="350520" y="2834640"/>
            <a:ext cx="1775460" cy="716280"/>
          </a:xfrm>
          <a:prstGeom prst="ellipse">
            <a:avLst/>
          </a:prstGeom>
          <a:solidFill>
            <a:schemeClr val="accent2">
              <a:lumMod val="50000"/>
              <a:lumOff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/>
              <a:t>Need to</a:t>
            </a:r>
            <a:endParaRPr lang="ar-SA" b="1" dirty="0"/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D066AD24-5407-4DED-841D-E9E6761539F5}"/>
              </a:ext>
            </a:extLst>
          </p:cNvPr>
          <p:cNvSpPr/>
          <p:nvPr/>
        </p:nvSpPr>
        <p:spPr>
          <a:xfrm>
            <a:off x="350520" y="2834640"/>
            <a:ext cx="1775460" cy="716280"/>
          </a:xfrm>
          <a:prstGeom prst="ellipse">
            <a:avLst/>
          </a:prstGeom>
          <a:solidFill>
            <a:schemeClr val="accent2">
              <a:lumMod val="50000"/>
              <a:lumOff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/>
              <a:t>Need to</a:t>
            </a:r>
            <a:endParaRPr lang="ar-SA" b="1" dirty="0"/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5E094D37-3E79-4069-B177-7B71A5038011}"/>
              </a:ext>
            </a:extLst>
          </p:cNvPr>
          <p:cNvSpPr/>
          <p:nvPr/>
        </p:nvSpPr>
        <p:spPr>
          <a:xfrm>
            <a:off x="2522220" y="2981087"/>
            <a:ext cx="6118860" cy="423386"/>
          </a:xfrm>
          <a:prstGeom prst="roundRect">
            <a:avLst/>
          </a:prstGeom>
          <a:solidFill>
            <a:schemeClr val="accent2">
              <a:lumMod val="50000"/>
              <a:lumOff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/>
              <a:t>Something is not necessary.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A6A82F1E-3E43-4518-8DA8-FF847A3ADE29}"/>
              </a:ext>
            </a:extLst>
          </p:cNvPr>
          <p:cNvSpPr/>
          <p:nvPr/>
        </p:nvSpPr>
        <p:spPr>
          <a:xfrm>
            <a:off x="3126530" y="3870960"/>
            <a:ext cx="3906729" cy="716280"/>
          </a:xfrm>
          <a:prstGeom prst="roundRect">
            <a:avLst/>
          </a:prstGeom>
          <a:solidFill>
            <a:srgbClr val="5C4B5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/>
              <a:t>The verb after (</a:t>
            </a:r>
            <a:r>
              <a:rPr lang="en-US" sz="1600" b="1" dirty="0">
                <a:solidFill>
                  <a:srgbClr val="92D050"/>
                </a:solidFill>
              </a:rPr>
              <a:t>have to</a:t>
            </a:r>
            <a:r>
              <a:rPr lang="en-US" sz="1600" b="1" dirty="0"/>
              <a:t>) and (</a:t>
            </a:r>
            <a:r>
              <a:rPr lang="en-US" sz="1600" b="1" dirty="0">
                <a:solidFill>
                  <a:srgbClr val="92D050"/>
                </a:solidFill>
              </a:rPr>
              <a:t>need to</a:t>
            </a:r>
            <a:r>
              <a:rPr lang="en-US" sz="1600" b="1" dirty="0"/>
              <a:t>) must be in the base form.</a:t>
            </a:r>
          </a:p>
        </p:txBody>
      </p:sp>
      <p:pic>
        <p:nvPicPr>
          <p:cNvPr id="17" name="Picture 2" descr="Clientmoji">
            <a:extLst>
              <a:ext uri="{FF2B5EF4-FFF2-40B4-BE49-F238E27FC236}">
                <a16:creationId xmlns:a16="http://schemas.microsoft.com/office/drawing/2014/main" id="{D78D38D1-05EB-43FA-B736-AF8301ED2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480" y="3331647"/>
            <a:ext cx="1225906" cy="145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28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88889E-6 -3.45679E-6 L 0.25 -3.45679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33333E-6 3.20988E-6 L 0.25 3.20988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33333E-6 9.87654E-7 L 0.25 9.87654E-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6" grpId="1" animBg="1"/>
      <p:bldP spid="7" grpId="0" animBg="1"/>
      <p:bldP spid="8" grpId="0" animBg="1"/>
      <p:bldP spid="9" grpId="0" animBg="1"/>
      <p:bldP spid="9" grpId="1" animBg="1"/>
      <p:bldP spid="10" grpId="0" animBg="1"/>
      <p:bldP spid="11" grpId="0" animBg="1"/>
      <p:bldP spid="12" grpId="0" animBg="1"/>
      <p:bldP spid="12" grpId="1" animBg="1"/>
      <p:bldP spid="13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5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Clientmoji">
            <a:extLst>
              <a:ext uri="{FF2B5EF4-FFF2-40B4-BE49-F238E27FC236}">
                <a16:creationId xmlns:a16="http://schemas.microsoft.com/office/drawing/2014/main" id="{F9F301B2-3086-45AD-B3A0-B2E4D9D4C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844705"/>
            <a:ext cx="4184471" cy="429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زر الإجراء: &quot;الانتقال للأمام&quot; أو &quot;التالي&quot; 5">
            <a:hlinkClick r:id="rId8" highlightClick="1"/>
            <a:extLst>
              <a:ext uri="{FF2B5EF4-FFF2-40B4-BE49-F238E27FC236}">
                <a16:creationId xmlns:a16="http://schemas.microsoft.com/office/drawing/2014/main" id="{F91925F8-1639-4BAE-A53B-85CF1B418944}"/>
              </a:ext>
            </a:extLst>
          </p:cNvPr>
          <p:cNvSpPr/>
          <p:nvPr/>
        </p:nvSpPr>
        <p:spPr>
          <a:xfrm>
            <a:off x="1931976" y="1759840"/>
            <a:ext cx="1125535" cy="610702"/>
          </a:xfrm>
          <a:prstGeom prst="actionButtonForwardNext">
            <a:avLst/>
          </a:prstGeom>
          <a:solidFill>
            <a:srgbClr val="E89485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Picture 8" descr="مشاهدة صورة المصدر">
            <a:extLst>
              <a:ext uri="{FF2B5EF4-FFF2-40B4-BE49-F238E27FC236}">
                <a16:creationId xmlns:a16="http://schemas.microsoft.com/office/drawing/2014/main" id="{15FA055F-43A3-4839-97BC-A7FA9ABCC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069" y="1971324"/>
            <a:ext cx="1305656" cy="130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D3224669-BC5E-4179-90DA-90C1C734E788}"/>
              </a:ext>
            </a:extLst>
          </p:cNvPr>
          <p:cNvSpPr txBox="1"/>
          <p:nvPr/>
        </p:nvSpPr>
        <p:spPr>
          <a:xfrm>
            <a:off x="794958" y="3520820"/>
            <a:ext cx="44552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hlinkClick r:id="rId8"/>
              </a:rPr>
              <a:t>https://wordwall.net/resource/12581836</a:t>
            </a:r>
            <a:endParaRPr lang="en-US" dirty="0">
              <a:solidFill>
                <a:srgbClr val="FF0000"/>
              </a:solidFill>
            </a:endParaRP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9730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2323FB2-903E-4540-BB16-1E3FA7F0E8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99" y="266699"/>
            <a:ext cx="8786316" cy="2615293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/>
        </p:spPr>
      </p:pic>
      <p:sp>
        <p:nvSpPr>
          <p:cNvPr id="19" name="TextBox 3">
            <a:extLst>
              <a:ext uri="{FF2B5EF4-FFF2-40B4-BE49-F238E27FC236}">
                <a16:creationId xmlns:a16="http://schemas.microsoft.com/office/drawing/2014/main" id="{DEC02FF9-4664-4C0F-9DB9-2D7DF60C38C7}"/>
              </a:ext>
            </a:extLst>
          </p:cNvPr>
          <p:cNvSpPr txBox="1"/>
          <p:nvPr/>
        </p:nvSpPr>
        <p:spPr>
          <a:xfrm>
            <a:off x="2155508" y="884287"/>
            <a:ext cx="164327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00FF"/>
                </a:solidFill>
                <a:latin typeface="+mn-lt"/>
              </a:rPr>
              <a:t>heat</a:t>
            </a:r>
          </a:p>
        </p:txBody>
      </p:sp>
      <p:sp>
        <p:nvSpPr>
          <p:cNvPr id="20" name="TextBox 4">
            <a:extLst>
              <a:ext uri="{FF2B5EF4-FFF2-40B4-BE49-F238E27FC236}">
                <a16:creationId xmlns:a16="http://schemas.microsoft.com/office/drawing/2014/main" id="{EFA6F784-F2A8-4C55-98ED-84D1D106C60B}"/>
              </a:ext>
            </a:extLst>
          </p:cNvPr>
          <p:cNvSpPr txBox="1"/>
          <p:nvPr/>
        </p:nvSpPr>
        <p:spPr>
          <a:xfrm>
            <a:off x="6765992" y="870087"/>
            <a:ext cx="164327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00FF"/>
                </a:solidFill>
                <a:latin typeface="+mn-lt"/>
              </a:rPr>
              <a:t>boils</a:t>
            </a:r>
          </a:p>
        </p:txBody>
      </p:sp>
      <p:sp>
        <p:nvSpPr>
          <p:cNvPr id="21" name="TextBox 5">
            <a:extLst>
              <a:ext uri="{FF2B5EF4-FFF2-40B4-BE49-F238E27FC236}">
                <a16:creationId xmlns:a16="http://schemas.microsoft.com/office/drawing/2014/main" id="{49FD9DDB-B57C-4510-8AD5-001C86FB751D}"/>
              </a:ext>
            </a:extLst>
          </p:cNvPr>
          <p:cNvSpPr txBox="1"/>
          <p:nvPr/>
        </p:nvSpPr>
        <p:spPr>
          <a:xfrm>
            <a:off x="1869017" y="1240410"/>
            <a:ext cx="164327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00FF"/>
                </a:solidFill>
                <a:latin typeface="+mn-lt"/>
              </a:rPr>
              <a:t>climb</a:t>
            </a:r>
          </a:p>
        </p:txBody>
      </p:sp>
      <p:sp>
        <p:nvSpPr>
          <p:cNvPr id="22" name="TextBox 6">
            <a:extLst>
              <a:ext uri="{FF2B5EF4-FFF2-40B4-BE49-F238E27FC236}">
                <a16:creationId xmlns:a16="http://schemas.microsoft.com/office/drawing/2014/main" id="{372CA2B3-876F-4FA1-8D59-3AE7FF5F10D6}"/>
              </a:ext>
            </a:extLst>
          </p:cNvPr>
          <p:cNvSpPr txBox="1"/>
          <p:nvPr/>
        </p:nvSpPr>
        <p:spPr>
          <a:xfrm>
            <a:off x="5827413" y="1244299"/>
            <a:ext cx="164327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00FF"/>
                </a:solidFill>
                <a:latin typeface="+mn-lt"/>
              </a:rPr>
              <a:t>will need</a:t>
            </a:r>
          </a:p>
        </p:txBody>
      </p:sp>
      <p:sp>
        <p:nvSpPr>
          <p:cNvPr id="23" name="TextBox 7">
            <a:extLst>
              <a:ext uri="{FF2B5EF4-FFF2-40B4-BE49-F238E27FC236}">
                <a16:creationId xmlns:a16="http://schemas.microsoft.com/office/drawing/2014/main" id="{0C61B5F1-1FC1-4247-90FC-B6FB0CB6E51E}"/>
              </a:ext>
            </a:extLst>
          </p:cNvPr>
          <p:cNvSpPr txBox="1"/>
          <p:nvPr/>
        </p:nvSpPr>
        <p:spPr>
          <a:xfrm>
            <a:off x="1832053" y="1621853"/>
            <a:ext cx="164327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00FF"/>
                </a:solidFill>
                <a:latin typeface="+mn-lt"/>
              </a:rPr>
              <a:t>see</a:t>
            </a:r>
          </a:p>
        </p:txBody>
      </p:sp>
      <p:sp>
        <p:nvSpPr>
          <p:cNvPr id="24" name="TextBox 8">
            <a:extLst>
              <a:ext uri="{FF2B5EF4-FFF2-40B4-BE49-F238E27FC236}">
                <a16:creationId xmlns:a16="http://schemas.microsoft.com/office/drawing/2014/main" id="{FCEB31C6-4D95-4F68-9497-D4B4C07B2F6D}"/>
              </a:ext>
            </a:extLst>
          </p:cNvPr>
          <p:cNvSpPr txBox="1"/>
          <p:nvPr/>
        </p:nvSpPr>
        <p:spPr>
          <a:xfrm>
            <a:off x="5005778" y="1627085"/>
            <a:ext cx="164327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00FF"/>
                </a:solidFill>
                <a:latin typeface="+mn-lt"/>
              </a:rPr>
              <a:t>might be</a:t>
            </a:r>
          </a:p>
        </p:txBody>
      </p:sp>
      <p:sp>
        <p:nvSpPr>
          <p:cNvPr id="25" name="TextBox 9">
            <a:extLst>
              <a:ext uri="{FF2B5EF4-FFF2-40B4-BE49-F238E27FC236}">
                <a16:creationId xmlns:a16="http://schemas.microsoft.com/office/drawing/2014/main" id="{8653A7CE-EC3B-4685-9199-7E3153B060BE}"/>
              </a:ext>
            </a:extLst>
          </p:cNvPr>
          <p:cNvSpPr txBox="1"/>
          <p:nvPr/>
        </p:nvSpPr>
        <p:spPr>
          <a:xfrm>
            <a:off x="1832053" y="2014843"/>
            <a:ext cx="164327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00FF"/>
                </a:solidFill>
                <a:latin typeface="+mn-lt"/>
              </a:rPr>
              <a:t>get</a:t>
            </a:r>
          </a:p>
        </p:txBody>
      </p:sp>
      <p:sp>
        <p:nvSpPr>
          <p:cNvPr id="26" name="TextBox 10">
            <a:extLst>
              <a:ext uri="{FF2B5EF4-FFF2-40B4-BE49-F238E27FC236}">
                <a16:creationId xmlns:a16="http://schemas.microsoft.com/office/drawing/2014/main" id="{97A30AD7-3059-41BE-9572-0429F41A33DD}"/>
              </a:ext>
            </a:extLst>
          </p:cNvPr>
          <p:cNvSpPr txBox="1"/>
          <p:nvPr/>
        </p:nvSpPr>
        <p:spPr>
          <a:xfrm>
            <a:off x="5349976" y="1987387"/>
            <a:ext cx="164327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00FF"/>
                </a:solidFill>
                <a:latin typeface="+mn-lt"/>
              </a:rPr>
              <a:t>will see</a:t>
            </a:r>
          </a:p>
        </p:txBody>
      </p:sp>
      <p:sp>
        <p:nvSpPr>
          <p:cNvPr id="27" name="TextBox 11">
            <a:extLst>
              <a:ext uri="{FF2B5EF4-FFF2-40B4-BE49-F238E27FC236}">
                <a16:creationId xmlns:a16="http://schemas.microsoft.com/office/drawing/2014/main" id="{0E1077B6-CBB5-4BAC-9CBF-28BF4D24852B}"/>
              </a:ext>
            </a:extLst>
          </p:cNvPr>
          <p:cNvSpPr txBox="1"/>
          <p:nvPr/>
        </p:nvSpPr>
        <p:spPr>
          <a:xfrm>
            <a:off x="2216020" y="2373486"/>
            <a:ext cx="164327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00FF"/>
                </a:solidFill>
                <a:latin typeface="+mn-lt"/>
              </a:rPr>
              <a:t>mix</a:t>
            </a:r>
          </a:p>
        </p:txBody>
      </p:sp>
      <p:sp>
        <p:nvSpPr>
          <p:cNvPr id="28" name="TextBox 12">
            <a:extLst>
              <a:ext uri="{FF2B5EF4-FFF2-40B4-BE49-F238E27FC236}">
                <a16:creationId xmlns:a16="http://schemas.microsoft.com/office/drawing/2014/main" id="{B6C6D03B-5F83-4607-AB96-3A2B7E2AD8F5}"/>
              </a:ext>
            </a:extLst>
          </p:cNvPr>
          <p:cNvSpPr txBox="1"/>
          <p:nvPr/>
        </p:nvSpPr>
        <p:spPr>
          <a:xfrm>
            <a:off x="5284712" y="2389378"/>
            <a:ext cx="2370395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  <a:latin typeface="+mn-lt"/>
              </a:rPr>
              <a:t>end up</a:t>
            </a:r>
            <a:r>
              <a:rPr lang="en-US" sz="1600" b="1" dirty="0">
                <a:solidFill>
                  <a:srgbClr val="C00000"/>
                </a:solidFill>
                <a:latin typeface="+mn-lt"/>
              </a:rPr>
              <a:t>/</a:t>
            </a:r>
            <a:r>
              <a:rPr lang="en-US" sz="1600" b="1" dirty="0">
                <a:solidFill>
                  <a:srgbClr val="0000FF"/>
                </a:solidFill>
                <a:latin typeface="+mn-lt"/>
              </a:rPr>
              <a:t>will end up</a:t>
            </a:r>
          </a:p>
        </p:txBody>
      </p:sp>
    </p:spTree>
    <p:extLst>
      <p:ext uri="{BB962C8B-B14F-4D97-AF65-F5344CB8AC3E}">
        <p14:creationId xmlns:p14="http://schemas.microsoft.com/office/powerpoint/2010/main" val="318801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3" descr="Text, letter&#10;&#10;Description automatically generated">
            <a:extLst>
              <a:ext uri="{FF2B5EF4-FFF2-40B4-BE49-F238E27FC236}">
                <a16:creationId xmlns:a16="http://schemas.microsoft.com/office/drawing/2014/main" id="{973BF680-8914-4CB9-ADF2-623FB28690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225402"/>
            <a:ext cx="8792936" cy="3717948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206641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7" name="Google Shape;87;p14">
            <a:extLst>
              <a:ext uri="{FF2B5EF4-FFF2-40B4-BE49-F238E27FC236}">
                <a16:creationId xmlns:a16="http://schemas.microsoft.com/office/drawing/2014/main" id="{9906A6BF-E2D5-4611-867B-48B7A182C4D1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A9798117-39F5-4258-9317-96C3CA6E0FA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8195" y="658692"/>
            <a:ext cx="3164952" cy="2600886"/>
          </a:xfrm>
          <a:prstGeom prst="rect">
            <a:avLst/>
          </a:prstGeom>
        </p:spPr>
      </p:pic>
      <p:pic>
        <p:nvPicPr>
          <p:cNvPr id="25" name="Picture 2" descr="مشاهدة صورة المصدر">
            <a:extLst>
              <a:ext uri="{FF2B5EF4-FFF2-40B4-BE49-F238E27FC236}">
                <a16:creationId xmlns:a16="http://schemas.microsoft.com/office/drawing/2014/main" id="{F4B8AEA8-C5F2-4CA0-BCE4-1A6781A4B3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Google Shape;190;p18" descr="Bitmoji Image">
            <a:extLst>
              <a:ext uri="{FF2B5EF4-FFF2-40B4-BE49-F238E27FC236}">
                <a16:creationId xmlns:a16="http://schemas.microsoft.com/office/drawing/2014/main" id="{C010FA88-0BEA-4080-8B20-B6759D256F7E}"/>
              </a:ext>
            </a:extLst>
          </p:cNvPr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 flipH="1">
            <a:off x="3654032" y="-974797"/>
            <a:ext cx="3291889" cy="4820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49617AC-C7CE-4186-A75E-6648EBC1E37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94" y="751116"/>
            <a:ext cx="709850" cy="95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6469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1" name="Google Shape;109;p15">
            <a:extLst>
              <a:ext uri="{FF2B5EF4-FFF2-40B4-BE49-F238E27FC236}">
                <a16:creationId xmlns:a16="http://schemas.microsoft.com/office/drawing/2014/main" id="{8B41C7D0-E853-451A-8C24-5A0F82405456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305788" y="741931"/>
            <a:ext cx="717535" cy="93155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7" name="Google Shape;87;p14">
            <a:extLst>
              <a:ext uri="{FF2B5EF4-FFF2-40B4-BE49-F238E27FC236}">
                <a16:creationId xmlns:a16="http://schemas.microsoft.com/office/drawing/2014/main" id="{9906A6BF-E2D5-4611-867B-48B7A182C4D1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8" name="Google Shape;424;p33">
            <a:extLst>
              <a:ext uri="{FF2B5EF4-FFF2-40B4-BE49-F238E27FC236}">
                <a16:creationId xmlns:a16="http://schemas.microsoft.com/office/drawing/2014/main" id="{A39DEA95-BFDE-4C7B-8F4F-6450674EB41C}"/>
              </a:ext>
            </a:extLst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 rot="10799998">
            <a:off x="371639" y="-498850"/>
            <a:ext cx="3765175" cy="2297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4" descr="كيف تغلبت منصة مدرستي على تحدي ترشيد سلوك 6.5 مليون من مستفيديها؟">
            <a:extLst>
              <a:ext uri="{FF2B5EF4-FFF2-40B4-BE49-F238E27FC236}">
                <a16:creationId xmlns:a16="http://schemas.microsoft.com/office/drawing/2014/main" id="{21C92202-E580-4FDC-ACD4-47A67E41E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89" y="2192857"/>
            <a:ext cx="2743538" cy="108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Google Shape;425;p33">
            <a:extLst>
              <a:ext uri="{FF2B5EF4-FFF2-40B4-BE49-F238E27FC236}">
                <a16:creationId xmlns:a16="http://schemas.microsoft.com/office/drawing/2014/main" id="{98FC4EF6-3E9C-4EBE-B986-6FB2AA74E32D}"/>
              </a:ext>
            </a:extLst>
          </p:cNvPr>
          <p:cNvSpPr/>
          <p:nvPr/>
        </p:nvSpPr>
        <p:spPr>
          <a:xfrm>
            <a:off x="900601" y="-23566"/>
            <a:ext cx="2314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50" b="1" dirty="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</a:t>
            </a:r>
            <a:endParaRPr sz="3200" b="1" dirty="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8" name="Picture 3">
            <a:extLst>
              <a:ext uri="{FF2B5EF4-FFF2-40B4-BE49-F238E27FC236}">
                <a16:creationId xmlns:a16="http://schemas.microsoft.com/office/drawing/2014/main" id="{F3ED7EF7-1903-40AB-A01A-0CBE934248C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-82248" y="954301"/>
            <a:ext cx="3771900" cy="4047503"/>
          </a:xfrm>
          <a:prstGeom prst="rect">
            <a:avLst/>
          </a:prstGeom>
        </p:spPr>
      </p:pic>
      <p:pic>
        <p:nvPicPr>
          <p:cNvPr id="14338" name="Picture 2" descr="مشاهدة صورة المصدر">
            <a:extLst>
              <a:ext uri="{FF2B5EF4-FFF2-40B4-BE49-F238E27FC236}">
                <a16:creationId xmlns:a16="http://schemas.microsoft.com/office/drawing/2014/main" id="{E8204C20-12D5-4593-B3F7-F4032B4189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مستطيل 22">
            <a:extLst>
              <a:ext uri="{FF2B5EF4-FFF2-40B4-BE49-F238E27FC236}">
                <a16:creationId xmlns:a16="http://schemas.microsoft.com/office/drawing/2014/main" id="{E9D4061B-830E-4AD5-9C3C-E0A09502F28D}"/>
              </a:ext>
            </a:extLst>
          </p:cNvPr>
          <p:cNvSpPr/>
          <p:nvPr/>
        </p:nvSpPr>
        <p:spPr>
          <a:xfrm>
            <a:off x="991397" y="632053"/>
            <a:ext cx="230063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 Book: Page 45</a:t>
            </a:r>
            <a:endParaRPr lang="ar-SA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27000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303;p24">
            <a:extLst>
              <a:ext uri="{FF2B5EF4-FFF2-40B4-BE49-F238E27FC236}">
                <a16:creationId xmlns:a16="http://schemas.microsoft.com/office/drawing/2014/main" id="{A50EB57D-B7A8-45AA-A9B4-CD24CDF67C28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63440" y="0"/>
            <a:ext cx="6145162" cy="48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4" descr="كيف تغلبت منصة مدرستي على تحدي ترشيد سلوك 6.5 مليون من مستفيديها؟">
            <a:extLst>
              <a:ext uri="{FF2B5EF4-FFF2-40B4-BE49-F238E27FC236}">
                <a16:creationId xmlns:a16="http://schemas.microsoft.com/office/drawing/2014/main" id="{E98B0BBD-399E-4168-9A57-A6387119E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89" y="2192857"/>
            <a:ext cx="2743538" cy="108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A picture containing person, person, table, sitting&#10;&#10;Description automatically generated">
            <a:extLst>
              <a:ext uri="{FF2B5EF4-FFF2-40B4-BE49-F238E27FC236}">
                <a16:creationId xmlns:a16="http://schemas.microsoft.com/office/drawing/2014/main" id="{0240EF9F-FF3B-453A-AAA3-DB5FF8015D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349" y="1210926"/>
            <a:ext cx="2679614" cy="3855767"/>
          </a:xfrm>
          <a:prstGeom prst="rect">
            <a:avLst/>
          </a:prstGeom>
        </p:spPr>
      </p:pic>
      <p:pic>
        <p:nvPicPr>
          <p:cNvPr id="13" name="Google Shape;424;p33">
            <a:extLst>
              <a:ext uri="{FF2B5EF4-FFF2-40B4-BE49-F238E27FC236}">
                <a16:creationId xmlns:a16="http://schemas.microsoft.com/office/drawing/2014/main" id="{94E8F7B7-BE62-4FC3-9E4D-48DDE42340C9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10799998">
            <a:off x="371639" y="-498850"/>
            <a:ext cx="3765175" cy="22974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425;p33">
            <a:extLst>
              <a:ext uri="{FF2B5EF4-FFF2-40B4-BE49-F238E27FC236}">
                <a16:creationId xmlns:a16="http://schemas.microsoft.com/office/drawing/2014/main" id="{40F0B3AD-E20E-441F-A0DD-F312EDA23E84}"/>
              </a:ext>
            </a:extLst>
          </p:cNvPr>
          <p:cNvSpPr/>
          <p:nvPr/>
        </p:nvSpPr>
        <p:spPr>
          <a:xfrm>
            <a:off x="900601" y="-23566"/>
            <a:ext cx="2314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50" b="1" dirty="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</a:t>
            </a:r>
            <a:endParaRPr sz="3200" b="1" dirty="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49225271-7145-484F-BB30-DB36FCD9C9B9}"/>
              </a:ext>
            </a:extLst>
          </p:cNvPr>
          <p:cNvSpPr/>
          <p:nvPr/>
        </p:nvSpPr>
        <p:spPr>
          <a:xfrm>
            <a:off x="991397" y="632053"/>
            <a:ext cx="230063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 Book: Page 45</a:t>
            </a:r>
            <a:endParaRPr lang="ar-SA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4975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2" name="Graphic 7" descr="Illustration of a blue bag of school supplies character ">
            <a:extLst>
              <a:ext uri="{FF2B5EF4-FFF2-40B4-BE49-F238E27FC236}">
                <a16:creationId xmlns:a16="http://schemas.microsoft.com/office/drawing/2014/main" id="{B6969643-0EA7-4106-9194-906B672D60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185999" y="3735894"/>
            <a:ext cx="1530664" cy="1053306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837473B0-CC2E-450A-ABE3-18F120FF3D39}">
                <a1611:picAttrSrcUrl xmlns:a1611="http://schemas.microsoft.com/office/drawing/2016/11/main" r:id="rId18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4" name="Picture Placeholder 9">
            <a:extLst>
              <a:ext uri="{FF2B5EF4-FFF2-40B4-BE49-F238E27FC236}">
                <a16:creationId xmlns:a16="http://schemas.microsoft.com/office/drawing/2014/main" id="{E65DAECF-9FFD-4FFD-8710-264D898EFCA4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/>
          <a:stretch/>
        </p:blipFill>
        <p:spPr>
          <a:xfrm>
            <a:off x="1694825" y="265773"/>
            <a:ext cx="3394137" cy="33667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7" name="Google Shape;87;p14">
            <a:extLst>
              <a:ext uri="{FF2B5EF4-FFF2-40B4-BE49-F238E27FC236}">
                <a16:creationId xmlns:a16="http://schemas.microsoft.com/office/drawing/2014/main" id="{24C03D08-F2F6-4B40-8377-1516F504159A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25" name="Picture 10" descr="hand pointer">
            <a:extLst>
              <a:ext uri="{FF2B5EF4-FFF2-40B4-BE49-F238E27FC236}">
                <a16:creationId xmlns:a16="http://schemas.microsoft.com/office/drawing/2014/main" id="{011164FB-9B75-4112-B8D9-CE9910272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241" y="1510715"/>
            <a:ext cx="2636521" cy="32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مشاهدة صورة المصدر">
            <a:extLst>
              <a:ext uri="{FF2B5EF4-FFF2-40B4-BE49-F238E27FC236}">
                <a16:creationId xmlns:a16="http://schemas.microsoft.com/office/drawing/2014/main" id="{3EC66782-382F-4DDD-B749-82A5F65D09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phic 11" descr="Illustration of a pencil character ">
            <a:extLst>
              <a:ext uri="{FF2B5EF4-FFF2-40B4-BE49-F238E27FC236}">
                <a16:creationId xmlns:a16="http://schemas.microsoft.com/office/drawing/2014/main" id="{097E16DB-6555-401C-BAD3-DCED70F4271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rot="21077964">
            <a:off x="948575" y="3581081"/>
            <a:ext cx="720251" cy="1263785"/>
          </a:xfrm>
          <a:prstGeom prst="rect">
            <a:avLst/>
          </a:prstGeom>
        </p:spPr>
      </p:pic>
      <p:pic>
        <p:nvPicPr>
          <p:cNvPr id="23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2D9AFB3-C385-49ED-B98F-BC5E726E589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94" y="751116"/>
            <a:ext cx="709850" cy="95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2591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303;p24">
            <a:extLst>
              <a:ext uri="{FF2B5EF4-FFF2-40B4-BE49-F238E27FC236}">
                <a16:creationId xmlns:a16="http://schemas.microsoft.com/office/drawing/2014/main" id="{A50EB57D-B7A8-45AA-A9B4-CD24CDF67C28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63440" y="0"/>
            <a:ext cx="6145162" cy="48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4" descr="كيف تغلبت منصة مدرستي على تحدي ترشيد سلوك 6.5 مليون من مستفيديها؟">
            <a:extLst>
              <a:ext uri="{FF2B5EF4-FFF2-40B4-BE49-F238E27FC236}">
                <a16:creationId xmlns:a16="http://schemas.microsoft.com/office/drawing/2014/main" id="{E98B0BBD-399E-4168-9A57-A6387119E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89" y="2192857"/>
            <a:ext cx="2743538" cy="108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A picture containing person, person, table, sitting&#10;&#10;Description automatically generated">
            <a:extLst>
              <a:ext uri="{FF2B5EF4-FFF2-40B4-BE49-F238E27FC236}">
                <a16:creationId xmlns:a16="http://schemas.microsoft.com/office/drawing/2014/main" id="{746ED58A-2AC5-4F6C-971C-8567F704E6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8636" y="1210926"/>
            <a:ext cx="2679614" cy="3855767"/>
          </a:xfrm>
          <a:prstGeom prst="rect">
            <a:avLst/>
          </a:prstGeom>
        </p:spPr>
      </p:pic>
      <p:pic>
        <p:nvPicPr>
          <p:cNvPr id="13" name="Google Shape;424;p33">
            <a:extLst>
              <a:ext uri="{FF2B5EF4-FFF2-40B4-BE49-F238E27FC236}">
                <a16:creationId xmlns:a16="http://schemas.microsoft.com/office/drawing/2014/main" id="{63A12F95-9AEF-4A9C-B3B8-C75B559007AC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10799998">
            <a:off x="371639" y="-498850"/>
            <a:ext cx="3765175" cy="22974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425;p33">
            <a:extLst>
              <a:ext uri="{FF2B5EF4-FFF2-40B4-BE49-F238E27FC236}">
                <a16:creationId xmlns:a16="http://schemas.microsoft.com/office/drawing/2014/main" id="{A112E11D-C7CD-460C-8CD4-C1684E18C49D}"/>
              </a:ext>
            </a:extLst>
          </p:cNvPr>
          <p:cNvSpPr/>
          <p:nvPr/>
        </p:nvSpPr>
        <p:spPr>
          <a:xfrm>
            <a:off x="900601" y="-23566"/>
            <a:ext cx="2314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50" b="1" dirty="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</a:t>
            </a:r>
            <a:endParaRPr sz="3200" b="1" dirty="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1B51926F-202A-4858-8323-1FBF769E0BB3}"/>
              </a:ext>
            </a:extLst>
          </p:cNvPr>
          <p:cNvSpPr/>
          <p:nvPr/>
        </p:nvSpPr>
        <p:spPr>
          <a:xfrm>
            <a:off x="991397" y="632053"/>
            <a:ext cx="230063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 Book: Page 45</a:t>
            </a:r>
            <a:endParaRPr lang="ar-SA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85323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303;p24">
            <a:extLst>
              <a:ext uri="{FF2B5EF4-FFF2-40B4-BE49-F238E27FC236}">
                <a16:creationId xmlns:a16="http://schemas.microsoft.com/office/drawing/2014/main" id="{A50EB57D-B7A8-45AA-A9B4-CD24CDF67C28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63440" y="0"/>
            <a:ext cx="6145162" cy="48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4" descr="كيف تغلبت منصة مدرستي على تحدي ترشيد سلوك 6.5 مليون من مستفيديها؟">
            <a:extLst>
              <a:ext uri="{FF2B5EF4-FFF2-40B4-BE49-F238E27FC236}">
                <a16:creationId xmlns:a16="http://schemas.microsoft.com/office/drawing/2014/main" id="{E98B0BBD-399E-4168-9A57-A6387119E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89" y="2192857"/>
            <a:ext cx="2743538" cy="108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A picture containing person, person, table, sitting&#10;&#10;Description automatically generated">
            <a:extLst>
              <a:ext uri="{FF2B5EF4-FFF2-40B4-BE49-F238E27FC236}">
                <a16:creationId xmlns:a16="http://schemas.microsoft.com/office/drawing/2014/main" id="{D3199DAC-9F75-4476-AE10-2DDA30CA3A3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02975" y="1493603"/>
            <a:ext cx="2679614" cy="3855767"/>
          </a:xfrm>
          <a:prstGeom prst="rect">
            <a:avLst/>
          </a:prstGeom>
        </p:spPr>
      </p:pic>
      <p:pic>
        <p:nvPicPr>
          <p:cNvPr id="13" name="Google Shape;424;p33">
            <a:extLst>
              <a:ext uri="{FF2B5EF4-FFF2-40B4-BE49-F238E27FC236}">
                <a16:creationId xmlns:a16="http://schemas.microsoft.com/office/drawing/2014/main" id="{9D895103-DCEE-48F8-B209-9E87F8A52D3F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10799998">
            <a:off x="371639" y="-498850"/>
            <a:ext cx="3765175" cy="22974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425;p33">
            <a:extLst>
              <a:ext uri="{FF2B5EF4-FFF2-40B4-BE49-F238E27FC236}">
                <a16:creationId xmlns:a16="http://schemas.microsoft.com/office/drawing/2014/main" id="{7B76C9B7-F0AC-4621-8382-3B330FE6D0FF}"/>
              </a:ext>
            </a:extLst>
          </p:cNvPr>
          <p:cNvSpPr/>
          <p:nvPr/>
        </p:nvSpPr>
        <p:spPr>
          <a:xfrm>
            <a:off x="900601" y="-23566"/>
            <a:ext cx="2314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50" b="1" dirty="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</a:t>
            </a:r>
            <a:endParaRPr sz="3200" b="1" dirty="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3951C559-FA5C-4B71-9EA7-12FD1AF45620}"/>
              </a:ext>
            </a:extLst>
          </p:cNvPr>
          <p:cNvSpPr/>
          <p:nvPr/>
        </p:nvSpPr>
        <p:spPr>
          <a:xfrm>
            <a:off x="991397" y="632053"/>
            <a:ext cx="230063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 Book: Page 45</a:t>
            </a:r>
            <a:endParaRPr lang="ar-SA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58413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303;p24">
            <a:extLst>
              <a:ext uri="{FF2B5EF4-FFF2-40B4-BE49-F238E27FC236}">
                <a16:creationId xmlns:a16="http://schemas.microsoft.com/office/drawing/2014/main" id="{A50EB57D-B7A8-45AA-A9B4-CD24CDF67C28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63440" y="0"/>
            <a:ext cx="6145162" cy="48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4" descr="كيف تغلبت منصة مدرستي على تحدي ترشيد سلوك 6.5 مليون من مستفيديها؟">
            <a:extLst>
              <a:ext uri="{FF2B5EF4-FFF2-40B4-BE49-F238E27FC236}">
                <a16:creationId xmlns:a16="http://schemas.microsoft.com/office/drawing/2014/main" id="{E98B0BBD-399E-4168-9A57-A6387119E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89" y="2192857"/>
            <a:ext cx="2743538" cy="108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A picture containing person, person, table, sitting&#10;&#10;Description automatically generated">
            <a:extLst>
              <a:ext uri="{FF2B5EF4-FFF2-40B4-BE49-F238E27FC236}">
                <a16:creationId xmlns:a16="http://schemas.microsoft.com/office/drawing/2014/main" id="{F445FB2F-1DAE-43D2-A364-62144B13E4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61700" y="1353654"/>
            <a:ext cx="2679614" cy="3855767"/>
          </a:xfrm>
          <a:prstGeom prst="rect">
            <a:avLst/>
          </a:prstGeom>
        </p:spPr>
      </p:pic>
      <p:pic>
        <p:nvPicPr>
          <p:cNvPr id="13" name="Google Shape;424;p33">
            <a:extLst>
              <a:ext uri="{FF2B5EF4-FFF2-40B4-BE49-F238E27FC236}">
                <a16:creationId xmlns:a16="http://schemas.microsoft.com/office/drawing/2014/main" id="{2E3F3F0E-067A-4C77-8792-5B6D665FD813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10799998">
            <a:off x="371639" y="-498850"/>
            <a:ext cx="3765175" cy="22974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425;p33">
            <a:extLst>
              <a:ext uri="{FF2B5EF4-FFF2-40B4-BE49-F238E27FC236}">
                <a16:creationId xmlns:a16="http://schemas.microsoft.com/office/drawing/2014/main" id="{1C6F2211-D5FC-4715-ABAA-058463E87AD0}"/>
              </a:ext>
            </a:extLst>
          </p:cNvPr>
          <p:cNvSpPr/>
          <p:nvPr/>
        </p:nvSpPr>
        <p:spPr>
          <a:xfrm>
            <a:off x="900601" y="-23566"/>
            <a:ext cx="2314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50" b="1" dirty="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</a:t>
            </a:r>
            <a:endParaRPr sz="3200" b="1" dirty="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3E200D21-FAEB-4C92-BE82-AAB0EFF7A62F}"/>
              </a:ext>
            </a:extLst>
          </p:cNvPr>
          <p:cNvSpPr/>
          <p:nvPr/>
        </p:nvSpPr>
        <p:spPr>
          <a:xfrm>
            <a:off x="991397" y="632053"/>
            <a:ext cx="230063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 Book: Page 45</a:t>
            </a:r>
            <a:endParaRPr lang="ar-SA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01159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303;p24">
            <a:extLst>
              <a:ext uri="{FF2B5EF4-FFF2-40B4-BE49-F238E27FC236}">
                <a16:creationId xmlns:a16="http://schemas.microsoft.com/office/drawing/2014/main" id="{A50EB57D-B7A8-45AA-A9B4-CD24CDF67C28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63440" y="0"/>
            <a:ext cx="6145162" cy="48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4" descr="كيف تغلبت منصة مدرستي على تحدي ترشيد سلوك 6.5 مليون من مستفيديها؟">
            <a:extLst>
              <a:ext uri="{FF2B5EF4-FFF2-40B4-BE49-F238E27FC236}">
                <a16:creationId xmlns:a16="http://schemas.microsoft.com/office/drawing/2014/main" id="{E98B0BBD-399E-4168-9A57-A6387119E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89" y="2192857"/>
            <a:ext cx="2743538" cy="108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A picture containing person, person, table, sitting&#10;&#10;Description automatically generated">
            <a:extLst>
              <a:ext uri="{FF2B5EF4-FFF2-40B4-BE49-F238E27FC236}">
                <a16:creationId xmlns:a16="http://schemas.microsoft.com/office/drawing/2014/main" id="{0863E404-4504-4ED4-A027-203BC5AD22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00476" y="1403683"/>
            <a:ext cx="2679614" cy="3855767"/>
          </a:xfrm>
          <a:prstGeom prst="rect">
            <a:avLst/>
          </a:prstGeom>
        </p:spPr>
      </p:pic>
      <p:pic>
        <p:nvPicPr>
          <p:cNvPr id="13" name="Google Shape;424;p33">
            <a:extLst>
              <a:ext uri="{FF2B5EF4-FFF2-40B4-BE49-F238E27FC236}">
                <a16:creationId xmlns:a16="http://schemas.microsoft.com/office/drawing/2014/main" id="{1A79E8B1-0E0A-4779-BA88-313731D70C2C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10799998">
            <a:off x="371639" y="-498850"/>
            <a:ext cx="3765175" cy="22974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425;p33">
            <a:extLst>
              <a:ext uri="{FF2B5EF4-FFF2-40B4-BE49-F238E27FC236}">
                <a16:creationId xmlns:a16="http://schemas.microsoft.com/office/drawing/2014/main" id="{766A3296-4887-4FB8-8DAC-A059B00D82E0}"/>
              </a:ext>
            </a:extLst>
          </p:cNvPr>
          <p:cNvSpPr/>
          <p:nvPr/>
        </p:nvSpPr>
        <p:spPr>
          <a:xfrm>
            <a:off x="900601" y="-23566"/>
            <a:ext cx="2314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50" b="1" dirty="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</a:t>
            </a:r>
            <a:endParaRPr sz="3200" b="1" dirty="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5C9E052F-0D51-463D-8390-0AFDC96704E6}"/>
              </a:ext>
            </a:extLst>
          </p:cNvPr>
          <p:cNvSpPr/>
          <p:nvPr/>
        </p:nvSpPr>
        <p:spPr>
          <a:xfrm>
            <a:off x="991397" y="632053"/>
            <a:ext cx="230063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 Book: Page 45</a:t>
            </a:r>
            <a:endParaRPr lang="ar-SA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11619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4724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303;p24">
            <a:extLst>
              <a:ext uri="{FF2B5EF4-FFF2-40B4-BE49-F238E27FC236}">
                <a16:creationId xmlns:a16="http://schemas.microsoft.com/office/drawing/2014/main" id="{A50EB57D-B7A8-45AA-A9B4-CD24CDF67C28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63440" y="0"/>
            <a:ext cx="6145162" cy="48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4" descr="كيف تغلبت منصة مدرستي على تحدي ترشيد سلوك 6.5 مليون من مستفيديها؟">
            <a:extLst>
              <a:ext uri="{FF2B5EF4-FFF2-40B4-BE49-F238E27FC236}">
                <a16:creationId xmlns:a16="http://schemas.microsoft.com/office/drawing/2014/main" id="{E98B0BBD-399E-4168-9A57-A6387119E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89" y="2192857"/>
            <a:ext cx="2743538" cy="108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oogle Shape;426;p33">
            <a:extLst>
              <a:ext uri="{FF2B5EF4-FFF2-40B4-BE49-F238E27FC236}">
                <a16:creationId xmlns:a16="http://schemas.microsoft.com/office/drawing/2014/main" id="{989C7BC8-900D-49A2-B3E1-08B4244CE7DE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091151" y="1239401"/>
            <a:ext cx="1646600" cy="179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424;p33">
            <a:extLst>
              <a:ext uri="{FF2B5EF4-FFF2-40B4-BE49-F238E27FC236}">
                <a16:creationId xmlns:a16="http://schemas.microsoft.com/office/drawing/2014/main" id="{051007E3-2DA1-418A-839F-541476DF711D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10799998">
            <a:off x="371639" y="-498850"/>
            <a:ext cx="3765175" cy="22974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425;p33">
            <a:extLst>
              <a:ext uri="{FF2B5EF4-FFF2-40B4-BE49-F238E27FC236}">
                <a16:creationId xmlns:a16="http://schemas.microsoft.com/office/drawing/2014/main" id="{2C99CA64-BA71-4BE5-ACF0-84E9F6AE9200}"/>
              </a:ext>
            </a:extLst>
          </p:cNvPr>
          <p:cNvSpPr/>
          <p:nvPr/>
        </p:nvSpPr>
        <p:spPr>
          <a:xfrm>
            <a:off x="900601" y="-23566"/>
            <a:ext cx="2314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50" b="1" dirty="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</a:t>
            </a:r>
            <a:endParaRPr sz="3200" b="1" dirty="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D30F68E9-B996-44B3-8FE6-B147F80B1BF7}"/>
              </a:ext>
            </a:extLst>
          </p:cNvPr>
          <p:cNvSpPr/>
          <p:nvPr/>
        </p:nvSpPr>
        <p:spPr>
          <a:xfrm>
            <a:off x="991397" y="632053"/>
            <a:ext cx="230063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 Book: Page 45</a:t>
            </a:r>
            <a:endParaRPr lang="ar-SA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6435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6" name="مستطيل 25">
            <a:extLst>
              <a:ext uri="{FF2B5EF4-FFF2-40B4-BE49-F238E27FC236}">
                <a16:creationId xmlns:a16="http://schemas.microsoft.com/office/drawing/2014/main" id="{19387123-160F-4B53-9075-23B4A65BC429}"/>
              </a:ext>
            </a:extLst>
          </p:cNvPr>
          <p:cNvSpPr/>
          <p:nvPr/>
        </p:nvSpPr>
        <p:spPr>
          <a:xfrm>
            <a:off x="3624250" y="428275"/>
            <a:ext cx="2913362" cy="276229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Mega Goal 2 </a:t>
            </a:r>
          </a:p>
          <a:p>
            <a:pPr algn="ctr"/>
            <a:r>
              <a:rPr lang="en-US" sz="33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Unit</a:t>
            </a:r>
            <a:r>
              <a:rPr lang="en-US" sz="33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 4</a:t>
            </a:r>
          </a:p>
          <a:p>
            <a:pPr algn="ctr"/>
            <a:r>
              <a:rPr lang="en-US" sz="1600" b="1" cap="none" spc="0" dirty="0">
                <a:ln w="0"/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</a:rPr>
              <a:t>(I Wonder What Happened)</a:t>
            </a:r>
            <a:endParaRPr lang="ar-SA" sz="900" b="1" cap="none" spc="0" dirty="0">
              <a:ln w="0"/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Form, Meaning and Function</a:t>
            </a:r>
            <a:endParaRPr lang="en-US" sz="1800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ll MT" panose="02020503060305020303" pitchFamily="18" charset="0"/>
            </a:endParaRPr>
          </a:p>
          <a:p>
            <a:pPr algn="ctr"/>
            <a:r>
              <a:rPr lang="en-US" sz="2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Monday</a:t>
            </a:r>
          </a:p>
          <a:p>
            <a:pPr algn="ctr"/>
            <a:r>
              <a:rPr lang="en-US" sz="2400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2/8/1442</a:t>
            </a:r>
            <a:endParaRPr lang="ar-SA" sz="3300" dirty="0">
              <a:ln w="0"/>
              <a:solidFill>
                <a:schemeClr val="accent3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ll MT" panose="02020503060305020303" pitchFamily="18" charset="0"/>
            </a:endParaRPr>
          </a:p>
        </p:txBody>
      </p:sp>
      <p:pic>
        <p:nvPicPr>
          <p:cNvPr id="28" name="Graphic 7" descr="Illustration of a blue bag of school supplies character ">
            <a:extLst>
              <a:ext uri="{FF2B5EF4-FFF2-40B4-BE49-F238E27FC236}">
                <a16:creationId xmlns:a16="http://schemas.microsoft.com/office/drawing/2014/main" id="{A02BA34B-23EE-4E61-B30F-BE6E05210B4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441070" y="3671075"/>
            <a:ext cx="1862894" cy="1281925"/>
          </a:xfrm>
          <a:prstGeom prst="rect">
            <a:avLst/>
          </a:prstGeom>
        </p:spPr>
      </p:pic>
      <p:pic>
        <p:nvPicPr>
          <p:cNvPr id="29" name="Graphic 9" descr="Illustration of a purple book character ">
            <a:extLst>
              <a:ext uri="{FF2B5EF4-FFF2-40B4-BE49-F238E27FC236}">
                <a16:creationId xmlns:a16="http://schemas.microsoft.com/office/drawing/2014/main" id="{6052735B-6339-438F-B096-CDFC3D4C32D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flipH="1">
            <a:off x="3337819" y="3490704"/>
            <a:ext cx="1331514" cy="1544291"/>
          </a:xfrm>
          <a:prstGeom prst="rect">
            <a:avLst/>
          </a:prstGeom>
        </p:spPr>
      </p:pic>
      <p:pic>
        <p:nvPicPr>
          <p:cNvPr id="30" name="Graphic 11" descr="Illustration of a pencil character ">
            <a:extLst>
              <a:ext uri="{FF2B5EF4-FFF2-40B4-BE49-F238E27FC236}">
                <a16:creationId xmlns:a16="http://schemas.microsoft.com/office/drawing/2014/main" id="{822B76AA-82C8-4D3C-8E98-5E21B3B66E4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21077964">
            <a:off x="2513874" y="3517495"/>
            <a:ext cx="866842" cy="1478732"/>
          </a:xfrm>
          <a:prstGeom prst="rect">
            <a:avLst/>
          </a:prstGeom>
        </p:spPr>
      </p:pic>
      <p:sp>
        <p:nvSpPr>
          <p:cNvPr id="34" name="Google Shape;87;p14">
            <a:extLst>
              <a:ext uri="{FF2B5EF4-FFF2-40B4-BE49-F238E27FC236}">
                <a16:creationId xmlns:a16="http://schemas.microsoft.com/office/drawing/2014/main" id="{BB1B4947-D516-4A7A-8FED-60F25404F03A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35" name="Picture 2" descr="مشاهدة صورة المصدر">
            <a:extLst>
              <a:ext uri="{FF2B5EF4-FFF2-40B4-BE49-F238E27FC236}">
                <a16:creationId xmlns:a16="http://schemas.microsoft.com/office/drawing/2014/main" id="{BAA878EF-6256-4EF9-8F06-2A5AD1C8C2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54E4DD8E-9BDB-4127-A7E9-7893BB954A0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94" y="751116"/>
            <a:ext cx="709850" cy="956636"/>
          </a:xfrm>
          <a:prstGeom prst="rect">
            <a:avLst/>
          </a:prstGeom>
        </p:spPr>
      </p:pic>
      <p:pic>
        <p:nvPicPr>
          <p:cNvPr id="1032" name="Picture 8" descr="نتيجة الصورة لـ wonder picart">
            <a:extLst>
              <a:ext uri="{FF2B5EF4-FFF2-40B4-BE49-F238E27FC236}">
                <a16:creationId xmlns:a16="http://schemas.microsoft.com/office/drawing/2014/main" id="{0DBA264B-D821-4771-B85F-D1B4382C9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62" y="1396165"/>
            <a:ext cx="2272825" cy="265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مشاهدة صورة المصدر">
            <a:extLst>
              <a:ext uri="{FF2B5EF4-FFF2-40B4-BE49-F238E27FC236}">
                <a16:creationId xmlns:a16="http://schemas.microsoft.com/office/drawing/2014/main" id="{4CB47162-0B93-42B5-8996-B919FE17A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41" y="257898"/>
            <a:ext cx="2130284" cy="158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Business people having troubles at work">
            <a:extLst>
              <a:ext uri="{FF2B5EF4-FFF2-40B4-BE49-F238E27FC236}">
                <a16:creationId xmlns:a16="http://schemas.microsoft.com/office/drawing/2014/main" id="{6D7AABBC-D0E9-4D5B-9D11-A6800C1D08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8">
            <a:clrChange>
              <a:clrFrom>
                <a:srgbClr val="F0F4FF"/>
              </a:clrFrom>
              <a:clrTo>
                <a:srgbClr val="F0F4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1" t="5710" r="49042"/>
          <a:stretch/>
        </p:blipFill>
        <p:spPr bwMode="auto">
          <a:xfrm>
            <a:off x="1826649" y="1592580"/>
            <a:ext cx="1776318" cy="217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نتيجة الصورة لـ question mark clipart">
            <a:extLst>
              <a:ext uri="{FF2B5EF4-FFF2-40B4-BE49-F238E27FC236}">
                <a16:creationId xmlns:a16="http://schemas.microsoft.com/office/drawing/2014/main" id="{B838F5DD-F84B-4B56-A3BF-0552D21D6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34" y="2101938"/>
            <a:ext cx="1042846" cy="78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550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188;p18">
            <a:extLst>
              <a:ext uri="{FF2B5EF4-FFF2-40B4-BE49-F238E27FC236}">
                <a16:creationId xmlns:a16="http://schemas.microsoft.com/office/drawing/2014/main" id="{C989422C-E754-4E43-8AAD-B57BA5C2F455}"/>
              </a:ext>
            </a:extLst>
          </p:cNvPr>
          <p:cNvSpPr/>
          <p:nvPr/>
        </p:nvSpPr>
        <p:spPr>
          <a:xfrm>
            <a:off x="300038" y="1649187"/>
            <a:ext cx="5936304" cy="196336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tx1"/>
                </a:solidFill>
                <a:latin typeface="Bell MT" panose="02020503060305020303" pitchFamily="18" charset="0"/>
              </a:rPr>
              <a:t>Use independent clauses with (And, But, Or, So, and Yet).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tx1"/>
                </a:solidFill>
                <a:latin typeface="Bell MT" panose="02020503060305020303" pitchFamily="18" charset="0"/>
              </a:rPr>
              <a:t>Write past sentences with dependent time clauses.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tx1"/>
                </a:solidFill>
                <a:latin typeface="Bell MT" panose="02020503060305020303" pitchFamily="18" charset="0"/>
              </a:rPr>
              <a:t>Express enthusiasm with intensifiers.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tx1"/>
                </a:solidFill>
                <a:latin typeface="Bell MT" panose="02020503060305020303" pitchFamily="18" charset="0"/>
              </a:rPr>
              <a:t>Express enthusiasm with adjectives.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tx1"/>
                </a:solidFill>
                <a:latin typeface="Bell MT" panose="02020503060305020303" pitchFamily="18" charset="0"/>
              </a:rPr>
              <a:t>Use conditional sentences to talk about causes and results.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tx1"/>
                </a:solidFill>
                <a:latin typeface="Bell MT" panose="02020503060305020303" pitchFamily="18" charset="0"/>
              </a:rPr>
              <a:t>Express necessity and lack necessity.</a:t>
            </a:r>
          </a:p>
        </p:txBody>
      </p:sp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1" name="Google Shape;167;p17">
            <a:extLst>
              <a:ext uri="{FF2B5EF4-FFF2-40B4-BE49-F238E27FC236}">
                <a16:creationId xmlns:a16="http://schemas.microsoft.com/office/drawing/2014/main" id="{5E352F83-3FFF-465C-970D-F95BE3EE66BA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030593" y="1582054"/>
            <a:ext cx="2339808" cy="3119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837473B0-CC2E-450A-ABE3-18F120FF3D39}">
                <a1611:picAttrSrcUrl xmlns:a1611="http://schemas.microsoft.com/office/drawing/2016/11/main" r:id="rId17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7" name="Google Shape;87;p14">
            <a:extLst>
              <a:ext uri="{FF2B5EF4-FFF2-40B4-BE49-F238E27FC236}">
                <a16:creationId xmlns:a16="http://schemas.microsoft.com/office/drawing/2014/main" id="{9906A6BF-E2D5-4611-867B-48B7A182C4D1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8" name="Google Shape;188;p18">
            <a:extLst>
              <a:ext uri="{FF2B5EF4-FFF2-40B4-BE49-F238E27FC236}">
                <a16:creationId xmlns:a16="http://schemas.microsoft.com/office/drawing/2014/main" id="{62685C55-F7E9-4A7B-9D52-D1E088E7AAC1}"/>
              </a:ext>
            </a:extLst>
          </p:cNvPr>
          <p:cNvSpPr/>
          <p:nvPr/>
        </p:nvSpPr>
        <p:spPr>
          <a:xfrm>
            <a:off x="2275242" y="245951"/>
            <a:ext cx="2248034" cy="370413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700" b="1" dirty="0">
                <a:latin typeface="Bell MT" panose="02020503060305020303" pitchFamily="18" charset="0"/>
              </a:rPr>
              <a:t>Lesson Goals</a:t>
            </a:r>
            <a:endParaRPr sz="2700" b="1" dirty="0">
              <a:latin typeface="Bell MT" panose="02020503060305020303" pitchFamily="18" charset="0"/>
            </a:endParaRPr>
          </a:p>
        </p:txBody>
      </p:sp>
      <p:sp>
        <p:nvSpPr>
          <p:cNvPr id="24" name="Google Shape;188;p18">
            <a:extLst>
              <a:ext uri="{FF2B5EF4-FFF2-40B4-BE49-F238E27FC236}">
                <a16:creationId xmlns:a16="http://schemas.microsoft.com/office/drawing/2014/main" id="{406F6F86-77C2-4C9E-9BED-3B40D63B7B4C}"/>
              </a:ext>
            </a:extLst>
          </p:cNvPr>
          <p:cNvSpPr/>
          <p:nvPr/>
        </p:nvSpPr>
        <p:spPr>
          <a:xfrm>
            <a:off x="344721" y="923421"/>
            <a:ext cx="2951837" cy="37041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Students will be able to:</a:t>
            </a:r>
            <a:endParaRPr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  <p:pic>
        <p:nvPicPr>
          <p:cNvPr id="26" name="رسم 25" descr="مركز الهدف">
            <a:extLst>
              <a:ext uri="{FF2B5EF4-FFF2-40B4-BE49-F238E27FC236}">
                <a16:creationId xmlns:a16="http://schemas.microsoft.com/office/drawing/2014/main" id="{E14BF56C-6896-4F4C-BB03-2C1F3C05215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710857" y="431158"/>
            <a:ext cx="1525485" cy="1299846"/>
          </a:xfrm>
          <a:prstGeom prst="rect">
            <a:avLst/>
          </a:prstGeom>
        </p:spPr>
      </p:pic>
      <p:pic>
        <p:nvPicPr>
          <p:cNvPr id="27" name="Picture 2" descr="مشاهدة صورة المصدر">
            <a:extLst>
              <a:ext uri="{FF2B5EF4-FFF2-40B4-BE49-F238E27FC236}">
                <a16:creationId xmlns:a16="http://schemas.microsoft.com/office/drawing/2014/main" id="{1C32D7AC-9F42-4B0F-93E6-1F5CAE362F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D02595A1-5353-437B-8FD7-ADA4A4CE412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94" y="751116"/>
            <a:ext cx="709850" cy="95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95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7" name="Google Shape;87;p14">
            <a:extLst>
              <a:ext uri="{FF2B5EF4-FFF2-40B4-BE49-F238E27FC236}">
                <a16:creationId xmlns:a16="http://schemas.microsoft.com/office/drawing/2014/main" id="{9906A6BF-E2D5-4611-867B-48B7A182C4D1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8" name="مربع نص 4">
            <a:extLst>
              <a:ext uri="{FF2B5EF4-FFF2-40B4-BE49-F238E27FC236}">
                <a16:creationId xmlns:a16="http://schemas.microsoft.com/office/drawing/2014/main" id="{F63FF509-1E46-4230-9EED-537542488042}"/>
              </a:ext>
            </a:extLst>
          </p:cNvPr>
          <p:cNvSpPr txBox="1"/>
          <p:nvPr/>
        </p:nvSpPr>
        <p:spPr>
          <a:xfrm>
            <a:off x="498807" y="285700"/>
            <a:ext cx="5489634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/>
              <a:t>Open your </a:t>
            </a:r>
            <a:r>
              <a:rPr lang="en-US" sz="24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Student’s book</a:t>
            </a:r>
            <a:r>
              <a:rPr lang="en-US" sz="2400" b="1" dirty="0"/>
              <a:t> page: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64</a:t>
            </a:r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4" name="Picture 2" descr="A person wearing a mask&#10;&#10;Description automatically generated">
            <a:extLst>
              <a:ext uri="{FF2B5EF4-FFF2-40B4-BE49-F238E27FC236}">
                <a16:creationId xmlns:a16="http://schemas.microsoft.com/office/drawing/2014/main" id="{318DE279-DE09-454F-A93B-F691F7A9D56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374691" y="1749566"/>
            <a:ext cx="3052815" cy="3052815"/>
          </a:xfrm>
          <a:prstGeom prst="rect">
            <a:avLst/>
          </a:prstGeom>
        </p:spPr>
      </p:pic>
      <p:pic>
        <p:nvPicPr>
          <p:cNvPr id="25" name="Picture 2" descr="مشاهدة صورة المصدر">
            <a:extLst>
              <a:ext uri="{FF2B5EF4-FFF2-40B4-BE49-F238E27FC236}">
                <a16:creationId xmlns:a16="http://schemas.microsoft.com/office/drawing/2014/main" id="{56A4D0BB-4590-4CB8-8CB8-4C0E367208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0D72500-77AB-4136-9191-423A12E0B72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94" y="751116"/>
            <a:ext cx="709850" cy="95663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B28F604-4F5B-462D-8BC9-B25FEFF485B5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7586" y="865358"/>
            <a:ext cx="2203325" cy="284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842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AB9025C3-91CD-4304-AEB7-7B4A05F6054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879" t="28161" r="20887" b="28592"/>
          <a:stretch/>
        </p:blipFill>
        <p:spPr>
          <a:xfrm>
            <a:off x="107452" y="190271"/>
            <a:ext cx="8889591" cy="4438879"/>
          </a:xfrm>
          <a:prstGeom prst="rect">
            <a:avLst/>
          </a:prstGeom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رابط مستقيم 27">
            <a:extLst>
              <a:ext uri="{FF2B5EF4-FFF2-40B4-BE49-F238E27FC236}">
                <a16:creationId xmlns:a16="http://schemas.microsoft.com/office/drawing/2014/main" id="{1537ED74-0FFC-4DEF-BF49-770EA6094B18}"/>
              </a:ext>
            </a:extLst>
          </p:cNvPr>
          <p:cNvCxnSpPr>
            <a:cxnSpLocks/>
          </p:cNvCxnSpPr>
          <p:nvPr/>
        </p:nvCxnSpPr>
        <p:spPr>
          <a:xfrm>
            <a:off x="423292" y="1616652"/>
            <a:ext cx="4752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رابط مستقيم 27">
            <a:extLst>
              <a:ext uri="{FF2B5EF4-FFF2-40B4-BE49-F238E27FC236}">
                <a16:creationId xmlns:a16="http://schemas.microsoft.com/office/drawing/2014/main" id="{A79F0B05-5668-4C12-A111-536DF8053DD4}"/>
              </a:ext>
            </a:extLst>
          </p:cNvPr>
          <p:cNvCxnSpPr>
            <a:cxnSpLocks/>
          </p:cNvCxnSpPr>
          <p:nvPr/>
        </p:nvCxnSpPr>
        <p:spPr>
          <a:xfrm>
            <a:off x="403620" y="2025411"/>
            <a:ext cx="6732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رابط مستقيم 27">
            <a:extLst>
              <a:ext uri="{FF2B5EF4-FFF2-40B4-BE49-F238E27FC236}">
                <a16:creationId xmlns:a16="http://schemas.microsoft.com/office/drawing/2014/main" id="{B0AAAE48-8480-4495-A535-F2B981260334}"/>
              </a:ext>
            </a:extLst>
          </p:cNvPr>
          <p:cNvCxnSpPr>
            <a:cxnSpLocks/>
          </p:cNvCxnSpPr>
          <p:nvPr/>
        </p:nvCxnSpPr>
        <p:spPr>
          <a:xfrm>
            <a:off x="423292" y="2881572"/>
            <a:ext cx="8208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رابط مستقيم 27">
            <a:extLst>
              <a:ext uri="{FF2B5EF4-FFF2-40B4-BE49-F238E27FC236}">
                <a16:creationId xmlns:a16="http://schemas.microsoft.com/office/drawing/2014/main" id="{17188310-91F6-45AB-AD98-834F4164FE4E}"/>
              </a:ext>
            </a:extLst>
          </p:cNvPr>
          <p:cNvCxnSpPr>
            <a:cxnSpLocks/>
          </p:cNvCxnSpPr>
          <p:nvPr/>
        </p:nvCxnSpPr>
        <p:spPr>
          <a:xfrm>
            <a:off x="403620" y="3197258"/>
            <a:ext cx="8064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رابط مستقيم 27">
            <a:extLst>
              <a:ext uri="{FF2B5EF4-FFF2-40B4-BE49-F238E27FC236}">
                <a16:creationId xmlns:a16="http://schemas.microsoft.com/office/drawing/2014/main" id="{3D582D1A-3611-4A08-B9E5-9F4370053462}"/>
              </a:ext>
            </a:extLst>
          </p:cNvPr>
          <p:cNvCxnSpPr>
            <a:cxnSpLocks/>
          </p:cNvCxnSpPr>
          <p:nvPr/>
        </p:nvCxnSpPr>
        <p:spPr>
          <a:xfrm>
            <a:off x="383948" y="3512944"/>
            <a:ext cx="3348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078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708660" y="-243840"/>
            <a:ext cx="10401300" cy="5194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607926"/>
            <a:ext cx="3514375" cy="80515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7F170C53-33B4-4BA3-8CF0-56BF899E42B6}"/>
              </a:ext>
            </a:extLst>
          </p:cNvPr>
          <p:cNvSpPr txBox="1"/>
          <p:nvPr/>
        </p:nvSpPr>
        <p:spPr>
          <a:xfrm>
            <a:off x="3211754" y="192968"/>
            <a:ext cx="2720493" cy="400110"/>
          </a:xfrm>
          <a:prstGeom prst="rect">
            <a:avLst/>
          </a:prstGeom>
          <a:solidFill>
            <a:srgbClr val="8D437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Independent clauses</a:t>
            </a:r>
            <a:endParaRPr lang="ar-SA" sz="2000" dirty="0">
              <a:solidFill>
                <a:schemeClr val="bg1"/>
              </a:solidFill>
            </a:endParaRPr>
          </a:p>
        </p:txBody>
      </p: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34E65705-37D2-4966-A879-1752758E6B0C}"/>
              </a:ext>
            </a:extLst>
          </p:cNvPr>
          <p:cNvGrpSpPr/>
          <p:nvPr/>
        </p:nvGrpSpPr>
        <p:grpSpPr>
          <a:xfrm>
            <a:off x="6059649" y="1534886"/>
            <a:ext cx="3084351" cy="3212374"/>
            <a:chOff x="6189397" y="1505596"/>
            <a:chExt cx="3084351" cy="3212374"/>
          </a:xfrm>
        </p:grpSpPr>
        <p:pic>
          <p:nvPicPr>
            <p:cNvPr id="31" name="Picture 2" descr="Bitmoji Image">
              <a:extLst>
                <a:ext uri="{FF2B5EF4-FFF2-40B4-BE49-F238E27FC236}">
                  <a16:creationId xmlns:a16="http://schemas.microsoft.com/office/drawing/2014/main" id="{ED6F9568-B7DF-4330-8FC3-8780D6B53D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42541">
              <a:off x="6189397" y="1505596"/>
              <a:ext cx="3084351" cy="3212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مخطط انسيابي: رابط 2">
              <a:extLst>
                <a:ext uri="{FF2B5EF4-FFF2-40B4-BE49-F238E27FC236}">
                  <a16:creationId xmlns:a16="http://schemas.microsoft.com/office/drawing/2014/main" id="{73E384FC-0F3A-4193-9955-76A00186E0FA}"/>
                </a:ext>
              </a:extLst>
            </p:cNvPr>
            <p:cNvSpPr/>
            <p:nvPr/>
          </p:nvSpPr>
          <p:spPr>
            <a:xfrm>
              <a:off x="7423487" y="1822242"/>
              <a:ext cx="1652623" cy="1237833"/>
            </a:xfrm>
            <a:prstGeom prst="flowChartConnector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What’s an independent clause?</a:t>
              </a:r>
              <a:endParaRPr lang="ar-SA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9250D43D-DA50-4442-9ADC-7BD669A80D47}"/>
              </a:ext>
            </a:extLst>
          </p:cNvPr>
          <p:cNvSpPr/>
          <p:nvPr/>
        </p:nvSpPr>
        <p:spPr>
          <a:xfrm>
            <a:off x="197458" y="786046"/>
            <a:ext cx="40189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800" b="1" cap="none" spc="0" dirty="0">
                <a:ln w="0"/>
                <a:solidFill>
                  <a:srgbClr val="CC0099"/>
                </a:solidFill>
              </a:rPr>
              <a:t>An independent clause</a:t>
            </a:r>
            <a:endParaRPr lang="ar-SA" sz="1800" b="1" cap="none" spc="0" dirty="0">
              <a:ln w="0"/>
              <a:solidFill>
                <a:srgbClr val="CC0099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DF30808C-C507-44B6-BA90-82885CBACACB}"/>
              </a:ext>
            </a:extLst>
          </p:cNvPr>
          <p:cNvSpPr txBox="1"/>
          <p:nvPr/>
        </p:nvSpPr>
        <p:spPr>
          <a:xfrm>
            <a:off x="197458" y="1214882"/>
            <a:ext cx="75834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cap="none" spc="0" dirty="0">
                <a:ln w="0"/>
                <a:solidFill>
                  <a:srgbClr val="00B0F0"/>
                </a:solidFill>
              </a:rPr>
              <a:t>expresses a complete thought </a:t>
            </a:r>
            <a:r>
              <a:rPr lang="en-US" sz="1800" b="1" dirty="0">
                <a:ln w="0"/>
                <a:solidFill>
                  <a:srgbClr val="00B0F0"/>
                </a:solidFill>
              </a:rPr>
              <a:t>and can stand alone as a sentence.</a:t>
            </a:r>
            <a:endParaRPr lang="ar-SA" sz="1800" dirty="0"/>
          </a:p>
        </p:txBody>
      </p:sp>
      <p:sp>
        <p:nvSpPr>
          <p:cNvPr id="44" name="شكل بيضاوي 43">
            <a:extLst>
              <a:ext uri="{FF2B5EF4-FFF2-40B4-BE49-F238E27FC236}">
                <a16:creationId xmlns:a16="http://schemas.microsoft.com/office/drawing/2014/main" id="{6AC5DA0A-DBD8-47DB-A56B-0327CA17E588}"/>
              </a:ext>
            </a:extLst>
          </p:cNvPr>
          <p:cNvSpPr/>
          <p:nvPr/>
        </p:nvSpPr>
        <p:spPr>
          <a:xfrm>
            <a:off x="186397" y="1630227"/>
            <a:ext cx="584808" cy="571500"/>
          </a:xfrm>
          <a:prstGeom prst="ellipse">
            <a:avLst/>
          </a:prstGeom>
          <a:solidFill>
            <a:srgbClr val="A620B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200" b="1" dirty="0"/>
          </a:p>
        </p:txBody>
      </p:sp>
      <p:sp>
        <p:nvSpPr>
          <p:cNvPr id="50" name="مربع نص 17">
            <a:extLst>
              <a:ext uri="{FF2B5EF4-FFF2-40B4-BE49-F238E27FC236}">
                <a16:creationId xmlns:a16="http://schemas.microsoft.com/office/drawing/2014/main" id="{DBB6ECFD-BD2C-4C20-8F00-C8CDB56F6FCC}"/>
              </a:ext>
            </a:extLst>
          </p:cNvPr>
          <p:cNvSpPr txBox="1"/>
          <p:nvPr/>
        </p:nvSpPr>
        <p:spPr>
          <a:xfrm>
            <a:off x="174127" y="1774898"/>
            <a:ext cx="765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Form</a:t>
            </a:r>
          </a:p>
        </p:txBody>
      </p:sp>
      <p:sp>
        <p:nvSpPr>
          <p:cNvPr id="52" name="مربع نص 17">
            <a:extLst>
              <a:ext uri="{FF2B5EF4-FFF2-40B4-BE49-F238E27FC236}">
                <a16:creationId xmlns:a16="http://schemas.microsoft.com/office/drawing/2014/main" id="{9D6525EF-BBD2-4F52-B3D7-630DF41C3623}"/>
              </a:ext>
            </a:extLst>
          </p:cNvPr>
          <p:cNvSpPr txBox="1"/>
          <p:nvPr/>
        </p:nvSpPr>
        <p:spPr>
          <a:xfrm>
            <a:off x="965730" y="1720596"/>
            <a:ext cx="1205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Subject </a:t>
            </a:r>
          </a:p>
        </p:txBody>
      </p:sp>
      <p:sp>
        <p:nvSpPr>
          <p:cNvPr id="53" name="مربع نص 17">
            <a:extLst>
              <a:ext uri="{FF2B5EF4-FFF2-40B4-BE49-F238E27FC236}">
                <a16:creationId xmlns:a16="http://schemas.microsoft.com/office/drawing/2014/main" id="{04E60C99-F115-4C57-ADE4-AF5D82246AEF}"/>
              </a:ext>
            </a:extLst>
          </p:cNvPr>
          <p:cNvSpPr txBox="1"/>
          <p:nvPr/>
        </p:nvSpPr>
        <p:spPr>
          <a:xfrm>
            <a:off x="2064851" y="1714020"/>
            <a:ext cx="357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C1496"/>
                </a:solidFill>
                <a:latin typeface="+mn-lt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54" name="مربع نص 17">
            <a:extLst>
              <a:ext uri="{FF2B5EF4-FFF2-40B4-BE49-F238E27FC236}">
                <a16:creationId xmlns:a16="http://schemas.microsoft.com/office/drawing/2014/main" id="{F0E6B409-620F-4C65-B402-F3BAD19621DB}"/>
              </a:ext>
            </a:extLst>
          </p:cNvPr>
          <p:cNvSpPr txBox="1"/>
          <p:nvPr/>
        </p:nvSpPr>
        <p:spPr>
          <a:xfrm>
            <a:off x="2377273" y="1704574"/>
            <a:ext cx="849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</a:rPr>
              <a:t>Verb</a:t>
            </a: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ED8FC6C5-B2D3-4050-9D20-729BDC89864A}"/>
              </a:ext>
            </a:extLst>
          </p:cNvPr>
          <p:cNvSpPr txBox="1"/>
          <p:nvPr/>
        </p:nvSpPr>
        <p:spPr>
          <a:xfrm>
            <a:off x="965730" y="2504374"/>
            <a:ext cx="37840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AC1496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 </a:t>
            </a:r>
            <a:r>
              <a:rPr lang="en-US" sz="2000" b="1" dirty="0">
                <a:solidFill>
                  <a:srgbClr val="AC1496"/>
                </a:solidFill>
                <a:cs typeface="Times New Roman" panose="02020603050405020304" pitchFamily="18" charset="0"/>
              </a:rPr>
              <a:t>I studied hard for my test.</a:t>
            </a:r>
            <a:endParaRPr lang="ar-SA" sz="2000" dirty="0">
              <a:solidFill>
                <a:srgbClr val="AC1496"/>
              </a:solidFill>
            </a:endParaRPr>
          </a:p>
        </p:txBody>
      </p:sp>
      <p:sp>
        <p:nvSpPr>
          <p:cNvPr id="57" name="شكل بيضاوي 56">
            <a:extLst>
              <a:ext uri="{FF2B5EF4-FFF2-40B4-BE49-F238E27FC236}">
                <a16:creationId xmlns:a16="http://schemas.microsoft.com/office/drawing/2014/main" id="{0C2FF1D1-5F33-4F68-9419-42EDB5E5CF08}"/>
              </a:ext>
            </a:extLst>
          </p:cNvPr>
          <p:cNvSpPr/>
          <p:nvPr/>
        </p:nvSpPr>
        <p:spPr>
          <a:xfrm>
            <a:off x="174127" y="2407973"/>
            <a:ext cx="584808" cy="571500"/>
          </a:xfrm>
          <a:prstGeom prst="ellips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200" b="1" dirty="0"/>
          </a:p>
        </p:txBody>
      </p:sp>
      <p:sp>
        <p:nvSpPr>
          <p:cNvPr id="58" name="مربع نص 17">
            <a:extLst>
              <a:ext uri="{FF2B5EF4-FFF2-40B4-BE49-F238E27FC236}">
                <a16:creationId xmlns:a16="http://schemas.microsoft.com/office/drawing/2014/main" id="{7052FA99-79E3-416C-ADF2-0088CEFF60D5}"/>
              </a:ext>
            </a:extLst>
          </p:cNvPr>
          <p:cNvSpPr txBox="1"/>
          <p:nvPr/>
        </p:nvSpPr>
        <p:spPr>
          <a:xfrm>
            <a:off x="222817" y="2552644"/>
            <a:ext cx="543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e.g.</a:t>
            </a:r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6F8DECEA-562C-41D5-B2EF-EF9ACE2B270E}"/>
              </a:ext>
            </a:extLst>
          </p:cNvPr>
          <p:cNvSpPr/>
          <p:nvPr/>
        </p:nvSpPr>
        <p:spPr>
          <a:xfrm>
            <a:off x="1283465" y="2504374"/>
            <a:ext cx="210597" cy="356047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9" name="شكل بيضاوي 58">
            <a:extLst>
              <a:ext uri="{FF2B5EF4-FFF2-40B4-BE49-F238E27FC236}">
                <a16:creationId xmlns:a16="http://schemas.microsoft.com/office/drawing/2014/main" id="{E38676C0-2291-4D02-9D06-794BA83B08A0}"/>
              </a:ext>
            </a:extLst>
          </p:cNvPr>
          <p:cNvSpPr/>
          <p:nvPr/>
        </p:nvSpPr>
        <p:spPr>
          <a:xfrm>
            <a:off x="1484951" y="2526405"/>
            <a:ext cx="960371" cy="356047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0" name="مربع نص 17">
            <a:extLst>
              <a:ext uri="{FF2B5EF4-FFF2-40B4-BE49-F238E27FC236}">
                <a16:creationId xmlns:a16="http://schemas.microsoft.com/office/drawing/2014/main" id="{E47C2364-48B7-45F2-9EAB-10FFF998E4B0}"/>
              </a:ext>
            </a:extLst>
          </p:cNvPr>
          <p:cNvSpPr txBox="1"/>
          <p:nvPr/>
        </p:nvSpPr>
        <p:spPr>
          <a:xfrm>
            <a:off x="867583" y="2920041"/>
            <a:ext cx="4166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</a:rPr>
              <a:t>Does that sound complete and make sense by itself?</a:t>
            </a:r>
          </a:p>
        </p:txBody>
      </p:sp>
      <p:sp>
        <p:nvSpPr>
          <p:cNvPr id="61" name="مربع نص 17">
            <a:extLst>
              <a:ext uri="{FF2B5EF4-FFF2-40B4-BE49-F238E27FC236}">
                <a16:creationId xmlns:a16="http://schemas.microsoft.com/office/drawing/2014/main" id="{A9BC81B7-B1CC-4C5E-9048-6D1975B9FFB6}"/>
              </a:ext>
            </a:extLst>
          </p:cNvPr>
          <p:cNvSpPr txBox="1"/>
          <p:nvPr/>
        </p:nvSpPr>
        <p:spPr>
          <a:xfrm>
            <a:off x="4788126" y="2918041"/>
            <a:ext cx="13034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Yes, it does.</a:t>
            </a:r>
          </a:p>
        </p:txBody>
      </p:sp>
      <p:sp>
        <p:nvSpPr>
          <p:cNvPr id="62" name="مربع نص 61">
            <a:extLst>
              <a:ext uri="{FF2B5EF4-FFF2-40B4-BE49-F238E27FC236}">
                <a16:creationId xmlns:a16="http://schemas.microsoft.com/office/drawing/2014/main" id="{6D36ABB9-9FE4-461D-9C0A-24FA770711C0}"/>
              </a:ext>
            </a:extLst>
          </p:cNvPr>
          <p:cNvSpPr txBox="1"/>
          <p:nvPr/>
        </p:nvSpPr>
        <p:spPr>
          <a:xfrm>
            <a:off x="965729" y="3301981"/>
            <a:ext cx="50513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FF6DD9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 </a:t>
            </a:r>
            <a:r>
              <a:rPr lang="en-US" sz="2000" b="1">
                <a:solidFill>
                  <a:srgbClr val="FF6DD9"/>
                </a:solidFill>
                <a:cs typeface="Times New Roman" panose="02020603050405020304" pitchFamily="18" charset="0"/>
              </a:rPr>
              <a:t>Because I studied hard for my test.</a:t>
            </a:r>
            <a:endParaRPr lang="ar-SA" sz="2000" dirty="0">
              <a:solidFill>
                <a:srgbClr val="FF6DD9"/>
              </a:solidFill>
            </a:endParaRPr>
          </a:p>
        </p:txBody>
      </p:sp>
      <p:sp>
        <p:nvSpPr>
          <p:cNvPr id="63" name="مربع نص 17">
            <a:extLst>
              <a:ext uri="{FF2B5EF4-FFF2-40B4-BE49-F238E27FC236}">
                <a16:creationId xmlns:a16="http://schemas.microsoft.com/office/drawing/2014/main" id="{BA68C08F-B9A2-4232-B28A-F04844BCBFE6}"/>
              </a:ext>
            </a:extLst>
          </p:cNvPr>
          <p:cNvSpPr txBox="1"/>
          <p:nvPr/>
        </p:nvSpPr>
        <p:spPr>
          <a:xfrm>
            <a:off x="867583" y="3717648"/>
            <a:ext cx="4166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</a:rPr>
              <a:t>Does that sound complete and make sense by itself?</a:t>
            </a:r>
          </a:p>
        </p:txBody>
      </p:sp>
      <p:sp>
        <p:nvSpPr>
          <p:cNvPr id="64" name="مربع نص 17">
            <a:extLst>
              <a:ext uri="{FF2B5EF4-FFF2-40B4-BE49-F238E27FC236}">
                <a16:creationId xmlns:a16="http://schemas.microsoft.com/office/drawing/2014/main" id="{E45B897E-BB20-4E18-AA67-0EC8E9EC1636}"/>
              </a:ext>
            </a:extLst>
          </p:cNvPr>
          <p:cNvSpPr txBox="1"/>
          <p:nvPr/>
        </p:nvSpPr>
        <p:spPr>
          <a:xfrm>
            <a:off x="4788126" y="3715648"/>
            <a:ext cx="43558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No, it doesn’t. It needs more information to make sense.</a:t>
            </a:r>
          </a:p>
        </p:txBody>
      </p:sp>
      <p:sp>
        <p:nvSpPr>
          <p:cNvPr id="65" name="مربع نص 17">
            <a:extLst>
              <a:ext uri="{FF2B5EF4-FFF2-40B4-BE49-F238E27FC236}">
                <a16:creationId xmlns:a16="http://schemas.microsoft.com/office/drawing/2014/main" id="{CCD91AB4-7F11-4F72-8A10-00AF2941226B}"/>
              </a:ext>
            </a:extLst>
          </p:cNvPr>
          <p:cNvSpPr txBox="1"/>
          <p:nvPr/>
        </p:nvSpPr>
        <p:spPr>
          <a:xfrm>
            <a:off x="4448960" y="2602821"/>
            <a:ext cx="1936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Independent clause</a:t>
            </a:r>
          </a:p>
        </p:txBody>
      </p:sp>
      <p:sp>
        <p:nvSpPr>
          <p:cNvPr id="66" name="مربع نص 17">
            <a:extLst>
              <a:ext uri="{FF2B5EF4-FFF2-40B4-BE49-F238E27FC236}">
                <a16:creationId xmlns:a16="http://schemas.microsoft.com/office/drawing/2014/main" id="{F7BAF82F-CC7D-40B5-BB6E-7E33236D7C2F}"/>
              </a:ext>
            </a:extLst>
          </p:cNvPr>
          <p:cNvSpPr txBox="1"/>
          <p:nvPr/>
        </p:nvSpPr>
        <p:spPr>
          <a:xfrm>
            <a:off x="5546237" y="3396898"/>
            <a:ext cx="15152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Dependent clause</a:t>
            </a:r>
          </a:p>
        </p:txBody>
      </p:sp>
      <p:sp>
        <p:nvSpPr>
          <p:cNvPr id="67" name="مربع نص 66">
            <a:extLst>
              <a:ext uri="{FF2B5EF4-FFF2-40B4-BE49-F238E27FC236}">
                <a16:creationId xmlns:a16="http://schemas.microsoft.com/office/drawing/2014/main" id="{173B5C3E-55FD-4E35-9604-DA7D10ECC866}"/>
              </a:ext>
            </a:extLst>
          </p:cNvPr>
          <p:cNvSpPr txBox="1"/>
          <p:nvPr/>
        </p:nvSpPr>
        <p:spPr>
          <a:xfrm>
            <a:off x="939811" y="4064323"/>
            <a:ext cx="70856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E59182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 </a:t>
            </a:r>
            <a:r>
              <a:rPr lang="en-US" sz="2000" b="1" dirty="0">
                <a:solidFill>
                  <a:srgbClr val="E59182"/>
                </a:solidFill>
                <a:cs typeface="Times New Roman" panose="02020603050405020304" pitchFamily="18" charset="0"/>
              </a:rPr>
              <a:t>Because I studied hard for my test, I got the full mark.</a:t>
            </a:r>
            <a:endParaRPr lang="ar-SA" sz="2000" dirty="0">
              <a:solidFill>
                <a:srgbClr val="E59182"/>
              </a:solidFill>
            </a:endParaRPr>
          </a:p>
        </p:txBody>
      </p:sp>
      <p:sp>
        <p:nvSpPr>
          <p:cNvPr id="68" name="مربع نص 17">
            <a:extLst>
              <a:ext uri="{FF2B5EF4-FFF2-40B4-BE49-F238E27FC236}">
                <a16:creationId xmlns:a16="http://schemas.microsoft.com/office/drawing/2014/main" id="{D3459520-DBD0-4B84-9B9A-644B979DA50C}"/>
              </a:ext>
            </a:extLst>
          </p:cNvPr>
          <p:cNvSpPr txBox="1"/>
          <p:nvPr/>
        </p:nvSpPr>
        <p:spPr>
          <a:xfrm>
            <a:off x="867582" y="4490534"/>
            <a:ext cx="44850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</a:rPr>
              <a:t>Now, does that sound complete and make sense by itself?</a:t>
            </a:r>
          </a:p>
        </p:txBody>
      </p:sp>
      <p:sp>
        <p:nvSpPr>
          <p:cNvPr id="69" name="مربع نص 17">
            <a:extLst>
              <a:ext uri="{FF2B5EF4-FFF2-40B4-BE49-F238E27FC236}">
                <a16:creationId xmlns:a16="http://schemas.microsoft.com/office/drawing/2014/main" id="{470FCE9F-5626-4711-9AD4-D7DC10EB3646}"/>
              </a:ext>
            </a:extLst>
          </p:cNvPr>
          <p:cNvSpPr txBox="1"/>
          <p:nvPr/>
        </p:nvSpPr>
        <p:spPr>
          <a:xfrm>
            <a:off x="5180013" y="4488534"/>
            <a:ext cx="12289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Yes, it does.</a:t>
            </a:r>
          </a:p>
        </p:txBody>
      </p:sp>
    </p:spTree>
    <p:extLst>
      <p:ext uri="{BB962C8B-B14F-4D97-AF65-F5344CB8AC3E}">
        <p14:creationId xmlns:p14="http://schemas.microsoft.com/office/powerpoint/2010/main" val="21911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21000" fill="hold" grpId="0" nodeType="after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8" presetClass="emph" presetSubtype="0" fill="hold" grpId="1" nodeType="after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5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2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190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2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1901"/>
                                          </p:to>
                                        </p:animClr>
                                        <p:set>
                                          <p:cBhvr>
                                            <p:cTn id="2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anim to="1.5" calcmode="lin" valueType="num">
                                          <p:cBhvr override="childStyle">
                                            <p:cTn id="2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style.fontSize</p:attrName>
                                            </p:attrNameLst>
                                          </p:cBhvr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0" presetID="22" presetClass="entr" presetSubtype="8" fill="hold" grpId="0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0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3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8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3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8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3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4" fill="hold">
                          <p:stCondLst>
                            <p:cond delay="indefinite"/>
                          </p:stCondLst>
                          <p:childTnLst>
                            <p:par>
                              <p:cTn id="1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8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9" fill="hold">
                          <p:stCondLst>
                            <p:cond delay="indefinite"/>
                          </p:stCondLst>
                          <p:childTnLst>
                            <p:par>
                              <p:cTn id="1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3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4" fill="hold">
                          <p:stCondLst>
                            <p:cond delay="indefinite"/>
                          </p:stCondLst>
                          <p:childTnLst>
                            <p:par>
                              <p:cTn id="1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9" fill="hold">
                          <p:stCondLst>
                            <p:cond delay="indefinite"/>
                          </p:stCondLst>
                          <p:childTnLst>
                            <p:par>
                              <p:cTn id="1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3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4" fill="hold">
                          <p:stCondLst>
                            <p:cond delay="indefinite"/>
                          </p:stCondLst>
                          <p:childTnLst>
                            <p:par>
                              <p:cTn id="1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8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5" grpId="0"/>
          <p:bldP spid="15" grpId="1"/>
          <p:bldP spid="40" grpId="0"/>
          <p:bldP spid="44" grpId="0" animBg="1"/>
          <p:bldP spid="50" grpId="0"/>
          <p:bldP spid="52" grpId="0" uiExpand="1" build="p"/>
          <p:bldP spid="53" grpId="0" uiExpand="1"/>
          <p:bldP spid="54" grpId="0" uiExpand="1"/>
          <p:bldP spid="56" grpId="0"/>
          <p:bldP spid="57" grpId="0" animBg="1"/>
          <p:bldP spid="58" grpId="0"/>
          <p:bldP spid="25" grpId="0" animBg="1"/>
          <p:bldP spid="59" grpId="0" animBg="1"/>
          <p:bldP spid="60" grpId="0" uiExpand="1"/>
          <p:bldP spid="61" grpId="0" uiExpand="1"/>
          <p:bldP spid="62" grpId="0"/>
          <p:bldP spid="63" grpId="0" uiExpand="1"/>
          <p:bldP spid="64" grpId="0" uiExpand="1"/>
          <p:bldP spid="65" grpId="0" uiExpand="1"/>
          <p:bldP spid="66" grpId="0" uiExpand="1"/>
          <p:bldP spid="67" grpId="0"/>
          <p:bldP spid="68" grpId="0" uiExpand="1"/>
          <p:bldP spid="69" grpId="0" uiExpan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21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8" presetClass="emph" presetSubtype="0" fill="hold" grpId="1" nodeType="after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5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2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190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2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1901"/>
                                          </p:to>
                                        </p:animClr>
                                        <p:set>
                                          <p:cBhvr>
                                            <p:cTn id="2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anim to="1.5" calcmode="lin" valueType="num">
                                          <p:cBhvr override="childStyle">
                                            <p:cTn id="2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style.fontSize</p:attrName>
                                            </p:attrNameLst>
                                          </p:cBhvr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0" presetID="22" presetClass="entr" presetSubtype="8" fill="hold" grpId="0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0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3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8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3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8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3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4" fill="hold">
                          <p:stCondLst>
                            <p:cond delay="indefinite"/>
                          </p:stCondLst>
                          <p:childTnLst>
                            <p:par>
                              <p:cTn id="1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8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9" fill="hold">
                          <p:stCondLst>
                            <p:cond delay="indefinite"/>
                          </p:stCondLst>
                          <p:childTnLst>
                            <p:par>
                              <p:cTn id="1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3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4" fill="hold">
                          <p:stCondLst>
                            <p:cond delay="indefinite"/>
                          </p:stCondLst>
                          <p:childTnLst>
                            <p:par>
                              <p:cTn id="1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9" fill="hold">
                          <p:stCondLst>
                            <p:cond delay="indefinite"/>
                          </p:stCondLst>
                          <p:childTnLst>
                            <p:par>
                              <p:cTn id="1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3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4" fill="hold">
                          <p:stCondLst>
                            <p:cond delay="indefinite"/>
                          </p:stCondLst>
                          <p:childTnLst>
                            <p:par>
                              <p:cTn id="1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8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5" grpId="0"/>
          <p:bldP spid="15" grpId="1"/>
          <p:bldP spid="40" grpId="0"/>
          <p:bldP spid="44" grpId="0" animBg="1"/>
          <p:bldP spid="50" grpId="0"/>
          <p:bldP spid="52" grpId="0" uiExpand="1" build="p"/>
          <p:bldP spid="53" grpId="0" uiExpand="1"/>
          <p:bldP spid="54" grpId="0" uiExpand="1"/>
          <p:bldP spid="56" grpId="0"/>
          <p:bldP spid="57" grpId="0" animBg="1"/>
          <p:bldP spid="58" grpId="0"/>
          <p:bldP spid="25" grpId="0" animBg="1"/>
          <p:bldP spid="59" grpId="0" animBg="1"/>
          <p:bldP spid="60" grpId="0" uiExpand="1"/>
          <p:bldP spid="61" grpId="0" uiExpand="1"/>
          <p:bldP spid="62" grpId="0"/>
          <p:bldP spid="63" grpId="0" uiExpand="1"/>
          <p:bldP spid="64" grpId="0" uiExpand="1"/>
          <p:bldP spid="65" grpId="0" uiExpand="1"/>
          <p:bldP spid="66" grpId="0" uiExpand="1"/>
          <p:bldP spid="67" grpId="0"/>
          <p:bldP spid="68" grpId="0" uiExpand="1"/>
          <p:bldP spid="69" grpId="0" uiExpand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708660" y="-243841"/>
            <a:ext cx="10401300" cy="525671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DDACEAC9-BE0C-46DD-9FA5-AD10455F88A6}"/>
              </a:ext>
            </a:extLst>
          </p:cNvPr>
          <p:cNvSpPr txBox="1"/>
          <p:nvPr/>
        </p:nvSpPr>
        <p:spPr>
          <a:xfrm>
            <a:off x="1356410" y="196185"/>
            <a:ext cx="6431180" cy="400110"/>
          </a:xfrm>
          <a:prstGeom prst="rect">
            <a:avLst/>
          </a:prstGeom>
          <a:solidFill>
            <a:srgbClr val="8D437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Independent clauses with And, But, Or, So, and Yet</a:t>
            </a:r>
            <a:endParaRPr lang="ar-SA" sz="2000" dirty="0">
              <a:solidFill>
                <a:schemeClr val="bg1"/>
              </a:solidFill>
            </a:endParaRPr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9F700B43-42A6-4E54-884F-49A5CD82EDDE}"/>
              </a:ext>
            </a:extLst>
          </p:cNvPr>
          <p:cNvSpPr/>
          <p:nvPr/>
        </p:nvSpPr>
        <p:spPr>
          <a:xfrm>
            <a:off x="159715" y="2062952"/>
            <a:ext cx="584808" cy="571500"/>
          </a:xfrm>
          <a:prstGeom prst="ellipse">
            <a:avLst/>
          </a:prstGeom>
          <a:solidFill>
            <a:srgbClr val="A620B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200" b="1" dirty="0"/>
          </a:p>
        </p:txBody>
      </p:sp>
      <p:sp>
        <p:nvSpPr>
          <p:cNvPr id="10" name="مربع نص 17">
            <a:extLst>
              <a:ext uri="{FF2B5EF4-FFF2-40B4-BE49-F238E27FC236}">
                <a16:creationId xmlns:a16="http://schemas.microsoft.com/office/drawing/2014/main" id="{CE7550A5-2AB6-4740-BDDE-79DA358B47E6}"/>
              </a:ext>
            </a:extLst>
          </p:cNvPr>
          <p:cNvSpPr txBox="1"/>
          <p:nvPr/>
        </p:nvSpPr>
        <p:spPr>
          <a:xfrm>
            <a:off x="147445" y="2207623"/>
            <a:ext cx="765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Form</a:t>
            </a: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2CF09F05-B28C-46E6-942A-8B332EF30E44}"/>
              </a:ext>
            </a:extLst>
          </p:cNvPr>
          <p:cNvSpPr txBox="1"/>
          <p:nvPr/>
        </p:nvSpPr>
        <p:spPr>
          <a:xfrm>
            <a:off x="895041" y="3227081"/>
            <a:ext cx="18155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AC1496"/>
                </a:solidFill>
                <a:cs typeface="Times New Roman" panose="02020603050405020304" pitchFamily="18" charset="0"/>
              </a:rPr>
              <a:t>It was raining</a:t>
            </a:r>
            <a:endParaRPr lang="ar-SA" sz="2000" dirty="0">
              <a:solidFill>
                <a:srgbClr val="AC1496"/>
              </a:solidFill>
            </a:endParaRPr>
          </a:p>
        </p:txBody>
      </p: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AEDC40B3-2C3E-453C-86C0-3DDCF07A04AA}"/>
              </a:ext>
            </a:extLst>
          </p:cNvPr>
          <p:cNvSpPr/>
          <p:nvPr/>
        </p:nvSpPr>
        <p:spPr>
          <a:xfrm>
            <a:off x="175081" y="3137373"/>
            <a:ext cx="584808" cy="571500"/>
          </a:xfrm>
          <a:prstGeom prst="ellips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200" b="1" dirty="0"/>
          </a:p>
        </p:txBody>
      </p:sp>
      <p:sp>
        <p:nvSpPr>
          <p:cNvPr id="16" name="مربع نص 17">
            <a:extLst>
              <a:ext uri="{FF2B5EF4-FFF2-40B4-BE49-F238E27FC236}">
                <a16:creationId xmlns:a16="http://schemas.microsoft.com/office/drawing/2014/main" id="{AB41F787-32C3-46CC-8CC1-957D79354CEB}"/>
              </a:ext>
            </a:extLst>
          </p:cNvPr>
          <p:cNvSpPr txBox="1"/>
          <p:nvPr/>
        </p:nvSpPr>
        <p:spPr>
          <a:xfrm>
            <a:off x="223771" y="3257552"/>
            <a:ext cx="543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e.g.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A789E7AB-7091-40CA-9A7C-907F6AB9AA25}"/>
              </a:ext>
            </a:extLst>
          </p:cNvPr>
          <p:cNvSpPr txBox="1"/>
          <p:nvPr/>
        </p:nvSpPr>
        <p:spPr>
          <a:xfrm>
            <a:off x="2725634" y="3233085"/>
            <a:ext cx="7441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</a:rPr>
              <a:t>and</a:t>
            </a:r>
            <a:endParaRPr lang="ar-SA" sz="2000" dirty="0">
              <a:latin typeface="+mn-lt"/>
            </a:endParaRP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AA0D29F1-E8E7-4D3A-8E52-F6AA9F8978DE}"/>
              </a:ext>
            </a:extLst>
          </p:cNvPr>
          <p:cNvSpPr txBox="1"/>
          <p:nvPr/>
        </p:nvSpPr>
        <p:spPr>
          <a:xfrm>
            <a:off x="3299483" y="3233085"/>
            <a:ext cx="37054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</a:rPr>
              <a:t>there was a lot of lightening.</a:t>
            </a:r>
            <a:endParaRPr lang="ar-SA" sz="2000" dirty="0"/>
          </a:p>
        </p:txBody>
      </p:sp>
      <p:sp>
        <p:nvSpPr>
          <p:cNvPr id="47" name="مربع نص 17">
            <a:extLst>
              <a:ext uri="{FF2B5EF4-FFF2-40B4-BE49-F238E27FC236}">
                <a16:creationId xmlns:a16="http://schemas.microsoft.com/office/drawing/2014/main" id="{F0516B67-06A9-4F3B-88D4-C64CB972BA5A}"/>
              </a:ext>
            </a:extLst>
          </p:cNvPr>
          <p:cNvSpPr txBox="1"/>
          <p:nvPr/>
        </p:nvSpPr>
        <p:spPr>
          <a:xfrm>
            <a:off x="778143" y="2062952"/>
            <a:ext cx="1556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</a:rPr>
              <a:t>Independent clause</a:t>
            </a:r>
            <a:r>
              <a:rPr lang="en-US" sz="1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endParaRPr lang="en-US" sz="18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8" name="مربع نص 17">
            <a:extLst>
              <a:ext uri="{FF2B5EF4-FFF2-40B4-BE49-F238E27FC236}">
                <a16:creationId xmlns:a16="http://schemas.microsoft.com/office/drawing/2014/main" id="{985F2C27-BEA8-4E59-9E1B-60A4FB1FC91D}"/>
              </a:ext>
            </a:extLst>
          </p:cNvPr>
          <p:cNvSpPr txBox="1"/>
          <p:nvPr/>
        </p:nvSpPr>
        <p:spPr>
          <a:xfrm>
            <a:off x="2196280" y="2219661"/>
            <a:ext cx="357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C1496"/>
                </a:solidFill>
                <a:latin typeface="+mn-lt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49" name="مربع نص 17">
            <a:extLst>
              <a:ext uri="{FF2B5EF4-FFF2-40B4-BE49-F238E27FC236}">
                <a16:creationId xmlns:a16="http://schemas.microsoft.com/office/drawing/2014/main" id="{3F656F56-222D-41DC-B88A-3470F5761B63}"/>
              </a:ext>
            </a:extLst>
          </p:cNvPr>
          <p:cNvSpPr txBox="1"/>
          <p:nvPr/>
        </p:nvSpPr>
        <p:spPr>
          <a:xfrm>
            <a:off x="2999299" y="2061275"/>
            <a:ext cx="1783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</a:rPr>
              <a:t>Coordinating conjunction</a:t>
            </a:r>
          </a:p>
        </p:txBody>
      </p:sp>
      <p:sp>
        <p:nvSpPr>
          <p:cNvPr id="52" name="مربع نص 17">
            <a:extLst>
              <a:ext uri="{FF2B5EF4-FFF2-40B4-BE49-F238E27FC236}">
                <a16:creationId xmlns:a16="http://schemas.microsoft.com/office/drawing/2014/main" id="{C06A7C43-9F3F-4DCB-AEA2-A3A691E2C1A0}"/>
              </a:ext>
            </a:extLst>
          </p:cNvPr>
          <p:cNvSpPr txBox="1"/>
          <p:nvPr/>
        </p:nvSpPr>
        <p:spPr>
          <a:xfrm>
            <a:off x="4649482" y="2218515"/>
            <a:ext cx="357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C1496"/>
                </a:solidFill>
                <a:latin typeface="+mn-lt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53" name="مربع نص 17">
            <a:extLst>
              <a:ext uri="{FF2B5EF4-FFF2-40B4-BE49-F238E27FC236}">
                <a16:creationId xmlns:a16="http://schemas.microsoft.com/office/drawing/2014/main" id="{FAD006A3-588F-47F4-A0E5-366859A6C08E}"/>
              </a:ext>
            </a:extLst>
          </p:cNvPr>
          <p:cNvSpPr txBox="1"/>
          <p:nvPr/>
        </p:nvSpPr>
        <p:spPr>
          <a:xfrm>
            <a:off x="4698310" y="2061275"/>
            <a:ext cx="1783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A620B0"/>
                </a:solidFill>
                <a:cs typeface="Times New Roman" panose="02020603050405020304" pitchFamily="18" charset="0"/>
              </a:rPr>
              <a:t>Independent clause</a:t>
            </a:r>
            <a:r>
              <a:rPr lang="en-US" sz="1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endParaRPr lang="en-US" sz="1800" b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61B91CC8-9A17-4119-A8D5-1D0807853453}"/>
              </a:ext>
            </a:extLst>
          </p:cNvPr>
          <p:cNvSpPr txBox="1"/>
          <p:nvPr/>
        </p:nvSpPr>
        <p:spPr>
          <a:xfrm>
            <a:off x="802634" y="840135"/>
            <a:ext cx="81514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b="1" dirty="0">
                <a:ln w="0"/>
                <a:solidFill>
                  <a:srgbClr val="00B0F0"/>
                </a:solidFill>
              </a:rPr>
              <a:t>Two or more independent clauses can be combined with coordinating conjunction words, such as: and, but, or, so, and yet.</a:t>
            </a:r>
            <a:endParaRPr lang="ar-SA" sz="18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618EE1D-8E6B-40EF-A593-B93F95E55E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8" t="9670" r="11194" b="31543"/>
          <a:stretch/>
        </p:blipFill>
        <p:spPr bwMode="auto">
          <a:xfrm>
            <a:off x="148554" y="797306"/>
            <a:ext cx="611335" cy="68916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مربع نص 17">
            <a:extLst>
              <a:ext uri="{FF2B5EF4-FFF2-40B4-BE49-F238E27FC236}">
                <a16:creationId xmlns:a16="http://schemas.microsoft.com/office/drawing/2014/main" id="{EE2A426A-DE1C-4BED-B590-7D340A7A16F5}"/>
              </a:ext>
            </a:extLst>
          </p:cNvPr>
          <p:cNvSpPr txBox="1"/>
          <p:nvPr/>
        </p:nvSpPr>
        <p:spPr>
          <a:xfrm>
            <a:off x="2543723" y="3233085"/>
            <a:ext cx="357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8F96D37F-8346-4158-9C15-6FE921C72DA7}"/>
              </a:ext>
            </a:extLst>
          </p:cNvPr>
          <p:cNvSpPr txBox="1"/>
          <p:nvPr/>
        </p:nvSpPr>
        <p:spPr>
          <a:xfrm>
            <a:off x="6878601" y="3165696"/>
            <a:ext cx="2058987" cy="1631216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algn="ctr"/>
            <a:r>
              <a:rPr lang="en-US" sz="1200" b="1" dirty="0">
                <a:solidFill>
                  <a:srgbClr val="FF0000"/>
                </a:solidFill>
                <a:cs typeface="Times New Roman" panose="02020603050405020304" pitchFamily="18" charset="0"/>
              </a:rPr>
              <a:t>When a sentence includes two independent clauses joined by a coordinating conjunction, use a  </a:t>
            </a:r>
            <a:r>
              <a:rPr lang="en-US" sz="1600" b="1" dirty="0">
                <a:solidFill>
                  <a:srgbClr val="92D050"/>
                </a:solidFill>
                <a:cs typeface="Times New Roman" panose="02020603050405020304" pitchFamily="18" charset="0"/>
              </a:rPr>
              <a:t>comma</a:t>
            </a:r>
            <a:r>
              <a:rPr lang="en-US" sz="1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before the </a:t>
            </a:r>
            <a:r>
              <a:rPr lang="en-US" sz="1200" b="1" dirty="0">
                <a:solidFill>
                  <a:srgbClr val="CC0099"/>
                </a:solidFill>
                <a:cs typeface="Times New Roman" panose="02020603050405020304" pitchFamily="18" charset="0"/>
              </a:rPr>
              <a:t>coordinating conjunction</a:t>
            </a:r>
            <a:r>
              <a:rPr lang="en-US" sz="1200" b="1" dirty="0">
                <a:solidFill>
                  <a:srgbClr val="FF0000"/>
                </a:solidFill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4" name="Picture 4">
            <a:extLst>
              <a:ext uri="{FF2B5EF4-FFF2-40B4-BE49-F238E27FC236}">
                <a16:creationId xmlns:a16="http://schemas.microsoft.com/office/drawing/2014/main" id="{6D1081A5-3BA3-4F87-B763-750E41EDA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588" y="4086639"/>
            <a:ext cx="820757" cy="78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مربع نص 17">
            <a:extLst>
              <a:ext uri="{FF2B5EF4-FFF2-40B4-BE49-F238E27FC236}">
                <a16:creationId xmlns:a16="http://schemas.microsoft.com/office/drawing/2014/main" id="{3E8A1D68-810F-4D50-A9DC-B1A7FA0A5F7A}"/>
              </a:ext>
            </a:extLst>
          </p:cNvPr>
          <p:cNvSpPr txBox="1"/>
          <p:nvPr/>
        </p:nvSpPr>
        <p:spPr>
          <a:xfrm>
            <a:off x="2512020" y="1972294"/>
            <a:ext cx="357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54" name="مربع نص 17">
            <a:extLst>
              <a:ext uri="{FF2B5EF4-FFF2-40B4-BE49-F238E27FC236}">
                <a16:creationId xmlns:a16="http://schemas.microsoft.com/office/drawing/2014/main" id="{12E06954-D8B8-4E46-BC25-BC934E54AEF0}"/>
              </a:ext>
            </a:extLst>
          </p:cNvPr>
          <p:cNvSpPr txBox="1"/>
          <p:nvPr/>
        </p:nvSpPr>
        <p:spPr>
          <a:xfrm>
            <a:off x="2853826" y="2234342"/>
            <a:ext cx="357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C1496"/>
                </a:solidFill>
                <a:latin typeface="+mn-lt"/>
                <a:cs typeface="Times New Roman" panose="02020603050405020304" pitchFamily="18" charset="0"/>
              </a:rPr>
              <a:t>+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1A9D608E-7546-41D8-8793-E85A06B7129C}"/>
              </a:ext>
            </a:extLst>
          </p:cNvPr>
          <p:cNvGrpSpPr/>
          <p:nvPr/>
        </p:nvGrpSpPr>
        <p:grpSpPr>
          <a:xfrm>
            <a:off x="6326293" y="1442220"/>
            <a:ext cx="2607627" cy="1626946"/>
            <a:chOff x="6326293" y="1442220"/>
            <a:chExt cx="2607627" cy="1626946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B9DFDAC4-39BB-4C2F-AB95-AA1A11458C1F}"/>
                </a:ext>
              </a:extLst>
            </p:cNvPr>
            <p:cNvGrpSpPr/>
            <p:nvPr/>
          </p:nvGrpSpPr>
          <p:grpSpPr>
            <a:xfrm>
              <a:off x="6525584" y="1442220"/>
              <a:ext cx="2408336" cy="1626946"/>
              <a:chOff x="6525584" y="1368743"/>
              <a:chExt cx="2408336" cy="1626946"/>
            </a:xfrm>
          </p:grpSpPr>
          <p:sp>
            <p:nvSpPr>
              <p:cNvPr id="44" name="مربع نص 43">
                <a:extLst>
                  <a:ext uri="{FF2B5EF4-FFF2-40B4-BE49-F238E27FC236}">
                    <a16:creationId xmlns:a16="http://schemas.microsoft.com/office/drawing/2014/main" id="{0C9B9EC0-A4C7-4A2B-9284-A04964D07021}"/>
                  </a:ext>
                </a:extLst>
              </p:cNvPr>
              <p:cNvSpPr txBox="1"/>
              <p:nvPr/>
            </p:nvSpPr>
            <p:spPr>
              <a:xfrm>
                <a:off x="6874933" y="1368743"/>
                <a:ext cx="2058987" cy="1569660"/>
              </a:xfrm>
              <a:prstGeom prst="rect">
                <a:avLst/>
              </a:prstGeom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Coordinating conjunction</a:t>
                </a:r>
              </a:p>
              <a:p>
                <a:pPr algn="ctr"/>
                <a:r>
                  <a:rPr lang="en-US" sz="1200" b="1" dirty="0">
                    <a:solidFill>
                      <a:srgbClr val="00B0F0"/>
                    </a:solidFill>
                    <a:cs typeface="Times New Roman" panose="02020603050405020304" pitchFamily="18" charset="0"/>
                  </a:rPr>
                  <a:t>For</a:t>
                </a:r>
              </a:p>
              <a:p>
                <a:pPr algn="ctr"/>
                <a:r>
                  <a:rPr lang="en-US" sz="1200" b="1" dirty="0">
                    <a:solidFill>
                      <a:srgbClr val="00B0F0"/>
                    </a:solidFill>
                    <a:cs typeface="Times New Roman" panose="02020603050405020304" pitchFamily="18" charset="0"/>
                  </a:rPr>
                  <a:t>And</a:t>
                </a:r>
              </a:p>
              <a:p>
                <a:pPr algn="ctr"/>
                <a:r>
                  <a:rPr lang="en-US" sz="1200" b="1" dirty="0">
                    <a:solidFill>
                      <a:srgbClr val="00B0F0"/>
                    </a:solidFill>
                    <a:cs typeface="Times New Roman" panose="02020603050405020304" pitchFamily="18" charset="0"/>
                  </a:rPr>
                  <a:t>Nor</a:t>
                </a:r>
              </a:p>
              <a:p>
                <a:pPr algn="ctr"/>
                <a:r>
                  <a:rPr lang="en-US" sz="1200" b="1" dirty="0">
                    <a:solidFill>
                      <a:srgbClr val="00B0F0"/>
                    </a:solidFill>
                    <a:cs typeface="Times New Roman" panose="02020603050405020304" pitchFamily="18" charset="0"/>
                  </a:rPr>
                  <a:t>But</a:t>
                </a:r>
              </a:p>
              <a:p>
                <a:pPr algn="ctr"/>
                <a:r>
                  <a:rPr lang="en-US" sz="1200" b="1" dirty="0">
                    <a:solidFill>
                      <a:srgbClr val="00B0F0"/>
                    </a:solidFill>
                    <a:cs typeface="Times New Roman" panose="02020603050405020304" pitchFamily="18" charset="0"/>
                  </a:rPr>
                  <a:t>Or</a:t>
                </a:r>
              </a:p>
              <a:p>
                <a:pPr algn="ctr"/>
                <a:r>
                  <a:rPr lang="en-US" sz="1200" b="1" dirty="0">
                    <a:solidFill>
                      <a:srgbClr val="00B0F0"/>
                    </a:solidFill>
                    <a:cs typeface="Times New Roman" panose="02020603050405020304" pitchFamily="18" charset="0"/>
                  </a:rPr>
                  <a:t>Yet</a:t>
                </a:r>
              </a:p>
              <a:p>
                <a:pPr algn="ctr"/>
                <a:r>
                  <a:rPr lang="en-US" sz="1200" b="1" dirty="0">
                    <a:solidFill>
                      <a:srgbClr val="00B0F0"/>
                    </a:solidFill>
                    <a:cs typeface="Times New Roman" panose="02020603050405020304" pitchFamily="18" charset="0"/>
                  </a:rPr>
                  <a:t>So</a:t>
                </a:r>
              </a:p>
            </p:txBody>
          </p:sp>
          <p:pic>
            <p:nvPicPr>
              <p:cNvPr id="2052" name="Picture 4">
                <a:extLst>
                  <a:ext uri="{FF2B5EF4-FFF2-40B4-BE49-F238E27FC236}">
                    <a16:creationId xmlns:a16="http://schemas.microsoft.com/office/drawing/2014/main" id="{BB059CDC-E490-4FC1-B022-8253D03248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25584" y="2212521"/>
                <a:ext cx="820757" cy="7831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26" name="Picture 2" descr="مشاهدة صورة المصدر">
              <a:extLst>
                <a:ext uri="{FF2B5EF4-FFF2-40B4-BE49-F238E27FC236}">
                  <a16:creationId xmlns:a16="http://schemas.microsoft.com/office/drawing/2014/main" id="{6DFD1091-1DAD-48E3-970A-E0518C76477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326293" y="1954264"/>
              <a:ext cx="1231458" cy="589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مخطط انسيابي: رابط 2">
            <a:extLst>
              <a:ext uri="{FF2B5EF4-FFF2-40B4-BE49-F238E27FC236}">
                <a16:creationId xmlns:a16="http://schemas.microsoft.com/office/drawing/2014/main" id="{F424FBAB-2F93-4022-98E0-92F7741348AF}"/>
              </a:ext>
            </a:extLst>
          </p:cNvPr>
          <p:cNvSpPr/>
          <p:nvPr/>
        </p:nvSpPr>
        <p:spPr>
          <a:xfrm>
            <a:off x="2585086" y="3369734"/>
            <a:ext cx="165758" cy="282858"/>
          </a:xfrm>
          <a:prstGeom prst="flowChartConnector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625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34000" fill="hold" grpId="0" nodeType="afterEffect" p14:presetBounceEnd="9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0000">
                                          <p:cBhvr additive="base">
                                            <p:cTn id="7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0000">
                                          <p:cBhvr additive="base">
                                            <p:cTn id="8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4" dur="10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1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5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3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Scale>
                                          <p:cBhvr>
                                            <p:cTn id="97" dur="200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8" fill="hold">
                          <p:stCondLst>
                            <p:cond delay="indefinite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02" dur="2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3" fill="hold">
                          <p:stCondLst>
                            <p:cond delay="indefinite"/>
                          </p:stCondLst>
                          <p:childTnLst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7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8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2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3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9" grpId="0" animBg="1"/>
          <p:bldP spid="10" grpId="0"/>
          <p:bldP spid="40" grpId="0"/>
          <p:bldP spid="15" grpId="0" animBg="1"/>
          <p:bldP spid="16" grpId="0"/>
          <p:bldP spid="37" grpId="0"/>
          <p:bldP spid="38" grpId="0"/>
          <p:bldP spid="47" grpId="0" uiExpand="1" build="p"/>
          <p:bldP spid="48" grpId="0" uiExpand="1"/>
          <p:bldP spid="49" grpId="0" uiExpand="1"/>
          <p:bldP spid="52" grpId="0" uiExpand="1"/>
          <p:bldP spid="53" grpId="0" uiExpand="1"/>
          <p:bldP spid="21" grpId="0"/>
          <p:bldP spid="25" grpId="0" uiExpand="1"/>
          <p:bldP spid="25" grpId="1"/>
          <p:bldP spid="27" grpId="0" animBg="1"/>
          <p:bldP spid="51" grpId="0" uiExpand="1"/>
          <p:bldP spid="54" grpId="0" uiExpand="1"/>
          <p:bldP spid="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34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4" dur="10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1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5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3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Scale>
                                          <p:cBhvr>
                                            <p:cTn id="97" dur="200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8" fill="hold">
                          <p:stCondLst>
                            <p:cond delay="indefinite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02" dur="2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3" fill="hold">
                          <p:stCondLst>
                            <p:cond delay="indefinite"/>
                          </p:stCondLst>
                          <p:childTnLst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7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8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2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3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9" grpId="0" animBg="1"/>
          <p:bldP spid="10" grpId="0"/>
          <p:bldP spid="40" grpId="0"/>
          <p:bldP spid="15" grpId="0" animBg="1"/>
          <p:bldP spid="16" grpId="0"/>
          <p:bldP spid="37" grpId="0"/>
          <p:bldP spid="38" grpId="0"/>
          <p:bldP spid="47" grpId="0" uiExpand="1" build="p"/>
          <p:bldP spid="48" grpId="0" uiExpand="1"/>
          <p:bldP spid="49" grpId="0" uiExpand="1"/>
          <p:bldP spid="52" grpId="0" uiExpand="1"/>
          <p:bldP spid="53" grpId="0" uiExpand="1"/>
          <p:bldP spid="21" grpId="0"/>
          <p:bldP spid="25" grpId="0" uiExpand="1"/>
          <p:bldP spid="25" grpId="1"/>
          <p:bldP spid="27" grpId="0" animBg="1"/>
          <p:bldP spid="51" grpId="0" uiExpand="1"/>
          <p:bldP spid="54" grpId="0" uiExpand="1"/>
          <p:bldP spid="3" grpId="0" animBg="1"/>
        </p:bldLst>
      </p:timing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7881</TotalTime>
  <Words>1082</Words>
  <Application>Microsoft Office PowerPoint</Application>
  <PresentationFormat>عرض على الشاشة (16:9)</PresentationFormat>
  <Paragraphs>236</Paragraphs>
  <Slides>34</Slides>
  <Notes>33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34</vt:i4>
      </vt:variant>
    </vt:vector>
  </HeadingPairs>
  <TitlesOfParts>
    <vt:vector size="40" baseType="lpstr">
      <vt:lpstr>Bell MT</vt:lpstr>
      <vt:lpstr>Wingdings</vt:lpstr>
      <vt:lpstr>Comic Sans MS</vt:lpstr>
      <vt:lpstr>Playfair Display</vt:lpstr>
      <vt:lpstr>Arial</vt:lpstr>
      <vt:lpstr>Simple Light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آهات مكتومة</cp:lastModifiedBy>
  <cp:revision>437</cp:revision>
  <dcterms:modified xsi:type="dcterms:W3CDTF">2021-03-14T17:31:54Z</dcterms:modified>
</cp:coreProperties>
</file>