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1150" r:id="rId2"/>
    <p:sldId id="258" r:id="rId3"/>
    <p:sldId id="1162" r:id="rId4"/>
    <p:sldId id="1163" r:id="rId5"/>
    <p:sldId id="1165" r:id="rId6"/>
    <p:sldId id="1310" r:id="rId7"/>
    <p:sldId id="1293" r:id="rId8"/>
    <p:sldId id="1296" r:id="rId9"/>
    <p:sldId id="1311" r:id="rId10"/>
    <p:sldId id="1312" r:id="rId11"/>
    <p:sldId id="1313" r:id="rId12"/>
    <p:sldId id="1243" r:id="rId13"/>
    <p:sldId id="1266" r:id="rId14"/>
    <p:sldId id="1166" r:id="rId15"/>
    <p:sldId id="1175" r:id="rId16"/>
    <p:sldId id="1176" r:id="rId17"/>
    <p:sldId id="1189" r:id="rId18"/>
    <p:sldId id="1190" r:id="rId19"/>
    <p:sldId id="1191" r:id="rId20"/>
    <p:sldId id="1192" r:id="rId21"/>
    <p:sldId id="1193" r:id="rId22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24"/>
      <p:bold r:id="rId25"/>
      <p: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Playfair Display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DD9"/>
    <a:srgbClr val="CC3399"/>
    <a:srgbClr val="C27CC2"/>
    <a:srgbClr val="E59182"/>
    <a:srgbClr val="D7533D"/>
    <a:srgbClr val="8E90DE"/>
    <a:srgbClr val="FF93FF"/>
    <a:srgbClr val="F4ECD5"/>
    <a:srgbClr val="EB4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3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6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BF5C7658-3950-46CC-902C-FE513C8B6397}"/>
    <pc:docChg chg="custSel addSld delSld modSld sldOrd">
      <pc:chgData name="آهات مكتومة" userId="35531ba1d56b027a" providerId="LiveId" clId="{BF5C7658-3950-46CC-902C-FE513C8B6397}" dt="2021-03-09T09:36:59.446" v="73" actId="2696"/>
      <pc:docMkLst>
        <pc:docMk/>
      </pc:docMkLst>
      <pc:sldChg chg="modSp mod">
        <pc:chgData name="آهات مكتومة" userId="35531ba1d56b027a" providerId="LiveId" clId="{BF5C7658-3950-46CC-902C-FE513C8B6397}" dt="2021-03-08T14:33:10.374" v="42" actId="1036"/>
        <pc:sldMkLst>
          <pc:docMk/>
          <pc:sldMk cId="623550138" sldId="1163"/>
        </pc:sldMkLst>
        <pc:spChg chg="mod">
          <ac:chgData name="آهات مكتومة" userId="35531ba1d56b027a" providerId="LiveId" clId="{BF5C7658-3950-46CC-902C-FE513C8B6397}" dt="2021-03-08T14:33:10.374" v="42" actId="1036"/>
          <ac:spMkLst>
            <pc:docMk/>
            <pc:sldMk cId="623550138" sldId="1163"/>
            <ac:spMk id="26" creationId="{19387123-160F-4B53-9075-23B4A65BC429}"/>
          </ac:spMkLst>
        </pc:spChg>
      </pc:sldChg>
      <pc:sldChg chg="add del">
        <pc:chgData name="آهات مكتومة" userId="35531ba1d56b027a" providerId="LiveId" clId="{BF5C7658-3950-46CC-902C-FE513C8B6397}" dt="2021-03-09T09:36:59.446" v="73" actId="2696"/>
        <pc:sldMkLst>
          <pc:docMk/>
          <pc:sldMk cId="3870542238" sldId="1164"/>
        </pc:sldMkLst>
      </pc:sldChg>
      <pc:sldChg chg="modSp mod modAnim">
        <pc:chgData name="آهات مكتومة" userId="35531ba1d56b027a" providerId="LiveId" clId="{BF5C7658-3950-46CC-902C-FE513C8B6397}" dt="2021-03-08T14:34:07.734" v="51" actId="14100"/>
        <pc:sldMkLst>
          <pc:docMk/>
          <pc:sldMk cId="2094959349" sldId="1165"/>
        </pc:sldMkLst>
        <pc:spChg chg="mod">
          <ac:chgData name="آهات مكتومة" userId="35531ba1d56b027a" providerId="LiveId" clId="{BF5C7658-3950-46CC-902C-FE513C8B6397}" dt="2021-03-08T14:34:07.734" v="51" actId="14100"/>
          <ac:spMkLst>
            <pc:docMk/>
            <pc:sldMk cId="2094959349" sldId="1165"/>
            <ac:spMk id="25" creationId="{C989422C-E754-4E43-8AAD-B57BA5C2F455}"/>
          </ac:spMkLst>
        </pc:spChg>
      </pc:sldChg>
      <pc:sldChg chg="del">
        <pc:chgData name="آهات مكتومة" userId="35531ba1d56b027a" providerId="LiveId" clId="{BF5C7658-3950-46CC-902C-FE513C8B6397}" dt="2021-03-08T14:34:23.369" v="56" actId="47"/>
        <pc:sldMkLst>
          <pc:docMk/>
          <pc:sldMk cId="793842976" sldId="1168"/>
        </pc:sldMkLst>
      </pc:sldChg>
      <pc:sldChg chg="delSp mod">
        <pc:chgData name="آهات مكتومة" userId="35531ba1d56b027a" providerId="LiveId" clId="{BF5C7658-3950-46CC-902C-FE513C8B6397}" dt="2021-03-08T14:49:59.424" v="64" actId="478"/>
        <pc:sldMkLst>
          <pc:docMk/>
          <pc:sldMk cId="3042700031" sldId="1175"/>
        </pc:sldMkLst>
        <pc:spChg chg="del">
          <ac:chgData name="آهات مكتومة" userId="35531ba1d56b027a" providerId="LiveId" clId="{BF5C7658-3950-46CC-902C-FE513C8B6397}" dt="2021-03-08T14:49:59.424" v="64" actId="478"/>
          <ac:spMkLst>
            <pc:docMk/>
            <pc:sldMk cId="3042700031" sldId="1175"/>
            <ac:spMk id="23" creationId="{656E8FC0-BF00-4C47-9FB7-DE581877A7D7}"/>
          </ac:spMkLst>
        </pc:spChg>
      </pc:sldChg>
      <pc:sldChg chg="delSp mod">
        <pc:chgData name="آهات مكتومة" userId="35531ba1d56b027a" providerId="LiveId" clId="{BF5C7658-3950-46CC-902C-FE513C8B6397}" dt="2021-03-08T14:50:03.063" v="65" actId="478"/>
        <pc:sldMkLst>
          <pc:docMk/>
          <pc:sldMk cId="3994975331" sldId="1176"/>
        </pc:sldMkLst>
        <pc:spChg chg="del">
          <ac:chgData name="آهات مكتومة" userId="35531ba1d56b027a" providerId="LiveId" clId="{BF5C7658-3950-46CC-902C-FE513C8B6397}" dt="2021-03-08T14:50:03.063" v="65" actId="478"/>
          <ac:spMkLst>
            <pc:docMk/>
            <pc:sldMk cId="3994975331" sldId="1176"/>
            <ac:spMk id="2" creationId="{D30771E0-E291-41E9-8837-9F059C25A225}"/>
          </ac:spMkLst>
        </pc:spChg>
      </pc:sldChg>
      <pc:sldChg chg="delSp mod">
        <pc:chgData name="آهات مكتومة" userId="35531ba1d56b027a" providerId="LiveId" clId="{BF5C7658-3950-46CC-902C-FE513C8B6397}" dt="2021-03-08T14:50:07.314" v="66" actId="478"/>
        <pc:sldMkLst>
          <pc:docMk/>
          <pc:sldMk cId="1858532310" sldId="1189"/>
        </pc:sldMkLst>
        <pc:spChg chg="del">
          <ac:chgData name="آهات مكتومة" userId="35531ba1d56b027a" providerId="LiveId" clId="{BF5C7658-3950-46CC-902C-FE513C8B6397}" dt="2021-03-08T14:50:07.314" v="66" actId="478"/>
          <ac:spMkLst>
            <pc:docMk/>
            <pc:sldMk cId="1858532310" sldId="1189"/>
            <ac:spMk id="15" creationId="{6B1F8E61-22C1-4902-BA4E-A5C994EEAD27}"/>
          </ac:spMkLst>
        </pc:spChg>
      </pc:sldChg>
      <pc:sldChg chg="delSp modSp mod">
        <pc:chgData name="آهات مكتومة" userId="35531ba1d56b027a" providerId="LiveId" clId="{BF5C7658-3950-46CC-902C-FE513C8B6397}" dt="2021-03-08T14:50:12.772" v="68" actId="478"/>
        <pc:sldMkLst>
          <pc:docMk/>
          <pc:sldMk cId="3575841307" sldId="1190"/>
        </pc:sldMkLst>
        <pc:spChg chg="del mod">
          <ac:chgData name="آهات مكتومة" userId="35531ba1d56b027a" providerId="LiveId" clId="{BF5C7658-3950-46CC-902C-FE513C8B6397}" dt="2021-03-08T14:50:12.772" v="68" actId="478"/>
          <ac:spMkLst>
            <pc:docMk/>
            <pc:sldMk cId="3575841307" sldId="1190"/>
            <ac:spMk id="15" creationId="{7316A06C-7CE8-422B-B33D-04B0A7A4F6C4}"/>
          </ac:spMkLst>
        </pc:spChg>
      </pc:sldChg>
      <pc:sldChg chg="delSp mod">
        <pc:chgData name="آهات مكتومة" userId="35531ba1d56b027a" providerId="LiveId" clId="{BF5C7658-3950-46CC-902C-FE513C8B6397}" dt="2021-03-08T14:50:17.109" v="69" actId="478"/>
        <pc:sldMkLst>
          <pc:docMk/>
          <pc:sldMk cId="3690115937" sldId="1191"/>
        </pc:sldMkLst>
        <pc:spChg chg="del">
          <ac:chgData name="آهات مكتومة" userId="35531ba1d56b027a" providerId="LiveId" clId="{BF5C7658-3950-46CC-902C-FE513C8B6397}" dt="2021-03-08T14:50:17.109" v="69" actId="478"/>
          <ac:spMkLst>
            <pc:docMk/>
            <pc:sldMk cId="3690115937" sldId="1191"/>
            <ac:spMk id="15" creationId="{B86C3829-8C43-4181-A63A-520FFAECA73B}"/>
          </ac:spMkLst>
        </pc:spChg>
      </pc:sldChg>
      <pc:sldChg chg="delSp mod">
        <pc:chgData name="آهات مكتومة" userId="35531ba1d56b027a" providerId="LiveId" clId="{BF5C7658-3950-46CC-902C-FE513C8B6397}" dt="2021-03-08T14:50:25.536" v="70" actId="478"/>
        <pc:sldMkLst>
          <pc:docMk/>
          <pc:sldMk cId="911161945" sldId="1192"/>
        </pc:sldMkLst>
        <pc:spChg chg="del">
          <ac:chgData name="آهات مكتومة" userId="35531ba1d56b027a" providerId="LiveId" clId="{BF5C7658-3950-46CC-902C-FE513C8B6397}" dt="2021-03-08T14:50:25.536" v="70" actId="478"/>
          <ac:spMkLst>
            <pc:docMk/>
            <pc:sldMk cId="911161945" sldId="1192"/>
            <ac:spMk id="15" creationId="{98101F1F-EACF-4373-893F-A6990765D6A3}"/>
          </ac:spMkLst>
        </pc:spChg>
      </pc:sldChg>
      <pc:sldChg chg="delSp mod">
        <pc:chgData name="آهات مكتومة" userId="35531ba1d56b027a" providerId="LiveId" clId="{BF5C7658-3950-46CC-902C-FE513C8B6397}" dt="2021-03-08T14:50:38.241" v="71" actId="478"/>
        <pc:sldMkLst>
          <pc:docMk/>
          <pc:sldMk cId="836435197" sldId="1193"/>
        </pc:sldMkLst>
        <pc:spChg chg="del">
          <ac:chgData name="آهات مكتومة" userId="35531ba1d56b027a" providerId="LiveId" clId="{BF5C7658-3950-46CC-902C-FE513C8B6397}" dt="2021-03-08T14:50:38.241" v="71" actId="478"/>
          <ac:spMkLst>
            <pc:docMk/>
            <pc:sldMk cId="836435197" sldId="1193"/>
            <ac:spMk id="15" creationId="{907E9D56-D32C-4549-B6E0-E39CDCA4191A}"/>
          </ac:spMkLst>
        </pc:spChg>
      </pc:sldChg>
      <pc:sldChg chg="del">
        <pc:chgData name="آهات مكتومة" userId="35531ba1d56b027a" providerId="LiveId" clId="{BF5C7658-3950-46CC-902C-FE513C8B6397}" dt="2021-03-08T14:49:53.452" v="63" actId="47"/>
        <pc:sldMkLst>
          <pc:docMk/>
          <pc:sldMk cId="1489431220" sldId="1264"/>
        </pc:sldMkLst>
      </pc:sldChg>
      <pc:sldChg chg="del">
        <pc:chgData name="آهات مكتومة" userId="35531ba1d56b027a" providerId="LiveId" clId="{BF5C7658-3950-46CC-902C-FE513C8B6397}" dt="2021-03-08T14:34:18.246" v="52" actId="47"/>
        <pc:sldMkLst>
          <pc:docMk/>
          <pc:sldMk cId="2930789598" sldId="1285"/>
        </pc:sldMkLst>
      </pc:sldChg>
      <pc:sldChg chg="del">
        <pc:chgData name="آهات مكتومة" userId="35531ba1d56b027a" providerId="LiveId" clId="{BF5C7658-3950-46CC-902C-FE513C8B6397}" dt="2021-03-08T14:34:19.472" v="53" actId="47"/>
        <pc:sldMkLst>
          <pc:docMk/>
          <pc:sldMk cId="3040419611" sldId="1294"/>
        </pc:sldMkLst>
      </pc:sldChg>
      <pc:sldChg chg="del">
        <pc:chgData name="آهات مكتومة" userId="35531ba1d56b027a" providerId="LiveId" clId="{BF5C7658-3950-46CC-902C-FE513C8B6397}" dt="2021-03-08T14:34:24.210" v="57" actId="47"/>
        <pc:sldMkLst>
          <pc:docMk/>
          <pc:sldMk cId="2968071316" sldId="1298"/>
        </pc:sldMkLst>
      </pc:sldChg>
      <pc:sldChg chg="del">
        <pc:chgData name="آهات مكتومة" userId="35531ba1d56b027a" providerId="LiveId" clId="{BF5C7658-3950-46CC-902C-FE513C8B6397}" dt="2021-03-08T14:34:24.826" v="58" actId="47"/>
        <pc:sldMkLst>
          <pc:docMk/>
          <pc:sldMk cId="3264039537" sldId="1300"/>
        </pc:sldMkLst>
      </pc:sldChg>
      <pc:sldChg chg="del">
        <pc:chgData name="آهات مكتومة" userId="35531ba1d56b027a" providerId="LiveId" clId="{BF5C7658-3950-46CC-902C-FE513C8B6397}" dt="2021-03-08T14:34:25.503" v="59" actId="47"/>
        <pc:sldMkLst>
          <pc:docMk/>
          <pc:sldMk cId="1202861945" sldId="1301"/>
        </pc:sldMkLst>
      </pc:sldChg>
      <pc:sldChg chg="del">
        <pc:chgData name="آهات مكتومة" userId="35531ba1d56b027a" providerId="LiveId" clId="{BF5C7658-3950-46CC-902C-FE513C8B6397}" dt="2021-03-08T14:34:26.103" v="60" actId="47"/>
        <pc:sldMkLst>
          <pc:docMk/>
          <pc:sldMk cId="1059804105" sldId="1302"/>
        </pc:sldMkLst>
      </pc:sldChg>
      <pc:sldChg chg="del">
        <pc:chgData name="آهات مكتومة" userId="35531ba1d56b027a" providerId="LiveId" clId="{BF5C7658-3950-46CC-902C-FE513C8B6397}" dt="2021-03-08T14:34:20.675" v="54" actId="47"/>
        <pc:sldMkLst>
          <pc:docMk/>
          <pc:sldMk cId="3200088587" sldId="1306"/>
        </pc:sldMkLst>
      </pc:sldChg>
      <pc:sldChg chg="del">
        <pc:chgData name="آهات مكتومة" userId="35531ba1d56b027a" providerId="LiveId" clId="{BF5C7658-3950-46CC-902C-FE513C8B6397}" dt="2021-03-08T14:34:21.625" v="55" actId="47"/>
        <pc:sldMkLst>
          <pc:docMk/>
          <pc:sldMk cId="616609548" sldId="1307"/>
        </pc:sldMkLst>
      </pc:sldChg>
      <pc:sldChg chg="del">
        <pc:chgData name="آهات مكتومة" userId="35531ba1d56b027a" providerId="LiveId" clId="{BF5C7658-3950-46CC-902C-FE513C8B6397}" dt="2021-03-08T14:31:53.101" v="2" actId="47"/>
        <pc:sldMkLst>
          <pc:docMk/>
          <pc:sldMk cId="4219153248" sldId="1309"/>
        </pc:sldMkLst>
      </pc:sldChg>
      <pc:sldChg chg="ord">
        <pc:chgData name="آهات مكتومة" userId="35531ba1d56b027a" providerId="LiveId" clId="{BF5C7658-3950-46CC-902C-FE513C8B6397}" dt="2021-03-08T14:34:45.856" v="62"/>
        <pc:sldMkLst>
          <pc:docMk/>
          <pc:sldMk cId="2753287022" sldId="1310"/>
        </pc:sldMkLst>
      </pc:sldChg>
      <pc:sldChg chg="modAnim">
        <pc:chgData name="آهات مكتومة" userId="35531ba1d56b027a" providerId="LiveId" clId="{BF5C7658-3950-46CC-902C-FE513C8B6397}" dt="2021-03-08T14:51:28.468" v="72"/>
        <pc:sldMkLst>
          <pc:docMk/>
          <pc:sldMk cId="2088810876" sldId="1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0635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339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516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800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198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926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1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hyperlink" Target="https://wordwall.net/resource/1219316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51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56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27.jpeg"/><Relationship Id="rId3" Type="http://schemas.openxmlformats.org/officeDocument/2006/relationships/image" Target="../media/image3.jpg"/><Relationship Id="rId21" Type="http://schemas.openxmlformats.org/officeDocument/2006/relationships/image" Target="../media/image26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5.pn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29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28.jpeg"/><Relationship Id="rId30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hyperlink" Target="http://www.pngall.com/desk-png/download/26632" TargetMode="External"/><Relationship Id="rId17" Type="http://schemas.openxmlformats.org/officeDocument/2006/relationships/image" Target="../media/image18.png"/><Relationship Id="rId2" Type="http://schemas.microsoft.com/office/2007/relationships/media" Target="../media/media1.mp4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0.jpeg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jpg"/><Relationship Id="rId15" Type="http://schemas.openxmlformats.org/officeDocument/2006/relationships/image" Target="../media/image17.png"/><Relationship Id="rId10" Type="http://schemas.openxmlformats.org/officeDocument/2006/relationships/image" Target="../media/image32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6.png"/><Relationship Id="rId3" Type="http://schemas.openxmlformats.org/officeDocument/2006/relationships/image" Target="../media/image3.jpg"/><Relationship Id="rId21" Type="http://schemas.openxmlformats.org/officeDocument/2006/relationships/image" Target="../media/image37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jp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7A2BB2D-E45A-4B97-9D57-C71A87B8A4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205739"/>
            <a:ext cx="7162800" cy="2168569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6A60E2A-0A9A-4DAA-8005-A59241EB9C26}"/>
              </a:ext>
            </a:extLst>
          </p:cNvPr>
          <p:cNvSpPr/>
          <p:nvPr/>
        </p:nvSpPr>
        <p:spPr>
          <a:xfrm>
            <a:off x="458565" y="852492"/>
            <a:ext cx="1332000" cy="283928"/>
          </a:xfrm>
          <a:prstGeom prst="roundRect">
            <a:avLst/>
          </a:prstGeom>
          <a:solidFill>
            <a:srgbClr val="E867EB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A5066FC-12BE-4139-AE1F-28B125AEC7F0}"/>
              </a:ext>
            </a:extLst>
          </p:cNvPr>
          <p:cNvSpPr txBox="1"/>
          <p:nvPr/>
        </p:nvSpPr>
        <p:spPr>
          <a:xfrm>
            <a:off x="327921" y="2395886"/>
            <a:ext cx="496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F369CC"/>
                </a:solidFill>
                <a:latin typeface="+mn-lt"/>
                <a:cs typeface="Angsana New" panose="02020603050405020304" pitchFamily="18" charset="-34"/>
              </a:rPr>
              <a:t>Excuse me. </a:t>
            </a:r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May I say something?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8E991F4-3710-4DCB-A1BE-98616BD339A4}"/>
              </a:ext>
            </a:extLst>
          </p:cNvPr>
          <p:cNvSpPr/>
          <p:nvPr/>
        </p:nvSpPr>
        <p:spPr>
          <a:xfrm>
            <a:off x="458565" y="1184348"/>
            <a:ext cx="648000" cy="25344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5DCEA1B-92E5-4BE1-A140-DD6BA52C6C41}"/>
              </a:ext>
            </a:extLst>
          </p:cNvPr>
          <p:cNvSpPr txBox="1"/>
          <p:nvPr/>
        </p:nvSpPr>
        <p:spPr>
          <a:xfrm>
            <a:off x="327920" y="2891852"/>
            <a:ext cx="670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92D050"/>
                </a:solidFill>
                <a:latin typeface="+mn-lt"/>
                <a:cs typeface="Angsana New" panose="02020603050405020304" pitchFamily="18" charset="-34"/>
              </a:rPr>
              <a:t>Gee! </a:t>
            </a:r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That looks like fun.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899EC2A-6852-4A15-9F3F-1DE9E7A97E7D}"/>
              </a:ext>
            </a:extLst>
          </p:cNvPr>
          <p:cNvSpPr/>
          <p:nvPr/>
        </p:nvSpPr>
        <p:spPr>
          <a:xfrm>
            <a:off x="441488" y="1518377"/>
            <a:ext cx="1188000" cy="253448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48727A27-F19B-49A3-8E7A-ADB8ECC2C471}"/>
              </a:ext>
            </a:extLst>
          </p:cNvPr>
          <p:cNvSpPr txBox="1"/>
          <p:nvPr/>
        </p:nvSpPr>
        <p:spPr>
          <a:xfrm>
            <a:off x="284035" y="3360729"/>
            <a:ext cx="670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FFC000"/>
                </a:solidFill>
                <a:latin typeface="+mn-lt"/>
                <a:cs typeface="Angsana New" panose="02020603050405020304" pitchFamily="18" charset="-34"/>
              </a:rPr>
              <a:t>Beats me! </a:t>
            </a:r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It must be a call for you.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C89A507-58D4-4D60-98A5-7C3D116506C0}"/>
              </a:ext>
            </a:extLst>
          </p:cNvPr>
          <p:cNvSpPr/>
          <p:nvPr/>
        </p:nvSpPr>
        <p:spPr>
          <a:xfrm>
            <a:off x="458565" y="1842052"/>
            <a:ext cx="1944000" cy="253448"/>
          </a:xfrm>
          <a:prstGeom prst="roundRect">
            <a:avLst/>
          </a:prstGeom>
          <a:solidFill>
            <a:srgbClr val="DF4343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BBAD81A-E4CF-4C4C-9BF3-8976446E366D}"/>
              </a:ext>
            </a:extLst>
          </p:cNvPr>
          <p:cNvSpPr txBox="1"/>
          <p:nvPr/>
        </p:nvSpPr>
        <p:spPr>
          <a:xfrm>
            <a:off x="255546" y="3796911"/>
            <a:ext cx="670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ngsana New" panose="02020603050405020304" pitchFamily="18" charset="-34"/>
              </a:rPr>
              <a:t>You never know, </a:t>
            </a:r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he might change his mind.</a:t>
            </a:r>
          </a:p>
        </p:txBody>
      </p:sp>
    </p:spTree>
    <p:extLst>
      <p:ext uri="{BB962C8B-B14F-4D97-AF65-F5344CB8AC3E}">
        <p14:creationId xmlns:p14="http://schemas.microsoft.com/office/powerpoint/2010/main" val="168194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  <p:bldP spid="9" grpId="0" animBg="1"/>
      <p:bldP spid="10" grpId="0" build="p"/>
      <p:bldP spid="11" grpId="0" animBg="1"/>
      <p:bldP spid="12" grpId="0" build="p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CA6C404-D8A7-4FCA-B3BE-5C51616633D4}"/>
              </a:ext>
            </a:extLst>
          </p:cNvPr>
          <p:cNvSpPr txBox="1"/>
          <p:nvPr/>
        </p:nvSpPr>
        <p:spPr>
          <a:xfrm>
            <a:off x="518396" y="2311658"/>
            <a:ext cx="784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1- A crowd had gathered around a weird object.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07D383B-AFF8-4F04-A27E-A1413F8E7F9A}"/>
              </a:ext>
            </a:extLst>
          </p:cNvPr>
          <p:cNvSpPr txBox="1"/>
          <p:nvPr/>
        </p:nvSpPr>
        <p:spPr>
          <a:xfrm>
            <a:off x="518396" y="2767956"/>
            <a:ext cx="784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2- Samir thought the object could be a satellite.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7344986-C691-4186-AF21-1DCD32B30181}"/>
              </a:ext>
            </a:extLst>
          </p:cNvPr>
          <p:cNvSpPr txBox="1"/>
          <p:nvPr/>
        </p:nvSpPr>
        <p:spPr>
          <a:xfrm>
            <a:off x="518396" y="3250991"/>
            <a:ext cx="784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+mn-lt"/>
              </a:rPr>
              <a:t>3- 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At first Greg thought it might be a weather balloon. But then he changed his mind and thought it must be a communications satellite.</a:t>
            </a:r>
            <a:endParaRPr lang="en-US" sz="1800" b="0" i="0" u="none" strike="noStrike" baseline="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Picture 3" descr="A screenshot of text&#10;&#10;Description automatically generated with low confidence">
            <a:extLst>
              <a:ext uri="{FF2B5EF4-FFF2-40B4-BE49-F238E27FC236}">
                <a16:creationId xmlns:a16="http://schemas.microsoft.com/office/drawing/2014/main" id="{1CFF1CB2-2949-437F-BE80-9F062F1BA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4" y="272774"/>
            <a:ext cx="6160780" cy="200065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9" name="Picture 2" descr="Bitmoji Image">
            <a:extLst>
              <a:ext uri="{FF2B5EF4-FFF2-40B4-BE49-F238E27FC236}">
                <a16:creationId xmlns:a16="http://schemas.microsoft.com/office/drawing/2014/main" id="{3CC92684-B3F3-4511-9362-79CF4097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847" y="243105"/>
            <a:ext cx="1313845" cy="16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https://wordwall.net/resource/12193168</a:t>
            </a:r>
            <a:endParaRPr lang="en-US" dirty="0">
              <a:solidFill>
                <a:srgbClr val="FF0000"/>
              </a:solidFill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C63B09-663A-433F-BFD6-4DC8FF1BD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396240"/>
            <a:ext cx="8376691" cy="193548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2" name="Picture 2" descr="Bitmoji Image">
            <a:extLst>
              <a:ext uri="{FF2B5EF4-FFF2-40B4-BE49-F238E27FC236}">
                <a16:creationId xmlns:a16="http://schemas.microsoft.com/office/drawing/2014/main" id="{E668E02A-D47C-48F9-9E21-32F2408D5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729739"/>
            <a:ext cx="1611006" cy="35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6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593770" y="352075"/>
            <a:ext cx="2913362" cy="245451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4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(I Wonder What Happened)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Conversation</a:t>
            </a:r>
            <a:endParaRPr lang="en-US" sz="16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Wednesday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26/7/1442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32" name="Picture 8" descr="نتيجة الصورة لـ wonder picart">
            <a:extLst>
              <a:ext uri="{FF2B5EF4-FFF2-40B4-BE49-F238E27FC236}">
                <a16:creationId xmlns:a16="http://schemas.microsoft.com/office/drawing/2014/main" id="{0DBA264B-D821-4771-B85F-D1B4382C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2" y="1396165"/>
            <a:ext cx="2272825" cy="26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question mark clipart">
            <a:extLst>
              <a:ext uri="{FF2B5EF4-FFF2-40B4-BE49-F238E27FC236}">
                <a16:creationId xmlns:a16="http://schemas.microsoft.com/office/drawing/2014/main" id="{D7DE2F8A-F797-467B-8B45-380168B5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98" y="706503"/>
            <a:ext cx="889110" cy="11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4CB47162-0B93-42B5-8996-B919FE17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1" y="257898"/>
            <a:ext cx="2130284" cy="15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usiness people having troubles at work">
            <a:extLst>
              <a:ext uri="{FF2B5EF4-FFF2-40B4-BE49-F238E27FC236}">
                <a16:creationId xmlns:a16="http://schemas.microsoft.com/office/drawing/2014/main" id="{6D7AABBC-D0E9-4D5B-9D11-A6800C1D0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0F4FF"/>
              </a:clrFrom>
              <a:clrTo>
                <a:srgbClr val="F0F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5710" r="49042"/>
          <a:stretch/>
        </p:blipFill>
        <p:spPr bwMode="auto">
          <a:xfrm>
            <a:off x="1826649" y="1592580"/>
            <a:ext cx="1776318" cy="217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نتيجة الصورة لـ question mark clipart">
            <a:extLst>
              <a:ext uri="{FF2B5EF4-FFF2-40B4-BE49-F238E27FC236}">
                <a16:creationId xmlns:a16="http://schemas.microsoft.com/office/drawing/2014/main" id="{B838F5DD-F84B-4B56-A3BF-0552D21D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4" y="2101938"/>
            <a:ext cx="1042846" cy="7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2275242" y="245951"/>
            <a:ext cx="2248034" cy="3704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Goals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300038" y="1747158"/>
            <a:ext cx="5864541" cy="11096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Practice reading the conversation in pairs.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Employ "real talk" phrases in new sentences.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Answer comprehension questions about the conversation.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83095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" name="unit 4 mega goal 2">
            <a:hlinkClick r:id="" action="ppaction://media"/>
            <a:extLst>
              <a:ext uri="{FF2B5EF4-FFF2-40B4-BE49-F238E27FC236}">
                <a16:creationId xmlns:a16="http://schemas.microsoft.com/office/drawing/2014/main" id="{AB147F85-DAE6-4FBD-BAD5-EEB74948C3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71" end="2343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500" y="269035"/>
            <a:ext cx="6454766" cy="4257245"/>
          </a:xfrm>
          <a:prstGeom prst="rect">
            <a:avLst/>
          </a:prstGeom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2871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8452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7042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29513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23834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F76AACEF-EDAB-4674-B100-E75EB495FFE6}"/>
              </a:ext>
            </a:extLst>
          </p:cNvPr>
          <p:cNvSpPr/>
          <p:nvPr/>
        </p:nvSpPr>
        <p:spPr>
          <a:xfrm>
            <a:off x="6810426" y="1732242"/>
            <a:ext cx="1414247" cy="823447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Watch the video then guess what had happened?</a:t>
            </a:r>
            <a:endParaRPr lang="ar-SA" sz="1200" dirty="0">
              <a:cs typeface="+mj-cs"/>
            </a:endParaRPr>
          </a:p>
        </p:txBody>
      </p:sp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8B7913-CBA5-4ED2-9639-6603668E85E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1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59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97" y="1749566"/>
            <a:ext cx="2598427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73618C7-F2DE-4C83-96DE-F67DBDD0B53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731" y="863550"/>
            <a:ext cx="2365360" cy="272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F0F3C9FD-B2F3-4D8C-9A91-FDCE8AD852BC}"/>
              </a:ext>
            </a:extLst>
          </p:cNvPr>
          <p:cNvSpPr txBox="1"/>
          <p:nvPr/>
        </p:nvSpPr>
        <p:spPr>
          <a:xfrm>
            <a:off x="4982144" y="246343"/>
            <a:ext cx="375314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Between whom did the conversation take place?</a:t>
            </a:r>
            <a:endParaRPr lang="ar-SA" sz="1800" b="1" dirty="0">
              <a:solidFill>
                <a:srgbClr val="FF0000"/>
              </a:solidFill>
            </a:endParaRPr>
          </a:p>
        </p:txBody>
      </p:sp>
      <p:sp>
        <p:nvSpPr>
          <p:cNvPr id="10" name="مربع نص 13">
            <a:extLst>
              <a:ext uri="{FF2B5EF4-FFF2-40B4-BE49-F238E27FC236}">
                <a16:creationId xmlns:a16="http://schemas.microsoft.com/office/drawing/2014/main" id="{E1C7D0FD-B865-480C-B214-F8304D4979E4}"/>
              </a:ext>
            </a:extLst>
          </p:cNvPr>
          <p:cNvSpPr txBox="1"/>
          <p:nvPr/>
        </p:nvSpPr>
        <p:spPr>
          <a:xfrm>
            <a:off x="6866012" y="982679"/>
            <a:ext cx="146792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In the park.</a:t>
            </a: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73126D37-B90C-4A74-8464-BA48D9C2BB23}"/>
              </a:ext>
            </a:extLst>
          </p:cNvPr>
          <p:cNvSpPr txBox="1"/>
          <p:nvPr/>
        </p:nvSpPr>
        <p:spPr>
          <a:xfrm>
            <a:off x="4982145" y="981576"/>
            <a:ext cx="202063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6DD9"/>
                </a:solidFill>
              </a:rPr>
              <a:t>Where are they?</a:t>
            </a:r>
            <a:endParaRPr lang="ar-SA" sz="1800" b="1" dirty="0">
              <a:solidFill>
                <a:srgbClr val="FF6DD9"/>
              </a:solidFill>
            </a:endParaRPr>
          </a:p>
        </p:txBody>
      </p:sp>
      <p:pic>
        <p:nvPicPr>
          <p:cNvPr id="14" name="Google Shape;227;p20">
            <a:extLst>
              <a:ext uri="{FF2B5EF4-FFF2-40B4-BE49-F238E27FC236}">
                <a16:creationId xmlns:a16="http://schemas.microsoft.com/office/drawing/2014/main" id="{A007BE73-79D1-45A5-B761-6D16CFF3076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00482" y="-360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ربع نص 13">
            <a:extLst>
              <a:ext uri="{FF2B5EF4-FFF2-40B4-BE49-F238E27FC236}">
                <a16:creationId xmlns:a16="http://schemas.microsoft.com/office/drawing/2014/main" id="{A6E62F07-86AF-43A4-8BFB-CDC65EB98B69}"/>
              </a:ext>
            </a:extLst>
          </p:cNvPr>
          <p:cNvSpPr txBox="1"/>
          <p:nvPr/>
        </p:nvSpPr>
        <p:spPr>
          <a:xfrm>
            <a:off x="4982144" y="1422768"/>
            <a:ext cx="375314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Does Samir know Greg before?</a:t>
            </a:r>
          </a:p>
        </p:txBody>
      </p:sp>
      <p:sp>
        <p:nvSpPr>
          <p:cNvPr id="16" name="مربع نص 13">
            <a:extLst>
              <a:ext uri="{FF2B5EF4-FFF2-40B4-BE49-F238E27FC236}">
                <a16:creationId xmlns:a16="http://schemas.microsoft.com/office/drawing/2014/main" id="{F1EAD72E-B4CC-480D-8515-8F1A9B671DF2}"/>
              </a:ext>
            </a:extLst>
          </p:cNvPr>
          <p:cNvSpPr txBox="1"/>
          <p:nvPr/>
        </p:nvSpPr>
        <p:spPr>
          <a:xfrm>
            <a:off x="4989439" y="1759542"/>
            <a:ext cx="375314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No, he doesn’t.</a:t>
            </a:r>
          </a:p>
        </p:txBody>
      </p:sp>
      <p:sp>
        <p:nvSpPr>
          <p:cNvPr id="17" name="مربع نص 13">
            <a:extLst>
              <a:ext uri="{FF2B5EF4-FFF2-40B4-BE49-F238E27FC236}">
                <a16:creationId xmlns:a16="http://schemas.microsoft.com/office/drawing/2014/main" id="{6B378DC8-C771-4688-B833-9BF6204F1B47}"/>
              </a:ext>
            </a:extLst>
          </p:cNvPr>
          <p:cNvSpPr txBox="1"/>
          <p:nvPr/>
        </p:nvSpPr>
        <p:spPr>
          <a:xfrm>
            <a:off x="4982144" y="2155666"/>
            <a:ext cx="375314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</a:rPr>
              <a:t>What had happened in the park?</a:t>
            </a:r>
          </a:p>
        </p:txBody>
      </p:sp>
      <p:pic>
        <p:nvPicPr>
          <p:cNvPr id="28" name="Picture 2" descr="Diagram&#10;&#10;Description automatically generated">
            <a:extLst>
              <a:ext uri="{FF2B5EF4-FFF2-40B4-BE49-F238E27FC236}">
                <a16:creationId xmlns:a16="http://schemas.microsoft.com/office/drawing/2014/main" id="{EF410750-F256-4945-A7D7-7CFEA6EFB2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4" y="182880"/>
            <a:ext cx="4580924" cy="442030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29" name="conversation">
            <a:hlinkClick r:id="" action="ppaction://media"/>
            <a:extLst>
              <a:ext uri="{FF2B5EF4-FFF2-40B4-BE49-F238E27FC236}">
                <a16:creationId xmlns:a16="http://schemas.microsoft.com/office/drawing/2014/main" id="{F673F84F-A14C-49C2-97AD-E87448B6B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524434" y="195562"/>
            <a:ext cx="401356" cy="40135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9017AF5-5C5B-4807-8A44-037CC36B62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195562"/>
            <a:ext cx="4503060" cy="4444328"/>
          </a:xfrm>
          <a:prstGeom prst="rect">
            <a:avLst/>
          </a:prstGeom>
        </p:spPr>
      </p:pic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C2EFE710-2C0E-4575-AAA6-D561F2F63EAA}"/>
              </a:ext>
            </a:extLst>
          </p:cNvPr>
          <p:cNvCxnSpPr>
            <a:cxnSpLocks/>
          </p:cNvCxnSpPr>
          <p:nvPr/>
        </p:nvCxnSpPr>
        <p:spPr>
          <a:xfrm>
            <a:off x="3038355" y="693367"/>
            <a:ext cx="969765" cy="0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5EFD983B-7696-49AC-BDE1-FB418E175D9D}"/>
              </a:ext>
            </a:extLst>
          </p:cNvPr>
          <p:cNvCxnSpPr>
            <a:cxnSpLocks/>
          </p:cNvCxnSpPr>
          <p:nvPr/>
        </p:nvCxnSpPr>
        <p:spPr>
          <a:xfrm>
            <a:off x="1186695" y="926749"/>
            <a:ext cx="3257808" cy="0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F43CBB1F-7701-4D37-9577-8817EFAF81DC}"/>
              </a:ext>
            </a:extLst>
          </p:cNvPr>
          <p:cNvCxnSpPr>
            <a:cxnSpLocks/>
          </p:cNvCxnSpPr>
          <p:nvPr/>
        </p:nvCxnSpPr>
        <p:spPr>
          <a:xfrm>
            <a:off x="1186695" y="1148550"/>
            <a:ext cx="885945" cy="0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وسيلة الشرح: خط منحني مع حد وشريط تمييز 32">
            <a:extLst>
              <a:ext uri="{FF2B5EF4-FFF2-40B4-BE49-F238E27FC236}">
                <a16:creationId xmlns:a16="http://schemas.microsoft.com/office/drawing/2014/main" id="{8C2FF37E-9A1D-4F6E-B109-A7270AD87C86}"/>
              </a:ext>
            </a:extLst>
          </p:cNvPr>
          <p:cNvSpPr/>
          <p:nvPr/>
        </p:nvSpPr>
        <p:spPr>
          <a:xfrm>
            <a:off x="3560355" y="98065"/>
            <a:ext cx="1399907" cy="432001"/>
          </a:xfrm>
          <a:prstGeom prst="accentBorderCallout2">
            <a:avLst>
              <a:gd name="adj1" fmla="val 28397"/>
              <a:gd name="adj2" fmla="val -4546"/>
              <a:gd name="adj3" fmla="val 28597"/>
              <a:gd name="adj4" fmla="val -103517"/>
              <a:gd name="adj5" fmla="val 59372"/>
              <a:gd name="adj6" fmla="val -129237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A way to start a conversation with a strange</a:t>
            </a:r>
            <a:endParaRPr lang="ar-SA" sz="1000" b="1" dirty="0">
              <a:solidFill>
                <a:schemeClr val="accent5"/>
              </a:solidFill>
            </a:endParaRPr>
          </a:p>
        </p:txBody>
      </p: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F8E20E6A-8AB9-4D58-9506-66F7028FE6FF}"/>
              </a:ext>
            </a:extLst>
          </p:cNvPr>
          <p:cNvCxnSpPr>
            <a:cxnSpLocks/>
          </p:cNvCxnSpPr>
          <p:nvPr/>
        </p:nvCxnSpPr>
        <p:spPr>
          <a:xfrm>
            <a:off x="1186695" y="479664"/>
            <a:ext cx="885945" cy="396"/>
          </a:xfrm>
          <a:prstGeom prst="line">
            <a:avLst/>
          </a:prstGeom>
          <a:ln w="19050">
            <a:solidFill>
              <a:schemeClr val="accent5"/>
            </a:solidFill>
          </a:ln>
          <a:effectLst>
            <a:glow rad="63500">
              <a:schemeClr val="accent5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وسيلة الشرح: خط منحني مع حد وشريط تمييز 37">
            <a:extLst>
              <a:ext uri="{FF2B5EF4-FFF2-40B4-BE49-F238E27FC236}">
                <a16:creationId xmlns:a16="http://schemas.microsoft.com/office/drawing/2014/main" id="{A5CA92BD-37ED-426D-BF85-0B0F0871DCC3}"/>
              </a:ext>
            </a:extLst>
          </p:cNvPr>
          <p:cNvSpPr/>
          <p:nvPr/>
        </p:nvSpPr>
        <p:spPr>
          <a:xfrm>
            <a:off x="2552700" y="960510"/>
            <a:ext cx="2429444" cy="199621"/>
          </a:xfrm>
          <a:prstGeom prst="accentBorderCallout2">
            <a:avLst>
              <a:gd name="adj1" fmla="val 51166"/>
              <a:gd name="adj2" fmla="val -1441"/>
              <a:gd name="adj3" fmla="val 55140"/>
              <a:gd name="adj4" fmla="val -11071"/>
              <a:gd name="adj5" fmla="val 150719"/>
              <a:gd name="adj6" fmla="val -47900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An exclamation to express surprise</a:t>
            </a:r>
            <a:endParaRPr lang="ar-SA" sz="1000" b="1" dirty="0">
              <a:solidFill>
                <a:schemeClr val="accent5"/>
              </a:solidFill>
            </a:endParaRPr>
          </a:p>
        </p:txBody>
      </p: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09148A63-DE9B-4F27-BE02-990922F765CE}"/>
              </a:ext>
            </a:extLst>
          </p:cNvPr>
          <p:cNvCxnSpPr>
            <a:cxnSpLocks/>
          </p:cNvCxnSpPr>
          <p:nvPr/>
        </p:nvCxnSpPr>
        <p:spPr>
          <a:xfrm>
            <a:off x="1195940" y="1391237"/>
            <a:ext cx="360000" cy="396"/>
          </a:xfrm>
          <a:prstGeom prst="line">
            <a:avLst/>
          </a:prstGeom>
          <a:ln w="19050">
            <a:solidFill>
              <a:schemeClr val="accent5"/>
            </a:solidFill>
          </a:ln>
          <a:effectLst>
            <a:glow rad="63500">
              <a:schemeClr val="accent5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وسيلة الشرح: خط منحني مع حد وشريط تمييز 39">
            <a:extLst>
              <a:ext uri="{FF2B5EF4-FFF2-40B4-BE49-F238E27FC236}">
                <a16:creationId xmlns:a16="http://schemas.microsoft.com/office/drawing/2014/main" id="{A83ED40D-B542-4EB5-9BB8-70DFA74F2862}"/>
              </a:ext>
            </a:extLst>
          </p:cNvPr>
          <p:cNvSpPr/>
          <p:nvPr/>
        </p:nvSpPr>
        <p:spPr>
          <a:xfrm>
            <a:off x="3111819" y="1200488"/>
            <a:ext cx="1035922" cy="228196"/>
          </a:xfrm>
          <a:prstGeom prst="accentBorderCallout2">
            <a:avLst>
              <a:gd name="adj1" fmla="val 65129"/>
              <a:gd name="adj2" fmla="val -3075"/>
              <a:gd name="adj3" fmla="val 88703"/>
              <a:gd name="adj4" fmla="val -99840"/>
              <a:gd name="adj5" fmla="val 132835"/>
              <a:gd name="adj6" fmla="val -129237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I have no idea</a:t>
            </a:r>
            <a:endParaRPr lang="ar-SA" sz="1000" b="1" dirty="0">
              <a:solidFill>
                <a:schemeClr val="accent5"/>
              </a:solidFill>
            </a:endParaRPr>
          </a:p>
        </p:txBody>
      </p:sp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5FE42CFF-4747-4B29-93D0-8668B574D3B2}"/>
              </a:ext>
            </a:extLst>
          </p:cNvPr>
          <p:cNvCxnSpPr>
            <a:cxnSpLocks/>
          </p:cNvCxnSpPr>
          <p:nvPr/>
        </p:nvCxnSpPr>
        <p:spPr>
          <a:xfrm>
            <a:off x="1205140" y="1627980"/>
            <a:ext cx="720000" cy="396"/>
          </a:xfrm>
          <a:prstGeom prst="line">
            <a:avLst/>
          </a:prstGeom>
          <a:ln w="19050">
            <a:solidFill>
              <a:schemeClr val="accent5"/>
            </a:solidFill>
          </a:ln>
          <a:effectLst>
            <a:glow rad="63500">
              <a:schemeClr val="accent5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وسيلة الشرح: خط منحني مع حد وشريط تمييز 41">
            <a:extLst>
              <a:ext uri="{FF2B5EF4-FFF2-40B4-BE49-F238E27FC236}">
                <a16:creationId xmlns:a16="http://schemas.microsoft.com/office/drawing/2014/main" id="{59E237BE-3A7A-47EF-A81A-1D0D66C1871C}"/>
              </a:ext>
            </a:extLst>
          </p:cNvPr>
          <p:cNvSpPr/>
          <p:nvPr/>
        </p:nvSpPr>
        <p:spPr>
          <a:xfrm>
            <a:off x="3111818" y="4373332"/>
            <a:ext cx="1460181" cy="228196"/>
          </a:xfrm>
          <a:prstGeom prst="accentBorderCallout2">
            <a:avLst>
              <a:gd name="adj1" fmla="val 65129"/>
              <a:gd name="adj2" fmla="val -3075"/>
              <a:gd name="adj3" fmla="val 68668"/>
              <a:gd name="adj4" fmla="val -17455"/>
              <a:gd name="adj5" fmla="val 66050"/>
              <a:gd name="adj6" fmla="val -61564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Anything is possible</a:t>
            </a:r>
            <a:endParaRPr lang="ar-SA" sz="1000" b="1" dirty="0">
              <a:solidFill>
                <a:schemeClr val="accent5"/>
              </a:solidFill>
            </a:endParaRPr>
          </a:p>
        </p:txBody>
      </p:sp>
      <p:cxnSp>
        <p:nvCxnSpPr>
          <p:cNvPr id="43" name="رابط مستقيم 42">
            <a:extLst>
              <a:ext uri="{FF2B5EF4-FFF2-40B4-BE49-F238E27FC236}">
                <a16:creationId xmlns:a16="http://schemas.microsoft.com/office/drawing/2014/main" id="{61435E31-15E0-4AB2-8ABF-B71DFF2ECBD4}"/>
              </a:ext>
            </a:extLst>
          </p:cNvPr>
          <p:cNvCxnSpPr>
            <a:cxnSpLocks/>
          </p:cNvCxnSpPr>
          <p:nvPr/>
        </p:nvCxnSpPr>
        <p:spPr>
          <a:xfrm>
            <a:off x="1205140" y="4579844"/>
            <a:ext cx="1260000" cy="396"/>
          </a:xfrm>
          <a:prstGeom prst="line">
            <a:avLst/>
          </a:prstGeom>
          <a:ln w="19050">
            <a:solidFill>
              <a:schemeClr val="accent5"/>
            </a:solidFill>
          </a:ln>
          <a:effectLst>
            <a:glow rad="63500">
              <a:schemeClr val="accent5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2BE30939-6A05-4312-B10B-3B8144FA605A}"/>
              </a:ext>
            </a:extLst>
          </p:cNvPr>
          <p:cNvCxnSpPr>
            <a:cxnSpLocks/>
          </p:cNvCxnSpPr>
          <p:nvPr/>
        </p:nvCxnSpPr>
        <p:spPr>
          <a:xfrm>
            <a:off x="2067816" y="1620360"/>
            <a:ext cx="2412000" cy="0"/>
          </a:xfrm>
          <a:prstGeom prst="line">
            <a:avLst/>
          </a:prstGeom>
          <a:ln w="19050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مستقيم 44">
            <a:extLst>
              <a:ext uri="{FF2B5EF4-FFF2-40B4-BE49-F238E27FC236}">
                <a16:creationId xmlns:a16="http://schemas.microsoft.com/office/drawing/2014/main" id="{29915041-A2FD-4761-B73B-5AFA9D2F74C3}"/>
              </a:ext>
            </a:extLst>
          </p:cNvPr>
          <p:cNvCxnSpPr>
            <a:cxnSpLocks/>
          </p:cNvCxnSpPr>
          <p:nvPr/>
        </p:nvCxnSpPr>
        <p:spPr>
          <a:xfrm>
            <a:off x="1195940" y="1827500"/>
            <a:ext cx="3096000" cy="0"/>
          </a:xfrm>
          <a:prstGeom prst="line">
            <a:avLst/>
          </a:prstGeom>
          <a:ln w="19050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وسيلة الشرح: خط منحني مع حد وشريط تمييز 45">
            <a:extLst>
              <a:ext uri="{FF2B5EF4-FFF2-40B4-BE49-F238E27FC236}">
                <a16:creationId xmlns:a16="http://schemas.microsoft.com/office/drawing/2014/main" id="{F5EA881A-EE6B-4E48-9144-87906A49DCEE}"/>
              </a:ext>
            </a:extLst>
          </p:cNvPr>
          <p:cNvSpPr/>
          <p:nvPr/>
        </p:nvSpPr>
        <p:spPr>
          <a:xfrm>
            <a:off x="5143500" y="2905232"/>
            <a:ext cx="3291840" cy="474554"/>
          </a:xfrm>
          <a:prstGeom prst="accentBorderCallout2">
            <a:avLst>
              <a:gd name="adj1" fmla="val 51644"/>
              <a:gd name="adj2" fmla="val -1429"/>
              <a:gd name="adj3" fmla="val -55315"/>
              <a:gd name="adj4" fmla="val -31175"/>
              <a:gd name="adj5" fmla="val -67886"/>
              <a:gd name="adj6" fmla="val -34397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It’s a balloon that you send to the sky for giving information about the weather</a:t>
            </a:r>
          </a:p>
        </p:txBody>
      </p: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5EAEDA0E-8DFC-4C7F-84C0-C6FD50B4F595}"/>
              </a:ext>
            </a:extLst>
          </p:cNvPr>
          <p:cNvCxnSpPr>
            <a:cxnSpLocks/>
          </p:cNvCxnSpPr>
          <p:nvPr/>
        </p:nvCxnSpPr>
        <p:spPr>
          <a:xfrm>
            <a:off x="3538439" y="2527083"/>
            <a:ext cx="756000" cy="396"/>
          </a:xfrm>
          <a:prstGeom prst="line">
            <a:avLst/>
          </a:prstGeom>
          <a:ln w="19050">
            <a:solidFill>
              <a:schemeClr val="accent5"/>
            </a:solidFill>
          </a:ln>
          <a:effectLst>
            <a:glow rad="63500">
              <a:schemeClr val="accent5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مستقيم 47">
            <a:extLst>
              <a:ext uri="{FF2B5EF4-FFF2-40B4-BE49-F238E27FC236}">
                <a16:creationId xmlns:a16="http://schemas.microsoft.com/office/drawing/2014/main" id="{8954EE50-028B-4567-8CA1-9D62AAEA716C}"/>
              </a:ext>
            </a:extLst>
          </p:cNvPr>
          <p:cNvCxnSpPr>
            <a:cxnSpLocks/>
          </p:cNvCxnSpPr>
          <p:nvPr/>
        </p:nvCxnSpPr>
        <p:spPr>
          <a:xfrm>
            <a:off x="1195940" y="2736729"/>
            <a:ext cx="612000" cy="396"/>
          </a:xfrm>
          <a:prstGeom prst="line">
            <a:avLst/>
          </a:prstGeom>
          <a:ln w="19050">
            <a:solidFill>
              <a:schemeClr val="accent5"/>
            </a:solidFill>
          </a:ln>
          <a:effectLst>
            <a:glow rad="63500">
              <a:schemeClr val="accent5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وسيلة الشرح: خط منحني مع حد وشريط تمييز 48">
            <a:extLst>
              <a:ext uri="{FF2B5EF4-FFF2-40B4-BE49-F238E27FC236}">
                <a16:creationId xmlns:a16="http://schemas.microsoft.com/office/drawing/2014/main" id="{70AF34E5-24BD-44A3-BEF9-74E4D75FC6E2}"/>
              </a:ext>
            </a:extLst>
          </p:cNvPr>
          <p:cNvSpPr/>
          <p:nvPr/>
        </p:nvSpPr>
        <p:spPr>
          <a:xfrm>
            <a:off x="5157612" y="3671492"/>
            <a:ext cx="1845169" cy="326202"/>
          </a:xfrm>
          <a:prstGeom prst="accentBorderCallout2">
            <a:avLst>
              <a:gd name="adj1" fmla="val 51644"/>
              <a:gd name="adj2" fmla="val -1429"/>
              <a:gd name="adj3" fmla="val 102768"/>
              <a:gd name="adj4" fmla="val -34229"/>
              <a:gd name="adj5" fmla="val 170785"/>
              <a:gd name="adj6" fmla="val -85804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Unidentified Flying Object</a:t>
            </a:r>
          </a:p>
        </p:txBody>
      </p:sp>
      <p:cxnSp>
        <p:nvCxnSpPr>
          <p:cNvPr id="50" name="رابط مستقيم 49">
            <a:extLst>
              <a:ext uri="{FF2B5EF4-FFF2-40B4-BE49-F238E27FC236}">
                <a16:creationId xmlns:a16="http://schemas.microsoft.com/office/drawing/2014/main" id="{69DD6B9C-8327-4460-B019-61D53BD09767}"/>
              </a:ext>
            </a:extLst>
          </p:cNvPr>
          <p:cNvCxnSpPr>
            <a:cxnSpLocks/>
          </p:cNvCxnSpPr>
          <p:nvPr/>
        </p:nvCxnSpPr>
        <p:spPr>
          <a:xfrm>
            <a:off x="3104198" y="4318744"/>
            <a:ext cx="468000" cy="396"/>
          </a:xfrm>
          <a:prstGeom prst="line">
            <a:avLst/>
          </a:prstGeom>
          <a:ln w="19050">
            <a:solidFill>
              <a:schemeClr val="accent5"/>
            </a:solidFill>
          </a:ln>
          <a:effectLst>
            <a:glow rad="63500">
              <a:schemeClr val="accent5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مربع نص 13">
            <a:extLst>
              <a:ext uri="{FF2B5EF4-FFF2-40B4-BE49-F238E27FC236}">
                <a16:creationId xmlns:a16="http://schemas.microsoft.com/office/drawing/2014/main" id="{B3A79B42-D3B0-45B1-ACDB-271CF3FC7818}"/>
              </a:ext>
            </a:extLst>
          </p:cNvPr>
          <p:cNvSpPr txBox="1"/>
          <p:nvPr/>
        </p:nvSpPr>
        <p:spPr>
          <a:xfrm>
            <a:off x="4982144" y="2504823"/>
            <a:ext cx="375314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27CC2"/>
                </a:solidFill>
              </a:rPr>
              <a:t>Scan for speculate.</a:t>
            </a:r>
          </a:p>
        </p:txBody>
      </p:sp>
    </p:spTree>
    <p:extLst>
      <p:ext uri="{BB962C8B-B14F-4D97-AF65-F5344CB8AC3E}">
        <p14:creationId xmlns:p14="http://schemas.microsoft.com/office/powerpoint/2010/main" val="267720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5" grpId="0"/>
      <p:bldP spid="16" grpId="0"/>
      <p:bldP spid="17" grpId="0"/>
      <p:bldP spid="33" grpId="0" animBg="1"/>
      <p:bldP spid="38" grpId="0" animBg="1"/>
      <p:bldP spid="40" grpId="0" animBg="1"/>
      <p:bldP spid="42" grpId="0" animBg="1"/>
      <p:bldP spid="46" grpId="0" animBg="1"/>
      <p:bldP spid="49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8100BA2-5713-4593-BD95-C600013451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" y="275564"/>
            <a:ext cx="7589520" cy="4234153"/>
          </a:xfrm>
          <a:prstGeom prst="rect">
            <a:avLst/>
          </a:prstGeom>
        </p:spPr>
      </p:pic>
      <p:pic>
        <p:nvPicPr>
          <p:cNvPr id="20" name="Picture 2" descr="Bitmoji Image">
            <a:extLst>
              <a:ext uri="{FF2B5EF4-FFF2-40B4-BE49-F238E27FC236}">
                <a16:creationId xmlns:a16="http://schemas.microsoft.com/office/drawing/2014/main" id="{642F5BE9-AB37-448D-825A-1E285740B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833">
            <a:off x="6215819" y="144869"/>
            <a:ext cx="1837946" cy="205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96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6516</TotalTime>
  <Words>275</Words>
  <Application>Microsoft Office PowerPoint</Application>
  <PresentationFormat>عرض على الشاشة (16:9)</PresentationFormat>
  <Paragraphs>52</Paragraphs>
  <Slides>21</Slides>
  <Notes>20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7" baseType="lpstr">
      <vt:lpstr>Comic Sans MS</vt:lpstr>
      <vt:lpstr>Arial</vt:lpstr>
      <vt:lpstr>Bell MT</vt:lpstr>
      <vt:lpstr>Wingdings</vt:lpstr>
      <vt:lpstr>Playfair Display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362</cp:revision>
  <dcterms:modified xsi:type="dcterms:W3CDTF">2021-03-09T09:38:11Z</dcterms:modified>
</cp:coreProperties>
</file>