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1150" r:id="rId2"/>
    <p:sldId id="258" r:id="rId3"/>
    <p:sldId id="1162" r:id="rId4"/>
    <p:sldId id="1164" r:id="rId5"/>
    <p:sldId id="1163" r:id="rId6"/>
    <p:sldId id="1165" r:id="rId7"/>
    <p:sldId id="1350" r:id="rId8"/>
    <p:sldId id="1311" r:id="rId9"/>
    <p:sldId id="1168" r:id="rId10"/>
    <p:sldId id="1319" r:id="rId11"/>
    <p:sldId id="1348" r:id="rId12"/>
    <p:sldId id="1349" r:id="rId13"/>
    <p:sldId id="1351" r:id="rId14"/>
    <p:sldId id="1352" r:id="rId15"/>
    <p:sldId id="1334" r:id="rId16"/>
    <p:sldId id="1353" r:id="rId17"/>
    <p:sldId id="1354" r:id="rId18"/>
    <p:sldId id="1340" r:id="rId19"/>
    <p:sldId id="1322" r:id="rId20"/>
    <p:sldId id="1355" r:id="rId21"/>
    <p:sldId id="1339" r:id="rId22"/>
    <p:sldId id="1264" r:id="rId23"/>
    <p:sldId id="1166" r:id="rId24"/>
    <p:sldId id="1175" r:id="rId25"/>
    <p:sldId id="1176" r:id="rId26"/>
    <p:sldId id="1189" r:id="rId27"/>
    <p:sldId id="1190" r:id="rId28"/>
    <p:sldId id="1191" r:id="rId29"/>
    <p:sldId id="1192" r:id="rId30"/>
    <p:sldId id="1193" r:id="rId31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33"/>
    </p:embeddedFont>
    <p:embeddedFont>
      <p:font typeface="Bell MT" panose="02020503060305020303" pitchFamily="18" charset="0"/>
      <p:regular r:id="rId34"/>
      <p:bold r:id="rId35"/>
      <p: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Playfair Display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D9"/>
    <a:srgbClr val="E59182"/>
    <a:srgbClr val="C27CC2"/>
    <a:srgbClr val="0000FF"/>
    <a:srgbClr val="4A8BD8"/>
    <a:srgbClr val="A620B0"/>
    <a:srgbClr val="D7533D"/>
    <a:srgbClr val="F2BA93"/>
    <a:srgbClr val="BA6ABA"/>
    <a:srgbClr val="DC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8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AF800AF6-414A-425B-9057-C77B1676E287}"/>
    <pc:docChg chg="undo custSel addSld delSld modSld sldOrd">
      <pc:chgData name="آهات مكتومة" userId="35531ba1d56b027a" providerId="LiveId" clId="{AF800AF6-414A-425B-9057-C77B1676E287}" dt="2021-03-25T10:29:21.907" v="5453" actId="20577"/>
      <pc:docMkLst>
        <pc:docMk/>
      </pc:docMkLst>
      <pc:sldChg chg="modSp mod">
        <pc:chgData name="آهات مكتومة" userId="35531ba1d56b027a" providerId="LiveId" clId="{AF800AF6-414A-425B-9057-C77B1676E287}" dt="2021-03-23T19:28:47.179" v="38" actId="1076"/>
        <pc:sldMkLst>
          <pc:docMk/>
          <pc:sldMk cId="623550138" sldId="1163"/>
        </pc:sldMkLst>
        <pc:spChg chg="mod">
          <ac:chgData name="آهات مكتومة" userId="35531ba1d56b027a" providerId="LiveId" clId="{AF800AF6-414A-425B-9057-C77B1676E287}" dt="2021-03-23T19:28:47.179" v="38" actId="1076"/>
          <ac:spMkLst>
            <pc:docMk/>
            <pc:sldMk cId="623550138" sldId="1163"/>
            <ac:spMk id="26" creationId="{19387123-160F-4B53-9075-23B4A65BC429}"/>
          </ac:spMkLst>
        </pc:spChg>
      </pc:sldChg>
      <pc:sldChg chg="delSp modSp add mod">
        <pc:chgData name="آهات مكتومة" userId="35531ba1d56b027a" providerId="LiveId" clId="{AF800AF6-414A-425B-9057-C77B1676E287}" dt="2021-03-24T16:38:28.745" v="5450" actId="478"/>
        <pc:sldMkLst>
          <pc:docMk/>
          <pc:sldMk cId="3870542238" sldId="1164"/>
        </pc:sldMkLst>
        <pc:spChg chg="mod">
          <ac:chgData name="آهات مكتومة" userId="35531ba1d56b027a" providerId="LiveId" clId="{AF800AF6-414A-425B-9057-C77B1676E287}" dt="2021-03-24T16:37:40.362" v="5335" actId="20577"/>
          <ac:spMkLst>
            <pc:docMk/>
            <pc:sldMk cId="3870542238" sldId="1164"/>
            <ac:spMk id="26" creationId="{1B0D0AEB-3295-4E49-BE14-9DE77ADC7169}"/>
          </ac:spMkLst>
        </pc:spChg>
        <pc:spChg chg="mod">
          <ac:chgData name="آهات مكتومة" userId="35531ba1d56b027a" providerId="LiveId" clId="{AF800AF6-414A-425B-9057-C77B1676E287}" dt="2021-03-24T16:38:09.747" v="5445" actId="14100"/>
          <ac:spMkLst>
            <pc:docMk/>
            <pc:sldMk cId="3870542238" sldId="1164"/>
            <ac:spMk id="27" creationId="{EACF14F7-701F-472E-80CB-C1A8AE15C708}"/>
          </ac:spMkLst>
        </pc:spChg>
        <pc:spChg chg="mod">
          <ac:chgData name="آهات مكتومة" userId="35531ba1d56b027a" providerId="LiveId" clId="{AF800AF6-414A-425B-9057-C77B1676E287}" dt="2021-03-24T16:37:57.022" v="5393" actId="14100"/>
          <ac:spMkLst>
            <pc:docMk/>
            <pc:sldMk cId="3870542238" sldId="1164"/>
            <ac:spMk id="31" creationId="{F49EC1F0-84FB-4498-ACE7-AFA6198EB95A}"/>
          </ac:spMkLst>
        </pc:spChg>
        <pc:picChg chg="mod">
          <ac:chgData name="آهات مكتومة" userId="35531ba1d56b027a" providerId="LiveId" clId="{AF800AF6-414A-425B-9057-C77B1676E287}" dt="2021-03-24T16:35:12.912" v="5091" actId="1076"/>
          <ac:picMkLst>
            <pc:docMk/>
            <pc:sldMk cId="3870542238" sldId="1164"/>
            <ac:picMk id="18" creationId="{384C48F1-7F8F-4BE5-AD3F-563D0BCC85CB}"/>
          </ac:picMkLst>
        </pc:picChg>
        <pc:picChg chg="del">
          <ac:chgData name="آهات مكتومة" userId="35531ba1d56b027a" providerId="LiveId" clId="{AF800AF6-414A-425B-9057-C77B1676E287}" dt="2021-03-24T16:38:28.745" v="5450" actId="478"/>
          <ac:picMkLst>
            <pc:docMk/>
            <pc:sldMk cId="3870542238" sldId="1164"/>
            <ac:picMk id="23" creationId="{E94F88B6-6444-4216-87BC-E75689218268}"/>
          </ac:picMkLst>
        </pc:picChg>
        <pc:picChg chg="mod">
          <ac:chgData name="آهات مكتومة" userId="35531ba1d56b027a" providerId="LiveId" clId="{AF800AF6-414A-425B-9057-C77B1676E287}" dt="2021-03-24T16:38:12.766" v="5449" actId="1038"/>
          <ac:picMkLst>
            <pc:docMk/>
            <pc:sldMk cId="3870542238" sldId="1164"/>
            <ac:picMk id="28" creationId="{26C9ABEE-0FEC-442A-8AC1-AFB6D0DAF0BB}"/>
          </ac:picMkLst>
        </pc:picChg>
        <pc:picChg chg="mod">
          <ac:chgData name="آهات مكتومة" userId="35531ba1d56b027a" providerId="LiveId" clId="{AF800AF6-414A-425B-9057-C77B1676E287}" dt="2021-03-24T16:38:03.400" v="5443" actId="1038"/>
          <ac:picMkLst>
            <pc:docMk/>
            <pc:sldMk cId="3870542238" sldId="1164"/>
            <ac:picMk id="34" creationId="{89B40E39-57F3-451E-AA37-402159698D5C}"/>
          </ac:picMkLst>
        </pc:picChg>
      </pc:sldChg>
      <pc:sldChg chg="modSp modAnim">
        <pc:chgData name="آهات مكتومة" userId="35531ba1d56b027a" providerId="LiveId" clId="{AF800AF6-414A-425B-9057-C77B1676E287}" dt="2021-03-23T19:42:44.837" v="171"/>
        <pc:sldMkLst>
          <pc:docMk/>
          <pc:sldMk cId="2094959349" sldId="1165"/>
        </pc:sldMkLst>
        <pc:spChg chg="mod">
          <ac:chgData name="آهات مكتومة" userId="35531ba1d56b027a" providerId="LiveId" clId="{AF800AF6-414A-425B-9057-C77B1676E287}" dt="2021-03-23T19:42:44.837" v="171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AF800AF6-414A-425B-9057-C77B1676E287}" dt="2021-03-23T19:44:03.261" v="182" actId="14100"/>
        <pc:sldMkLst>
          <pc:docMk/>
          <pc:sldMk cId="793842976" sldId="1168"/>
        </pc:sldMkLst>
        <pc:spChg chg="mod">
          <ac:chgData name="آهات مكتومة" userId="35531ba1d56b027a" providerId="LiveId" clId="{AF800AF6-414A-425B-9057-C77B1676E287}" dt="2021-03-23T19:43:04.819" v="174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AF800AF6-414A-425B-9057-C77B1676E287}" dt="2021-03-23T19:42:56.062" v="172" actId="478"/>
          <ac:picMkLst>
            <pc:docMk/>
            <pc:sldMk cId="793842976" sldId="1168"/>
            <ac:picMk id="3" creationId="{8943848E-C994-4AED-B6A4-3399833F143F}"/>
          </ac:picMkLst>
        </pc:picChg>
        <pc:picChg chg="add mod">
          <ac:chgData name="آهات مكتومة" userId="35531ba1d56b027a" providerId="LiveId" clId="{AF800AF6-414A-425B-9057-C77B1676E287}" dt="2021-03-23T19:43:59.766" v="181" actId="14100"/>
          <ac:picMkLst>
            <pc:docMk/>
            <pc:sldMk cId="793842976" sldId="1168"/>
            <ac:picMk id="4" creationId="{6A426A80-6141-484D-A19E-3D6B1E484147}"/>
          </ac:picMkLst>
        </pc:picChg>
        <pc:picChg chg="mod">
          <ac:chgData name="آهات مكتومة" userId="35531ba1d56b027a" providerId="LiveId" clId="{AF800AF6-414A-425B-9057-C77B1676E287}" dt="2021-03-23T19:44:03.261" v="182" actId="14100"/>
          <ac:picMkLst>
            <pc:docMk/>
            <pc:sldMk cId="793842976" sldId="1168"/>
            <ac:picMk id="24" creationId="{318DE279-DE09-454F-A93B-F691F7A9D567}"/>
          </ac:picMkLst>
        </pc:picChg>
      </pc:sldChg>
      <pc:sldChg chg="addSp delSp modSp mod delAnim modAnim">
        <pc:chgData name="آهات مكتومة" userId="35531ba1d56b027a" providerId="LiveId" clId="{AF800AF6-414A-425B-9057-C77B1676E287}" dt="2021-03-24T16:31:22.433" v="5020"/>
        <pc:sldMkLst>
          <pc:docMk/>
          <pc:sldMk cId="1489431220" sldId="1264"/>
        </pc:sldMkLst>
        <pc:spChg chg="mod">
          <ac:chgData name="آهات مكتومة" userId="35531ba1d56b027a" providerId="LiveId" clId="{AF800AF6-414A-425B-9057-C77B1676E287}" dt="2021-03-24T16:30:31.087" v="5013" actId="1076"/>
          <ac:spMkLst>
            <pc:docMk/>
            <pc:sldMk cId="1489431220" sldId="1264"/>
            <ac:spMk id="4" creationId="{91027438-C1FA-47AD-9E39-DEE686C172DC}"/>
          </ac:spMkLst>
        </pc:spChg>
        <pc:spChg chg="del mod">
          <ac:chgData name="آهات مكتومة" userId="35531ba1d56b027a" providerId="LiveId" clId="{AF800AF6-414A-425B-9057-C77B1676E287}" dt="2021-03-24T16:28:44.311" v="4959" actId="478"/>
          <ac:spMkLst>
            <pc:docMk/>
            <pc:sldMk cId="1489431220" sldId="1264"/>
            <ac:spMk id="10" creationId="{6FABC7A3-39DD-46E6-AFF6-22BF19601974}"/>
          </ac:spMkLst>
        </pc:spChg>
        <pc:spChg chg="del">
          <ac:chgData name="آهات مكتومة" userId="35531ba1d56b027a" providerId="LiveId" clId="{AF800AF6-414A-425B-9057-C77B1676E287}" dt="2021-03-24T16:28:50.235" v="4961" actId="478"/>
          <ac:spMkLst>
            <pc:docMk/>
            <pc:sldMk cId="1489431220" sldId="1264"/>
            <ac:spMk id="12" creationId="{A05831C4-DBA8-4846-8B6B-77EFA3406079}"/>
          </ac:spMkLst>
        </pc:spChg>
        <pc:picChg chg="del">
          <ac:chgData name="آهات مكتومة" userId="35531ba1d56b027a" providerId="LiveId" clId="{AF800AF6-414A-425B-9057-C77B1676E287}" dt="2021-03-24T16:31:05.068" v="5015" actId="478"/>
          <ac:picMkLst>
            <pc:docMk/>
            <pc:sldMk cId="1489431220" sldId="1264"/>
            <ac:picMk id="2" creationId="{BF897AE8-3798-4202-9AE8-D4D3E72B663E}"/>
          </ac:picMkLst>
        </pc:picChg>
        <pc:picChg chg="del">
          <ac:chgData name="آهات مكتومة" userId="35531ba1d56b027a" providerId="LiveId" clId="{AF800AF6-414A-425B-9057-C77B1676E287}" dt="2021-03-24T16:31:03.263" v="5014" actId="478"/>
          <ac:picMkLst>
            <pc:docMk/>
            <pc:sldMk cId="1489431220" sldId="1264"/>
            <ac:picMk id="3074" creationId="{E2636366-A180-49CD-9729-85C81F5C0035}"/>
          </ac:picMkLst>
        </pc:picChg>
        <pc:picChg chg="del">
          <ac:chgData name="آهات مكتومة" userId="35531ba1d56b027a" providerId="LiveId" clId="{AF800AF6-414A-425B-9057-C77B1676E287}" dt="2021-03-24T16:28:45.490" v="4960" actId="478"/>
          <ac:picMkLst>
            <pc:docMk/>
            <pc:sldMk cId="1489431220" sldId="1264"/>
            <ac:picMk id="3080" creationId="{01B66470-CA20-4636-B8AF-F322FB79E242}"/>
          </ac:picMkLst>
        </pc:picChg>
        <pc:picChg chg="add mod">
          <ac:chgData name="آهات مكتومة" userId="35531ba1d56b027a" providerId="LiveId" clId="{AF800AF6-414A-425B-9057-C77B1676E287}" dt="2021-03-24T16:31:22.433" v="5020"/>
          <ac:picMkLst>
            <pc:docMk/>
            <pc:sldMk cId="1489431220" sldId="1264"/>
            <ac:picMk id="6146" creationId="{F383C83D-A418-4D71-9DB9-898DB565D11D}"/>
          </ac:picMkLst>
        </pc:picChg>
      </pc:sldChg>
      <pc:sldChg chg="del">
        <pc:chgData name="آهات مكتومة" userId="35531ba1d56b027a" providerId="LiveId" clId="{AF800AF6-414A-425B-9057-C77B1676E287}" dt="2021-03-23T19:27:49.977" v="0" actId="47"/>
        <pc:sldMkLst>
          <pc:docMk/>
          <pc:sldMk cId="4219153248" sldId="1307"/>
        </pc:sldMkLst>
      </pc:sldChg>
      <pc:sldChg chg="addSp delSp modSp mod ord delAnim modAnim">
        <pc:chgData name="آهات مكتومة" userId="35531ba1d56b027a" providerId="LiveId" clId="{AF800AF6-414A-425B-9057-C77B1676E287}" dt="2021-03-24T13:04:04.073" v="646"/>
        <pc:sldMkLst>
          <pc:docMk/>
          <pc:sldMk cId="380394667" sldId="1311"/>
        </pc:sldMkLst>
        <pc:spChg chg="del mod">
          <ac:chgData name="آهات مكتومة" userId="35531ba1d56b027a" providerId="LiveId" clId="{AF800AF6-414A-425B-9057-C77B1676E287}" dt="2021-03-24T12:32:21.232" v="483" actId="478"/>
          <ac:spMkLst>
            <pc:docMk/>
            <pc:sldMk cId="380394667" sldId="1311"/>
            <ac:spMk id="10" creationId="{9B077209-34FC-4112-BE0C-500FE210872A}"/>
          </ac:spMkLst>
        </pc:spChg>
        <pc:spChg chg="mod">
          <ac:chgData name="آهات مكتومة" userId="35531ba1d56b027a" providerId="LiveId" clId="{AF800AF6-414A-425B-9057-C77B1676E287}" dt="2021-03-24T12:33:13.434" v="490" actId="1076"/>
          <ac:spMkLst>
            <pc:docMk/>
            <pc:sldMk cId="380394667" sldId="1311"/>
            <ac:spMk id="17" creationId="{64496365-F0BE-4A43-A10A-053CB26C58ED}"/>
          </ac:spMkLst>
        </pc:spChg>
        <pc:spChg chg="del">
          <ac:chgData name="آهات مكتومة" userId="35531ba1d56b027a" providerId="LiveId" clId="{AF800AF6-414A-425B-9057-C77B1676E287}" dt="2021-03-24T12:32:28.844" v="485" actId="478"/>
          <ac:spMkLst>
            <pc:docMk/>
            <pc:sldMk cId="380394667" sldId="1311"/>
            <ac:spMk id="18" creationId="{865E67EC-D9A6-4976-AAE2-D508AB0A6A94}"/>
          </ac:spMkLst>
        </pc:spChg>
        <pc:spChg chg="add mod">
          <ac:chgData name="آهات مكتومة" userId="35531ba1d56b027a" providerId="LiveId" clId="{AF800AF6-414A-425B-9057-C77B1676E287}" dt="2021-03-24T13:00:39.451" v="587" actId="20577"/>
          <ac:spMkLst>
            <pc:docMk/>
            <pc:sldMk cId="380394667" sldId="1311"/>
            <ac:spMk id="33" creationId="{D9AEA325-3017-429F-9416-E338C638E157}"/>
          </ac:spMkLst>
        </pc:spChg>
        <pc:spChg chg="add mod">
          <ac:chgData name="آهات مكتومة" userId="35531ba1d56b027a" providerId="LiveId" clId="{AF800AF6-414A-425B-9057-C77B1676E287}" dt="2021-03-24T13:00:43.031" v="591" actId="1038"/>
          <ac:spMkLst>
            <pc:docMk/>
            <pc:sldMk cId="380394667" sldId="1311"/>
            <ac:spMk id="34" creationId="{6D4042B5-BA40-495A-938F-CE9FE0ECD538}"/>
          </ac:spMkLst>
        </pc:spChg>
        <pc:spChg chg="add mod">
          <ac:chgData name="آهات مكتومة" userId="35531ba1d56b027a" providerId="LiveId" clId="{AF800AF6-414A-425B-9057-C77B1676E287}" dt="2021-03-24T13:00:54.757" v="598" actId="20577"/>
          <ac:spMkLst>
            <pc:docMk/>
            <pc:sldMk cId="380394667" sldId="1311"/>
            <ac:spMk id="35" creationId="{FDF8A59B-05EE-45F3-90BB-F98486CAD7C7}"/>
          </ac:spMkLst>
        </pc:spChg>
        <pc:spChg chg="add mod">
          <ac:chgData name="آهات مكتومة" userId="35531ba1d56b027a" providerId="LiveId" clId="{AF800AF6-414A-425B-9057-C77B1676E287}" dt="2021-03-24T13:01:07.481" v="604" actId="20577"/>
          <ac:spMkLst>
            <pc:docMk/>
            <pc:sldMk cId="380394667" sldId="1311"/>
            <ac:spMk id="36" creationId="{2D20D220-FA7D-4763-91A5-0734D2FBF561}"/>
          </ac:spMkLst>
        </pc:spChg>
        <pc:spChg chg="add mod">
          <ac:chgData name="آهات مكتومة" userId="35531ba1d56b027a" providerId="LiveId" clId="{AF800AF6-414A-425B-9057-C77B1676E287}" dt="2021-03-24T13:01:27.401" v="622" actId="1038"/>
          <ac:spMkLst>
            <pc:docMk/>
            <pc:sldMk cId="380394667" sldId="1311"/>
            <ac:spMk id="37" creationId="{8774EF6D-B4B2-43BF-811A-1B00B91B5597}"/>
          </ac:spMkLst>
        </pc:spChg>
        <pc:spChg chg="add mod">
          <ac:chgData name="آهات مكتومة" userId="35531ba1d56b027a" providerId="LiveId" clId="{AF800AF6-414A-425B-9057-C77B1676E287}" dt="2021-03-24T13:01:47.085" v="626" actId="20577"/>
          <ac:spMkLst>
            <pc:docMk/>
            <pc:sldMk cId="380394667" sldId="1311"/>
            <ac:spMk id="38" creationId="{CCCD328B-D0C2-4054-AED9-66472F31A2C9}"/>
          </ac:spMkLst>
        </pc:spChg>
        <pc:grpChg chg="del">
          <ac:chgData name="آهات مكتومة" userId="35531ba1d56b027a" providerId="LiveId" clId="{AF800AF6-414A-425B-9057-C77B1676E287}" dt="2021-03-24T11:41:42.315" v="228" actId="478"/>
          <ac:grpSpMkLst>
            <pc:docMk/>
            <pc:sldMk cId="380394667" sldId="1311"/>
            <ac:grpSpMk id="5" creationId="{D28261A9-FE55-4A64-9A3B-A7739C79660B}"/>
          </ac:grpSpMkLst>
        </pc:grpChg>
        <pc:grpChg chg="del">
          <ac:chgData name="آهات مكتومة" userId="35531ba1d56b027a" providerId="LiveId" clId="{AF800AF6-414A-425B-9057-C77B1676E287}" dt="2021-03-24T11:41:42.315" v="228" actId="478"/>
          <ac:grpSpMkLst>
            <pc:docMk/>
            <pc:sldMk cId="380394667" sldId="1311"/>
            <ac:grpSpMk id="6" creationId="{1B5AB2EC-D172-4CE0-9AC7-E995DC86832E}"/>
          </ac:grpSpMkLst>
        </pc:grpChg>
        <pc:grpChg chg="del">
          <ac:chgData name="آهات مكتومة" userId="35531ba1d56b027a" providerId="LiveId" clId="{AF800AF6-414A-425B-9057-C77B1676E287}" dt="2021-03-24T11:41:42.315" v="228" actId="478"/>
          <ac:grpSpMkLst>
            <pc:docMk/>
            <pc:sldMk cId="380394667" sldId="1311"/>
            <ac:grpSpMk id="7" creationId="{32080E41-B357-4D12-9277-9E9CE8E8FFE4}"/>
          </ac:grpSpMkLst>
        </pc:grpChg>
        <pc:grpChg chg="del">
          <ac:chgData name="آهات مكتومة" userId="35531ba1d56b027a" providerId="LiveId" clId="{AF800AF6-414A-425B-9057-C77B1676E287}" dt="2021-03-24T11:41:42.315" v="228" actId="478"/>
          <ac:grpSpMkLst>
            <pc:docMk/>
            <pc:sldMk cId="380394667" sldId="1311"/>
            <ac:grpSpMk id="8" creationId="{3943878C-1D36-4787-BE4E-A4CA66B9BC48}"/>
          </ac:grpSpMkLst>
        </pc:grpChg>
        <pc:picChg chg="del">
          <ac:chgData name="آهات مكتومة" userId="35531ba1d56b027a" providerId="LiveId" clId="{AF800AF6-414A-425B-9057-C77B1676E287}" dt="2021-03-24T11:41:34.641" v="226" actId="478"/>
          <ac:picMkLst>
            <pc:docMk/>
            <pc:sldMk cId="380394667" sldId="1311"/>
            <ac:picMk id="2" creationId="{3790F143-2897-4C44-8C52-D6E87820391D}"/>
          </ac:picMkLst>
        </pc:picChg>
        <pc:picChg chg="del">
          <ac:chgData name="آهات مكتومة" userId="35531ba1d56b027a" providerId="LiveId" clId="{AF800AF6-414A-425B-9057-C77B1676E287}" dt="2021-03-24T11:41:37.590" v="227" actId="478"/>
          <ac:picMkLst>
            <pc:docMk/>
            <pc:sldMk cId="380394667" sldId="1311"/>
            <ac:picMk id="9" creationId="{D6CDA2A9-9233-400C-9BED-1CA527678686}"/>
          </ac:picMkLst>
        </pc:picChg>
        <pc:picChg chg="add mod">
          <ac:chgData name="آهات مكتومة" userId="35531ba1d56b027a" providerId="LiveId" clId="{AF800AF6-414A-425B-9057-C77B1676E287}" dt="2021-03-24T12:59:09.017" v="543" actId="14100"/>
          <ac:picMkLst>
            <pc:docMk/>
            <pc:sldMk cId="380394667" sldId="1311"/>
            <ac:picMk id="12" creationId="{20EA95D9-CB88-4232-9AAB-05975A96E8B3}"/>
          </ac:picMkLst>
        </pc:picChg>
        <pc:picChg chg="add mod">
          <ac:chgData name="آهات مكتومة" userId="35531ba1d56b027a" providerId="LiveId" clId="{AF800AF6-414A-425B-9057-C77B1676E287}" dt="2021-03-24T12:58:53.856" v="540" actId="14100"/>
          <ac:picMkLst>
            <pc:docMk/>
            <pc:sldMk cId="380394667" sldId="1311"/>
            <ac:picMk id="13" creationId="{D310E6BD-6D22-4327-8026-2ABD0BEB6222}"/>
          </ac:picMkLst>
        </pc:picChg>
        <pc:picChg chg="add mod">
          <ac:chgData name="آهات مكتومة" userId="35531ba1d56b027a" providerId="LiveId" clId="{AF800AF6-414A-425B-9057-C77B1676E287}" dt="2021-03-24T12:58:34.375" v="539" actId="1035"/>
          <ac:picMkLst>
            <pc:docMk/>
            <pc:sldMk cId="380394667" sldId="1311"/>
            <ac:picMk id="14" creationId="{9ADF5966-93FB-40E8-B1E0-5A0660E03577}"/>
          </ac:picMkLst>
        </pc:picChg>
        <pc:picChg chg="add mod">
          <ac:chgData name="آهات مكتومة" userId="35531ba1d56b027a" providerId="LiveId" clId="{AF800AF6-414A-425B-9057-C77B1676E287}" dt="2021-03-24T12:58:34.375" v="539" actId="1035"/>
          <ac:picMkLst>
            <pc:docMk/>
            <pc:sldMk cId="380394667" sldId="1311"/>
            <ac:picMk id="15" creationId="{9008ED60-3BCF-4550-829C-64BE6F15C2FE}"/>
          </ac:picMkLst>
        </pc:picChg>
        <pc:picChg chg="add del mod">
          <ac:chgData name="آهات مكتومة" userId="35531ba1d56b027a" providerId="LiveId" clId="{AF800AF6-414A-425B-9057-C77B1676E287}" dt="2021-03-24T12:32:24.511" v="484" actId="478"/>
          <ac:picMkLst>
            <pc:docMk/>
            <pc:sldMk cId="380394667" sldId="1311"/>
            <ac:picMk id="1026" creationId="{D3DA109D-6430-4A40-8107-004E6B79C0A7}"/>
          </ac:picMkLst>
        </pc:picChg>
        <pc:picChg chg="add mod">
          <ac:chgData name="آهات مكتومة" userId="35531ba1d56b027a" providerId="LiveId" clId="{AF800AF6-414A-425B-9057-C77B1676E287}" dt="2021-03-24T12:59:03.362" v="542" actId="14100"/>
          <ac:picMkLst>
            <pc:docMk/>
            <pc:sldMk cId="380394667" sldId="1311"/>
            <ac:picMk id="1028" creationId="{C1676E83-32BE-499F-BB1D-071565D38403}"/>
          </ac:picMkLst>
        </pc:picChg>
        <pc:picChg chg="del">
          <ac:chgData name="آهات مكتومة" userId="35531ba1d56b027a" providerId="LiveId" clId="{AF800AF6-414A-425B-9057-C77B1676E287}" dt="2021-03-24T11:41:42.315" v="228" actId="478"/>
          <ac:picMkLst>
            <pc:docMk/>
            <pc:sldMk cId="380394667" sldId="1311"/>
            <ac:picMk id="1036" creationId="{2E7CEA47-5F70-4BD5-89B8-8BB6284AB0F8}"/>
          </ac:picMkLst>
        </pc:picChg>
        <pc:picChg chg="add del mod">
          <ac:chgData name="آهات مكتومة" userId="35531ba1d56b027a" providerId="LiveId" clId="{AF800AF6-414A-425B-9057-C77B1676E287}" dt="2021-03-24T12:56:39.526" v="513" actId="478"/>
          <ac:picMkLst>
            <pc:docMk/>
            <pc:sldMk cId="380394667" sldId="1311"/>
            <ac:picMk id="1038" creationId="{2FEA847A-F42E-483A-AD39-AB7312223D7F}"/>
          </ac:picMkLst>
        </pc:picChg>
        <pc:picChg chg="add mod">
          <ac:chgData name="آهات مكتومة" userId="35531ba1d56b027a" providerId="LiveId" clId="{AF800AF6-414A-425B-9057-C77B1676E287}" dt="2021-03-24T12:58:34.375" v="539" actId="1035"/>
          <ac:picMkLst>
            <pc:docMk/>
            <pc:sldMk cId="380394667" sldId="1311"/>
            <ac:picMk id="1040" creationId="{E3432986-A299-47D0-B22E-669FEE5F10E6}"/>
          </ac:picMkLst>
        </pc:picChg>
      </pc:sldChg>
      <pc:sldChg chg="addSp delSp modSp mod addAnim delAnim modAnim">
        <pc:chgData name="آهات مكتومة" userId="35531ba1d56b027a" providerId="LiveId" clId="{AF800AF6-414A-425B-9057-C77B1676E287}" dt="2021-03-24T13:37:30.149" v="1330"/>
        <pc:sldMkLst>
          <pc:docMk/>
          <pc:sldMk cId="553936980" sldId="1319"/>
        </pc:sldMkLst>
        <pc:spChg chg="add del mod">
          <ac:chgData name="آهات مكتومة" userId="35531ba1d56b027a" providerId="LiveId" clId="{AF800AF6-414A-425B-9057-C77B1676E287}" dt="2021-03-24T13:15:48.804" v="994" actId="21"/>
          <ac:spMkLst>
            <pc:docMk/>
            <pc:sldMk cId="553936980" sldId="1319"/>
            <ac:spMk id="7" creationId="{F949E187-E4B3-4DD2-BB4C-3C6FD5BAF5AA}"/>
          </ac:spMkLst>
        </pc:spChg>
        <pc:spChg chg="add del mod">
          <ac:chgData name="آهات مكتومة" userId="35531ba1d56b027a" providerId="LiveId" clId="{AF800AF6-414A-425B-9057-C77B1676E287}" dt="2021-03-24T13:15:48.804" v="994" actId="21"/>
          <ac:spMkLst>
            <pc:docMk/>
            <pc:sldMk cId="553936980" sldId="1319"/>
            <ac:spMk id="10" creationId="{64D809FD-F9B0-49B6-8481-7DFC33C670EE}"/>
          </ac:spMkLst>
        </pc:spChg>
        <pc:spChg chg="add del mod">
          <ac:chgData name="آهات مكتومة" userId="35531ba1d56b027a" providerId="LiveId" clId="{AF800AF6-414A-425B-9057-C77B1676E287}" dt="2021-03-24T13:15:48.804" v="994" actId="21"/>
          <ac:spMkLst>
            <pc:docMk/>
            <pc:sldMk cId="553936980" sldId="1319"/>
            <ac:spMk id="13" creationId="{D8818BD3-B942-4D4B-A0F9-3050832A0CA8}"/>
          </ac:spMkLst>
        </pc:spChg>
        <pc:spChg chg="add del mod">
          <ac:chgData name="آهات مكتومة" userId="35531ba1d56b027a" providerId="LiveId" clId="{AF800AF6-414A-425B-9057-C77B1676E287}" dt="2021-03-24T13:10:13.977" v="754" actId="21"/>
          <ac:spMkLst>
            <pc:docMk/>
            <pc:sldMk cId="553936980" sldId="1319"/>
            <ac:spMk id="16" creationId="{BFFD6F0B-3DA8-4170-9A31-1BCECE6DBB8A}"/>
          </ac:spMkLst>
        </pc:spChg>
        <pc:spChg chg="add mod">
          <ac:chgData name="آهات مكتومة" userId="35531ba1d56b027a" providerId="LiveId" clId="{AF800AF6-414A-425B-9057-C77B1676E287}" dt="2021-03-24T13:10:10.906" v="753"/>
          <ac:spMkLst>
            <pc:docMk/>
            <pc:sldMk cId="553936980" sldId="1319"/>
            <ac:spMk id="19" creationId="{9695D947-09E1-4249-88E9-F2C42682C2FF}"/>
          </ac:spMkLst>
        </pc:spChg>
        <pc:spChg chg="add del mod">
          <ac:chgData name="آهات مكتومة" userId="35531ba1d56b027a" providerId="LiveId" clId="{AF800AF6-414A-425B-9057-C77B1676E287}" dt="2021-03-24T13:15:48.804" v="994" actId="21"/>
          <ac:spMkLst>
            <pc:docMk/>
            <pc:sldMk cId="553936980" sldId="1319"/>
            <ac:spMk id="20" creationId="{BDCE4DD5-846C-4F0D-AAA3-BBBA9A7B1DA5}"/>
          </ac:spMkLst>
        </pc:spChg>
        <pc:spChg chg="add del mod">
          <ac:chgData name="آهات مكتومة" userId="35531ba1d56b027a" providerId="LiveId" clId="{AF800AF6-414A-425B-9057-C77B1676E287}" dt="2021-03-24T13:15:48.804" v="994" actId="21"/>
          <ac:spMkLst>
            <pc:docMk/>
            <pc:sldMk cId="553936980" sldId="1319"/>
            <ac:spMk id="21" creationId="{248C62F5-0726-43D6-8955-5D24E3A47C3D}"/>
          </ac:spMkLst>
        </pc:spChg>
        <pc:spChg chg="add del mod">
          <ac:chgData name="آهات مكتومة" userId="35531ba1d56b027a" providerId="LiveId" clId="{AF800AF6-414A-425B-9057-C77B1676E287}" dt="2021-03-24T13:15:35.910" v="991" actId="21"/>
          <ac:spMkLst>
            <pc:docMk/>
            <pc:sldMk cId="553936980" sldId="1319"/>
            <ac:spMk id="24" creationId="{6A8C9629-1453-4D0F-9865-515B3FD01553}"/>
          </ac:spMkLst>
        </pc:spChg>
        <pc:spChg chg="add mod">
          <ac:chgData name="آهات مكتومة" userId="35531ba1d56b027a" providerId="LiveId" clId="{AF800AF6-414A-425B-9057-C77B1676E287}" dt="2021-03-24T13:34:26.170" v="1292" actId="207"/>
          <ac:spMkLst>
            <pc:docMk/>
            <pc:sldMk cId="553936980" sldId="1319"/>
            <ac:spMk id="28" creationId="{0D38E904-87FB-4C3C-B3A2-60733542555A}"/>
          </ac:spMkLst>
        </pc:spChg>
        <pc:spChg chg="add mod">
          <ac:chgData name="آهات مكتومة" userId="35531ba1d56b027a" providerId="LiveId" clId="{AF800AF6-414A-425B-9057-C77B1676E287}" dt="2021-03-24T13:34:26.170" v="1292" actId="207"/>
          <ac:spMkLst>
            <pc:docMk/>
            <pc:sldMk cId="553936980" sldId="1319"/>
            <ac:spMk id="30" creationId="{27D5040A-9CEA-4D6E-9AF6-73825C05A0A8}"/>
          </ac:spMkLst>
        </pc:spChg>
        <pc:spChg chg="add mod">
          <ac:chgData name="آهات مكتومة" userId="35531ba1d56b027a" providerId="LiveId" clId="{AF800AF6-414A-425B-9057-C77B1676E287}" dt="2021-03-24T13:34:26.170" v="1292" actId="207"/>
          <ac:spMkLst>
            <pc:docMk/>
            <pc:sldMk cId="553936980" sldId="1319"/>
            <ac:spMk id="32" creationId="{B6F346C3-54F8-4A27-93DD-5B05B9E6D31F}"/>
          </ac:spMkLst>
        </pc:spChg>
        <pc:spChg chg="add mod">
          <ac:chgData name="آهات مكتومة" userId="35531ba1d56b027a" providerId="LiveId" clId="{AF800AF6-414A-425B-9057-C77B1676E287}" dt="2021-03-24T13:34:26.170" v="1292" actId="207"/>
          <ac:spMkLst>
            <pc:docMk/>
            <pc:sldMk cId="553936980" sldId="1319"/>
            <ac:spMk id="34" creationId="{2610E82E-17C6-4A75-8528-FE7E2A5C3CEC}"/>
          </ac:spMkLst>
        </pc:spChg>
        <pc:spChg chg="add mod">
          <ac:chgData name="آهات مكتومة" userId="35531ba1d56b027a" providerId="LiveId" clId="{AF800AF6-414A-425B-9057-C77B1676E287}" dt="2021-03-24T13:37:04.363" v="1329" actId="20577"/>
          <ac:spMkLst>
            <pc:docMk/>
            <pc:sldMk cId="553936980" sldId="1319"/>
            <ac:spMk id="36" creationId="{887F9FA3-258C-4B72-8838-540CDC486641}"/>
          </ac:spMkLst>
        </pc:spChg>
        <pc:picChg chg="add del mod">
          <ac:chgData name="آهات مكتومة" userId="35531ba1d56b027a" providerId="LiveId" clId="{AF800AF6-414A-425B-9057-C77B1676E287}" dt="2021-03-24T13:15:48.804" v="994" actId="21"/>
          <ac:picMkLst>
            <pc:docMk/>
            <pc:sldMk cId="553936980" sldId="1319"/>
            <ac:picMk id="3" creationId="{4ACE22BC-B0E7-4689-882E-CC91BA4F1754}"/>
          </ac:picMkLst>
        </pc:picChg>
        <pc:picChg chg="del">
          <ac:chgData name="آهات مكتومة" userId="35531ba1d56b027a" providerId="LiveId" clId="{AF800AF6-414A-425B-9057-C77B1676E287}" dt="2021-03-23T19:44:56.226" v="193" actId="478"/>
          <ac:picMkLst>
            <pc:docMk/>
            <pc:sldMk cId="553936980" sldId="1319"/>
            <ac:picMk id="3" creationId="{F00E20F2-858B-4E84-8D80-AD9C27B58614}"/>
          </ac:picMkLst>
        </pc:picChg>
        <pc:picChg chg="add del mod">
          <ac:chgData name="آهات مكتومة" userId="35531ba1d56b027a" providerId="LiveId" clId="{AF800AF6-414A-425B-9057-C77B1676E287}" dt="2021-03-24T13:15:13.796" v="987" actId="21"/>
          <ac:picMkLst>
            <pc:docMk/>
            <pc:sldMk cId="553936980" sldId="1319"/>
            <ac:picMk id="4" creationId="{D658033C-6331-4B7F-96B4-A06223A87416}"/>
          </ac:picMkLst>
        </pc:picChg>
        <pc:picChg chg="add del mod modCrop">
          <ac:chgData name="آهات مكتومة" userId="35531ba1d56b027a" providerId="LiveId" clId="{AF800AF6-414A-425B-9057-C77B1676E287}" dt="2021-03-24T13:14:07.457" v="960" actId="21"/>
          <ac:picMkLst>
            <pc:docMk/>
            <pc:sldMk cId="553936980" sldId="1319"/>
            <ac:picMk id="6" creationId="{9B1958AA-82B9-4B44-93BB-2BAE36698862}"/>
          </ac:picMkLst>
        </pc:picChg>
        <pc:picChg chg="add del mod">
          <ac:chgData name="آهات مكتومة" userId="35531ba1d56b027a" providerId="LiveId" clId="{AF800AF6-414A-425B-9057-C77B1676E287}" dt="2021-03-24T13:15:48.804" v="994" actId="21"/>
          <ac:picMkLst>
            <pc:docMk/>
            <pc:sldMk cId="553936980" sldId="1319"/>
            <ac:picMk id="8" creationId="{E28C883C-1C96-4BD0-88C0-9355AF03B75F}"/>
          </ac:picMkLst>
        </pc:picChg>
        <pc:picChg chg="add del mod">
          <ac:chgData name="آهات مكتومة" userId="35531ba1d56b027a" providerId="LiveId" clId="{AF800AF6-414A-425B-9057-C77B1676E287}" dt="2021-03-23T19:47:00.277" v="216" actId="478"/>
          <ac:picMkLst>
            <pc:docMk/>
            <pc:sldMk cId="553936980" sldId="1319"/>
            <ac:picMk id="8" creationId="{FAC00E2F-833E-4262-9D3A-253DE50D7930}"/>
          </ac:picMkLst>
        </pc:picChg>
        <pc:picChg chg="add del mod">
          <ac:chgData name="آهات مكتومة" userId="35531ba1d56b027a" providerId="LiveId" clId="{AF800AF6-414A-425B-9057-C77B1676E287}" dt="2021-03-23T19:47:37.555" v="218" actId="478"/>
          <ac:picMkLst>
            <pc:docMk/>
            <pc:sldMk cId="553936980" sldId="1319"/>
            <ac:picMk id="10" creationId="{025AC5A4-852C-4B6A-8887-68F93524235C}"/>
          </ac:picMkLst>
        </pc:picChg>
        <pc:picChg chg="add del mod">
          <ac:chgData name="آهات مكتومة" userId="35531ba1d56b027a" providerId="LiveId" clId="{AF800AF6-414A-425B-9057-C77B1676E287}" dt="2021-03-24T13:15:48.804" v="994" actId="21"/>
          <ac:picMkLst>
            <pc:docMk/>
            <pc:sldMk cId="553936980" sldId="1319"/>
            <ac:picMk id="11" creationId="{7EC0B923-88D7-4D42-90F1-6E1E5878E2FD}"/>
          </ac:picMkLst>
        </pc:picChg>
        <pc:picChg chg="add del mod">
          <ac:chgData name="آهات مكتومة" userId="35531ba1d56b027a" providerId="LiveId" clId="{AF800AF6-414A-425B-9057-C77B1676E287}" dt="2021-03-24T13:15:48.804" v="994" actId="21"/>
          <ac:picMkLst>
            <pc:docMk/>
            <pc:sldMk cId="553936980" sldId="1319"/>
            <ac:picMk id="14" creationId="{2C224C46-8A9E-4834-8B55-A3875988030E}"/>
          </ac:picMkLst>
        </pc:picChg>
        <pc:picChg chg="add del mod">
          <ac:chgData name="آهات مكتومة" userId="35531ba1d56b027a" providerId="LiveId" clId="{AF800AF6-414A-425B-9057-C77B1676E287}" dt="2021-03-24T13:15:48.804" v="994" actId="21"/>
          <ac:picMkLst>
            <pc:docMk/>
            <pc:sldMk cId="553936980" sldId="1319"/>
            <ac:picMk id="17" creationId="{8827C285-5A69-4C24-96DA-5764B9BA8B98}"/>
          </ac:picMkLst>
        </pc:picChg>
        <pc:picChg chg="add mod">
          <ac:chgData name="آهات مكتومة" userId="35531ba1d56b027a" providerId="LiveId" clId="{AF800AF6-414A-425B-9057-C77B1676E287}" dt="2021-03-24T13:19:24.457" v="1054" actId="1076"/>
          <ac:picMkLst>
            <pc:docMk/>
            <pc:sldMk cId="553936980" sldId="1319"/>
            <ac:picMk id="25" creationId="{6BBF03BF-8D4B-4879-9D94-5C51F2F77650}"/>
          </ac:picMkLst>
        </pc:picChg>
        <pc:picChg chg="add mod modCrop">
          <ac:chgData name="آهات مكتومة" userId="35531ba1d56b027a" providerId="LiveId" clId="{AF800AF6-414A-425B-9057-C77B1676E287}" dt="2021-03-24T13:24:40.173" v="1113" actId="14100"/>
          <ac:picMkLst>
            <pc:docMk/>
            <pc:sldMk cId="553936980" sldId="1319"/>
            <ac:picMk id="26" creationId="{3B7062A5-0DEA-472A-8C94-59610C1B3D88}"/>
          </ac:picMkLst>
        </pc:picChg>
        <pc:picChg chg="mod">
          <ac:chgData name="آهات مكتومة" userId="35531ba1d56b027a" providerId="LiveId" clId="{AF800AF6-414A-425B-9057-C77B1676E287}" dt="2021-03-24T13:07:32.397" v="695" actId="1076"/>
          <ac:picMkLst>
            <pc:docMk/>
            <pc:sldMk cId="553936980" sldId="1319"/>
            <ac:picMk id="102" creationId="{00000000-0000-0000-0000-000000000000}"/>
          </ac:picMkLst>
        </pc:picChg>
        <pc:picChg chg="add mod">
          <ac:chgData name="آهات مكتومة" userId="35531ba1d56b027a" providerId="LiveId" clId="{AF800AF6-414A-425B-9057-C77B1676E287}" dt="2021-03-24T13:34:36.570" v="1293" actId="14100"/>
          <ac:picMkLst>
            <pc:docMk/>
            <pc:sldMk cId="553936980" sldId="1319"/>
            <ac:picMk id="4098" creationId="{3C74163C-DE58-4C12-AC2A-85DB9FE41EEA}"/>
          </ac:picMkLst>
        </pc:picChg>
        <pc:picChg chg="add mod">
          <ac:chgData name="آهات مكتومة" userId="35531ba1d56b027a" providerId="LiveId" clId="{AF800AF6-414A-425B-9057-C77B1676E287}" dt="2021-03-24T13:34:36.570" v="1293" actId="14100"/>
          <ac:picMkLst>
            <pc:docMk/>
            <pc:sldMk cId="553936980" sldId="1319"/>
            <ac:picMk id="4100" creationId="{A93ADE65-F450-46A9-B1A2-861CC2A2F465}"/>
          </ac:picMkLst>
        </pc:picChg>
        <pc:picChg chg="add mod">
          <ac:chgData name="آهات مكتومة" userId="35531ba1d56b027a" providerId="LiveId" clId="{AF800AF6-414A-425B-9057-C77B1676E287}" dt="2021-03-24T13:34:36.570" v="1293" actId="14100"/>
          <ac:picMkLst>
            <pc:docMk/>
            <pc:sldMk cId="553936980" sldId="1319"/>
            <ac:picMk id="4102" creationId="{3CB9D70A-A511-400D-9C84-F0D0FB515B58}"/>
          </ac:picMkLst>
        </pc:picChg>
        <pc:picChg chg="add mod">
          <ac:chgData name="آهات مكتومة" userId="35531ba1d56b027a" providerId="LiveId" clId="{AF800AF6-414A-425B-9057-C77B1676E287}" dt="2021-03-24T13:34:36.570" v="1293" actId="14100"/>
          <ac:picMkLst>
            <pc:docMk/>
            <pc:sldMk cId="553936980" sldId="1319"/>
            <ac:picMk id="4104" creationId="{7AD2F9E6-65FC-44F6-A848-5EB2B3FE31E1}"/>
          </ac:picMkLst>
        </pc:picChg>
        <pc:picChg chg="add mod">
          <ac:chgData name="آهات مكتومة" userId="35531ba1d56b027a" providerId="LiveId" clId="{AF800AF6-414A-425B-9057-C77B1676E287}" dt="2021-03-24T13:36:09.578" v="1297" actId="14100"/>
          <ac:picMkLst>
            <pc:docMk/>
            <pc:sldMk cId="553936980" sldId="1319"/>
            <ac:picMk id="4106" creationId="{745BD630-9F43-497E-BC3F-1694019D547C}"/>
          </ac:picMkLst>
        </pc:picChg>
      </pc:sldChg>
      <pc:sldChg chg="del">
        <pc:chgData name="آهات مكتومة" userId="35531ba1d56b027a" providerId="LiveId" clId="{AF800AF6-414A-425B-9057-C77B1676E287}" dt="2021-03-24T16:09:37.536" v="4797" actId="47"/>
        <pc:sldMkLst>
          <pc:docMk/>
          <pc:sldMk cId="2051524784" sldId="1320"/>
        </pc:sldMkLst>
      </pc:sldChg>
      <pc:sldChg chg="modSp add del ord">
        <pc:chgData name="آهات مكتومة" userId="35531ba1d56b027a" providerId="LiveId" clId="{AF800AF6-414A-425B-9057-C77B1676E287}" dt="2021-03-25T10:29:21.907" v="5453" actId="20577"/>
        <pc:sldMkLst>
          <pc:docMk/>
          <pc:sldMk cId="1891952614" sldId="1322"/>
        </pc:sldMkLst>
        <pc:spChg chg="mod">
          <ac:chgData name="آهات مكتومة" userId="35531ba1d56b027a" providerId="LiveId" clId="{AF800AF6-414A-425B-9057-C77B1676E287}" dt="2021-03-25T10:29:21.907" v="5453" actId="20577"/>
          <ac:spMkLst>
            <pc:docMk/>
            <pc:sldMk cId="1891952614" sldId="1322"/>
            <ac:spMk id="12" creationId="{215A2142-3016-46FC-A2CB-128340FE944A}"/>
          </ac:spMkLst>
        </pc:spChg>
      </pc:sldChg>
      <pc:sldChg chg="del">
        <pc:chgData name="آهات مكتومة" userId="35531ba1d56b027a" providerId="LiveId" clId="{AF800AF6-414A-425B-9057-C77B1676E287}" dt="2021-03-24T16:09:40.013" v="4799" actId="47"/>
        <pc:sldMkLst>
          <pc:docMk/>
          <pc:sldMk cId="2297425528" sldId="1328"/>
        </pc:sldMkLst>
      </pc:sldChg>
      <pc:sldChg chg="addSp delSp modSp mod ord">
        <pc:chgData name="آهات مكتومة" userId="35531ba1d56b027a" providerId="LiveId" clId="{AF800AF6-414A-425B-9057-C77B1676E287}" dt="2021-03-24T15:04:06.745" v="3317"/>
        <pc:sldMkLst>
          <pc:docMk/>
          <pc:sldMk cId="850299554" sldId="1334"/>
        </pc:sldMkLst>
        <pc:spChg chg="mod">
          <ac:chgData name="آهات مكتومة" userId="35531ba1d56b027a" providerId="LiveId" clId="{AF800AF6-414A-425B-9057-C77B1676E287}" dt="2021-03-23T19:44:16.867" v="184" actId="20577"/>
          <ac:spMkLst>
            <pc:docMk/>
            <pc:sldMk cId="850299554" sldId="1334"/>
            <ac:spMk id="18" creationId="{F63FF509-1E46-4230-9EED-537542488042}"/>
          </ac:spMkLst>
        </pc:spChg>
        <pc:picChg chg="add mod">
          <ac:chgData name="آهات مكتومة" userId="35531ba1d56b027a" providerId="LiveId" clId="{AF800AF6-414A-425B-9057-C77B1676E287}" dt="2021-03-23T19:44:47.568" v="192" actId="14100"/>
          <ac:picMkLst>
            <pc:docMk/>
            <pc:sldMk cId="850299554" sldId="1334"/>
            <ac:picMk id="3" creationId="{CA0E868A-B6A1-483A-A5A8-B97CC2E9B479}"/>
          </ac:picMkLst>
        </pc:picChg>
        <pc:picChg chg="del">
          <ac:chgData name="آهات مكتومة" userId="35531ba1d56b027a" providerId="LiveId" clId="{AF800AF6-414A-425B-9057-C77B1676E287}" dt="2021-03-23T19:44:22.600" v="186" actId="478"/>
          <ac:picMkLst>
            <pc:docMk/>
            <pc:sldMk cId="850299554" sldId="1334"/>
            <ac:picMk id="4" creationId="{269E0219-07A1-4906-9088-11C166D1B376}"/>
          </ac:picMkLst>
        </pc:picChg>
        <pc:picChg chg="mod">
          <ac:chgData name="آهات مكتومة" userId="35531ba1d56b027a" providerId="LiveId" clId="{AF800AF6-414A-425B-9057-C77B1676E287}" dt="2021-03-23T19:44:21.464" v="185" actId="14100"/>
          <ac:picMkLst>
            <pc:docMk/>
            <pc:sldMk cId="850299554" sldId="1334"/>
            <ac:picMk id="24" creationId="{318DE279-DE09-454F-A93B-F691F7A9D567}"/>
          </ac:picMkLst>
        </pc:picChg>
      </pc:sldChg>
      <pc:sldChg chg="del">
        <pc:chgData name="آهات مكتومة" userId="35531ba1d56b027a" providerId="LiveId" clId="{AF800AF6-414A-425B-9057-C77B1676E287}" dt="2021-03-24T15:03:46.023" v="3315" actId="47"/>
        <pc:sldMkLst>
          <pc:docMk/>
          <pc:sldMk cId="2263987873" sldId="1335"/>
        </pc:sldMkLst>
      </pc:sldChg>
      <pc:sldChg chg="del">
        <pc:chgData name="آهات مكتومة" userId="35531ba1d56b027a" providerId="LiveId" clId="{AF800AF6-414A-425B-9057-C77B1676E287}" dt="2021-03-24T16:09:24.890" v="4793" actId="47"/>
        <pc:sldMkLst>
          <pc:docMk/>
          <pc:sldMk cId="2784916739" sldId="1336"/>
        </pc:sldMkLst>
      </pc:sldChg>
      <pc:sldChg chg="del">
        <pc:chgData name="آهات مكتومة" userId="35531ba1d56b027a" providerId="LiveId" clId="{AF800AF6-414A-425B-9057-C77B1676E287}" dt="2021-03-24T16:09:26.451" v="4794" actId="47"/>
        <pc:sldMkLst>
          <pc:docMk/>
          <pc:sldMk cId="1545584504" sldId="1337"/>
        </pc:sldMkLst>
      </pc:sldChg>
      <pc:sldChg chg="del">
        <pc:chgData name="آهات مكتومة" userId="35531ba1d56b027a" providerId="LiveId" clId="{AF800AF6-414A-425B-9057-C77B1676E287}" dt="2021-03-24T15:03:39.016" v="3313" actId="47"/>
        <pc:sldMkLst>
          <pc:docMk/>
          <pc:sldMk cId="2977927394" sldId="1338"/>
        </pc:sldMkLst>
      </pc:sldChg>
      <pc:sldChg chg="addSp delSp modSp mod modAnim">
        <pc:chgData name="آهات مكتومة" userId="35531ba1d56b027a" providerId="LiveId" clId="{AF800AF6-414A-425B-9057-C77B1676E287}" dt="2021-03-24T16:22:28.242" v="4953"/>
        <pc:sldMkLst>
          <pc:docMk/>
          <pc:sldMk cId="1861111024" sldId="1339"/>
        </pc:sldMkLst>
        <pc:spChg chg="add mod">
          <ac:chgData name="آهات مكتومة" userId="35531ba1d56b027a" providerId="LiveId" clId="{AF800AF6-414A-425B-9057-C77B1676E287}" dt="2021-03-24T16:19:02.438" v="4906" actId="1076"/>
          <ac:spMkLst>
            <pc:docMk/>
            <pc:sldMk cId="1861111024" sldId="1339"/>
            <ac:spMk id="5" creationId="{0309C7CB-144C-4FA5-AB50-568174EF74BA}"/>
          </ac:spMkLst>
        </pc:spChg>
        <pc:spChg chg="del">
          <ac:chgData name="آهات مكتومة" userId="35531ba1d56b027a" providerId="LiveId" clId="{AF800AF6-414A-425B-9057-C77B1676E287}" dt="2021-03-24T16:07:58.586" v="4790" actId="478"/>
          <ac:spMkLst>
            <pc:docMk/>
            <pc:sldMk cId="1861111024" sldId="1339"/>
            <ac:spMk id="10" creationId="{9F7CF88B-B941-4A7D-BCA1-20FF322CA971}"/>
          </ac:spMkLst>
        </pc:spChg>
        <pc:spChg chg="del">
          <ac:chgData name="آهات مكتومة" userId="35531ba1d56b027a" providerId="LiveId" clId="{AF800AF6-414A-425B-9057-C77B1676E287}" dt="2021-03-24T16:07:58.586" v="4790" actId="478"/>
          <ac:spMkLst>
            <pc:docMk/>
            <pc:sldMk cId="1861111024" sldId="1339"/>
            <ac:spMk id="13" creationId="{E25A043D-25F2-4772-BD25-BB4A8F82AA88}"/>
          </ac:spMkLst>
        </pc:spChg>
        <pc:spChg chg="add del mod">
          <ac:chgData name="آهات مكتومة" userId="35531ba1d56b027a" providerId="LiveId" clId="{AF800AF6-414A-425B-9057-C77B1676E287}" dt="2021-03-24T16:09:21.287" v="4792" actId="478"/>
          <ac:spMkLst>
            <pc:docMk/>
            <pc:sldMk cId="1861111024" sldId="1339"/>
            <ac:spMk id="16" creationId="{449AE2F5-2060-48D6-99A8-2B2F226CBC97}"/>
          </ac:spMkLst>
        </pc:spChg>
        <pc:spChg chg="add del mod">
          <ac:chgData name="آهات مكتومة" userId="35531ba1d56b027a" providerId="LiveId" clId="{AF800AF6-414A-425B-9057-C77B1676E287}" dt="2021-03-24T16:19:47.150" v="4924" actId="478"/>
          <ac:spMkLst>
            <pc:docMk/>
            <pc:sldMk cId="1861111024" sldId="1339"/>
            <ac:spMk id="17" creationId="{3592CDB0-49A6-47DE-BB8A-1079E30E5DE3}"/>
          </ac:spMkLst>
        </pc:spChg>
        <pc:spChg chg="del">
          <ac:chgData name="آهات مكتومة" userId="35531ba1d56b027a" providerId="LiveId" clId="{AF800AF6-414A-425B-9057-C77B1676E287}" dt="2021-03-24T16:07:58.586" v="4790" actId="478"/>
          <ac:spMkLst>
            <pc:docMk/>
            <pc:sldMk cId="1861111024" sldId="1339"/>
            <ac:spMk id="18" creationId="{8D0110DB-7CE9-430A-9D82-4D549D9C9763}"/>
          </ac:spMkLst>
        </pc:spChg>
        <pc:spChg chg="add mod ord">
          <ac:chgData name="آهات مكتومة" userId="35531ba1d56b027a" providerId="LiveId" clId="{AF800AF6-414A-425B-9057-C77B1676E287}" dt="2021-03-24T16:19:02.438" v="4906" actId="1076"/>
          <ac:spMkLst>
            <pc:docMk/>
            <pc:sldMk cId="1861111024" sldId="1339"/>
            <ac:spMk id="20" creationId="{D632C2AC-B559-427B-BE43-B8A28CA12BDD}"/>
          </ac:spMkLst>
        </pc:spChg>
        <pc:spChg chg="del">
          <ac:chgData name="آهات مكتومة" userId="35531ba1d56b027a" providerId="LiveId" clId="{AF800AF6-414A-425B-9057-C77B1676E287}" dt="2021-03-24T16:07:58.586" v="4790" actId="478"/>
          <ac:spMkLst>
            <pc:docMk/>
            <pc:sldMk cId="1861111024" sldId="1339"/>
            <ac:spMk id="21" creationId="{1B1C1838-D5FB-481E-A238-A1FF4EC01370}"/>
          </ac:spMkLst>
        </pc:spChg>
        <pc:spChg chg="add del mod">
          <ac:chgData name="آهات مكتومة" userId="35531ba1d56b027a" providerId="LiveId" clId="{AF800AF6-414A-425B-9057-C77B1676E287}" dt="2021-03-24T16:12:20.942" v="4824" actId="478"/>
          <ac:spMkLst>
            <pc:docMk/>
            <pc:sldMk cId="1861111024" sldId="1339"/>
            <ac:spMk id="22" creationId="{2AC561EA-A6F2-48A1-9C81-27ECDCF82CE0}"/>
          </ac:spMkLst>
        </pc:spChg>
        <pc:spChg chg="add del mod">
          <ac:chgData name="آهات مكتومة" userId="35531ba1d56b027a" providerId="LiveId" clId="{AF800AF6-414A-425B-9057-C77B1676E287}" dt="2021-03-24T16:19:41.281" v="4922" actId="478"/>
          <ac:spMkLst>
            <pc:docMk/>
            <pc:sldMk cId="1861111024" sldId="1339"/>
            <ac:spMk id="23" creationId="{F8451678-B50C-4BAB-A07F-58AB7630B51A}"/>
          </ac:spMkLst>
        </pc:spChg>
        <pc:spChg chg="add del mod">
          <ac:chgData name="آهات مكتومة" userId="35531ba1d56b027a" providerId="LiveId" clId="{AF800AF6-414A-425B-9057-C77B1676E287}" dt="2021-03-24T16:13:07.629" v="4837" actId="478"/>
          <ac:spMkLst>
            <pc:docMk/>
            <pc:sldMk cId="1861111024" sldId="1339"/>
            <ac:spMk id="25" creationId="{56BF01E6-95EA-4558-8B7A-88846AB729D9}"/>
          </ac:spMkLst>
        </pc:spChg>
        <pc:spChg chg="add mod">
          <ac:chgData name="آهات مكتومة" userId="35531ba1d56b027a" providerId="LiveId" clId="{AF800AF6-414A-425B-9057-C77B1676E287}" dt="2021-03-24T16:19:37.366" v="4921" actId="1036"/>
          <ac:spMkLst>
            <pc:docMk/>
            <pc:sldMk cId="1861111024" sldId="1339"/>
            <ac:spMk id="27" creationId="{ECE59100-CADA-40D1-902C-07A677886650}"/>
          </ac:spMkLst>
        </pc:spChg>
        <pc:spChg chg="add mod">
          <ac:chgData name="آهات مكتومة" userId="35531ba1d56b027a" providerId="LiveId" clId="{AF800AF6-414A-425B-9057-C77B1676E287}" dt="2021-03-24T16:20:20.844" v="4932" actId="207"/>
          <ac:spMkLst>
            <pc:docMk/>
            <pc:sldMk cId="1861111024" sldId="1339"/>
            <ac:spMk id="28" creationId="{44466015-EC1E-4099-AC30-3C39B2F65A2A}"/>
          </ac:spMkLst>
        </pc:spChg>
        <pc:grpChg chg="del">
          <ac:chgData name="آهات مكتومة" userId="35531ba1d56b027a" providerId="LiveId" clId="{AF800AF6-414A-425B-9057-C77B1676E287}" dt="2021-03-24T16:07:58.586" v="4790" actId="478"/>
          <ac:grpSpMkLst>
            <pc:docMk/>
            <pc:sldMk cId="1861111024" sldId="1339"/>
            <ac:grpSpMk id="4" creationId="{E40FD946-E8A4-4E93-B251-66312156D285}"/>
          </ac:grpSpMkLst>
        </pc:grpChg>
        <pc:picChg chg="del">
          <ac:chgData name="آهات مكتومة" userId="35531ba1d56b027a" providerId="LiveId" clId="{AF800AF6-414A-425B-9057-C77B1676E287}" dt="2021-03-24T16:07:58.586" v="4790" actId="478"/>
          <ac:picMkLst>
            <pc:docMk/>
            <pc:sldMk cId="1861111024" sldId="1339"/>
            <ac:picMk id="19" creationId="{91B6F215-CB27-47D6-949E-F477829CAB0E}"/>
          </ac:picMkLst>
        </pc:picChg>
        <pc:picChg chg="add mod">
          <ac:chgData name="آهات مكتومة" userId="35531ba1d56b027a" providerId="LiveId" clId="{AF800AF6-414A-425B-9057-C77B1676E287}" dt="2021-03-24T16:16:29.679" v="4856" actId="1076"/>
          <ac:picMkLst>
            <pc:docMk/>
            <pc:sldMk cId="1861111024" sldId="1339"/>
            <ac:picMk id="24" creationId="{1D17B0B5-8C13-41AA-B51D-34382488DD70}"/>
          </ac:picMkLst>
        </pc:picChg>
        <pc:picChg chg="add mod">
          <ac:chgData name="آهات مكتومة" userId="35531ba1d56b027a" providerId="LiveId" clId="{AF800AF6-414A-425B-9057-C77B1676E287}" dt="2021-03-24T16:21:10.913" v="4939"/>
          <ac:picMkLst>
            <pc:docMk/>
            <pc:sldMk cId="1861111024" sldId="1339"/>
            <ac:picMk id="26" creationId="{DF923997-059E-4478-9D25-891B1E68C43D}"/>
          </ac:picMkLst>
        </pc:picChg>
        <pc:picChg chg="del">
          <ac:chgData name="آهات مكتومة" userId="35531ba1d56b027a" providerId="LiveId" clId="{AF800AF6-414A-425B-9057-C77B1676E287}" dt="2021-03-24T16:07:58.586" v="4790" actId="478"/>
          <ac:picMkLst>
            <pc:docMk/>
            <pc:sldMk cId="1861111024" sldId="1339"/>
            <ac:picMk id="2050" creationId="{ECBEF9FE-11FD-4456-AF6D-7EED1FD56DEA}"/>
          </ac:picMkLst>
        </pc:picChg>
        <pc:picChg chg="del">
          <ac:chgData name="آهات مكتومة" userId="35531ba1d56b027a" providerId="LiveId" clId="{AF800AF6-414A-425B-9057-C77B1676E287}" dt="2021-03-24T16:07:58.586" v="4790" actId="478"/>
          <ac:picMkLst>
            <pc:docMk/>
            <pc:sldMk cId="1861111024" sldId="1339"/>
            <ac:picMk id="2054" creationId="{EFDF431F-8FB3-4ECA-BCFE-521D55AE9526}"/>
          </ac:picMkLst>
        </pc:picChg>
        <pc:picChg chg="del">
          <ac:chgData name="آهات مكتومة" userId="35531ba1d56b027a" providerId="LiveId" clId="{AF800AF6-414A-425B-9057-C77B1676E287}" dt="2021-03-24T16:07:58.586" v="4790" actId="478"/>
          <ac:picMkLst>
            <pc:docMk/>
            <pc:sldMk cId="1861111024" sldId="1339"/>
            <ac:picMk id="2058" creationId="{C61056B3-05E5-4A35-88E3-DD74E35E49F8}"/>
          </ac:picMkLst>
        </pc:picChg>
        <pc:picChg chg="add mod">
          <ac:chgData name="آهات مكتومة" userId="35531ba1d56b027a" providerId="LiveId" clId="{AF800AF6-414A-425B-9057-C77B1676E287}" dt="2021-03-24T16:21:07.148" v="4938"/>
          <ac:picMkLst>
            <pc:docMk/>
            <pc:sldMk cId="1861111024" sldId="1339"/>
            <ac:picMk id="5122" creationId="{5179D527-E9EB-43C9-A05C-D72801681F44}"/>
          </ac:picMkLst>
        </pc:picChg>
      </pc:sldChg>
      <pc:sldChg chg="addSp delSp modSp mod ord delAnim modAnim">
        <pc:chgData name="آهات مكتومة" userId="35531ba1d56b027a" providerId="LiveId" clId="{AF800AF6-414A-425B-9057-C77B1676E287}" dt="2021-03-24T16:10:09.647" v="4806"/>
        <pc:sldMkLst>
          <pc:docMk/>
          <pc:sldMk cId="3242685420" sldId="1340"/>
        </pc:sldMkLst>
        <pc:spChg chg="del">
          <ac:chgData name="آهات مكتومة" userId="35531ba1d56b027a" providerId="LiveId" clId="{AF800AF6-414A-425B-9057-C77B1676E287}" dt="2021-03-24T16:00:57.255" v="4695" actId="478"/>
          <ac:spMkLst>
            <pc:docMk/>
            <pc:sldMk cId="3242685420" sldId="1340"/>
            <ac:spMk id="11" creationId="{B184FFBA-3799-435F-BFBF-B17FD33AA802}"/>
          </ac:spMkLst>
        </pc:spChg>
        <pc:spChg chg="del">
          <ac:chgData name="آهات مكتومة" userId="35531ba1d56b027a" providerId="LiveId" clId="{AF800AF6-414A-425B-9057-C77B1676E287}" dt="2021-03-24T16:00:57.255" v="4695" actId="478"/>
          <ac:spMkLst>
            <pc:docMk/>
            <pc:sldMk cId="3242685420" sldId="1340"/>
            <ac:spMk id="12" creationId="{40EF1B28-BBE5-44D5-BD4F-92BD9304751A}"/>
          </ac:spMkLst>
        </pc:spChg>
        <pc:spChg chg="del">
          <ac:chgData name="آهات مكتومة" userId="35531ba1d56b027a" providerId="LiveId" clId="{AF800AF6-414A-425B-9057-C77B1676E287}" dt="2021-03-24T16:00:57.255" v="4695" actId="478"/>
          <ac:spMkLst>
            <pc:docMk/>
            <pc:sldMk cId="3242685420" sldId="1340"/>
            <ac:spMk id="13" creationId="{FF18BCEB-0681-4877-865E-F065B77C1D28}"/>
          </ac:spMkLst>
        </pc:spChg>
        <pc:spChg chg="del">
          <ac:chgData name="آهات مكتومة" userId="35531ba1d56b027a" providerId="LiveId" clId="{AF800AF6-414A-425B-9057-C77B1676E287}" dt="2021-03-24T16:00:57.255" v="4695" actId="478"/>
          <ac:spMkLst>
            <pc:docMk/>
            <pc:sldMk cId="3242685420" sldId="1340"/>
            <ac:spMk id="14" creationId="{26AC2537-3335-46AA-9E07-2843BE629705}"/>
          </ac:spMkLst>
        </pc:spChg>
        <pc:spChg chg="add mod">
          <ac:chgData name="آهات مكتومة" userId="35531ba1d56b027a" providerId="LiveId" clId="{AF800AF6-414A-425B-9057-C77B1676E287}" dt="2021-03-24T16:06:31.531" v="4760" actId="14100"/>
          <ac:spMkLst>
            <pc:docMk/>
            <pc:sldMk cId="3242685420" sldId="1340"/>
            <ac:spMk id="15" creationId="{7034F2E1-ECC1-49C2-9F5C-E96F010AB9FC}"/>
          </ac:spMkLst>
        </pc:spChg>
        <pc:spChg chg="add mod">
          <ac:chgData name="آهات مكتومة" userId="35531ba1d56b027a" providerId="LiveId" clId="{AF800AF6-414A-425B-9057-C77B1676E287}" dt="2021-03-24T16:06:40.276" v="4764" actId="207"/>
          <ac:spMkLst>
            <pc:docMk/>
            <pc:sldMk cId="3242685420" sldId="1340"/>
            <ac:spMk id="16" creationId="{8830DA38-6275-41EE-89AB-C8F0385B3D7D}"/>
          </ac:spMkLst>
        </pc:spChg>
        <pc:spChg chg="add mod">
          <ac:chgData name="آهات مكتومة" userId="35531ba1d56b027a" providerId="LiveId" clId="{AF800AF6-414A-425B-9057-C77B1676E287}" dt="2021-03-24T16:06:46.575" v="4768" actId="207"/>
          <ac:spMkLst>
            <pc:docMk/>
            <pc:sldMk cId="3242685420" sldId="1340"/>
            <ac:spMk id="17" creationId="{F810DB21-CA83-41D4-BC21-5AAC513AEC40}"/>
          </ac:spMkLst>
        </pc:spChg>
        <pc:spChg chg="add mod">
          <ac:chgData name="آهات مكتومة" userId="35531ba1d56b027a" providerId="LiveId" clId="{AF800AF6-414A-425B-9057-C77B1676E287}" dt="2021-03-24T16:06:52.597" v="4772" actId="207"/>
          <ac:spMkLst>
            <pc:docMk/>
            <pc:sldMk cId="3242685420" sldId="1340"/>
            <ac:spMk id="18" creationId="{C7C8B8FE-0075-489C-9425-D3D529E9C0DD}"/>
          </ac:spMkLst>
        </pc:spChg>
        <pc:spChg chg="add mod">
          <ac:chgData name="آهات مكتومة" userId="35531ba1d56b027a" providerId="LiveId" clId="{AF800AF6-414A-425B-9057-C77B1676E287}" dt="2021-03-24T16:07:10.482" v="4784" actId="20577"/>
          <ac:spMkLst>
            <pc:docMk/>
            <pc:sldMk cId="3242685420" sldId="1340"/>
            <ac:spMk id="19" creationId="{2BF20838-2FFF-403B-82C2-34CE181FDA4A}"/>
          </ac:spMkLst>
        </pc:spChg>
        <pc:picChg chg="del">
          <ac:chgData name="آهات مكتومة" userId="35531ba1d56b027a" providerId="LiveId" clId="{AF800AF6-414A-425B-9057-C77B1676E287}" dt="2021-03-24T16:00:57.255" v="4695" actId="478"/>
          <ac:picMkLst>
            <pc:docMk/>
            <pc:sldMk cId="3242685420" sldId="1340"/>
            <ac:picMk id="3" creationId="{BA110757-7B9D-4CE8-82B8-9B81C1A6BF15}"/>
          </ac:picMkLst>
        </pc:picChg>
        <pc:picChg chg="add mod">
          <ac:chgData name="آهات مكتومة" userId="35531ba1d56b027a" providerId="LiveId" clId="{AF800AF6-414A-425B-9057-C77B1676E287}" dt="2021-03-24T16:05:46.010" v="4752" actId="14100"/>
          <ac:picMkLst>
            <pc:docMk/>
            <pc:sldMk cId="3242685420" sldId="1340"/>
            <ac:picMk id="4" creationId="{3231B2E3-9FCE-4A97-AE6D-F3205680D149}"/>
          </ac:picMkLst>
        </pc:picChg>
        <pc:picChg chg="del">
          <ac:chgData name="آهات مكتومة" userId="35531ba1d56b027a" providerId="LiveId" clId="{AF800AF6-414A-425B-9057-C77B1676E287}" dt="2021-03-24T16:00:57.255" v="4695" actId="478"/>
          <ac:picMkLst>
            <pc:docMk/>
            <pc:sldMk cId="3242685420" sldId="1340"/>
            <ac:picMk id="9" creationId="{C0A3C632-BADB-4D2C-83E4-D3D062E4F9A0}"/>
          </ac:picMkLst>
        </pc:picChg>
        <pc:picChg chg="del">
          <ac:chgData name="آهات مكتومة" userId="35531ba1d56b027a" providerId="LiveId" clId="{AF800AF6-414A-425B-9057-C77B1676E287}" dt="2021-03-24T16:00:57.255" v="4695" actId="478"/>
          <ac:picMkLst>
            <pc:docMk/>
            <pc:sldMk cId="3242685420" sldId="1340"/>
            <ac:picMk id="10" creationId="{A4F9FA94-62E1-47D3-BDFC-EF32E3769A94}"/>
          </ac:picMkLst>
        </pc:picChg>
        <pc:picChg chg="add mod">
          <ac:chgData name="آهات مكتومة" userId="35531ba1d56b027a" providerId="LiveId" clId="{AF800AF6-414A-425B-9057-C77B1676E287}" dt="2021-03-24T16:10:04.198" v="4805" actId="1076"/>
          <ac:picMkLst>
            <pc:docMk/>
            <pc:sldMk cId="3242685420" sldId="1340"/>
            <ac:picMk id="20" creationId="{00218AFA-1698-404F-87DB-98E1673B39F6}"/>
          </ac:picMkLst>
        </pc:picChg>
      </pc:sldChg>
      <pc:sldChg chg="del">
        <pc:chgData name="آهات مكتومة" userId="35531ba1d56b027a" providerId="LiveId" clId="{AF800AF6-414A-425B-9057-C77B1676E287}" dt="2021-03-24T15:03:42.412" v="3314" actId="47"/>
        <pc:sldMkLst>
          <pc:docMk/>
          <pc:sldMk cId="2871483570" sldId="1341"/>
        </pc:sldMkLst>
      </pc:sldChg>
      <pc:sldChg chg="del">
        <pc:chgData name="آهات مكتومة" userId="35531ba1d56b027a" providerId="LiveId" clId="{AF800AF6-414A-425B-9057-C77B1676E287}" dt="2021-03-24T16:09:28.839" v="4795" actId="47"/>
        <pc:sldMkLst>
          <pc:docMk/>
          <pc:sldMk cId="4002156984" sldId="1342"/>
        </pc:sldMkLst>
      </pc:sldChg>
      <pc:sldChg chg="del">
        <pc:chgData name="آهات مكتومة" userId="35531ba1d56b027a" providerId="LiveId" clId="{AF800AF6-414A-425B-9057-C77B1676E287}" dt="2021-03-24T16:09:35.474" v="4796" actId="47"/>
        <pc:sldMkLst>
          <pc:docMk/>
          <pc:sldMk cId="3965521118" sldId="1343"/>
        </pc:sldMkLst>
      </pc:sldChg>
      <pc:sldChg chg="del">
        <pc:chgData name="آهات مكتومة" userId="35531ba1d56b027a" providerId="LiveId" clId="{AF800AF6-414A-425B-9057-C77B1676E287}" dt="2021-03-24T16:09:39.019" v="4798" actId="47"/>
        <pc:sldMkLst>
          <pc:docMk/>
          <pc:sldMk cId="678144508" sldId="1344"/>
        </pc:sldMkLst>
      </pc:sldChg>
      <pc:sldChg chg="add del">
        <pc:chgData name="آهات مكتومة" userId="35531ba1d56b027a" providerId="LiveId" clId="{AF800AF6-414A-425B-9057-C77B1676E287}" dt="2021-03-24T16:10:16.395" v="4807" actId="47"/>
        <pc:sldMkLst>
          <pc:docMk/>
          <pc:sldMk cId="737815218" sldId="1345"/>
        </pc:sldMkLst>
      </pc:sldChg>
      <pc:sldChg chg="delSp del mod delAnim modAnim">
        <pc:chgData name="آهات مكتومة" userId="35531ba1d56b027a" providerId="LiveId" clId="{AF800AF6-414A-425B-9057-C77B1676E287}" dt="2021-03-24T16:23:46.936" v="4957" actId="47"/>
        <pc:sldMkLst>
          <pc:docMk/>
          <pc:sldMk cId="3245195959" sldId="1346"/>
        </pc:sldMkLst>
        <pc:picChg chg="del">
          <ac:chgData name="آهات مكتومة" userId="35531ba1d56b027a" providerId="LiveId" clId="{AF800AF6-414A-425B-9057-C77B1676E287}" dt="2021-03-24T16:10:21.731" v="4808" actId="478"/>
          <ac:picMkLst>
            <pc:docMk/>
            <pc:sldMk cId="3245195959" sldId="1346"/>
            <ac:picMk id="5" creationId="{8AF1F90F-9B8F-400B-B88D-7A71638E1EC0}"/>
          </ac:picMkLst>
        </pc:picChg>
        <pc:picChg chg="del">
          <ac:chgData name="آهات مكتومة" userId="35531ba1d56b027a" providerId="LiveId" clId="{AF800AF6-414A-425B-9057-C77B1676E287}" dt="2021-03-24T16:10:23.145" v="4809" actId="478"/>
          <ac:picMkLst>
            <pc:docMk/>
            <pc:sldMk cId="3245195959" sldId="1346"/>
            <ac:picMk id="6" creationId="{C8CECC68-1DA3-43D0-9DA0-44F24EF4D76C}"/>
          </ac:picMkLst>
        </pc:picChg>
      </pc:sldChg>
      <pc:sldChg chg="del">
        <pc:chgData name="آهات مكتومة" userId="35531ba1d56b027a" providerId="LiveId" clId="{AF800AF6-414A-425B-9057-C77B1676E287}" dt="2021-03-24T16:33:54.737" v="5022" actId="47"/>
        <pc:sldMkLst>
          <pc:docMk/>
          <pc:sldMk cId="3506341350" sldId="1347"/>
        </pc:sldMkLst>
      </pc:sldChg>
      <pc:sldChg chg="addSp delSp modSp add mod ord delAnim modAnim">
        <pc:chgData name="آهات مكتومة" userId="35531ba1d56b027a" providerId="LiveId" clId="{AF800AF6-414A-425B-9057-C77B1676E287}" dt="2021-03-24T13:24:12.275" v="1112" actId="20577"/>
        <pc:sldMkLst>
          <pc:docMk/>
          <pc:sldMk cId="3432769501" sldId="1348"/>
        </pc:sldMkLst>
        <pc:spChg chg="add mod">
          <ac:chgData name="آهات مكتومة" userId="35531ba1d56b027a" providerId="LiveId" clId="{AF800AF6-414A-425B-9057-C77B1676E287}" dt="2021-03-24T13:23:59.713" v="1107" actId="20577"/>
          <ac:spMkLst>
            <pc:docMk/>
            <pc:sldMk cId="3432769501" sldId="1348"/>
            <ac:spMk id="6" creationId="{C20B9E4C-1530-4893-A3DE-254CB71EB334}"/>
          </ac:spMkLst>
        </pc:spChg>
        <pc:spChg chg="add mod">
          <ac:chgData name="آهات مكتومة" userId="35531ba1d56b027a" providerId="LiveId" clId="{AF800AF6-414A-425B-9057-C77B1676E287}" dt="2021-03-24T13:24:04.311" v="1108" actId="20577"/>
          <ac:spMkLst>
            <pc:docMk/>
            <pc:sldMk cId="3432769501" sldId="1348"/>
            <ac:spMk id="7" creationId="{BAF11608-6911-4552-99D9-D4997CBE9A87}"/>
          </ac:spMkLst>
        </pc:spChg>
        <pc:spChg chg="add mod">
          <ac:chgData name="آهات مكتومة" userId="35531ba1d56b027a" providerId="LiveId" clId="{AF800AF6-414A-425B-9057-C77B1676E287}" dt="2021-03-24T13:24:06.268" v="1109" actId="20577"/>
          <ac:spMkLst>
            <pc:docMk/>
            <pc:sldMk cId="3432769501" sldId="1348"/>
            <ac:spMk id="9" creationId="{F7610E59-ACFF-4060-964F-B8CE814694F1}"/>
          </ac:spMkLst>
        </pc:spChg>
        <pc:spChg chg="add mod">
          <ac:chgData name="آهات مكتومة" userId="35531ba1d56b027a" providerId="LiveId" clId="{AF800AF6-414A-425B-9057-C77B1676E287}" dt="2021-03-24T13:24:08.171" v="1110" actId="20577"/>
          <ac:spMkLst>
            <pc:docMk/>
            <pc:sldMk cId="3432769501" sldId="1348"/>
            <ac:spMk id="11" creationId="{5B10A4DD-EEE1-4E7E-B0EE-185A95B491D0}"/>
          </ac:spMkLst>
        </pc:spChg>
        <pc:spChg chg="add mod">
          <ac:chgData name="آهات مكتومة" userId="35531ba1d56b027a" providerId="LiveId" clId="{AF800AF6-414A-425B-9057-C77B1676E287}" dt="2021-03-24T13:24:12.275" v="1112" actId="20577"/>
          <ac:spMkLst>
            <pc:docMk/>
            <pc:sldMk cId="3432769501" sldId="1348"/>
            <ac:spMk id="14" creationId="{24BBBB9E-9A1B-43FA-9F34-CFFA032B0F81}"/>
          </ac:spMkLst>
        </pc:spChg>
        <pc:spChg chg="add mod">
          <ac:chgData name="آهات مكتومة" userId="35531ba1d56b027a" providerId="LiveId" clId="{AF800AF6-414A-425B-9057-C77B1676E287}" dt="2021-03-24T13:24:09.856" v="1111" actId="20577"/>
          <ac:spMkLst>
            <pc:docMk/>
            <pc:sldMk cId="3432769501" sldId="1348"/>
            <ac:spMk id="15" creationId="{182668E2-AC07-4A0B-BD0D-7436EEC35AEC}"/>
          </ac:spMkLst>
        </pc:spChg>
        <pc:picChg chg="add del mod">
          <ac:chgData name="آهات مكتومة" userId="35531ba1d56b027a" providerId="LiveId" clId="{AF800AF6-414A-425B-9057-C77B1676E287}" dt="2021-03-24T13:15:28.578" v="988" actId="21"/>
          <ac:picMkLst>
            <pc:docMk/>
            <pc:sldMk cId="3432769501" sldId="1348"/>
            <ac:picMk id="5" creationId="{7BBE1FD3-AD72-46FD-A1FF-A2FEC87EA0B9}"/>
          </ac:picMkLst>
        </pc:picChg>
        <pc:picChg chg="add mod">
          <ac:chgData name="آهات مكتومة" userId="35531ba1d56b027a" providerId="LiveId" clId="{AF800AF6-414A-425B-9057-C77B1676E287}" dt="2021-03-24T13:16:52.131" v="1048" actId="207"/>
          <ac:picMkLst>
            <pc:docMk/>
            <pc:sldMk cId="3432769501" sldId="1348"/>
            <ac:picMk id="8" creationId="{8F936EA3-781B-4EB2-8ACC-0E3D42759FAD}"/>
          </ac:picMkLst>
        </pc:picChg>
        <pc:picChg chg="add mod">
          <ac:chgData name="آهات مكتومة" userId="35531ba1d56b027a" providerId="LiveId" clId="{AF800AF6-414A-425B-9057-C77B1676E287}" dt="2021-03-24T13:16:52.131" v="1048" actId="207"/>
          <ac:picMkLst>
            <pc:docMk/>
            <pc:sldMk cId="3432769501" sldId="1348"/>
            <ac:picMk id="10" creationId="{C9F6410F-84ED-4CC1-A822-5F5D2212CDE0}"/>
          </ac:picMkLst>
        </pc:picChg>
        <pc:picChg chg="add mod">
          <ac:chgData name="آهات مكتومة" userId="35531ba1d56b027a" providerId="LiveId" clId="{AF800AF6-414A-425B-9057-C77B1676E287}" dt="2021-03-24T13:16:52.131" v="1048" actId="207"/>
          <ac:picMkLst>
            <pc:docMk/>
            <pc:sldMk cId="3432769501" sldId="1348"/>
            <ac:picMk id="12" creationId="{01031092-B0DB-4FD3-B069-8C74D03A539D}"/>
          </ac:picMkLst>
        </pc:picChg>
        <pc:picChg chg="add mod">
          <ac:chgData name="آهات مكتومة" userId="35531ba1d56b027a" providerId="LiveId" clId="{AF800AF6-414A-425B-9057-C77B1676E287}" dt="2021-03-24T13:16:12.743" v="1044" actId="1036"/>
          <ac:picMkLst>
            <pc:docMk/>
            <pc:sldMk cId="3432769501" sldId="1348"/>
            <ac:picMk id="13" creationId="{94D061D1-3214-4BF5-B473-51B0182F1066}"/>
          </ac:picMkLst>
        </pc:picChg>
        <pc:picChg chg="add mod">
          <ac:chgData name="آهات مكتومة" userId="35531ba1d56b027a" providerId="LiveId" clId="{AF800AF6-414A-425B-9057-C77B1676E287}" dt="2021-03-24T13:16:12.743" v="1044" actId="1036"/>
          <ac:picMkLst>
            <pc:docMk/>
            <pc:sldMk cId="3432769501" sldId="1348"/>
            <ac:picMk id="16" creationId="{9D2671BF-C3F1-4162-B544-911B156A9D55}"/>
          </ac:picMkLst>
        </pc:picChg>
        <pc:picChg chg="mod">
          <ac:chgData name="آهات مكتومة" userId="35531ba1d56b027a" providerId="LiveId" clId="{AF800AF6-414A-425B-9057-C77B1676E287}" dt="2021-03-24T13:22:26.149" v="1067" actId="1076"/>
          <ac:picMkLst>
            <pc:docMk/>
            <pc:sldMk cId="3432769501" sldId="1348"/>
            <ac:picMk id="102" creationId="{00000000-0000-0000-0000-000000000000}"/>
          </ac:picMkLst>
        </pc:picChg>
      </pc:sldChg>
      <pc:sldChg chg="addSp delSp modSp add mod delAnim modAnim">
        <pc:chgData name="آهات مكتومة" userId="35531ba1d56b027a" providerId="LiveId" clId="{AF800AF6-414A-425B-9057-C77B1676E287}" dt="2021-03-24T13:47:01.517" v="1582" actId="1076"/>
        <pc:sldMkLst>
          <pc:docMk/>
          <pc:sldMk cId="620065734" sldId="1349"/>
        </pc:sldMkLst>
        <pc:spChg chg="add mod">
          <ac:chgData name="آهات مكتومة" userId="35531ba1d56b027a" providerId="LiveId" clId="{AF800AF6-414A-425B-9057-C77B1676E287}" dt="2021-03-24T13:45:06.459" v="1529" actId="1037"/>
          <ac:spMkLst>
            <pc:docMk/>
            <pc:sldMk cId="620065734" sldId="1349"/>
            <ac:spMk id="10" creationId="{7E9ECBB4-B209-4EE1-81F8-ED9ABEC2F9CC}"/>
          </ac:spMkLst>
        </pc:spChg>
        <pc:spChg chg="add mod">
          <ac:chgData name="آهات مكتومة" userId="35531ba1d56b027a" providerId="LiveId" clId="{AF800AF6-414A-425B-9057-C77B1676E287}" dt="2021-03-24T13:46:25.070" v="1564" actId="1035"/>
          <ac:spMkLst>
            <pc:docMk/>
            <pc:sldMk cId="620065734" sldId="1349"/>
            <ac:spMk id="11" creationId="{3BB1894A-1006-4B7A-9E7E-F1C1ACB797E8}"/>
          </ac:spMkLst>
        </pc:spChg>
        <pc:spChg chg="add mod">
          <ac:chgData name="آهات مكتومة" userId="35531ba1d56b027a" providerId="LiveId" clId="{AF800AF6-414A-425B-9057-C77B1676E287}" dt="2021-03-24T13:46:52.703" v="1581" actId="1036"/>
          <ac:spMkLst>
            <pc:docMk/>
            <pc:sldMk cId="620065734" sldId="1349"/>
            <ac:spMk id="12" creationId="{CB2F9ACB-0A40-435B-AA3F-F2518F910764}"/>
          </ac:spMkLst>
        </pc:spChg>
        <pc:spChg chg="add mod">
          <ac:chgData name="آهات مكتومة" userId="35531ba1d56b027a" providerId="LiveId" clId="{AF800AF6-414A-425B-9057-C77B1676E287}" dt="2021-03-24T13:46:20.475" v="1556" actId="1035"/>
          <ac:spMkLst>
            <pc:docMk/>
            <pc:sldMk cId="620065734" sldId="1349"/>
            <ac:spMk id="13" creationId="{B8B3A068-91A6-4932-A7A2-F270BC87132E}"/>
          </ac:spMkLst>
        </pc:spChg>
        <pc:spChg chg="add mod">
          <ac:chgData name="آهات مكتومة" userId="35531ba1d56b027a" providerId="LiveId" clId="{AF800AF6-414A-425B-9057-C77B1676E287}" dt="2021-03-24T13:47:01.517" v="1582" actId="1076"/>
          <ac:spMkLst>
            <pc:docMk/>
            <pc:sldMk cId="620065734" sldId="1349"/>
            <ac:spMk id="14" creationId="{DC072F8A-BD12-49C0-BE8B-8BE1E6F0275A}"/>
          </ac:spMkLst>
        </pc:spChg>
        <pc:spChg chg="add mod">
          <ac:chgData name="آهات مكتومة" userId="35531ba1d56b027a" providerId="LiveId" clId="{AF800AF6-414A-425B-9057-C77B1676E287}" dt="2021-03-24T13:46:46.645" v="1576" actId="1076"/>
          <ac:spMkLst>
            <pc:docMk/>
            <pc:sldMk cId="620065734" sldId="1349"/>
            <ac:spMk id="17" creationId="{3DF476A9-0DD6-4A8B-865C-D3DC162F1626}"/>
          </ac:spMkLst>
        </pc:spChg>
        <pc:picChg chg="add mod">
          <ac:chgData name="آهات مكتومة" userId="35531ba1d56b027a" providerId="LiveId" clId="{AF800AF6-414A-425B-9057-C77B1676E287}" dt="2021-03-24T13:44:06.406" v="1486" actId="14100"/>
          <ac:picMkLst>
            <pc:docMk/>
            <pc:sldMk cId="620065734" sldId="1349"/>
            <ac:picMk id="3" creationId="{A7DE5430-AA12-4F82-9CA2-E4FE51B80D35}"/>
          </ac:picMkLst>
        </pc:picChg>
        <pc:picChg chg="add mod">
          <ac:chgData name="آهات مكتومة" userId="35531ba1d56b027a" providerId="LiveId" clId="{AF800AF6-414A-425B-9057-C77B1676E287}" dt="2021-03-24T13:44:20.228" v="1503" actId="14100"/>
          <ac:picMkLst>
            <pc:docMk/>
            <pc:sldMk cId="620065734" sldId="1349"/>
            <ac:picMk id="5" creationId="{5A0852A6-DAF2-4FD6-B5C9-7F211474E187}"/>
          </ac:picMkLst>
        </pc:picChg>
        <pc:picChg chg="add del mod">
          <ac:chgData name="آهات مكتومة" userId="35531ba1d56b027a" providerId="LiveId" clId="{AF800AF6-414A-425B-9057-C77B1676E287}" dt="2021-03-24T13:40:08.746" v="1351" actId="478"/>
          <ac:picMkLst>
            <pc:docMk/>
            <pc:sldMk cId="620065734" sldId="1349"/>
            <ac:picMk id="7" creationId="{D0F13E1A-F05C-48F1-9FA1-4DA97F9EB9AC}"/>
          </ac:picMkLst>
        </pc:picChg>
        <pc:picChg chg="add mod">
          <ac:chgData name="آهات مكتومة" userId="35531ba1d56b027a" providerId="LiveId" clId="{AF800AF6-414A-425B-9057-C77B1676E287}" dt="2021-03-24T13:44:39.817" v="1508" actId="1582"/>
          <ac:picMkLst>
            <pc:docMk/>
            <pc:sldMk cId="620065734" sldId="1349"/>
            <ac:picMk id="8" creationId="{18FA9A21-1594-4577-B985-0A75319DC256}"/>
          </ac:picMkLst>
        </pc:picChg>
      </pc:sldChg>
      <pc:sldChg chg="addSp delSp modSp add mod delAnim modAnim">
        <pc:chgData name="آهات مكتومة" userId="35531ba1d56b027a" providerId="LiveId" clId="{AF800AF6-414A-425B-9057-C77B1676E287}" dt="2021-03-24T12:31:53.028" v="480"/>
        <pc:sldMkLst>
          <pc:docMk/>
          <pc:sldMk cId="3256910706" sldId="1350"/>
        </pc:sldMkLst>
        <pc:spChg chg="mod">
          <ac:chgData name="آهات مكتومة" userId="35531ba1d56b027a" providerId="LiveId" clId="{AF800AF6-414A-425B-9057-C77B1676E287}" dt="2021-03-24T11:55:48.848" v="328" actId="1035"/>
          <ac:spMkLst>
            <pc:docMk/>
            <pc:sldMk cId="3256910706" sldId="1350"/>
            <ac:spMk id="10" creationId="{9B077209-34FC-4112-BE0C-500FE210872A}"/>
          </ac:spMkLst>
        </pc:spChg>
        <pc:spChg chg="add mod">
          <ac:chgData name="آهات مكتومة" userId="35531ba1d56b027a" providerId="LiveId" clId="{AF800AF6-414A-425B-9057-C77B1676E287}" dt="2021-03-24T11:57:34.149" v="465" actId="207"/>
          <ac:spMkLst>
            <pc:docMk/>
            <pc:sldMk cId="3256910706" sldId="1350"/>
            <ac:spMk id="14" creationId="{CCDA4750-7F4F-4CB7-B74D-335BB389DEC5}"/>
          </ac:spMkLst>
        </pc:spChg>
        <pc:spChg chg="add mod">
          <ac:chgData name="آهات مكتومة" userId="35531ba1d56b027a" providerId="LiveId" clId="{AF800AF6-414A-425B-9057-C77B1676E287}" dt="2021-03-24T11:57:59.975" v="467" actId="17032"/>
          <ac:spMkLst>
            <pc:docMk/>
            <pc:sldMk cId="3256910706" sldId="1350"/>
            <ac:spMk id="15" creationId="{1A7A7339-E4F4-4899-BCDB-76294CFC25AF}"/>
          </ac:spMkLst>
        </pc:spChg>
        <pc:spChg chg="del">
          <ac:chgData name="آهات مكتومة" userId="35531ba1d56b027a" providerId="LiveId" clId="{AF800AF6-414A-425B-9057-C77B1676E287}" dt="2021-03-24T11:47:58.256" v="244" actId="478"/>
          <ac:spMkLst>
            <pc:docMk/>
            <pc:sldMk cId="3256910706" sldId="1350"/>
            <ac:spMk id="17" creationId="{64496365-F0BE-4A43-A10A-053CB26C58ED}"/>
          </ac:spMkLst>
        </pc:spChg>
        <pc:spChg chg="del">
          <ac:chgData name="آهات مكتومة" userId="35531ba1d56b027a" providerId="LiveId" clId="{AF800AF6-414A-425B-9057-C77B1676E287}" dt="2021-03-24T11:48:00.638" v="245" actId="478"/>
          <ac:spMkLst>
            <pc:docMk/>
            <pc:sldMk cId="3256910706" sldId="1350"/>
            <ac:spMk id="18" creationId="{865E67EC-D9A6-4976-AAE2-D508AB0A6A94}"/>
          </ac:spMkLst>
        </pc:spChg>
        <pc:picChg chg="mod">
          <ac:chgData name="آهات مكتومة" userId="35531ba1d56b027a" providerId="LiveId" clId="{AF800AF6-414A-425B-9057-C77B1676E287}" dt="2021-03-24T11:56:07.182" v="338" actId="1076"/>
          <ac:picMkLst>
            <pc:docMk/>
            <pc:sldMk cId="3256910706" sldId="1350"/>
            <ac:picMk id="1026" creationId="{D3DA109D-6430-4A40-8107-004E6B79C0A7}"/>
          </ac:picMkLst>
        </pc:picChg>
        <pc:picChg chg="add del mod">
          <ac:chgData name="آهات مكتومة" userId="35531ba1d56b027a" providerId="LiveId" clId="{AF800AF6-414A-425B-9057-C77B1676E287}" dt="2021-03-24T11:52:12.412" v="269" actId="478"/>
          <ac:picMkLst>
            <pc:docMk/>
            <pc:sldMk cId="3256910706" sldId="1350"/>
            <ac:picMk id="2050" creationId="{7D08D2DD-4BE1-4BD4-B682-4371C3CAEFFF}"/>
          </ac:picMkLst>
        </pc:picChg>
        <pc:picChg chg="add mod">
          <ac:chgData name="آهات مكتومة" userId="35531ba1d56b027a" providerId="LiveId" clId="{AF800AF6-414A-425B-9057-C77B1676E287}" dt="2021-03-24T11:53:27.752" v="295" actId="14100"/>
          <ac:picMkLst>
            <pc:docMk/>
            <pc:sldMk cId="3256910706" sldId="1350"/>
            <ac:picMk id="2052" creationId="{B590DF9B-445E-4C99-A3CF-4AC2108D1B97}"/>
          </ac:picMkLst>
        </pc:picChg>
        <pc:picChg chg="add del mod">
          <ac:chgData name="آهات مكتومة" userId="35531ba1d56b027a" providerId="LiveId" clId="{AF800AF6-414A-425B-9057-C77B1676E287}" dt="2021-03-24T12:30:19.003" v="471" actId="478"/>
          <ac:picMkLst>
            <pc:docMk/>
            <pc:sldMk cId="3256910706" sldId="1350"/>
            <ac:picMk id="2054" creationId="{05318EF6-F847-4E35-B0AC-C27518BC12C3}"/>
          </ac:picMkLst>
        </pc:picChg>
        <pc:picChg chg="add mod">
          <ac:chgData name="آهات مكتومة" userId="35531ba1d56b027a" providerId="LiveId" clId="{AF800AF6-414A-425B-9057-C77B1676E287}" dt="2021-03-24T12:30:55.759" v="476" actId="14861"/>
          <ac:picMkLst>
            <pc:docMk/>
            <pc:sldMk cId="3256910706" sldId="1350"/>
            <ac:picMk id="2056" creationId="{4FAF47B1-8F4D-466B-8BD6-B1D8D3A8F767}"/>
          </ac:picMkLst>
        </pc:picChg>
      </pc:sldChg>
      <pc:sldChg chg="addSp delSp modSp add mod delAnim modAnim">
        <pc:chgData name="آهات مكتومة" userId="35531ba1d56b027a" providerId="LiveId" clId="{AF800AF6-414A-425B-9057-C77B1676E287}" dt="2021-03-24T15:51:06.901" v="4569" actId="14100"/>
        <pc:sldMkLst>
          <pc:docMk/>
          <pc:sldMk cId="2189940949" sldId="1351"/>
        </pc:sldMkLst>
        <pc:spChg chg="add mod">
          <ac:chgData name="آهات مكتومة" userId="35531ba1d56b027a" providerId="LiveId" clId="{AF800AF6-414A-425B-9057-C77B1676E287}" dt="2021-03-24T14:11:07.791" v="1971" actId="1036"/>
          <ac:spMkLst>
            <pc:docMk/>
            <pc:sldMk cId="2189940949" sldId="1351"/>
            <ac:spMk id="11" creationId="{75BA3D59-69CE-47C9-9F5B-C26A6C4DD269}"/>
          </ac:spMkLst>
        </pc:spChg>
        <pc:spChg chg="add mod">
          <ac:chgData name="آهات مكتومة" userId="35531ba1d56b027a" providerId="LiveId" clId="{AF800AF6-414A-425B-9057-C77B1676E287}" dt="2021-03-24T14:11:07.791" v="1971" actId="1036"/>
          <ac:spMkLst>
            <pc:docMk/>
            <pc:sldMk cId="2189940949" sldId="1351"/>
            <ac:spMk id="12" creationId="{51F82B62-47F8-46DC-BCAB-5661DF5EBCD5}"/>
          </ac:spMkLst>
        </pc:spChg>
        <pc:spChg chg="add mod">
          <ac:chgData name="آهات مكتومة" userId="35531ba1d56b027a" providerId="LiveId" clId="{AF800AF6-414A-425B-9057-C77B1676E287}" dt="2021-03-24T15:44:53.806" v="4380" actId="1035"/>
          <ac:spMkLst>
            <pc:docMk/>
            <pc:sldMk cId="2189940949" sldId="1351"/>
            <ac:spMk id="13" creationId="{5E7BA54F-CD29-4992-B28E-DD1B70BADDD8}"/>
          </ac:spMkLst>
        </pc:spChg>
        <pc:spChg chg="add mod">
          <ac:chgData name="آهات مكتومة" userId="35531ba1d56b027a" providerId="LiveId" clId="{AF800AF6-414A-425B-9057-C77B1676E287}" dt="2021-03-24T15:45:01.515" v="4384" actId="1035"/>
          <ac:spMkLst>
            <pc:docMk/>
            <pc:sldMk cId="2189940949" sldId="1351"/>
            <ac:spMk id="14" creationId="{ED732CF8-1D84-4EED-AE3D-DAF5D0104D48}"/>
          </ac:spMkLst>
        </pc:spChg>
        <pc:spChg chg="add mod">
          <ac:chgData name="آهات مكتومة" userId="35531ba1d56b027a" providerId="LiveId" clId="{AF800AF6-414A-425B-9057-C77B1676E287}" dt="2021-03-24T15:45:07.982" v="4392" actId="1035"/>
          <ac:spMkLst>
            <pc:docMk/>
            <pc:sldMk cId="2189940949" sldId="1351"/>
            <ac:spMk id="18" creationId="{53F7175A-58D8-41DA-9EAE-9120E3D5CAE6}"/>
          </ac:spMkLst>
        </pc:spChg>
        <pc:spChg chg="add mod">
          <ac:chgData name="آهات مكتومة" userId="35531ba1d56b027a" providerId="LiveId" clId="{AF800AF6-414A-425B-9057-C77B1676E287}" dt="2021-03-24T15:45:07.982" v="4392" actId="1035"/>
          <ac:spMkLst>
            <pc:docMk/>
            <pc:sldMk cId="2189940949" sldId="1351"/>
            <ac:spMk id="19" creationId="{2F1E93D8-AFAF-4FEE-8355-CD21B9F30BF9}"/>
          </ac:spMkLst>
        </pc:spChg>
        <pc:spChg chg="add mod">
          <ac:chgData name="آهات مكتومة" userId="35531ba1d56b027a" providerId="LiveId" clId="{AF800AF6-414A-425B-9057-C77B1676E287}" dt="2021-03-24T15:45:13.554" v="4401" actId="1035"/>
          <ac:spMkLst>
            <pc:docMk/>
            <pc:sldMk cId="2189940949" sldId="1351"/>
            <ac:spMk id="20" creationId="{389C9CCD-1366-44B3-87DB-1B7961211681}"/>
          </ac:spMkLst>
        </pc:spChg>
        <pc:spChg chg="add del">
          <ac:chgData name="آهات مكتومة" userId="35531ba1d56b027a" providerId="LiveId" clId="{AF800AF6-414A-425B-9057-C77B1676E287}" dt="2021-03-24T14:19:28.431" v="2108" actId="22"/>
          <ac:spMkLst>
            <pc:docMk/>
            <pc:sldMk cId="2189940949" sldId="1351"/>
            <ac:spMk id="24" creationId="{4831B31A-8FA0-474C-8347-4751478C0709}"/>
          </ac:spMkLst>
        </pc:spChg>
        <pc:spChg chg="add mod">
          <ac:chgData name="آهات مكتومة" userId="35531ba1d56b027a" providerId="LiveId" clId="{AF800AF6-414A-425B-9057-C77B1676E287}" dt="2021-03-24T15:51:06.901" v="4569" actId="14100"/>
          <ac:spMkLst>
            <pc:docMk/>
            <pc:sldMk cId="2189940949" sldId="1351"/>
            <ac:spMk id="26" creationId="{FD00E6E6-515F-4524-9D56-1A6602464ED0}"/>
          </ac:spMkLst>
        </pc:spChg>
        <pc:spChg chg="add mod">
          <ac:chgData name="آهات مكتومة" userId="35531ba1d56b027a" providerId="LiveId" clId="{AF800AF6-414A-425B-9057-C77B1676E287}" dt="2021-03-24T15:44:14.053" v="4355" actId="14100"/>
          <ac:spMkLst>
            <pc:docMk/>
            <pc:sldMk cId="2189940949" sldId="1351"/>
            <ac:spMk id="27" creationId="{9CBB0137-7692-4F14-9308-EEEF653B2720}"/>
          </ac:spMkLst>
        </pc:spChg>
        <pc:picChg chg="add mod modCrop">
          <ac:chgData name="آهات مكتومة" userId="35531ba1d56b027a" providerId="LiveId" clId="{AF800AF6-414A-425B-9057-C77B1676E287}" dt="2021-03-24T14:05:35.004" v="1732" actId="14100"/>
          <ac:picMkLst>
            <pc:docMk/>
            <pc:sldMk cId="2189940949" sldId="1351"/>
            <ac:picMk id="3" creationId="{F0F0BB07-1059-41BE-82C0-FE05E42EE4F0}"/>
          </ac:picMkLst>
        </pc:picChg>
        <pc:picChg chg="add del mod">
          <ac:chgData name="آهات مكتومة" userId="35531ba1d56b027a" providerId="LiveId" clId="{AF800AF6-414A-425B-9057-C77B1676E287}" dt="2021-03-24T13:48:17.595" v="1584" actId="478"/>
          <ac:picMkLst>
            <pc:docMk/>
            <pc:sldMk cId="2189940949" sldId="1351"/>
            <ac:picMk id="5" creationId="{FCEAAAC8-58E7-469F-A0D3-20BB81ADAD34}"/>
          </ac:picMkLst>
        </pc:picChg>
        <pc:picChg chg="add mod">
          <ac:chgData name="آهات مكتومة" userId="35531ba1d56b027a" providerId="LiveId" clId="{AF800AF6-414A-425B-9057-C77B1676E287}" dt="2021-03-24T14:11:12.781" v="1972" actId="14100"/>
          <ac:picMkLst>
            <pc:docMk/>
            <pc:sldMk cId="2189940949" sldId="1351"/>
            <ac:picMk id="8" creationId="{49B133C3-6A0E-4B47-8336-5714F6628F80}"/>
          </ac:picMkLst>
        </pc:picChg>
        <pc:picChg chg="add mod">
          <ac:chgData name="آهات مكتومة" userId="35531ba1d56b027a" providerId="LiveId" clId="{AF800AF6-414A-425B-9057-C77B1676E287}" dt="2021-03-24T14:11:14.826" v="1974" actId="1036"/>
          <ac:picMkLst>
            <pc:docMk/>
            <pc:sldMk cId="2189940949" sldId="1351"/>
            <ac:picMk id="9" creationId="{293BEE60-A184-40A3-A3C5-EC5488BBFC78}"/>
          </ac:picMkLst>
        </pc:picChg>
        <pc:picChg chg="add mod modCrop">
          <ac:chgData name="آهات مكتومة" userId="35531ba1d56b027a" providerId="LiveId" clId="{AF800AF6-414A-425B-9057-C77B1676E287}" dt="2021-03-24T14:07:26.825" v="1813" actId="14100"/>
          <ac:picMkLst>
            <pc:docMk/>
            <pc:sldMk cId="2189940949" sldId="1351"/>
            <ac:picMk id="10" creationId="{AF288BDF-F0FA-46B0-AAA5-496A2E82A400}"/>
          </ac:picMkLst>
        </pc:picChg>
        <pc:picChg chg="add mod ord modCrop">
          <ac:chgData name="آهات مكتومة" userId="35531ba1d56b027a" providerId="LiveId" clId="{AF800AF6-414A-425B-9057-C77B1676E287}" dt="2021-03-24T15:44:05.146" v="4341" actId="1076"/>
          <ac:picMkLst>
            <pc:docMk/>
            <pc:sldMk cId="2189940949" sldId="1351"/>
            <ac:picMk id="15" creationId="{248C9F53-AD94-44EA-9F67-0FC7B4FEDA0D}"/>
          </ac:picMkLst>
        </pc:picChg>
        <pc:cxnChg chg="add mod">
          <ac:chgData name="آهات مكتومة" userId="35531ba1d56b027a" providerId="LiveId" clId="{AF800AF6-414A-425B-9057-C77B1676E287}" dt="2021-03-24T14:12:45.298" v="1996" actId="14100"/>
          <ac:cxnSpMkLst>
            <pc:docMk/>
            <pc:sldMk cId="2189940949" sldId="1351"/>
            <ac:cxnSpMk id="16" creationId="{C9A44FBB-AF9C-4E77-A064-53176E5F8D47}"/>
          </ac:cxnSpMkLst>
        </pc:cxnChg>
        <pc:cxnChg chg="add mod">
          <ac:chgData name="آهات مكتومة" userId="35531ba1d56b027a" providerId="LiveId" clId="{AF800AF6-414A-425B-9057-C77B1676E287}" dt="2021-03-24T14:12:58.991" v="2020" actId="14100"/>
          <ac:cxnSpMkLst>
            <pc:docMk/>
            <pc:sldMk cId="2189940949" sldId="1351"/>
            <ac:cxnSpMk id="17" creationId="{061DA10F-A629-46FF-929D-7A83BDDEF3E7}"/>
          </ac:cxnSpMkLst>
        </pc:cxnChg>
        <pc:cxnChg chg="add mod">
          <ac:chgData name="آهات مكتومة" userId="35531ba1d56b027a" providerId="LiveId" clId="{AF800AF6-414A-425B-9057-C77B1676E287}" dt="2021-03-24T14:19:21.727" v="2105" actId="14861"/>
          <ac:cxnSpMkLst>
            <pc:docMk/>
            <pc:sldMk cId="2189940949" sldId="1351"/>
            <ac:cxnSpMk id="21" creationId="{47A580C4-303B-436E-A322-06DC54EB8578}"/>
          </ac:cxnSpMkLst>
        </pc:cxnChg>
        <pc:cxnChg chg="add del mod">
          <ac:chgData name="آهات مكتومة" userId="35531ba1d56b027a" providerId="LiveId" clId="{AF800AF6-414A-425B-9057-C77B1676E287}" dt="2021-03-24T14:19:24.767" v="2106" actId="478"/>
          <ac:cxnSpMkLst>
            <pc:docMk/>
            <pc:sldMk cId="2189940949" sldId="1351"/>
            <ac:cxnSpMk id="22" creationId="{593E5273-4FB6-4651-9CD1-31ADBC1F8D28}"/>
          </ac:cxnSpMkLst>
        </pc:cxnChg>
        <pc:cxnChg chg="add mod">
          <ac:chgData name="آهات مكتومة" userId="35531ba1d56b027a" providerId="LiveId" clId="{AF800AF6-414A-425B-9057-C77B1676E287}" dt="2021-03-24T14:19:44.017" v="2163" actId="14100"/>
          <ac:cxnSpMkLst>
            <pc:docMk/>
            <pc:sldMk cId="2189940949" sldId="1351"/>
            <ac:cxnSpMk id="25" creationId="{63AB599C-E995-4FE7-91CF-32F17B62ED25}"/>
          </ac:cxnSpMkLst>
        </pc:cxnChg>
      </pc:sldChg>
      <pc:sldChg chg="add del">
        <pc:chgData name="آهات مكتومة" userId="35531ba1d56b027a" providerId="LiveId" clId="{AF800AF6-414A-425B-9057-C77B1676E287}" dt="2021-03-24T13:15:13.222" v="986"/>
        <pc:sldMkLst>
          <pc:docMk/>
          <pc:sldMk cId="2779930792" sldId="1351"/>
        </pc:sldMkLst>
      </pc:sldChg>
      <pc:sldChg chg="addSp delSp modSp add mod delAnim modAnim">
        <pc:chgData name="آهات مكتومة" userId="35531ba1d56b027a" providerId="LiveId" clId="{AF800AF6-414A-425B-9057-C77B1676E287}" dt="2021-03-24T15:52:58.495" v="4603" actId="207"/>
        <pc:sldMkLst>
          <pc:docMk/>
          <pc:sldMk cId="2938153107" sldId="1352"/>
        </pc:sldMkLst>
        <pc:spChg chg="add mod">
          <ac:chgData name="آهات مكتومة" userId="35531ba1d56b027a" providerId="LiveId" clId="{AF800AF6-414A-425B-9057-C77B1676E287}" dt="2021-03-24T15:48:01.993" v="4508" actId="1038"/>
          <ac:spMkLst>
            <pc:docMk/>
            <pc:sldMk cId="2938153107" sldId="1352"/>
            <ac:spMk id="9" creationId="{5AEDBBD7-51B8-4329-A7CC-71EBA4AB55D1}"/>
          </ac:spMkLst>
        </pc:spChg>
        <pc:spChg chg="add mod">
          <ac:chgData name="آهات مكتومة" userId="35531ba1d56b027a" providerId="LiveId" clId="{AF800AF6-414A-425B-9057-C77B1676E287}" dt="2021-03-24T15:48:01.993" v="4508" actId="1038"/>
          <ac:spMkLst>
            <pc:docMk/>
            <pc:sldMk cId="2938153107" sldId="1352"/>
            <ac:spMk id="10" creationId="{F8959D7D-E257-4899-83B5-264FDDFCF23C}"/>
          </ac:spMkLst>
        </pc:spChg>
        <pc:spChg chg="add mod">
          <ac:chgData name="آهات مكتومة" userId="35531ba1d56b027a" providerId="LiveId" clId="{AF800AF6-414A-425B-9057-C77B1676E287}" dt="2021-03-24T15:48:01.993" v="4508" actId="1038"/>
          <ac:spMkLst>
            <pc:docMk/>
            <pc:sldMk cId="2938153107" sldId="1352"/>
            <ac:spMk id="18" creationId="{33E5C897-123E-4A30-BB50-24623A6F47FE}"/>
          </ac:spMkLst>
        </pc:spChg>
        <pc:spChg chg="add mod">
          <ac:chgData name="آهات مكتومة" userId="35531ba1d56b027a" providerId="LiveId" clId="{AF800AF6-414A-425B-9057-C77B1676E287}" dt="2021-03-24T15:48:07.042" v="4509" actId="404"/>
          <ac:spMkLst>
            <pc:docMk/>
            <pc:sldMk cId="2938153107" sldId="1352"/>
            <ac:spMk id="19" creationId="{CA178168-DDB1-4B03-B92C-BD23CB3FA35D}"/>
          </ac:spMkLst>
        </pc:spChg>
        <pc:spChg chg="add mod">
          <ac:chgData name="آهات مكتومة" userId="35531ba1d56b027a" providerId="LiveId" clId="{AF800AF6-414A-425B-9057-C77B1676E287}" dt="2021-03-24T15:52:08.471" v="4593" actId="1076"/>
          <ac:spMkLst>
            <pc:docMk/>
            <pc:sldMk cId="2938153107" sldId="1352"/>
            <ac:spMk id="20" creationId="{A80BAAB0-655C-497A-9BDC-32A895D56D8F}"/>
          </ac:spMkLst>
        </pc:spChg>
        <pc:spChg chg="add mod">
          <ac:chgData name="آهات مكتومة" userId="35531ba1d56b027a" providerId="LiveId" clId="{AF800AF6-414A-425B-9057-C77B1676E287}" dt="2021-03-24T14:35:53.785" v="2561" actId="207"/>
          <ac:spMkLst>
            <pc:docMk/>
            <pc:sldMk cId="2938153107" sldId="1352"/>
            <ac:spMk id="21" creationId="{9256D1CB-F78D-475E-8EAE-F5947BFF1BA9}"/>
          </ac:spMkLst>
        </pc:spChg>
        <pc:spChg chg="add mod">
          <ac:chgData name="آهات مكتومة" userId="35531ba1d56b027a" providerId="LiveId" clId="{AF800AF6-414A-425B-9057-C77B1676E287}" dt="2021-03-24T14:36:11.704" v="2584" actId="14100"/>
          <ac:spMkLst>
            <pc:docMk/>
            <pc:sldMk cId="2938153107" sldId="1352"/>
            <ac:spMk id="22" creationId="{53E2A2AE-760F-4FFE-BCFC-5174B6B0CB86}"/>
          </ac:spMkLst>
        </pc:spChg>
        <pc:spChg chg="add mod">
          <ac:chgData name="آهات مكتومة" userId="35531ba1d56b027a" providerId="LiveId" clId="{AF800AF6-414A-425B-9057-C77B1676E287}" dt="2021-03-24T15:48:24.452" v="4534" actId="1035"/>
          <ac:spMkLst>
            <pc:docMk/>
            <pc:sldMk cId="2938153107" sldId="1352"/>
            <ac:spMk id="27" creationId="{E81D391E-0E22-4386-9154-2059D213E893}"/>
          </ac:spMkLst>
        </pc:spChg>
        <pc:spChg chg="add del mod">
          <ac:chgData name="آهات مكتومة" userId="35531ba1d56b027a" providerId="LiveId" clId="{AF800AF6-414A-425B-9057-C77B1676E287}" dt="2021-03-24T14:44:41.854" v="2815" actId="478"/>
          <ac:spMkLst>
            <pc:docMk/>
            <pc:sldMk cId="2938153107" sldId="1352"/>
            <ac:spMk id="28" creationId="{5459BFB5-7FD6-42CB-8E06-D90F98F7E3B4}"/>
          </ac:spMkLst>
        </pc:spChg>
        <pc:spChg chg="add mod">
          <ac:chgData name="آهات مكتومة" userId="35531ba1d56b027a" providerId="LiveId" clId="{AF800AF6-414A-425B-9057-C77B1676E287}" dt="2021-03-24T15:52:02.154" v="4592" actId="1076"/>
          <ac:spMkLst>
            <pc:docMk/>
            <pc:sldMk cId="2938153107" sldId="1352"/>
            <ac:spMk id="32" creationId="{7FF20F32-DBA4-4E90-8EB2-BDD3CD73158C}"/>
          </ac:spMkLst>
        </pc:spChg>
        <pc:spChg chg="add mod">
          <ac:chgData name="آهات مكتومة" userId="35531ba1d56b027a" providerId="LiveId" clId="{AF800AF6-414A-425B-9057-C77B1676E287}" dt="2021-03-24T15:52:13.529" v="4594" actId="1076"/>
          <ac:spMkLst>
            <pc:docMk/>
            <pc:sldMk cId="2938153107" sldId="1352"/>
            <ac:spMk id="34" creationId="{BE566B17-BB90-4E22-B4F1-BCA2922865BA}"/>
          </ac:spMkLst>
        </pc:spChg>
        <pc:spChg chg="add mod">
          <ac:chgData name="آهات مكتومة" userId="35531ba1d56b027a" providerId="LiveId" clId="{AF800AF6-414A-425B-9057-C77B1676E287}" dt="2021-03-24T15:50:54.807" v="4567" actId="207"/>
          <ac:spMkLst>
            <pc:docMk/>
            <pc:sldMk cId="2938153107" sldId="1352"/>
            <ac:spMk id="35" creationId="{E2986EA0-E29F-4506-9A4A-07AA5ACF2385}"/>
          </ac:spMkLst>
        </pc:spChg>
        <pc:spChg chg="add mod">
          <ac:chgData name="آهات مكتومة" userId="35531ba1d56b027a" providerId="LiveId" clId="{AF800AF6-414A-425B-9057-C77B1676E287}" dt="2021-03-24T15:50:54.807" v="4567" actId="207"/>
          <ac:spMkLst>
            <pc:docMk/>
            <pc:sldMk cId="2938153107" sldId="1352"/>
            <ac:spMk id="36" creationId="{D700CFA0-F29B-4534-BEA9-C4527F07F3E4}"/>
          </ac:spMkLst>
        </pc:spChg>
        <pc:spChg chg="add mod">
          <ac:chgData name="آهات مكتومة" userId="35531ba1d56b027a" providerId="LiveId" clId="{AF800AF6-414A-425B-9057-C77B1676E287}" dt="2021-03-24T15:52:58.495" v="4603" actId="207"/>
          <ac:spMkLst>
            <pc:docMk/>
            <pc:sldMk cId="2938153107" sldId="1352"/>
            <ac:spMk id="37" creationId="{C293EFD1-3D5E-4A2F-AF90-D170D46A8A2C}"/>
          </ac:spMkLst>
        </pc:spChg>
        <pc:spChg chg="add mod">
          <ac:chgData name="آهات مكتومة" userId="35531ba1d56b027a" providerId="LiveId" clId="{AF800AF6-414A-425B-9057-C77B1676E287}" dt="2021-03-24T15:52:55.167" v="4602" actId="208"/>
          <ac:spMkLst>
            <pc:docMk/>
            <pc:sldMk cId="2938153107" sldId="1352"/>
            <ac:spMk id="38" creationId="{C4F1CE0A-9345-4680-810E-C9AA836E9CA9}"/>
          </ac:spMkLst>
        </pc:spChg>
        <pc:picChg chg="add mod modCrop">
          <ac:chgData name="آهات مكتومة" userId="35531ba1d56b027a" providerId="LiveId" clId="{AF800AF6-414A-425B-9057-C77B1676E287}" dt="2021-03-24T14:23:44.972" v="2203" actId="14100"/>
          <ac:picMkLst>
            <pc:docMk/>
            <pc:sldMk cId="2938153107" sldId="1352"/>
            <ac:picMk id="5" creationId="{E2636CCA-AF7C-40C2-AAE1-B9E2BF933A20}"/>
          </ac:picMkLst>
        </pc:picChg>
        <pc:picChg chg="add mod modCrop">
          <ac:chgData name="آهات مكتومة" userId="35531ba1d56b027a" providerId="LiveId" clId="{AF800AF6-414A-425B-9057-C77B1676E287}" dt="2021-03-24T14:23:51.027" v="2204" actId="14100"/>
          <ac:picMkLst>
            <pc:docMk/>
            <pc:sldMk cId="2938153107" sldId="1352"/>
            <ac:picMk id="6" creationId="{A32B1D0E-E589-4706-869C-82DD21893289}"/>
          </ac:picMkLst>
        </pc:picChg>
        <pc:picChg chg="add mod">
          <ac:chgData name="آهات مكتومة" userId="35531ba1d56b027a" providerId="LiveId" clId="{AF800AF6-414A-425B-9057-C77B1676E287}" dt="2021-03-24T14:56:25.247" v="3311" actId="1037"/>
          <ac:picMkLst>
            <pc:docMk/>
            <pc:sldMk cId="2938153107" sldId="1352"/>
            <ac:picMk id="7" creationId="{081C9897-9720-4215-A204-FEE1D5FF8911}"/>
          </ac:picMkLst>
        </pc:picChg>
        <pc:picChg chg="add mod">
          <ac:chgData name="آهات مكتومة" userId="35531ba1d56b027a" providerId="LiveId" clId="{AF800AF6-414A-425B-9057-C77B1676E287}" dt="2021-03-24T14:56:25.247" v="3311" actId="1037"/>
          <ac:picMkLst>
            <pc:docMk/>
            <pc:sldMk cId="2938153107" sldId="1352"/>
            <ac:picMk id="8" creationId="{93866862-62A0-4796-99A7-399D8024B280}"/>
          </ac:picMkLst>
        </pc:picChg>
        <pc:picChg chg="add mod">
          <ac:chgData name="آهات مكتومة" userId="35531ba1d56b027a" providerId="LiveId" clId="{AF800AF6-414A-425B-9057-C77B1676E287}" dt="2021-03-24T14:55:41.162" v="3295" actId="1037"/>
          <ac:picMkLst>
            <pc:docMk/>
            <pc:sldMk cId="2938153107" sldId="1352"/>
            <ac:picMk id="33" creationId="{AB360AC9-A284-41BC-8EB7-F4F3DC363EF6}"/>
          </ac:picMkLst>
        </pc:picChg>
        <pc:cxnChg chg="add mod">
          <ac:chgData name="آهات مكتومة" userId="35531ba1d56b027a" providerId="LiveId" clId="{AF800AF6-414A-425B-9057-C77B1676E287}" dt="2021-03-24T14:30:04.989" v="2315" actId="14861"/>
          <ac:cxnSpMkLst>
            <pc:docMk/>
            <pc:sldMk cId="2938153107" sldId="1352"/>
            <ac:cxnSpMk id="11" creationId="{B11CCCEE-2F6E-4971-9B8D-9776A5C37C30}"/>
          </ac:cxnSpMkLst>
        </pc:cxnChg>
        <pc:cxnChg chg="add mod">
          <ac:chgData name="آهات مكتومة" userId="35531ba1d56b027a" providerId="LiveId" clId="{AF800AF6-414A-425B-9057-C77B1676E287}" dt="2021-03-24T14:30:10.677" v="2329" actId="1037"/>
          <ac:cxnSpMkLst>
            <pc:docMk/>
            <pc:sldMk cId="2938153107" sldId="1352"/>
            <ac:cxnSpMk id="12" creationId="{AFB763CA-8669-4EA3-82FD-0B4E37ECCF65}"/>
          </ac:cxnSpMkLst>
        </pc:cxnChg>
        <pc:cxnChg chg="add mod">
          <ac:chgData name="آهات مكتومة" userId="35531ba1d56b027a" providerId="LiveId" clId="{AF800AF6-414A-425B-9057-C77B1676E287}" dt="2021-03-24T14:30:22.034" v="2356" actId="14100"/>
          <ac:cxnSpMkLst>
            <pc:docMk/>
            <pc:sldMk cId="2938153107" sldId="1352"/>
            <ac:cxnSpMk id="13" creationId="{5C117200-825B-4C7B-B09B-1A4D9486E6B9}"/>
          </ac:cxnSpMkLst>
        </pc:cxnChg>
        <pc:cxnChg chg="add mod">
          <ac:chgData name="آهات مكتومة" userId="35531ba1d56b027a" providerId="LiveId" clId="{AF800AF6-414A-425B-9057-C77B1676E287}" dt="2021-03-24T14:31:32.191" v="2452" actId="14100"/>
          <ac:cxnSpMkLst>
            <pc:docMk/>
            <pc:sldMk cId="2938153107" sldId="1352"/>
            <ac:cxnSpMk id="14" creationId="{FFCBC577-3B28-402A-93AA-423C37C4EA9F}"/>
          </ac:cxnSpMkLst>
        </pc:cxnChg>
        <pc:cxnChg chg="add mod">
          <ac:chgData name="آهات مكتومة" userId="35531ba1d56b027a" providerId="LiveId" clId="{AF800AF6-414A-425B-9057-C77B1676E287}" dt="2021-03-24T14:31:44.778" v="2478" actId="1035"/>
          <ac:cxnSpMkLst>
            <pc:docMk/>
            <pc:sldMk cId="2938153107" sldId="1352"/>
            <ac:cxnSpMk id="15" creationId="{4D7F9FF0-113A-42DD-86A8-DF4CF6CE0D3D}"/>
          </ac:cxnSpMkLst>
        </pc:cxnChg>
        <pc:cxnChg chg="add mod">
          <ac:chgData name="آهات مكتومة" userId="35531ba1d56b027a" providerId="LiveId" clId="{AF800AF6-414A-425B-9057-C77B1676E287}" dt="2021-03-24T14:32:04.996" v="2497" actId="14100"/>
          <ac:cxnSpMkLst>
            <pc:docMk/>
            <pc:sldMk cId="2938153107" sldId="1352"/>
            <ac:cxnSpMk id="16" creationId="{D474211A-12D3-4097-BE3C-257EFA503A70}"/>
          </ac:cxnSpMkLst>
        </pc:cxnChg>
        <pc:cxnChg chg="add mod">
          <ac:chgData name="آهات مكتومة" userId="35531ba1d56b027a" providerId="LiveId" clId="{AF800AF6-414A-425B-9057-C77B1676E287}" dt="2021-03-24T14:32:13.579" v="2502" actId="14100"/>
          <ac:cxnSpMkLst>
            <pc:docMk/>
            <pc:sldMk cId="2938153107" sldId="1352"/>
            <ac:cxnSpMk id="17" creationId="{67CEAD01-73A4-41B4-AC3C-49218A79A46C}"/>
          </ac:cxnSpMkLst>
        </pc:cxnChg>
        <pc:cxnChg chg="add del mod">
          <ac:chgData name="آهات مكتومة" userId="35531ba1d56b027a" providerId="LiveId" clId="{AF800AF6-414A-425B-9057-C77B1676E287}" dt="2021-03-24T14:49:01.051" v="2955" actId="478"/>
          <ac:cxnSpMkLst>
            <pc:docMk/>
            <pc:sldMk cId="2938153107" sldId="1352"/>
            <ac:cxnSpMk id="23" creationId="{2E4B30B4-086A-4BA1-8A6C-98A53A4A8879}"/>
          </ac:cxnSpMkLst>
        </pc:cxnChg>
        <pc:cxnChg chg="add mod">
          <ac:chgData name="آهات مكتومة" userId="35531ba1d56b027a" providerId="LiveId" clId="{AF800AF6-414A-425B-9057-C77B1676E287}" dt="2021-03-24T14:50:53.495" v="3067" actId="14861"/>
          <ac:cxnSpMkLst>
            <pc:docMk/>
            <pc:sldMk cId="2938153107" sldId="1352"/>
            <ac:cxnSpMk id="24" creationId="{95EF4E5A-0FBF-459F-91C6-50F1AB8ECBA2}"/>
          </ac:cxnSpMkLst>
        </pc:cxnChg>
        <pc:cxnChg chg="add mod">
          <ac:chgData name="آهات مكتومة" userId="35531ba1d56b027a" providerId="LiveId" clId="{AF800AF6-414A-425B-9057-C77B1676E287}" dt="2021-03-24T14:50:53.495" v="3067" actId="14861"/>
          <ac:cxnSpMkLst>
            <pc:docMk/>
            <pc:sldMk cId="2938153107" sldId="1352"/>
            <ac:cxnSpMk id="25" creationId="{8766E08B-2481-4061-BD17-76EE71F7C662}"/>
          </ac:cxnSpMkLst>
        </pc:cxnChg>
        <pc:cxnChg chg="add mod">
          <ac:chgData name="آهات مكتومة" userId="35531ba1d56b027a" providerId="LiveId" clId="{AF800AF6-414A-425B-9057-C77B1676E287}" dt="2021-03-24T14:50:53.495" v="3067" actId="14861"/>
          <ac:cxnSpMkLst>
            <pc:docMk/>
            <pc:sldMk cId="2938153107" sldId="1352"/>
            <ac:cxnSpMk id="26" creationId="{85240325-E7E0-4AC3-9125-BE262182A0C8}"/>
          </ac:cxnSpMkLst>
        </pc:cxnChg>
        <pc:cxnChg chg="add mod">
          <ac:chgData name="آهات مكتومة" userId="35531ba1d56b027a" providerId="LiveId" clId="{AF800AF6-414A-425B-9057-C77B1676E287}" dt="2021-03-24T14:45:12.832" v="2893" actId="14100"/>
          <ac:cxnSpMkLst>
            <pc:docMk/>
            <pc:sldMk cId="2938153107" sldId="1352"/>
            <ac:cxnSpMk id="29" creationId="{6FAF927A-7A5F-40BA-89DD-38168EA5C1F2}"/>
          </ac:cxnSpMkLst>
        </pc:cxnChg>
        <pc:cxnChg chg="add mod">
          <ac:chgData name="آهات مكتومة" userId="35531ba1d56b027a" providerId="LiveId" clId="{AF800AF6-414A-425B-9057-C77B1676E287}" dt="2021-03-24T14:45:16.917" v="2894" actId="1036"/>
          <ac:cxnSpMkLst>
            <pc:docMk/>
            <pc:sldMk cId="2938153107" sldId="1352"/>
            <ac:cxnSpMk id="30" creationId="{F092AFC6-F5E1-4B7E-8E18-522D0CD8DEA7}"/>
          </ac:cxnSpMkLst>
        </pc:cxnChg>
        <pc:cxnChg chg="add mod">
          <ac:chgData name="آهات مكتومة" userId="35531ba1d56b027a" providerId="LiveId" clId="{AF800AF6-414A-425B-9057-C77B1676E287}" dt="2021-03-24T14:45:30.010" v="2942" actId="14100"/>
          <ac:cxnSpMkLst>
            <pc:docMk/>
            <pc:sldMk cId="2938153107" sldId="1352"/>
            <ac:cxnSpMk id="31" creationId="{6676845D-839E-4A5D-B3B2-11BF0CC21F63}"/>
          </ac:cxnSpMkLst>
        </pc:cxnChg>
      </pc:sldChg>
      <pc:sldChg chg="addSp delSp modSp add mod addAnim delAnim modAnim">
        <pc:chgData name="آهات مكتومة" userId="35531ba1d56b027a" providerId="LiveId" clId="{AF800AF6-414A-425B-9057-C77B1676E287}" dt="2021-03-24T16:00:08.652" v="4694" actId="1036"/>
        <pc:sldMkLst>
          <pc:docMk/>
          <pc:sldMk cId="4199018655" sldId="1353"/>
        </pc:sldMkLst>
        <pc:spChg chg="add mod">
          <ac:chgData name="آهات مكتومة" userId="35531ba1d56b027a" providerId="LiveId" clId="{AF800AF6-414A-425B-9057-C77B1676E287}" dt="2021-03-24T16:00:08.652" v="4694" actId="1036"/>
          <ac:spMkLst>
            <pc:docMk/>
            <pc:sldMk cId="4199018655" sldId="1353"/>
            <ac:spMk id="8" creationId="{C7CE2858-813C-4D45-805B-E6FBA052CCBA}"/>
          </ac:spMkLst>
        </pc:spChg>
        <pc:spChg chg="add mod">
          <ac:chgData name="آهات مكتومة" userId="35531ba1d56b027a" providerId="LiveId" clId="{AF800AF6-414A-425B-9057-C77B1676E287}" dt="2021-03-24T16:00:08.652" v="4694" actId="1036"/>
          <ac:spMkLst>
            <pc:docMk/>
            <pc:sldMk cId="4199018655" sldId="1353"/>
            <ac:spMk id="9" creationId="{B9DD1425-B9F6-42C9-98D3-F0F00F2C3693}"/>
          </ac:spMkLst>
        </pc:spChg>
        <pc:spChg chg="add mod">
          <ac:chgData name="آهات مكتومة" userId="35531ba1d56b027a" providerId="LiveId" clId="{AF800AF6-414A-425B-9057-C77B1676E287}" dt="2021-03-24T16:00:08.652" v="4694" actId="1036"/>
          <ac:spMkLst>
            <pc:docMk/>
            <pc:sldMk cId="4199018655" sldId="1353"/>
            <ac:spMk id="16" creationId="{3A69285F-DD44-46C9-B931-6762AC7215AA}"/>
          </ac:spMkLst>
        </pc:spChg>
        <pc:spChg chg="add mod">
          <ac:chgData name="آهات مكتومة" userId="35531ba1d56b027a" providerId="LiveId" clId="{AF800AF6-414A-425B-9057-C77B1676E287}" dt="2021-03-24T16:00:08.652" v="4694" actId="1036"/>
          <ac:spMkLst>
            <pc:docMk/>
            <pc:sldMk cId="4199018655" sldId="1353"/>
            <ac:spMk id="17" creationId="{6819B633-39DF-4F9F-BD43-0E524204FB83}"/>
          </ac:spMkLst>
        </pc:spChg>
        <pc:spChg chg="add mod">
          <ac:chgData name="آهات مكتومة" userId="35531ba1d56b027a" providerId="LiveId" clId="{AF800AF6-414A-425B-9057-C77B1676E287}" dt="2021-03-24T16:00:08.652" v="4694" actId="1036"/>
          <ac:spMkLst>
            <pc:docMk/>
            <pc:sldMk cId="4199018655" sldId="1353"/>
            <ac:spMk id="23" creationId="{BBDC89EB-4E73-49DF-9C67-018AC7DC622D}"/>
          </ac:spMkLst>
        </pc:spChg>
        <pc:spChg chg="add mod">
          <ac:chgData name="آهات مكتومة" userId="35531ba1d56b027a" providerId="LiveId" clId="{AF800AF6-414A-425B-9057-C77B1676E287}" dt="2021-03-24T16:00:08.652" v="4694" actId="1036"/>
          <ac:spMkLst>
            <pc:docMk/>
            <pc:sldMk cId="4199018655" sldId="1353"/>
            <ac:spMk id="29" creationId="{9FBB2C3E-C8DC-4A79-BB2B-87198BD20A8D}"/>
          </ac:spMkLst>
        </pc:spChg>
        <pc:grpChg chg="add mod">
          <ac:chgData name="آهات مكتومة" userId="35531ba1d56b027a" providerId="LiveId" clId="{AF800AF6-414A-425B-9057-C77B1676E287}" dt="2021-03-24T15:12:04.237" v="3414" actId="1076"/>
          <ac:grpSpMkLst>
            <pc:docMk/>
            <pc:sldMk cId="4199018655" sldId="1353"/>
            <ac:grpSpMk id="4" creationId="{59F86441-84BC-424A-B6C8-672A73CD6CC8}"/>
          </ac:grpSpMkLst>
        </pc:grpChg>
        <pc:picChg chg="add del mod modCrop">
          <ac:chgData name="آهات مكتومة" userId="35531ba1d56b027a" providerId="LiveId" clId="{AF800AF6-414A-425B-9057-C77B1676E287}" dt="2021-03-24T15:11:58.451" v="3412" actId="478"/>
          <ac:picMkLst>
            <pc:docMk/>
            <pc:sldMk cId="4199018655" sldId="1353"/>
            <ac:picMk id="3" creationId="{2AD10023-C39B-4D5E-9D01-B0DA0CFEA47F}"/>
          </ac:picMkLst>
        </pc:picChg>
        <pc:picChg chg="add del mod modCrop">
          <ac:chgData name="آهات مكتومة" userId="35531ba1d56b027a" providerId="LiveId" clId="{AF800AF6-414A-425B-9057-C77B1676E287}" dt="2021-03-24T14:54:06.083" v="3248" actId="21"/>
          <ac:picMkLst>
            <pc:docMk/>
            <pc:sldMk cId="4199018655" sldId="1353"/>
            <ac:picMk id="5" creationId="{D6A146FB-BF15-45B9-87A1-C7392306DA70}"/>
          </ac:picMkLst>
        </pc:picChg>
        <pc:picChg chg="add mod">
          <ac:chgData name="آهات مكتومة" userId="35531ba1d56b027a" providerId="LiveId" clId="{AF800AF6-414A-425B-9057-C77B1676E287}" dt="2021-03-24T14:45:47.479" v="2943"/>
          <ac:picMkLst>
            <pc:docMk/>
            <pc:sldMk cId="4199018655" sldId="1353"/>
            <ac:picMk id="6" creationId="{09AA48B3-597D-4C22-AD2A-04368887C97F}"/>
          </ac:picMkLst>
        </pc:picChg>
        <pc:picChg chg="add mod">
          <ac:chgData name="آهات مكتومة" userId="35531ba1d56b027a" providerId="LiveId" clId="{AF800AF6-414A-425B-9057-C77B1676E287}" dt="2021-03-24T14:45:47.479" v="2943"/>
          <ac:picMkLst>
            <pc:docMk/>
            <pc:sldMk cId="4199018655" sldId="1353"/>
            <ac:picMk id="7" creationId="{01A37DD5-7B0E-4495-A7B8-9EC316BC2743}"/>
          </ac:picMkLst>
        </pc:picChg>
        <pc:picChg chg="add del mod modCrop">
          <ac:chgData name="آهات مكتومة" userId="35531ba1d56b027a" providerId="LiveId" clId="{AF800AF6-414A-425B-9057-C77B1676E287}" dt="2021-03-24T15:12:00.595" v="3413" actId="478"/>
          <ac:picMkLst>
            <pc:docMk/>
            <pc:sldMk cId="4199018655" sldId="1353"/>
            <ac:picMk id="12" creationId="{FA582C96-E4D5-46ED-9AC2-4EFB0A9CD087}"/>
          </ac:picMkLst>
        </pc:picChg>
        <pc:picChg chg="add mod">
          <ac:chgData name="آهات مكتومة" userId="35531ba1d56b027a" providerId="LiveId" clId="{AF800AF6-414A-425B-9057-C77B1676E287}" dt="2021-03-24T15:08:12.415" v="3346" actId="164"/>
          <ac:picMkLst>
            <pc:docMk/>
            <pc:sldMk cId="4199018655" sldId="1353"/>
            <ac:picMk id="13" creationId="{10D432FB-B0D3-46A6-8ADA-3582E900E34B}"/>
          </ac:picMkLst>
        </pc:picChg>
        <pc:picChg chg="add mod">
          <ac:chgData name="آهات مكتومة" userId="35531ba1d56b027a" providerId="LiveId" clId="{AF800AF6-414A-425B-9057-C77B1676E287}" dt="2021-03-24T15:08:12.415" v="3346" actId="164"/>
          <ac:picMkLst>
            <pc:docMk/>
            <pc:sldMk cId="4199018655" sldId="1353"/>
            <ac:picMk id="14" creationId="{771F7CE6-7A8F-4057-92AF-E54758119502}"/>
          </ac:picMkLst>
        </pc:picChg>
        <pc:cxnChg chg="add mod">
          <ac:chgData name="آهات مكتومة" userId="35531ba1d56b027a" providerId="LiveId" clId="{AF800AF6-414A-425B-9057-C77B1676E287}" dt="2021-03-24T15:17:34.797" v="3503" actId="1035"/>
          <ac:cxnSpMkLst>
            <pc:docMk/>
            <pc:sldMk cId="4199018655" sldId="1353"/>
            <ac:cxnSpMk id="18" creationId="{9E337A0D-BEF8-4343-BE78-61CA97A4507E}"/>
          </ac:cxnSpMkLst>
        </pc:cxnChg>
        <pc:cxnChg chg="add del mod">
          <ac:chgData name="آهات مكتومة" userId="35531ba1d56b027a" providerId="LiveId" clId="{AF800AF6-414A-425B-9057-C77B1676E287}" dt="2021-03-24T15:20:10.073" v="3649" actId="14100"/>
          <ac:cxnSpMkLst>
            <pc:docMk/>
            <pc:sldMk cId="4199018655" sldId="1353"/>
            <ac:cxnSpMk id="19" creationId="{D6D8BB6C-1139-4FD2-874B-C378A07DA8B7}"/>
          </ac:cxnSpMkLst>
        </pc:cxnChg>
        <pc:cxnChg chg="add mod">
          <ac:chgData name="آهات مكتومة" userId="35531ba1d56b027a" providerId="LiveId" clId="{AF800AF6-414A-425B-9057-C77B1676E287}" dt="2021-03-24T15:20:15.902" v="3666" actId="1036"/>
          <ac:cxnSpMkLst>
            <pc:docMk/>
            <pc:sldMk cId="4199018655" sldId="1353"/>
            <ac:cxnSpMk id="20" creationId="{2C82C02E-BCE1-4E7E-86A7-E2EAE7978787}"/>
          </ac:cxnSpMkLst>
        </pc:cxnChg>
        <pc:cxnChg chg="add mod">
          <ac:chgData name="آهات مكتومة" userId="35531ba1d56b027a" providerId="LiveId" clId="{AF800AF6-414A-425B-9057-C77B1676E287}" dt="2021-03-24T15:20:17.641" v="3667"/>
          <ac:cxnSpMkLst>
            <pc:docMk/>
            <pc:sldMk cId="4199018655" sldId="1353"/>
            <ac:cxnSpMk id="21" creationId="{1E4C6329-00D1-411D-9FF9-77ACF814646B}"/>
          </ac:cxnSpMkLst>
        </pc:cxnChg>
        <pc:cxnChg chg="add mod">
          <ac:chgData name="آهات مكتومة" userId="35531ba1d56b027a" providerId="LiveId" clId="{AF800AF6-414A-425B-9057-C77B1676E287}" dt="2021-03-24T15:20:26.141" v="3699" actId="14100"/>
          <ac:cxnSpMkLst>
            <pc:docMk/>
            <pc:sldMk cId="4199018655" sldId="1353"/>
            <ac:cxnSpMk id="22" creationId="{2D7C3D6C-7161-481F-9698-F2B99985946D}"/>
          </ac:cxnSpMkLst>
        </pc:cxnChg>
        <pc:cxnChg chg="add mod">
          <ac:chgData name="آهات مكتومة" userId="35531ba1d56b027a" providerId="LiveId" clId="{AF800AF6-414A-425B-9057-C77B1676E287}" dt="2021-03-24T15:21:40.872" v="3758" actId="14100"/>
          <ac:cxnSpMkLst>
            <pc:docMk/>
            <pc:sldMk cId="4199018655" sldId="1353"/>
            <ac:cxnSpMk id="24" creationId="{BED2B4C9-9436-47C2-BBCC-44803DAE3895}"/>
          </ac:cxnSpMkLst>
        </pc:cxnChg>
        <pc:cxnChg chg="add mod">
          <ac:chgData name="آهات مكتومة" userId="35531ba1d56b027a" providerId="LiveId" clId="{AF800AF6-414A-425B-9057-C77B1676E287}" dt="2021-03-24T15:22:07.082" v="3779" actId="14100"/>
          <ac:cxnSpMkLst>
            <pc:docMk/>
            <pc:sldMk cId="4199018655" sldId="1353"/>
            <ac:cxnSpMk id="25" creationId="{2C5616AF-DE3C-4613-BE1C-25761106F251}"/>
          </ac:cxnSpMkLst>
        </pc:cxnChg>
        <pc:cxnChg chg="add mod">
          <ac:chgData name="آهات مكتومة" userId="35531ba1d56b027a" providerId="LiveId" clId="{AF800AF6-414A-425B-9057-C77B1676E287}" dt="2021-03-24T15:22:12.964" v="3781" actId="1076"/>
          <ac:cxnSpMkLst>
            <pc:docMk/>
            <pc:sldMk cId="4199018655" sldId="1353"/>
            <ac:cxnSpMk id="26" creationId="{733F4E73-CEA7-48BB-AAE8-52CCC3F21CA1}"/>
          </ac:cxnSpMkLst>
        </pc:cxnChg>
        <pc:cxnChg chg="add mod">
          <ac:chgData name="آهات مكتومة" userId="35531ba1d56b027a" providerId="LiveId" clId="{AF800AF6-414A-425B-9057-C77B1676E287}" dt="2021-03-24T15:22:13.729" v="3782"/>
          <ac:cxnSpMkLst>
            <pc:docMk/>
            <pc:sldMk cId="4199018655" sldId="1353"/>
            <ac:cxnSpMk id="27" creationId="{A1335425-AE1E-4FCD-B753-17EB54FE00B3}"/>
          </ac:cxnSpMkLst>
        </pc:cxnChg>
        <pc:cxnChg chg="add mod">
          <ac:chgData name="آهات مكتومة" userId="35531ba1d56b027a" providerId="LiveId" clId="{AF800AF6-414A-425B-9057-C77B1676E287}" dt="2021-03-24T15:22:22.182" v="3821" actId="1035"/>
          <ac:cxnSpMkLst>
            <pc:docMk/>
            <pc:sldMk cId="4199018655" sldId="1353"/>
            <ac:cxnSpMk id="28" creationId="{1F695169-B201-4691-8E7D-AD68B7074463}"/>
          </ac:cxnSpMkLst>
        </pc:cxnChg>
        <pc:cxnChg chg="add mod">
          <ac:chgData name="آهات مكتومة" userId="35531ba1d56b027a" providerId="LiveId" clId="{AF800AF6-414A-425B-9057-C77B1676E287}" dt="2021-03-24T15:24:26.546" v="3907" actId="14100"/>
          <ac:cxnSpMkLst>
            <pc:docMk/>
            <pc:sldMk cId="4199018655" sldId="1353"/>
            <ac:cxnSpMk id="30" creationId="{651121E3-BF61-49E5-B29C-9A1A34B92F89}"/>
          </ac:cxnSpMkLst>
        </pc:cxnChg>
        <pc:cxnChg chg="add mod">
          <ac:chgData name="آهات مكتومة" userId="35531ba1d56b027a" providerId="LiveId" clId="{AF800AF6-414A-425B-9057-C77B1676E287}" dt="2021-03-24T15:24:18.591" v="3860" actId="14100"/>
          <ac:cxnSpMkLst>
            <pc:docMk/>
            <pc:sldMk cId="4199018655" sldId="1353"/>
            <ac:cxnSpMk id="31" creationId="{2C8A933E-C165-47B7-8C3F-B7FFC2899D64}"/>
          </ac:cxnSpMkLst>
        </pc:cxnChg>
      </pc:sldChg>
      <pc:sldChg chg="addSp delSp modSp add mod delAnim modAnim">
        <pc:chgData name="آهات مكتومة" userId="35531ba1d56b027a" providerId="LiveId" clId="{AF800AF6-414A-425B-9057-C77B1676E287}" dt="2021-03-24T15:56:56.976" v="4678" actId="20577"/>
        <pc:sldMkLst>
          <pc:docMk/>
          <pc:sldMk cId="3845082779" sldId="1354"/>
        </pc:sldMkLst>
        <pc:spChg chg="mod">
          <ac:chgData name="آهات مكتومة" userId="35531ba1d56b027a" providerId="LiveId" clId="{AF800AF6-414A-425B-9057-C77B1676E287}" dt="2021-03-24T15:38:19.594" v="4138" actId="20577"/>
          <ac:spMkLst>
            <pc:docMk/>
            <pc:sldMk cId="3845082779" sldId="1354"/>
            <ac:spMk id="8" creationId="{C7CE2858-813C-4D45-805B-E6FBA052CCBA}"/>
          </ac:spMkLst>
        </pc:spChg>
        <pc:spChg chg="mod">
          <ac:chgData name="آهات مكتومة" userId="35531ba1d56b027a" providerId="LiveId" clId="{AF800AF6-414A-425B-9057-C77B1676E287}" dt="2021-03-24T15:30:10.972" v="3959" actId="14100"/>
          <ac:spMkLst>
            <pc:docMk/>
            <pc:sldMk cId="3845082779" sldId="1354"/>
            <ac:spMk id="9" creationId="{B9DD1425-B9F6-42C9-98D3-F0F00F2C3693}"/>
          </ac:spMkLst>
        </pc:spChg>
        <pc:spChg chg="mod">
          <ac:chgData name="آهات مكتومة" userId="35531ba1d56b027a" providerId="LiveId" clId="{AF800AF6-414A-425B-9057-C77B1676E287}" dt="2021-03-24T15:32:20.342" v="3999" actId="20577"/>
          <ac:spMkLst>
            <pc:docMk/>
            <pc:sldMk cId="3845082779" sldId="1354"/>
            <ac:spMk id="16" creationId="{3A69285F-DD44-46C9-B931-6762AC7215AA}"/>
          </ac:spMkLst>
        </pc:spChg>
        <pc:spChg chg="mod">
          <ac:chgData name="آهات مكتومة" userId="35531ba1d56b027a" providerId="LiveId" clId="{AF800AF6-414A-425B-9057-C77B1676E287}" dt="2021-03-24T15:41:46.083" v="4333" actId="1036"/>
          <ac:spMkLst>
            <pc:docMk/>
            <pc:sldMk cId="3845082779" sldId="1354"/>
            <ac:spMk id="17" creationId="{6819B633-39DF-4F9F-BD43-0E524204FB83}"/>
          </ac:spMkLst>
        </pc:spChg>
        <pc:spChg chg="mod">
          <ac:chgData name="آهات مكتومة" userId="35531ba1d56b027a" providerId="LiveId" clId="{AF800AF6-414A-425B-9057-C77B1676E287}" dt="2021-03-24T15:41:53.108" v="4336" actId="1035"/>
          <ac:spMkLst>
            <pc:docMk/>
            <pc:sldMk cId="3845082779" sldId="1354"/>
            <ac:spMk id="23" creationId="{BBDC89EB-4E73-49DF-9C67-018AC7DC622D}"/>
          </ac:spMkLst>
        </pc:spChg>
        <pc:spChg chg="mod">
          <ac:chgData name="آهات مكتومة" userId="35531ba1d56b027a" providerId="LiveId" clId="{AF800AF6-414A-425B-9057-C77B1676E287}" dt="2021-03-24T15:40:00.824" v="4207" actId="20577"/>
          <ac:spMkLst>
            <pc:docMk/>
            <pc:sldMk cId="3845082779" sldId="1354"/>
            <ac:spMk id="29" creationId="{9FBB2C3E-C8DC-4A79-BB2B-87198BD20A8D}"/>
          </ac:spMkLst>
        </pc:spChg>
        <pc:spChg chg="add mod">
          <ac:chgData name="آهات مكتومة" userId="35531ba1d56b027a" providerId="LiveId" clId="{AF800AF6-414A-425B-9057-C77B1676E287}" dt="2021-03-24T15:37:21.678" v="4079" actId="571"/>
          <ac:spMkLst>
            <pc:docMk/>
            <pc:sldMk cId="3845082779" sldId="1354"/>
            <ac:spMk id="32" creationId="{3C55D877-5EEC-44DB-A3D5-B7E24224985E}"/>
          </ac:spMkLst>
        </pc:spChg>
        <pc:spChg chg="add mod">
          <ac:chgData name="آهات مكتومة" userId="35531ba1d56b027a" providerId="LiveId" clId="{AF800AF6-414A-425B-9057-C77B1676E287}" dt="2021-03-24T15:37:21.678" v="4079" actId="571"/>
          <ac:spMkLst>
            <pc:docMk/>
            <pc:sldMk cId="3845082779" sldId="1354"/>
            <ac:spMk id="33" creationId="{743A151C-8B5A-4D4D-B092-AF004A3E5B84}"/>
          </ac:spMkLst>
        </pc:spChg>
        <pc:spChg chg="add mod">
          <ac:chgData name="آهات مكتومة" userId="35531ba1d56b027a" providerId="LiveId" clId="{AF800AF6-414A-425B-9057-C77B1676E287}" dt="2021-03-24T15:56:05.462" v="4640" actId="1076"/>
          <ac:spMkLst>
            <pc:docMk/>
            <pc:sldMk cId="3845082779" sldId="1354"/>
            <ac:spMk id="39" creationId="{BB4C518A-73A0-43DD-8673-F1CE6C6915E1}"/>
          </ac:spMkLst>
        </pc:spChg>
        <pc:spChg chg="add mod">
          <ac:chgData name="آهات مكتومة" userId="35531ba1d56b027a" providerId="LiveId" clId="{AF800AF6-414A-425B-9057-C77B1676E287}" dt="2021-03-24T15:56:05.462" v="4640" actId="1076"/>
          <ac:spMkLst>
            <pc:docMk/>
            <pc:sldMk cId="3845082779" sldId="1354"/>
            <ac:spMk id="40" creationId="{733173DE-4517-4BFF-B25C-CF277160D3F8}"/>
          </ac:spMkLst>
        </pc:spChg>
        <pc:spChg chg="add mod">
          <ac:chgData name="آهات مكتومة" userId="35531ba1d56b027a" providerId="LiveId" clId="{AF800AF6-414A-425B-9057-C77B1676E287}" dt="2021-03-24T15:56:56.976" v="4678" actId="20577"/>
          <ac:spMkLst>
            <pc:docMk/>
            <pc:sldMk cId="3845082779" sldId="1354"/>
            <ac:spMk id="41" creationId="{318115D6-3608-4A40-A8B4-3CD5959331E3}"/>
          </ac:spMkLst>
        </pc:spChg>
        <pc:spChg chg="add mod">
          <ac:chgData name="آهات مكتومة" userId="35531ba1d56b027a" providerId="LiveId" clId="{AF800AF6-414A-425B-9057-C77B1676E287}" dt="2021-03-24T15:56:29.701" v="4651" actId="207"/>
          <ac:spMkLst>
            <pc:docMk/>
            <pc:sldMk cId="3845082779" sldId="1354"/>
            <ac:spMk id="42" creationId="{DAFBF2A4-D69A-479B-A48F-2768EA4E2D40}"/>
          </ac:spMkLst>
        </pc:spChg>
        <pc:grpChg chg="add mod">
          <ac:chgData name="آهات مكتومة" userId="35531ba1d56b027a" providerId="LiveId" clId="{AF800AF6-414A-425B-9057-C77B1676E287}" dt="2021-03-24T15:28:26.978" v="3928" actId="164"/>
          <ac:grpSpMkLst>
            <pc:docMk/>
            <pc:sldMk cId="3845082779" sldId="1354"/>
            <ac:grpSpMk id="2" creationId="{C9EB1D66-68F0-4C0B-A7A8-2ABD9E655CA4}"/>
          </ac:grpSpMkLst>
        </pc:grpChg>
        <pc:grpChg chg="del">
          <ac:chgData name="آهات مكتومة" userId="35531ba1d56b027a" providerId="LiveId" clId="{AF800AF6-414A-425B-9057-C77B1676E287}" dt="2021-03-24T15:25:10.317" v="3909" actId="165"/>
          <ac:grpSpMkLst>
            <pc:docMk/>
            <pc:sldMk cId="3845082779" sldId="1354"/>
            <ac:grpSpMk id="4" creationId="{59F86441-84BC-424A-B6C8-672A73CD6CC8}"/>
          </ac:grpSpMkLst>
        </pc:grpChg>
        <pc:picChg chg="mod topLvl modCrop">
          <ac:chgData name="آهات مكتومة" userId="35531ba1d56b027a" providerId="LiveId" clId="{AF800AF6-414A-425B-9057-C77B1676E287}" dt="2021-03-24T15:28:26.978" v="3928" actId="164"/>
          <ac:picMkLst>
            <pc:docMk/>
            <pc:sldMk cId="3845082779" sldId="1354"/>
            <ac:picMk id="13" creationId="{10D432FB-B0D3-46A6-8ADA-3582E900E34B}"/>
          </ac:picMkLst>
        </pc:picChg>
        <pc:picChg chg="mod topLvl modCrop">
          <ac:chgData name="آهات مكتومة" userId="35531ba1d56b027a" providerId="LiveId" clId="{AF800AF6-414A-425B-9057-C77B1676E287}" dt="2021-03-24T15:28:26.978" v="3928" actId="164"/>
          <ac:picMkLst>
            <pc:docMk/>
            <pc:sldMk cId="3845082779" sldId="1354"/>
            <ac:picMk id="14" creationId="{771F7CE6-7A8F-4057-92AF-E54758119502}"/>
          </ac:picMkLst>
        </pc:picChg>
        <pc:cxnChg chg="mod">
          <ac:chgData name="آهات مكتومة" userId="35531ba1d56b027a" providerId="LiveId" clId="{AF800AF6-414A-425B-9057-C77B1676E287}" dt="2021-03-24T15:32:36.963" v="4002" actId="14100"/>
          <ac:cxnSpMkLst>
            <pc:docMk/>
            <pc:sldMk cId="3845082779" sldId="1354"/>
            <ac:cxnSpMk id="18" creationId="{9E337A0D-BEF8-4343-BE78-61CA97A4507E}"/>
          </ac:cxnSpMkLst>
        </pc:cxnChg>
        <pc:cxnChg chg="del">
          <ac:chgData name="آهات مكتومة" userId="35531ba1d56b027a" providerId="LiveId" clId="{AF800AF6-414A-425B-9057-C77B1676E287}" dt="2021-03-24T15:37:00.695" v="4056" actId="478"/>
          <ac:cxnSpMkLst>
            <pc:docMk/>
            <pc:sldMk cId="3845082779" sldId="1354"/>
            <ac:cxnSpMk id="19" creationId="{D6D8BB6C-1139-4FD2-874B-C378A07DA8B7}"/>
          </ac:cxnSpMkLst>
        </pc:cxnChg>
        <pc:cxnChg chg="del">
          <ac:chgData name="آهات مكتومة" userId="35531ba1d56b027a" providerId="LiveId" clId="{AF800AF6-414A-425B-9057-C77B1676E287}" dt="2021-03-24T15:37:00.695" v="4056" actId="478"/>
          <ac:cxnSpMkLst>
            <pc:docMk/>
            <pc:sldMk cId="3845082779" sldId="1354"/>
            <ac:cxnSpMk id="20" creationId="{2C82C02E-BCE1-4E7E-86A7-E2EAE7978787}"/>
          </ac:cxnSpMkLst>
        </pc:cxnChg>
        <pc:cxnChg chg="del">
          <ac:chgData name="آهات مكتومة" userId="35531ba1d56b027a" providerId="LiveId" clId="{AF800AF6-414A-425B-9057-C77B1676E287}" dt="2021-03-24T15:37:00.695" v="4056" actId="478"/>
          <ac:cxnSpMkLst>
            <pc:docMk/>
            <pc:sldMk cId="3845082779" sldId="1354"/>
            <ac:cxnSpMk id="21" creationId="{1E4C6329-00D1-411D-9FF9-77ACF814646B}"/>
          </ac:cxnSpMkLst>
        </pc:cxnChg>
        <pc:cxnChg chg="del">
          <ac:chgData name="آهات مكتومة" userId="35531ba1d56b027a" providerId="LiveId" clId="{AF800AF6-414A-425B-9057-C77B1676E287}" dt="2021-03-24T15:37:00.695" v="4056" actId="478"/>
          <ac:cxnSpMkLst>
            <pc:docMk/>
            <pc:sldMk cId="3845082779" sldId="1354"/>
            <ac:cxnSpMk id="22" creationId="{2D7C3D6C-7161-481F-9698-F2B99985946D}"/>
          </ac:cxnSpMkLst>
        </pc:cxnChg>
        <pc:cxnChg chg="del">
          <ac:chgData name="آهات مكتومة" userId="35531ba1d56b027a" providerId="LiveId" clId="{AF800AF6-414A-425B-9057-C77B1676E287}" dt="2021-03-24T15:37:05.061" v="4057" actId="478"/>
          <ac:cxnSpMkLst>
            <pc:docMk/>
            <pc:sldMk cId="3845082779" sldId="1354"/>
            <ac:cxnSpMk id="24" creationId="{BED2B4C9-9436-47C2-BBCC-44803DAE3895}"/>
          </ac:cxnSpMkLst>
        </pc:cxnChg>
        <pc:cxnChg chg="del">
          <ac:chgData name="آهات مكتومة" userId="35531ba1d56b027a" providerId="LiveId" clId="{AF800AF6-414A-425B-9057-C77B1676E287}" dt="2021-03-24T15:37:05.061" v="4057" actId="478"/>
          <ac:cxnSpMkLst>
            <pc:docMk/>
            <pc:sldMk cId="3845082779" sldId="1354"/>
            <ac:cxnSpMk id="25" creationId="{2C5616AF-DE3C-4613-BE1C-25761106F251}"/>
          </ac:cxnSpMkLst>
        </pc:cxnChg>
        <pc:cxnChg chg="del">
          <ac:chgData name="آهات مكتومة" userId="35531ba1d56b027a" providerId="LiveId" clId="{AF800AF6-414A-425B-9057-C77B1676E287}" dt="2021-03-24T15:37:05.061" v="4057" actId="478"/>
          <ac:cxnSpMkLst>
            <pc:docMk/>
            <pc:sldMk cId="3845082779" sldId="1354"/>
            <ac:cxnSpMk id="26" creationId="{733F4E73-CEA7-48BB-AAE8-52CCC3F21CA1}"/>
          </ac:cxnSpMkLst>
        </pc:cxnChg>
        <pc:cxnChg chg="del">
          <ac:chgData name="آهات مكتومة" userId="35531ba1d56b027a" providerId="LiveId" clId="{AF800AF6-414A-425B-9057-C77B1676E287}" dt="2021-03-24T15:37:06.981" v="4058" actId="478"/>
          <ac:cxnSpMkLst>
            <pc:docMk/>
            <pc:sldMk cId="3845082779" sldId="1354"/>
            <ac:cxnSpMk id="27" creationId="{A1335425-AE1E-4FCD-B753-17EB54FE00B3}"/>
          </ac:cxnSpMkLst>
        </pc:cxnChg>
        <pc:cxnChg chg="del">
          <ac:chgData name="آهات مكتومة" userId="35531ba1d56b027a" providerId="LiveId" clId="{AF800AF6-414A-425B-9057-C77B1676E287}" dt="2021-03-24T15:37:09.394" v="4059" actId="478"/>
          <ac:cxnSpMkLst>
            <pc:docMk/>
            <pc:sldMk cId="3845082779" sldId="1354"/>
            <ac:cxnSpMk id="28" creationId="{1F695169-B201-4691-8E7D-AD68B7074463}"/>
          </ac:cxnSpMkLst>
        </pc:cxnChg>
        <pc:cxnChg chg="mod">
          <ac:chgData name="آهات مكتومة" userId="35531ba1d56b027a" providerId="LiveId" clId="{AF800AF6-414A-425B-9057-C77B1676E287}" dt="2021-03-24T15:40:34.124" v="4247" actId="14100"/>
          <ac:cxnSpMkLst>
            <pc:docMk/>
            <pc:sldMk cId="3845082779" sldId="1354"/>
            <ac:cxnSpMk id="30" creationId="{651121E3-BF61-49E5-B29C-9A1A34B92F89}"/>
          </ac:cxnSpMkLst>
        </pc:cxnChg>
        <pc:cxnChg chg="mod">
          <ac:chgData name="آهات مكتومة" userId="35531ba1d56b027a" providerId="LiveId" clId="{AF800AF6-414A-425B-9057-C77B1676E287}" dt="2021-03-24T15:40:45.424" v="4249" actId="1035"/>
          <ac:cxnSpMkLst>
            <pc:docMk/>
            <pc:sldMk cId="3845082779" sldId="1354"/>
            <ac:cxnSpMk id="31" creationId="{2C8A933E-C165-47B7-8C3F-B7FFC2899D64}"/>
          </ac:cxnSpMkLst>
        </pc:cxnChg>
        <pc:cxnChg chg="add mod">
          <ac:chgData name="آهات مكتومة" userId="35531ba1d56b027a" providerId="LiveId" clId="{AF800AF6-414A-425B-9057-C77B1676E287}" dt="2021-03-24T15:40:56.014" v="4265" actId="1038"/>
          <ac:cxnSpMkLst>
            <pc:docMk/>
            <pc:sldMk cId="3845082779" sldId="1354"/>
            <ac:cxnSpMk id="34" creationId="{54CD614D-2E55-4285-A54D-C0FD7A54C22B}"/>
          </ac:cxnSpMkLst>
        </pc:cxnChg>
        <pc:cxnChg chg="add mod">
          <ac:chgData name="آهات مكتومة" userId="35531ba1d56b027a" providerId="LiveId" clId="{AF800AF6-414A-425B-9057-C77B1676E287}" dt="2021-03-24T15:41:29.591" v="4329" actId="1038"/>
          <ac:cxnSpMkLst>
            <pc:docMk/>
            <pc:sldMk cId="3845082779" sldId="1354"/>
            <ac:cxnSpMk id="35" creationId="{744FE121-B7EE-46A8-BBB1-2A0C16540059}"/>
          </ac:cxnSpMkLst>
        </pc:cxnChg>
        <pc:cxnChg chg="add mod">
          <ac:chgData name="آهات مكتومة" userId="35531ba1d56b027a" providerId="LiveId" clId="{AF800AF6-414A-425B-9057-C77B1676E287}" dt="2021-03-24T15:41:27.439" v="4327" actId="1038"/>
          <ac:cxnSpMkLst>
            <pc:docMk/>
            <pc:sldMk cId="3845082779" sldId="1354"/>
            <ac:cxnSpMk id="36" creationId="{D6D9FBA6-D691-4D97-81C3-162AF9E72FB1}"/>
          </ac:cxnSpMkLst>
        </pc:cxnChg>
        <pc:cxnChg chg="add mod">
          <ac:chgData name="آهات مكتومة" userId="35531ba1d56b027a" providerId="LiveId" clId="{AF800AF6-414A-425B-9057-C77B1676E287}" dt="2021-03-24T15:41:23.541" v="4318" actId="1038"/>
          <ac:cxnSpMkLst>
            <pc:docMk/>
            <pc:sldMk cId="3845082779" sldId="1354"/>
            <ac:cxnSpMk id="37" creationId="{AC748149-9B42-434E-A320-E48FF7F8AA6E}"/>
          </ac:cxnSpMkLst>
        </pc:cxnChg>
        <pc:cxnChg chg="add mod">
          <ac:chgData name="آهات مكتومة" userId="35531ba1d56b027a" providerId="LiveId" clId="{AF800AF6-414A-425B-9057-C77B1676E287}" dt="2021-03-24T15:41:12.240" v="4302" actId="14100"/>
          <ac:cxnSpMkLst>
            <pc:docMk/>
            <pc:sldMk cId="3845082779" sldId="1354"/>
            <ac:cxnSpMk id="38" creationId="{158590B9-4018-4B2D-A851-FE8232D0151E}"/>
          </ac:cxnSpMkLst>
        </pc:cxnChg>
      </pc:sldChg>
      <pc:sldChg chg="addSp modSp add mod modAnim">
        <pc:chgData name="آهات مكتومة" userId="35531ba1d56b027a" providerId="LiveId" clId="{AF800AF6-414A-425B-9057-C77B1676E287}" dt="2021-03-24T16:07:45.128" v="4789"/>
        <pc:sldMkLst>
          <pc:docMk/>
          <pc:sldMk cId="432450511" sldId="1355"/>
        </pc:sldMkLst>
        <pc:picChg chg="add mod">
          <ac:chgData name="آهات مكتومة" userId="35531ba1d56b027a" providerId="LiveId" clId="{AF800AF6-414A-425B-9057-C77B1676E287}" dt="2021-03-24T16:07:34.935" v="4787" actId="14100"/>
          <ac:picMkLst>
            <pc:docMk/>
            <pc:sldMk cId="432450511" sldId="1355"/>
            <ac:picMk id="3" creationId="{B3B7105F-A5A0-4242-A6B9-FF36764746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660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034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55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146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722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872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11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117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95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94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3.jp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6.png"/><Relationship Id="rId10" Type="http://schemas.openxmlformats.org/officeDocument/2006/relationships/image" Target="../media/image52.jpeg"/><Relationship Id="rId4" Type="http://schemas.openxmlformats.org/officeDocument/2006/relationships/image" Target="../media/image4.png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10" Type="http://schemas.openxmlformats.org/officeDocument/2006/relationships/image" Target="../media/image60.jpg"/><Relationship Id="rId4" Type="http://schemas.openxmlformats.org/officeDocument/2006/relationships/image" Target="../media/image4.png"/><Relationship Id="rId9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6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67.png"/><Relationship Id="rId5" Type="http://schemas.openxmlformats.org/officeDocument/2006/relationships/image" Target="../media/image3.jp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66.png"/><Relationship Id="rId5" Type="http://schemas.openxmlformats.org/officeDocument/2006/relationships/image" Target="../media/image3.jp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6.png"/><Relationship Id="rId3" Type="http://schemas.openxmlformats.org/officeDocument/2006/relationships/image" Target="../media/image3.jpg"/><Relationship Id="rId21" Type="http://schemas.openxmlformats.org/officeDocument/2006/relationships/image" Target="../media/image72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4.jpeg"/><Relationship Id="rId5" Type="http://schemas.openxmlformats.org/officeDocument/2006/relationships/image" Target="../media/image3.jp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6.jpeg"/><Relationship Id="rId5" Type="http://schemas.openxmlformats.org/officeDocument/2006/relationships/image" Target="../media/image3.jpg"/><Relationship Id="rId10" Type="http://schemas.openxmlformats.org/officeDocument/2006/relationships/image" Target="../media/image75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0.png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12" Type="http://schemas.openxmlformats.org/officeDocument/2006/relationships/hyperlink" Target="https://wordwall.net/resource/1334611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jp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5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7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88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7.png"/><Relationship Id="rId5" Type="http://schemas.openxmlformats.org/officeDocument/2006/relationships/image" Target="../media/image5.png"/><Relationship Id="rId10" Type="http://schemas.openxmlformats.org/officeDocument/2006/relationships/image" Target="../media/image92.png"/><Relationship Id="rId4" Type="http://schemas.openxmlformats.org/officeDocument/2006/relationships/image" Target="../media/image4.png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openxmlformats.org/officeDocument/2006/relationships/image" Target="../media/image3.jpg"/><Relationship Id="rId21" Type="http://schemas.openxmlformats.org/officeDocument/2006/relationships/image" Target="../media/image12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9.jpeg"/><Relationship Id="rId3" Type="http://schemas.openxmlformats.org/officeDocument/2006/relationships/image" Target="../media/image3.jpg"/><Relationship Id="rId21" Type="http://schemas.openxmlformats.org/officeDocument/2006/relationships/image" Target="../media/image28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1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0.jpeg"/><Relationship Id="rId30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7.png"/><Relationship Id="rId18" Type="http://schemas.openxmlformats.org/officeDocument/2006/relationships/image" Target="../media/image34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5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openxmlformats.org/officeDocument/2006/relationships/image" Target="../media/image3.jpg"/><Relationship Id="rId7" Type="http://schemas.openxmlformats.org/officeDocument/2006/relationships/image" Target="../media/image40.jpe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6.png"/><Relationship Id="rId10" Type="http://schemas.openxmlformats.org/officeDocument/2006/relationships/image" Target="../media/image43.jpeg"/><Relationship Id="rId4" Type="http://schemas.openxmlformats.org/officeDocument/2006/relationships/image" Target="../media/image4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6.png"/><Relationship Id="rId3" Type="http://schemas.openxmlformats.org/officeDocument/2006/relationships/image" Target="../media/image3.jpg"/><Relationship Id="rId21" Type="http://schemas.openxmlformats.org/officeDocument/2006/relationships/image" Target="../media/image47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658033C-6331-4B7F-96B4-A06223A87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70" y="396240"/>
            <a:ext cx="4421515" cy="58674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6BBF03BF-8D4B-4879-9D94-5C51F2F776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09" y="1379220"/>
            <a:ext cx="6646599" cy="46482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B7062A5-0DEA-472A-8C94-59610C1B3D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08" y="1969770"/>
            <a:ext cx="6792464" cy="464820"/>
          </a:xfrm>
          <a:prstGeom prst="rect">
            <a:avLst/>
          </a:prstGeom>
        </p:spPr>
      </p:pic>
      <p:pic>
        <p:nvPicPr>
          <p:cNvPr id="4098" name="Picture 2" descr="نتيجة الصورة لـ health  ">
            <a:extLst>
              <a:ext uri="{FF2B5EF4-FFF2-40B4-BE49-F238E27FC236}">
                <a16:creationId xmlns:a16="http://schemas.microsoft.com/office/drawing/2014/main" id="{3C74163C-DE58-4C12-AC2A-85DB9FE4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7" y="2426017"/>
            <a:ext cx="1327733" cy="134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D38E904-87FB-4C3C-B3A2-60733542555A}"/>
              </a:ext>
            </a:extLst>
          </p:cNvPr>
          <p:cNvSpPr txBox="1"/>
          <p:nvPr/>
        </p:nvSpPr>
        <p:spPr>
          <a:xfrm>
            <a:off x="453843" y="3888801"/>
            <a:ext cx="1215568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27CC2"/>
                </a:solidFill>
              </a:rPr>
              <a:t>Health</a:t>
            </a:r>
          </a:p>
        </p:txBody>
      </p:sp>
      <p:pic>
        <p:nvPicPr>
          <p:cNvPr id="4100" name="Picture 4" descr="نتيجة الصورة لـ job">
            <a:extLst>
              <a:ext uri="{FF2B5EF4-FFF2-40B4-BE49-F238E27FC236}">
                <a16:creationId xmlns:a16="http://schemas.microsoft.com/office/drawing/2014/main" id="{A93ADE65-F450-46A9-B1A2-861CC2A2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07" y="2607644"/>
            <a:ext cx="1431190" cy="116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7D5040A-9CEA-4D6E-9AF6-73825C05A0A8}"/>
              </a:ext>
            </a:extLst>
          </p:cNvPr>
          <p:cNvSpPr txBox="1"/>
          <p:nvPr/>
        </p:nvSpPr>
        <p:spPr>
          <a:xfrm>
            <a:off x="2113679" y="3888801"/>
            <a:ext cx="1215568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27CC2"/>
                </a:solidFill>
              </a:rPr>
              <a:t>Job</a:t>
            </a:r>
          </a:p>
        </p:txBody>
      </p:sp>
      <p:pic>
        <p:nvPicPr>
          <p:cNvPr id="4102" name="Picture 6" descr="نتيجة الصورة لـ household">
            <a:extLst>
              <a:ext uri="{FF2B5EF4-FFF2-40B4-BE49-F238E27FC236}">
                <a16:creationId xmlns:a16="http://schemas.microsoft.com/office/drawing/2014/main" id="{3CB9D70A-A511-400D-9C84-F0D0FB515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69" y="2434590"/>
            <a:ext cx="1581849" cy="136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B6F346C3-54F8-4A27-93DD-5B05B9E6D31F}"/>
              </a:ext>
            </a:extLst>
          </p:cNvPr>
          <p:cNvSpPr txBox="1"/>
          <p:nvPr/>
        </p:nvSpPr>
        <p:spPr>
          <a:xfrm>
            <a:off x="3638057" y="3891492"/>
            <a:ext cx="143119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27CC2"/>
                </a:solidFill>
              </a:rPr>
              <a:t>Household</a:t>
            </a:r>
          </a:p>
        </p:txBody>
      </p:sp>
      <p:pic>
        <p:nvPicPr>
          <p:cNvPr id="4104" name="Picture 8" descr="نتيجة الصورة لـ psychology">
            <a:extLst>
              <a:ext uri="{FF2B5EF4-FFF2-40B4-BE49-F238E27FC236}">
                <a16:creationId xmlns:a16="http://schemas.microsoft.com/office/drawing/2014/main" id="{7AD2F9E6-65FC-44F6-A848-5EB2B3FE3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94" y="2365694"/>
            <a:ext cx="1327733" cy="14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610E82E-17C6-4A75-8528-FE7E2A5C3CEC}"/>
              </a:ext>
            </a:extLst>
          </p:cNvPr>
          <p:cNvSpPr txBox="1"/>
          <p:nvPr/>
        </p:nvSpPr>
        <p:spPr>
          <a:xfrm>
            <a:off x="5067752" y="3888801"/>
            <a:ext cx="143119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27CC2"/>
                </a:solidFill>
              </a:rPr>
              <a:t>Psychology</a:t>
            </a:r>
          </a:p>
        </p:txBody>
      </p:sp>
      <p:pic>
        <p:nvPicPr>
          <p:cNvPr id="4106" name="Picture 10" descr="نتيجة الصورة لـ Cosmetics ( makeup)">
            <a:extLst>
              <a:ext uri="{FF2B5EF4-FFF2-40B4-BE49-F238E27FC236}">
                <a16:creationId xmlns:a16="http://schemas.microsoft.com/office/drawing/2014/main" id="{745BD630-9F43-497E-BC3F-1694019D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03" y="2395960"/>
            <a:ext cx="1443038" cy="149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887F9FA3-258C-4B72-8838-540CDC486641}"/>
              </a:ext>
            </a:extLst>
          </p:cNvPr>
          <p:cNvSpPr txBox="1"/>
          <p:nvPr/>
        </p:nvSpPr>
        <p:spPr>
          <a:xfrm>
            <a:off x="6738270" y="3886110"/>
            <a:ext cx="1561569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27CC2"/>
                </a:solidFill>
              </a:rPr>
              <a:t>Makeup</a:t>
            </a:r>
          </a:p>
        </p:txBody>
      </p:sp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4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4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4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0" grpId="0"/>
          <p:bldP spid="32" grpId="0"/>
          <p:bldP spid="34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4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4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4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30" grpId="0"/>
          <p:bldP spid="32" grpId="0"/>
          <p:bldP spid="34" grpId="0"/>
          <p:bldP spid="3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20B9E4C-1530-4893-A3DE-254CB71EB334}"/>
              </a:ext>
            </a:extLst>
          </p:cNvPr>
          <p:cNvSpPr txBox="1"/>
          <p:nvPr/>
        </p:nvSpPr>
        <p:spPr>
          <a:xfrm>
            <a:off x="2565848" y="240101"/>
            <a:ext cx="3936219" cy="400110"/>
          </a:xfrm>
          <a:prstGeom prst="rect">
            <a:avLst/>
          </a:prstGeom>
          <a:solidFill>
            <a:srgbClr val="C27CC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Where can you get advice?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11608-6911-4552-99D9-D4997CBE9A87}"/>
              </a:ext>
            </a:extLst>
          </p:cNvPr>
          <p:cNvSpPr txBox="1"/>
          <p:nvPr/>
        </p:nvSpPr>
        <p:spPr>
          <a:xfrm>
            <a:off x="905997" y="978320"/>
            <a:ext cx="2134367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Online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F936EA3-781B-4EB2-8ACC-0E3D4275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264" y="1316874"/>
            <a:ext cx="2134367" cy="135339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7610E59-ACFF-4060-964F-B8CE814694F1}"/>
              </a:ext>
            </a:extLst>
          </p:cNvPr>
          <p:cNvSpPr txBox="1"/>
          <p:nvPr/>
        </p:nvSpPr>
        <p:spPr>
          <a:xfrm>
            <a:off x="3466775" y="982981"/>
            <a:ext cx="2134367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TV Show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9F6410F-84ED-4CC1-A822-5F5D2212C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586" y="1347652"/>
            <a:ext cx="2111882" cy="1322612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B10A4DD-EEE1-4E7E-B0EE-185A95B491D0}"/>
              </a:ext>
            </a:extLst>
          </p:cNvPr>
          <p:cNvSpPr txBox="1"/>
          <p:nvPr/>
        </p:nvSpPr>
        <p:spPr>
          <a:xfrm>
            <a:off x="6062593" y="979479"/>
            <a:ext cx="232622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Radio Show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1031092-B0DB-4FD3-B069-8C74D03A5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701" y="1347652"/>
            <a:ext cx="2027599" cy="132261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4D061D1-3214-4BF5-B473-51B0182F1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7955" y="3191402"/>
            <a:ext cx="1783080" cy="125105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BBBB9E-9A1B-43FA-9F34-CFFA032B0F81}"/>
              </a:ext>
            </a:extLst>
          </p:cNvPr>
          <p:cNvSpPr txBox="1"/>
          <p:nvPr/>
        </p:nvSpPr>
        <p:spPr>
          <a:xfrm>
            <a:off x="2072540" y="2852849"/>
            <a:ext cx="232622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Newspaper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2668E2-AC07-4A0B-BD0D-7436EEC35AEC}"/>
              </a:ext>
            </a:extLst>
          </p:cNvPr>
          <p:cNvSpPr txBox="1"/>
          <p:nvPr/>
        </p:nvSpPr>
        <p:spPr>
          <a:xfrm>
            <a:off x="4894082" y="2852849"/>
            <a:ext cx="232622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</a:rPr>
              <a:t>Magazine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D2671BF-C3F1-4162-B544-911B156A9D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7012" y="3191403"/>
            <a:ext cx="1832907" cy="13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DE5430-AA12-4F82-9CA2-E4FE51B8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69" y="218114"/>
            <a:ext cx="3834255" cy="442938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0852A6-DAF2-4FD6-B5C9-7F211474E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6715" y="218115"/>
            <a:ext cx="3888000" cy="198832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E9ECBB4-B209-4EE1-81F8-ED9ABEC2F9CC}"/>
              </a:ext>
            </a:extLst>
          </p:cNvPr>
          <p:cNvSpPr txBox="1"/>
          <p:nvPr/>
        </p:nvSpPr>
        <p:spPr>
          <a:xfrm>
            <a:off x="4102663" y="2179127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title?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3BB1894A-1006-4B7A-9E7E-F1C1ACB797E8}"/>
              </a:ext>
            </a:extLst>
          </p:cNvPr>
          <p:cNvSpPr txBox="1"/>
          <p:nvPr/>
        </p:nvSpPr>
        <p:spPr>
          <a:xfrm>
            <a:off x="4135722" y="2525492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Mario’s Advice Column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CB2F9ACB-0A40-435B-AA3F-F2518F910764}"/>
              </a:ext>
            </a:extLst>
          </p:cNvPr>
          <p:cNvSpPr txBox="1"/>
          <p:nvPr/>
        </p:nvSpPr>
        <p:spPr>
          <a:xfrm>
            <a:off x="4118299" y="3640070"/>
            <a:ext cx="33559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How many pictures?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B8B3A068-91A6-4932-A7A2-F270BC87132E}"/>
              </a:ext>
            </a:extLst>
          </p:cNvPr>
          <p:cNvSpPr txBox="1"/>
          <p:nvPr/>
        </p:nvSpPr>
        <p:spPr>
          <a:xfrm>
            <a:off x="4118299" y="2959724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How many letters are there?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DC072F8A-BD12-49C0-BE8B-8BE1E6F0275A}"/>
              </a:ext>
            </a:extLst>
          </p:cNvPr>
          <p:cNvSpPr txBox="1"/>
          <p:nvPr/>
        </p:nvSpPr>
        <p:spPr>
          <a:xfrm>
            <a:off x="4135722" y="4004250"/>
            <a:ext cx="463131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do the pictures show?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8FA9A21-1594-4577-B985-0A75319DC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403" y="268820"/>
            <a:ext cx="1079427" cy="1842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مربع نص 5">
            <a:extLst>
              <a:ext uri="{FF2B5EF4-FFF2-40B4-BE49-F238E27FC236}">
                <a16:creationId xmlns:a16="http://schemas.microsoft.com/office/drawing/2014/main" id="{3DF476A9-0DD6-4A8B-865C-D3DC162F1626}"/>
              </a:ext>
            </a:extLst>
          </p:cNvPr>
          <p:cNvSpPr txBox="1"/>
          <p:nvPr/>
        </p:nvSpPr>
        <p:spPr>
          <a:xfrm>
            <a:off x="4102663" y="3231889"/>
            <a:ext cx="165967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Two letters</a:t>
            </a:r>
          </a:p>
        </p:txBody>
      </p:sp>
    </p:spTree>
    <p:extLst>
      <p:ext uri="{BB962C8B-B14F-4D97-AF65-F5344CB8AC3E}">
        <p14:creationId xmlns:p14="http://schemas.microsoft.com/office/powerpoint/2010/main" val="620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0F0BB07-1059-41BE-82C0-FE05E42EE4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2" y="830510"/>
            <a:ext cx="2679662" cy="3695770"/>
          </a:xfrm>
          <a:prstGeom prst="rect">
            <a:avLst/>
          </a:prstGeom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49B133C3-6A0E-4B47-8336-5714F6628F8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3079" y="-40808"/>
            <a:ext cx="1324841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id="{293BEE60-A184-40A3-A3C5-EC5488BBFC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063.62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5457" y="123095"/>
            <a:ext cx="406400" cy="4064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48C9F53-AD94-44EA-9F67-0FC7B4FEDA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146" y="892597"/>
            <a:ext cx="2866423" cy="17852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F288BDF-F0FA-46B0-AAA5-496A2E82A4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7"/>
          <a:stretch/>
        </p:blipFill>
        <p:spPr>
          <a:xfrm>
            <a:off x="201336" y="147127"/>
            <a:ext cx="5461233" cy="7464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5BA3D59-69CE-47C9-9F5B-C26A6C4DD269}"/>
              </a:ext>
            </a:extLst>
          </p:cNvPr>
          <p:cNvSpPr txBox="1"/>
          <p:nvPr/>
        </p:nvSpPr>
        <p:spPr>
          <a:xfrm>
            <a:off x="5662569" y="1457291"/>
            <a:ext cx="348143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main idea of this letter?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51F82B62-47F8-46DC-BCAB-5661DF5EBCD5}"/>
              </a:ext>
            </a:extLst>
          </p:cNvPr>
          <p:cNvSpPr txBox="1"/>
          <p:nvPr/>
        </p:nvSpPr>
        <p:spPr>
          <a:xfrm>
            <a:off x="5662569" y="2138333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A problem with a friend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5E7BA54F-CD29-4992-B28E-DD1B70BADDD8}"/>
              </a:ext>
            </a:extLst>
          </p:cNvPr>
          <p:cNvSpPr txBox="1"/>
          <p:nvPr/>
        </p:nvSpPr>
        <p:spPr>
          <a:xfrm>
            <a:off x="2887474" y="2602308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Why did he write the letter?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ED732CF8-1D84-4EED-AE3D-DAF5D0104D48}"/>
              </a:ext>
            </a:extLst>
          </p:cNvPr>
          <p:cNvSpPr txBox="1"/>
          <p:nvPr/>
        </p:nvSpPr>
        <p:spPr>
          <a:xfrm>
            <a:off x="2887474" y="2864485"/>
            <a:ext cx="256728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He needs advice</a:t>
            </a:r>
          </a:p>
        </p:txBody>
      </p: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C9A44FBB-AF9C-4E77-A064-53176E5F8D47}"/>
              </a:ext>
            </a:extLst>
          </p:cNvPr>
          <p:cNvCxnSpPr>
            <a:cxnSpLocks/>
          </p:cNvCxnSpPr>
          <p:nvPr/>
        </p:nvCxnSpPr>
        <p:spPr>
          <a:xfrm>
            <a:off x="1019159" y="2222802"/>
            <a:ext cx="172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061DA10F-A629-46FF-929D-7A83BDDEF3E7}"/>
              </a:ext>
            </a:extLst>
          </p:cNvPr>
          <p:cNvCxnSpPr>
            <a:cxnSpLocks/>
          </p:cNvCxnSpPr>
          <p:nvPr/>
        </p:nvCxnSpPr>
        <p:spPr>
          <a:xfrm>
            <a:off x="382993" y="2383591"/>
            <a:ext cx="10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53F7175A-58D8-41DA-9EAE-9120E3D5CAE6}"/>
              </a:ext>
            </a:extLst>
          </p:cNvPr>
          <p:cNvSpPr txBox="1"/>
          <p:nvPr/>
        </p:nvSpPr>
        <p:spPr>
          <a:xfrm>
            <a:off x="2887474" y="3218579"/>
            <a:ext cx="556024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</a:rPr>
              <a:t>What happened at the mall two weeks ago?</a:t>
            </a:r>
          </a:p>
        </p:txBody>
      </p:sp>
      <p:sp>
        <p:nvSpPr>
          <p:cNvPr id="19" name="مربع نص 5">
            <a:extLst>
              <a:ext uri="{FF2B5EF4-FFF2-40B4-BE49-F238E27FC236}">
                <a16:creationId xmlns:a16="http://schemas.microsoft.com/office/drawing/2014/main" id="{2F1E93D8-AFAF-4FEE-8355-CD21B9F30BF9}"/>
              </a:ext>
            </a:extLst>
          </p:cNvPr>
          <p:cNvSpPr txBox="1"/>
          <p:nvPr/>
        </p:nvSpPr>
        <p:spPr>
          <a:xfrm>
            <a:off x="2887474" y="3531090"/>
            <a:ext cx="472134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He lent his friend some money </a:t>
            </a: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389C9CCD-1366-44B3-87DB-1B7961211681}"/>
              </a:ext>
            </a:extLst>
          </p:cNvPr>
          <p:cNvSpPr txBox="1"/>
          <p:nvPr/>
        </p:nvSpPr>
        <p:spPr>
          <a:xfrm>
            <a:off x="2882449" y="3875367"/>
            <a:ext cx="556024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did his friend want to buy?</a:t>
            </a:r>
          </a:p>
        </p:txBody>
      </p: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47A580C4-303B-436E-A322-06DC54EB8578}"/>
              </a:ext>
            </a:extLst>
          </p:cNvPr>
          <p:cNvCxnSpPr>
            <a:cxnSpLocks/>
          </p:cNvCxnSpPr>
          <p:nvPr/>
        </p:nvCxnSpPr>
        <p:spPr>
          <a:xfrm>
            <a:off x="416549" y="4334200"/>
            <a:ext cx="2340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63AB599C-E995-4FE7-91CF-32F17B62ED25}"/>
              </a:ext>
            </a:extLst>
          </p:cNvPr>
          <p:cNvCxnSpPr>
            <a:cxnSpLocks/>
          </p:cNvCxnSpPr>
          <p:nvPr/>
        </p:nvCxnSpPr>
        <p:spPr>
          <a:xfrm>
            <a:off x="403191" y="4526280"/>
            <a:ext cx="468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مربع نص 5">
            <a:extLst>
              <a:ext uri="{FF2B5EF4-FFF2-40B4-BE49-F238E27FC236}">
                <a16:creationId xmlns:a16="http://schemas.microsoft.com/office/drawing/2014/main" id="{FD00E6E6-515F-4524-9D56-1A6602464ED0}"/>
              </a:ext>
            </a:extLst>
          </p:cNvPr>
          <p:cNvSpPr txBox="1"/>
          <p:nvPr/>
        </p:nvSpPr>
        <p:spPr>
          <a:xfrm>
            <a:off x="4571999" y="4252100"/>
            <a:ext cx="4360203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A sum of money paid regularly to a person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9CBB0137-7692-4F14-9308-EEEF653B2720}"/>
              </a:ext>
            </a:extLst>
          </p:cNvPr>
          <p:cNvSpPr/>
          <p:nvPr/>
        </p:nvSpPr>
        <p:spPr>
          <a:xfrm>
            <a:off x="1760575" y="3644913"/>
            <a:ext cx="1044000" cy="216000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994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8" grpId="0"/>
      <p:bldP spid="19" grpId="0"/>
      <p:bldP spid="20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636CCA-AF7C-40C2-AAE1-B9E2BF933A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615" y="171145"/>
            <a:ext cx="2707032" cy="21861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32B1D0E-E589-4706-869C-82DD218932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615" y="2357307"/>
            <a:ext cx="2707032" cy="2272114"/>
          </a:xfrm>
          <a:prstGeom prst="rect">
            <a:avLst/>
          </a:prstGeom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081C9897-9720-4215-A204-FEE1D5FF891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59518" y="53306"/>
            <a:ext cx="1324841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id="{93866862-62A0-4796-99A7-399D8024B2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99" end="82902.625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7959" y="213292"/>
            <a:ext cx="406400" cy="4064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AEDBBD7-51B8-4329-A7CC-71EBA4AB55D1}"/>
              </a:ext>
            </a:extLst>
          </p:cNvPr>
          <p:cNvSpPr txBox="1"/>
          <p:nvPr/>
        </p:nvSpPr>
        <p:spPr>
          <a:xfrm>
            <a:off x="2885812" y="1687403"/>
            <a:ext cx="525989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happened at the mall last week?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F8959D7D-E257-4899-83B5-264FDDFCF23C}"/>
              </a:ext>
            </a:extLst>
          </p:cNvPr>
          <p:cNvSpPr txBox="1"/>
          <p:nvPr/>
        </p:nvSpPr>
        <p:spPr>
          <a:xfrm>
            <a:off x="2885812" y="2035244"/>
            <a:ext cx="516761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was his friend reaction?</a:t>
            </a:r>
          </a:p>
        </p:txBody>
      </p: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B11CCCEE-2F6E-4971-9B8D-9776A5C37C30}"/>
              </a:ext>
            </a:extLst>
          </p:cNvPr>
          <p:cNvCxnSpPr>
            <a:cxnSpLocks/>
          </p:cNvCxnSpPr>
          <p:nvPr/>
        </p:nvCxnSpPr>
        <p:spPr>
          <a:xfrm>
            <a:off x="297706" y="1090288"/>
            <a:ext cx="2484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AFB763CA-8669-4EA3-82FD-0B4E37ECCF65}"/>
              </a:ext>
            </a:extLst>
          </p:cNvPr>
          <p:cNvCxnSpPr>
            <a:cxnSpLocks/>
          </p:cNvCxnSpPr>
          <p:nvPr/>
        </p:nvCxnSpPr>
        <p:spPr>
          <a:xfrm>
            <a:off x="282326" y="1242688"/>
            <a:ext cx="2484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5C117200-825B-4C7B-B09B-1A4D9486E6B9}"/>
              </a:ext>
            </a:extLst>
          </p:cNvPr>
          <p:cNvCxnSpPr>
            <a:cxnSpLocks/>
          </p:cNvCxnSpPr>
          <p:nvPr/>
        </p:nvCxnSpPr>
        <p:spPr>
          <a:xfrm>
            <a:off x="266946" y="1411866"/>
            <a:ext cx="1620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FFCBC577-3B28-402A-93AA-423C37C4EA9F}"/>
              </a:ext>
            </a:extLst>
          </p:cNvPr>
          <p:cNvCxnSpPr>
            <a:cxnSpLocks/>
          </p:cNvCxnSpPr>
          <p:nvPr/>
        </p:nvCxnSpPr>
        <p:spPr>
          <a:xfrm>
            <a:off x="2033869" y="1411866"/>
            <a:ext cx="79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4D7F9FF0-113A-42DD-86A8-DF4CF6CE0D3D}"/>
              </a:ext>
            </a:extLst>
          </p:cNvPr>
          <p:cNvCxnSpPr>
            <a:cxnSpLocks/>
          </p:cNvCxnSpPr>
          <p:nvPr/>
        </p:nvCxnSpPr>
        <p:spPr>
          <a:xfrm>
            <a:off x="266946" y="1571257"/>
            <a:ext cx="24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D474211A-12D3-4097-BE3C-257EFA503A70}"/>
              </a:ext>
            </a:extLst>
          </p:cNvPr>
          <p:cNvCxnSpPr>
            <a:cxnSpLocks/>
          </p:cNvCxnSpPr>
          <p:nvPr/>
        </p:nvCxnSpPr>
        <p:spPr>
          <a:xfrm>
            <a:off x="285122" y="1740435"/>
            <a:ext cx="248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67CEAD01-73A4-41B4-AC3C-49218A79A46C}"/>
              </a:ext>
            </a:extLst>
          </p:cNvPr>
          <p:cNvCxnSpPr>
            <a:cxnSpLocks/>
          </p:cNvCxnSpPr>
          <p:nvPr/>
        </p:nvCxnSpPr>
        <p:spPr>
          <a:xfrm>
            <a:off x="266946" y="1909613"/>
            <a:ext cx="237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مربع نص 5">
            <a:extLst>
              <a:ext uri="{FF2B5EF4-FFF2-40B4-BE49-F238E27FC236}">
                <a16:creationId xmlns:a16="http://schemas.microsoft.com/office/drawing/2014/main" id="{33E5C897-123E-4A30-BB50-24623A6F47FE}"/>
              </a:ext>
            </a:extLst>
          </p:cNvPr>
          <p:cNvSpPr txBox="1"/>
          <p:nvPr/>
        </p:nvSpPr>
        <p:spPr>
          <a:xfrm>
            <a:off x="2885811" y="2381365"/>
            <a:ext cx="516761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</a:rPr>
              <a:t>Why was his friend angry?</a:t>
            </a:r>
          </a:p>
        </p:txBody>
      </p:sp>
      <p:sp>
        <p:nvSpPr>
          <p:cNvPr id="19" name="مربع نص 5">
            <a:extLst>
              <a:ext uri="{FF2B5EF4-FFF2-40B4-BE49-F238E27FC236}">
                <a16:creationId xmlns:a16="http://schemas.microsoft.com/office/drawing/2014/main" id="{CA178168-DDB1-4B03-B92C-BD23CB3FA35D}"/>
              </a:ext>
            </a:extLst>
          </p:cNvPr>
          <p:cNvSpPr txBox="1"/>
          <p:nvPr/>
        </p:nvSpPr>
        <p:spPr>
          <a:xfrm>
            <a:off x="2885810" y="2716203"/>
            <a:ext cx="6686028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He was embarrassed because he asked him in public </a:t>
            </a: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A80BAAB0-655C-497A-9BDC-32A895D56D8F}"/>
              </a:ext>
            </a:extLst>
          </p:cNvPr>
          <p:cNvSpPr txBox="1"/>
          <p:nvPr/>
        </p:nvSpPr>
        <p:spPr>
          <a:xfrm>
            <a:off x="6790653" y="3406508"/>
            <a:ext cx="2161102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showed displeasure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9256D1CB-F78D-475E-8EAE-F5947BFF1BA9}"/>
              </a:ext>
            </a:extLst>
          </p:cNvPr>
          <p:cNvSpPr/>
          <p:nvPr/>
        </p:nvSpPr>
        <p:spPr>
          <a:xfrm>
            <a:off x="1490946" y="1397412"/>
            <a:ext cx="1332000" cy="216000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53E2A2AE-760F-4FFE-BCFC-5174B6B0CB86}"/>
              </a:ext>
            </a:extLst>
          </p:cNvPr>
          <p:cNvSpPr/>
          <p:nvPr/>
        </p:nvSpPr>
        <p:spPr>
          <a:xfrm>
            <a:off x="2267146" y="1225901"/>
            <a:ext cx="576000" cy="216000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95EF4E5A-0FBF-459F-91C6-50F1AB8ECBA2}"/>
              </a:ext>
            </a:extLst>
          </p:cNvPr>
          <p:cNvCxnSpPr>
            <a:cxnSpLocks/>
          </p:cNvCxnSpPr>
          <p:nvPr/>
        </p:nvCxnSpPr>
        <p:spPr>
          <a:xfrm>
            <a:off x="1699650" y="3590206"/>
            <a:ext cx="1044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8766E08B-2481-4061-BD17-76EE71F7C662}"/>
              </a:ext>
            </a:extLst>
          </p:cNvPr>
          <p:cNvCxnSpPr>
            <a:cxnSpLocks/>
          </p:cNvCxnSpPr>
          <p:nvPr/>
        </p:nvCxnSpPr>
        <p:spPr>
          <a:xfrm>
            <a:off x="263316" y="3784550"/>
            <a:ext cx="2484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85240325-E7E0-4AC3-9125-BE262182A0C8}"/>
              </a:ext>
            </a:extLst>
          </p:cNvPr>
          <p:cNvCxnSpPr>
            <a:cxnSpLocks/>
          </p:cNvCxnSpPr>
          <p:nvPr/>
        </p:nvCxnSpPr>
        <p:spPr>
          <a:xfrm>
            <a:off x="261501" y="3978894"/>
            <a:ext cx="2052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مربع نص 5">
            <a:extLst>
              <a:ext uri="{FF2B5EF4-FFF2-40B4-BE49-F238E27FC236}">
                <a16:creationId xmlns:a16="http://schemas.microsoft.com/office/drawing/2014/main" id="{E81D391E-0E22-4386-9154-2059D213E893}"/>
              </a:ext>
            </a:extLst>
          </p:cNvPr>
          <p:cNvSpPr txBox="1"/>
          <p:nvPr/>
        </p:nvSpPr>
        <p:spPr>
          <a:xfrm>
            <a:off x="2885811" y="3077533"/>
            <a:ext cx="516761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What does he wish hadn’t done?</a:t>
            </a:r>
          </a:p>
        </p:txBody>
      </p:sp>
      <p:cxnSp>
        <p:nvCxnSpPr>
          <p:cNvPr id="29" name="رابط مستقيم 27">
            <a:extLst>
              <a:ext uri="{FF2B5EF4-FFF2-40B4-BE49-F238E27FC236}">
                <a16:creationId xmlns:a16="http://schemas.microsoft.com/office/drawing/2014/main" id="{6FAF927A-7A5F-40BA-89DD-38168EA5C1F2}"/>
              </a:ext>
            </a:extLst>
          </p:cNvPr>
          <p:cNvCxnSpPr>
            <a:cxnSpLocks/>
          </p:cNvCxnSpPr>
          <p:nvPr/>
        </p:nvCxnSpPr>
        <p:spPr>
          <a:xfrm>
            <a:off x="261501" y="4172398"/>
            <a:ext cx="248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F092AFC6-F5E1-4B7E-8E18-522D0CD8DEA7}"/>
              </a:ext>
            </a:extLst>
          </p:cNvPr>
          <p:cNvCxnSpPr>
            <a:cxnSpLocks/>
          </p:cNvCxnSpPr>
          <p:nvPr/>
        </p:nvCxnSpPr>
        <p:spPr>
          <a:xfrm>
            <a:off x="248143" y="4372867"/>
            <a:ext cx="248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27">
            <a:extLst>
              <a:ext uri="{FF2B5EF4-FFF2-40B4-BE49-F238E27FC236}">
                <a16:creationId xmlns:a16="http://schemas.microsoft.com/office/drawing/2014/main" id="{6676845D-839E-4A5D-B3B2-11BF0CC21F63}"/>
              </a:ext>
            </a:extLst>
          </p:cNvPr>
          <p:cNvCxnSpPr>
            <a:cxnSpLocks/>
          </p:cNvCxnSpPr>
          <p:nvPr/>
        </p:nvCxnSpPr>
        <p:spPr>
          <a:xfrm>
            <a:off x="248143" y="4571826"/>
            <a:ext cx="972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مربع نص 5">
            <a:extLst>
              <a:ext uri="{FF2B5EF4-FFF2-40B4-BE49-F238E27FC236}">
                <a16:creationId xmlns:a16="http://schemas.microsoft.com/office/drawing/2014/main" id="{7FF20F32-DBA4-4E90-8EB2-BDD3CD73158C}"/>
              </a:ext>
            </a:extLst>
          </p:cNvPr>
          <p:cNvSpPr txBox="1"/>
          <p:nvPr/>
        </p:nvSpPr>
        <p:spPr>
          <a:xfrm>
            <a:off x="2885811" y="3435233"/>
            <a:ext cx="3570456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did his friend think?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AB360AC9-A284-41BC-8EB7-F4F3DC363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870" y="176469"/>
            <a:ext cx="2448750" cy="1563966"/>
          </a:xfrm>
          <a:prstGeom prst="rect">
            <a:avLst/>
          </a:prstGeom>
        </p:spPr>
      </p:pic>
      <p:sp>
        <p:nvSpPr>
          <p:cNvPr id="34" name="مربع نص 5">
            <a:extLst>
              <a:ext uri="{FF2B5EF4-FFF2-40B4-BE49-F238E27FC236}">
                <a16:creationId xmlns:a16="http://schemas.microsoft.com/office/drawing/2014/main" id="{BE566B17-BB90-4E22-B4F1-BCA2922865BA}"/>
              </a:ext>
            </a:extLst>
          </p:cNvPr>
          <p:cNvSpPr txBox="1"/>
          <p:nvPr/>
        </p:nvSpPr>
        <p:spPr>
          <a:xfrm>
            <a:off x="5666520" y="3842257"/>
            <a:ext cx="3285235" cy="33855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Not to have any social contact</a:t>
            </a: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E2986EA0-E29F-4506-9A4A-07AA5ACF2385}"/>
              </a:ext>
            </a:extLst>
          </p:cNvPr>
          <p:cNvSpPr/>
          <p:nvPr/>
        </p:nvSpPr>
        <p:spPr>
          <a:xfrm>
            <a:off x="1017706" y="2609020"/>
            <a:ext cx="1764000" cy="216000"/>
          </a:xfrm>
          <a:prstGeom prst="roundRect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D700CFA0-F29B-4534-BEA9-C4527F07F3E4}"/>
              </a:ext>
            </a:extLst>
          </p:cNvPr>
          <p:cNvSpPr/>
          <p:nvPr/>
        </p:nvSpPr>
        <p:spPr>
          <a:xfrm>
            <a:off x="184886" y="2802943"/>
            <a:ext cx="2592000" cy="216000"/>
          </a:xfrm>
          <a:prstGeom prst="roundRect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C293EFD1-3D5E-4A2F-AF90-D170D46A8A2C}"/>
              </a:ext>
            </a:extLst>
          </p:cNvPr>
          <p:cNvSpPr/>
          <p:nvPr/>
        </p:nvSpPr>
        <p:spPr>
          <a:xfrm>
            <a:off x="4094245" y="237063"/>
            <a:ext cx="1116000" cy="216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ربع نص 5">
            <a:extLst>
              <a:ext uri="{FF2B5EF4-FFF2-40B4-BE49-F238E27FC236}">
                <a16:creationId xmlns:a16="http://schemas.microsoft.com/office/drawing/2014/main" id="{C4F1CE0A-9345-4680-810E-C9AA836E9CA9}"/>
              </a:ext>
            </a:extLst>
          </p:cNvPr>
          <p:cNvSpPr txBox="1"/>
          <p:nvPr/>
        </p:nvSpPr>
        <p:spPr>
          <a:xfrm>
            <a:off x="6627303" y="4239578"/>
            <a:ext cx="2337914" cy="338554"/>
          </a:xfrm>
          <a:prstGeom prst="rect">
            <a:avLst/>
          </a:prstGeom>
          <a:ln>
            <a:solidFill>
              <a:srgbClr val="FF6D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Emotionally shattered</a:t>
            </a:r>
          </a:p>
        </p:txBody>
      </p:sp>
    </p:spTree>
    <p:extLst>
      <p:ext uri="{BB962C8B-B14F-4D97-AF65-F5344CB8AC3E}">
        <p14:creationId xmlns:p14="http://schemas.microsoft.com/office/powerpoint/2010/main" val="29381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1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8" grpId="0"/>
      <p:bldP spid="19" grpId="0"/>
      <p:bldP spid="20" grpId="0" animBg="1"/>
      <p:bldP spid="21" grpId="0" animBg="1"/>
      <p:bldP spid="22" grpId="0" animBg="1"/>
      <p:bldP spid="27" grpId="0"/>
      <p:bldP spid="32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75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A0E868A-B6A1-483A-A5A8-B97CC2E9B4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95489" y="863550"/>
            <a:ext cx="2430768" cy="280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7;p20">
            <a:extLst>
              <a:ext uri="{FF2B5EF4-FFF2-40B4-BE49-F238E27FC236}">
                <a16:creationId xmlns:a16="http://schemas.microsoft.com/office/drawing/2014/main" id="{09AA48B3-597D-4C22-AD2A-04368887C97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53306"/>
            <a:ext cx="1324841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id="{01A37DD5-7B0E-4495-A7B8-9EC316BC2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34" end="43663.625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7180" y="217209"/>
            <a:ext cx="406400" cy="4064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7CE2858-813C-4D45-805B-E6FBA052CCBA}"/>
              </a:ext>
            </a:extLst>
          </p:cNvPr>
          <p:cNvSpPr txBox="1"/>
          <p:nvPr/>
        </p:nvSpPr>
        <p:spPr>
          <a:xfrm>
            <a:off x="2466362" y="1469289"/>
            <a:ext cx="525989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main idea of this latter?</a:t>
            </a: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B9DD1425-B9F6-42C9-98D3-F0F00F2C3693}"/>
              </a:ext>
            </a:extLst>
          </p:cNvPr>
          <p:cNvSpPr txBox="1"/>
          <p:nvPr/>
        </p:nvSpPr>
        <p:spPr>
          <a:xfrm>
            <a:off x="2466363" y="1766796"/>
            <a:ext cx="274320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A missing watch</a:t>
            </a: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9F86441-84BC-424A-B6C8-672A73CD6CC8}"/>
              </a:ext>
            </a:extLst>
          </p:cNvPr>
          <p:cNvGrpSpPr/>
          <p:nvPr/>
        </p:nvGrpSpPr>
        <p:grpSpPr>
          <a:xfrm>
            <a:off x="218105" y="235352"/>
            <a:ext cx="2264474" cy="4367794"/>
            <a:chOff x="185111" y="158486"/>
            <a:chExt cx="2264474" cy="4178622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0D432FB-B0D3-46A6-8ADA-3582E900E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111" y="158486"/>
              <a:ext cx="2264474" cy="3180332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71F7CE6-7A8F-4057-92AF-E54758119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111" y="3338818"/>
              <a:ext cx="2264474" cy="998290"/>
            </a:xfrm>
            <a:prstGeom prst="rect">
              <a:avLst/>
            </a:prstGeom>
          </p:spPr>
        </p:pic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A69285F-DD44-46C9-B931-6762AC7215AA}"/>
              </a:ext>
            </a:extLst>
          </p:cNvPr>
          <p:cNvSpPr txBox="1"/>
          <p:nvPr/>
        </p:nvSpPr>
        <p:spPr>
          <a:xfrm>
            <a:off x="2466362" y="2143560"/>
            <a:ext cx="525989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Who wrote this letter?</a:t>
            </a: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6819B633-39DF-4F9F-BD43-0E524204FB83}"/>
              </a:ext>
            </a:extLst>
          </p:cNvPr>
          <p:cNvSpPr txBox="1"/>
          <p:nvPr/>
        </p:nvSpPr>
        <p:spPr>
          <a:xfrm>
            <a:off x="2466362" y="2474623"/>
            <a:ext cx="675313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</a:rPr>
              <a:t>What kind of things do people leave in his limousine?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9E337A0D-BEF8-4343-BE78-61CA97A4507E}"/>
              </a:ext>
            </a:extLst>
          </p:cNvPr>
          <p:cNvCxnSpPr>
            <a:cxnSpLocks/>
          </p:cNvCxnSpPr>
          <p:nvPr/>
        </p:nvCxnSpPr>
        <p:spPr>
          <a:xfrm>
            <a:off x="654237" y="1044149"/>
            <a:ext cx="12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D6D8BB6C-1139-4FD2-874B-C378A07DA8B7}"/>
              </a:ext>
            </a:extLst>
          </p:cNvPr>
          <p:cNvCxnSpPr>
            <a:cxnSpLocks/>
          </p:cNvCxnSpPr>
          <p:nvPr/>
        </p:nvCxnSpPr>
        <p:spPr>
          <a:xfrm>
            <a:off x="294909" y="1184063"/>
            <a:ext cx="2088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2C82C02E-BCE1-4E7E-86A7-E2EAE7978787}"/>
              </a:ext>
            </a:extLst>
          </p:cNvPr>
          <p:cNvCxnSpPr>
            <a:cxnSpLocks/>
          </p:cNvCxnSpPr>
          <p:nvPr/>
        </p:nvCxnSpPr>
        <p:spPr>
          <a:xfrm>
            <a:off x="271140" y="1353241"/>
            <a:ext cx="2088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1E4C6329-00D1-411D-9FF9-77ACF814646B}"/>
              </a:ext>
            </a:extLst>
          </p:cNvPr>
          <p:cNvCxnSpPr>
            <a:cxnSpLocks/>
          </p:cNvCxnSpPr>
          <p:nvPr/>
        </p:nvCxnSpPr>
        <p:spPr>
          <a:xfrm>
            <a:off x="247371" y="1522419"/>
            <a:ext cx="2088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2D7C3D6C-7161-481F-9698-F2B99985946D}"/>
              </a:ext>
            </a:extLst>
          </p:cNvPr>
          <p:cNvCxnSpPr>
            <a:cxnSpLocks/>
          </p:cNvCxnSpPr>
          <p:nvPr/>
        </p:nvCxnSpPr>
        <p:spPr>
          <a:xfrm>
            <a:off x="223602" y="1691597"/>
            <a:ext cx="972000" cy="0"/>
          </a:xfrm>
          <a:prstGeom prst="line">
            <a:avLst/>
          </a:prstGeom>
          <a:ln w="9525">
            <a:solidFill>
              <a:srgbClr val="C27CC2"/>
            </a:solidFill>
          </a:ln>
          <a:effectLst>
            <a:glow rad="63500">
              <a:srgbClr val="C27CC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BBDC89EB-4E73-49DF-9C67-018AC7DC622D}"/>
              </a:ext>
            </a:extLst>
          </p:cNvPr>
          <p:cNvSpPr txBox="1"/>
          <p:nvPr/>
        </p:nvSpPr>
        <p:spPr>
          <a:xfrm>
            <a:off x="2466363" y="2839554"/>
            <a:ext cx="4613946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59182"/>
                </a:solidFill>
              </a:rPr>
              <a:t>What happened last Saturday night?</a:t>
            </a:r>
          </a:p>
        </p:txBody>
      </p: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BED2B4C9-9436-47C2-BBCC-44803DAE3895}"/>
              </a:ext>
            </a:extLst>
          </p:cNvPr>
          <p:cNvCxnSpPr>
            <a:cxnSpLocks/>
          </p:cNvCxnSpPr>
          <p:nvPr/>
        </p:nvCxnSpPr>
        <p:spPr>
          <a:xfrm>
            <a:off x="852909" y="1854932"/>
            <a:ext cx="1548000" cy="0"/>
          </a:xfrm>
          <a:prstGeom prst="line">
            <a:avLst/>
          </a:prstGeom>
          <a:ln w="9525">
            <a:solidFill>
              <a:srgbClr val="E59182"/>
            </a:solidFill>
          </a:ln>
          <a:effectLst>
            <a:glow rad="63500">
              <a:srgbClr val="E5918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2C5616AF-DE3C-4613-BE1C-25761106F251}"/>
              </a:ext>
            </a:extLst>
          </p:cNvPr>
          <p:cNvCxnSpPr>
            <a:cxnSpLocks/>
          </p:cNvCxnSpPr>
          <p:nvPr/>
        </p:nvCxnSpPr>
        <p:spPr>
          <a:xfrm>
            <a:off x="294909" y="2009878"/>
            <a:ext cx="2088000" cy="0"/>
          </a:xfrm>
          <a:prstGeom prst="line">
            <a:avLst/>
          </a:prstGeom>
          <a:ln w="9525">
            <a:solidFill>
              <a:srgbClr val="E59182"/>
            </a:solidFill>
          </a:ln>
          <a:effectLst>
            <a:glow rad="63500">
              <a:srgbClr val="E5918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733F4E73-CEA7-48BB-AAE8-52CCC3F21CA1}"/>
              </a:ext>
            </a:extLst>
          </p:cNvPr>
          <p:cNvCxnSpPr>
            <a:cxnSpLocks/>
          </p:cNvCxnSpPr>
          <p:nvPr/>
        </p:nvCxnSpPr>
        <p:spPr>
          <a:xfrm>
            <a:off x="306342" y="2181472"/>
            <a:ext cx="2088000" cy="0"/>
          </a:xfrm>
          <a:prstGeom prst="line">
            <a:avLst/>
          </a:prstGeom>
          <a:ln w="9525">
            <a:solidFill>
              <a:srgbClr val="E59182"/>
            </a:solidFill>
          </a:ln>
          <a:effectLst>
            <a:glow rad="63500">
              <a:srgbClr val="E5918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A1335425-AE1E-4FCD-B753-17EB54FE00B3}"/>
              </a:ext>
            </a:extLst>
          </p:cNvPr>
          <p:cNvCxnSpPr>
            <a:cxnSpLocks/>
          </p:cNvCxnSpPr>
          <p:nvPr/>
        </p:nvCxnSpPr>
        <p:spPr>
          <a:xfrm>
            <a:off x="317775" y="2353066"/>
            <a:ext cx="2088000" cy="0"/>
          </a:xfrm>
          <a:prstGeom prst="line">
            <a:avLst/>
          </a:prstGeom>
          <a:ln w="9525">
            <a:solidFill>
              <a:srgbClr val="E59182"/>
            </a:solidFill>
          </a:ln>
          <a:effectLst>
            <a:glow rad="63500">
              <a:srgbClr val="E5918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1F695169-B201-4691-8E7D-AD68B7074463}"/>
              </a:ext>
            </a:extLst>
          </p:cNvPr>
          <p:cNvCxnSpPr>
            <a:cxnSpLocks/>
          </p:cNvCxnSpPr>
          <p:nvPr/>
        </p:nvCxnSpPr>
        <p:spPr>
          <a:xfrm>
            <a:off x="329208" y="2516271"/>
            <a:ext cx="756000" cy="0"/>
          </a:xfrm>
          <a:prstGeom prst="line">
            <a:avLst/>
          </a:prstGeom>
          <a:ln w="9525">
            <a:solidFill>
              <a:srgbClr val="E59182"/>
            </a:solidFill>
          </a:ln>
          <a:effectLst>
            <a:glow rad="63500">
              <a:srgbClr val="E59182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مربع نص 5">
            <a:extLst>
              <a:ext uri="{FF2B5EF4-FFF2-40B4-BE49-F238E27FC236}">
                <a16:creationId xmlns:a16="http://schemas.microsoft.com/office/drawing/2014/main" id="{9FBB2C3E-C8DC-4A79-BB2B-87198BD20A8D}"/>
              </a:ext>
            </a:extLst>
          </p:cNvPr>
          <p:cNvSpPr txBox="1"/>
          <p:nvPr/>
        </p:nvSpPr>
        <p:spPr>
          <a:xfrm>
            <a:off x="2482579" y="3198245"/>
            <a:ext cx="4613946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did he find?</a:t>
            </a:r>
          </a:p>
        </p:txBody>
      </p:sp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651121E3-BF61-49E5-B29C-9A1A34B92F89}"/>
              </a:ext>
            </a:extLst>
          </p:cNvPr>
          <p:cNvCxnSpPr>
            <a:cxnSpLocks/>
          </p:cNvCxnSpPr>
          <p:nvPr/>
        </p:nvCxnSpPr>
        <p:spPr>
          <a:xfrm>
            <a:off x="1546674" y="3862006"/>
            <a:ext cx="86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27">
            <a:extLst>
              <a:ext uri="{FF2B5EF4-FFF2-40B4-BE49-F238E27FC236}">
                <a16:creationId xmlns:a16="http://schemas.microsoft.com/office/drawing/2014/main" id="{2C8A933E-C165-47B7-8C3F-B7FFC2899D64}"/>
              </a:ext>
            </a:extLst>
          </p:cNvPr>
          <p:cNvCxnSpPr>
            <a:cxnSpLocks/>
          </p:cNvCxnSpPr>
          <p:nvPr/>
        </p:nvCxnSpPr>
        <p:spPr>
          <a:xfrm>
            <a:off x="309386" y="4012141"/>
            <a:ext cx="212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0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6" grpId="0"/>
      <p:bldP spid="17" grpId="0"/>
      <p:bldP spid="2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7;p20">
            <a:extLst>
              <a:ext uri="{FF2B5EF4-FFF2-40B4-BE49-F238E27FC236}">
                <a16:creationId xmlns:a16="http://schemas.microsoft.com/office/drawing/2014/main" id="{09AA48B3-597D-4C22-AD2A-04368887C97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53306"/>
            <a:ext cx="1324841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G Bk 2 F-SA_'18_2-14">
            <a:hlinkClick r:id="" action="ppaction://media"/>
            <a:extLst>
              <a:ext uri="{FF2B5EF4-FFF2-40B4-BE49-F238E27FC236}">
                <a16:creationId xmlns:a16="http://schemas.microsoft.com/office/drawing/2014/main" id="{01A37DD5-7B0E-4495-A7B8-9EC316BC27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999" end="0.625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7180" y="217209"/>
            <a:ext cx="406400" cy="4064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7CE2858-813C-4D45-805B-E6FBA052CCBA}"/>
              </a:ext>
            </a:extLst>
          </p:cNvPr>
          <p:cNvSpPr txBox="1"/>
          <p:nvPr/>
        </p:nvSpPr>
        <p:spPr>
          <a:xfrm>
            <a:off x="2466362" y="1184063"/>
            <a:ext cx="525989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did the limo driver do?</a:t>
            </a: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B9DD1425-B9F6-42C9-98D3-F0F00F2C3693}"/>
              </a:ext>
            </a:extLst>
          </p:cNvPr>
          <p:cNvSpPr txBox="1"/>
          <p:nvPr/>
        </p:nvSpPr>
        <p:spPr>
          <a:xfrm>
            <a:off x="2466362" y="1481570"/>
            <a:ext cx="525989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He returned the watch to the passenger 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9EB1D66-68F0-4C0B-A7A8-2ABD9E655CA4}"/>
              </a:ext>
            </a:extLst>
          </p:cNvPr>
          <p:cNvGrpSpPr/>
          <p:nvPr/>
        </p:nvGrpSpPr>
        <p:grpSpPr>
          <a:xfrm>
            <a:off x="215071" y="235352"/>
            <a:ext cx="2267508" cy="4353424"/>
            <a:chOff x="215071" y="235352"/>
            <a:chExt cx="2267508" cy="4353424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0D432FB-B0D3-46A6-8ADA-3582E900E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105" y="235352"/>
              <a:ext cx="2264474" cy="1995462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771F7CE6-7A8F-4057-92AF-E54758119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071" y="2198050"/>
              <a:ext cx="2264474" cy="2390726"/>
            </a:xfrm>
            <a:prstGeom prst="rect">
              <a:avLst/>
            </a:prstGeom>
          </p:spPr>
        </p:pic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A69285F-DD44-46C9-B931-6762AC7215AA}"/>
              </a:ext>
            </a:extLst>
          </p:cNvPr>
          <p:cNvSpPr txBox="1"/>
          <p:nvPr/>
        </p:nvSpPr>
        <p:spPr>
          <a:xfrm>
            <a:off x="2466362" y="1858334"/>
            <a:ext cx="525989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did the man give him?</a:t>
            </a:r>
          </a:p>
        </p:txBody>
      </p:sp>
      <p:sp>
        <p:nvSpPr>
          <p:cNvPr id="17" name="مربع نص 5">
            <a:extLst>
              <a:ext uri="{FF2B5EF4-FFF2-40B4-BE49-F238E27FC236}">
                <a16:creationId xmlns:a16="http://schemas.microsoft.com/office/drawing/2014/main" id="{6819B633-39DF-4F9F-BD43-0E524204FB83}"/>
              </a:ext>
            </a:extLst>
          </p:cNvPr>
          <p:cNvSpPr txBox="1"/>
          <p:nvPr/>
        </p:nvSpPr>
        <p:spPr>
          <a:xfrm>
            <a:off x="2466362" y="2222953"/>
            <a:ext cx="645953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</a:rPr>
              <a:t>Why was he disappointed when the man gave him ten bucks?</a:t>
            </a:r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9E337A0D-BEF8-4343-BE78-61CA97A4507E}"/>
              </a:ext>
            </a:extLst>
          </p:cNvPr>
          <p:cNvCxnSpPr>
            <a:cxnSpLocks/>
          </p:cNvCxnSpPr>
          <p:nvPr/>
        </p:nvCxnSpPr>
        <p:spPr>
          <a:xfrm>
            <a:off x="1039371" y="2353066"/>
            <a:ext cx="13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BBDC89EB-4E73-49DF-9C67-018AC7DC622D}"/>
              </a:ext>
            </a:extLst>
          </p:cNvPr>
          <p:cNvSpPr txBox="1"/>
          <p:nvPr/>
        </p:nvSpPr>
        <p:spPr>
          <a:xfrm>
            <a:off x="2466363" y="2822776"/>
            <a:ext cx="4613946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He expected to get lots of money.</a:t>
            </a:r>
          </a:p>
        </p:txBody>
      </p:sp>
      <p:sp>
        <p:nvSpPr>
          <p:cNvPr id="29" name="مربع نص 5">
            <a:extLst>
              <a:ext uri="{FF2B5EF4-FFF2-40B4-BE49-F238E27FC236}">
                <a16:creationId xmlns:a16="http://schemas.microsoft.com/office/drawing/2014/main" id="{9FBB2C3E-C8DC-4A79-BB2B-87198BD20A8D}"/>
              </a:ext>
            </a:extLst>
          </p:cNvPr>
          <p:cNvSpPr txBox="1"/>
          <p:nvPr/>
        </p:nvSpPr>
        <p:spPr>
          <a:xfrm>
            <a:off x="2479545" y="3246776"/>
            <a:ext cx="6446350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does he think he should have done?</a:t>
            </a:r>
          </a:p>
        </p:txBody>
      </p:sp>
      <p:cxnSp>
        <p:nvCxnSpPr>
          <p:cNvPr id="30" name="رابط مستقيم 27">
            <a:extLst>
              <a:ext uri="{FF2B5EF4-FFF2-40B4-BE49-F238E27FC236}">
                <a16:creationId xmlns:a16="http://schemas.microsoft.com/office/drawing/2014/main" id="{651121E3-BF61-49E5-B29C-9A1A34B92F89}"/>
              </a:ext>
            </a:extLst>
          </p:cNvPr>
          <p:cNvCxnSpPr>
            <a:cxnSpLocks/>
          </p:cNvCxnSpPr>
          <p:nvPr/>
        </p:nvCxnSpPr>
        <p:spPr>
          <a:xfrm>
            <a:off x="231849" y="3048274"/>
            <a:ext cx="2160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مستقيم 27">
            <a:extLst>
              <a:ext uri="{FF2B5EF4-FFF2-40B4-BE49-F238E27FC236}">
                <a16:creationId xmlns:a16="http://schemas.microsoft.com/office/drawing/2014/main" id="{2C8A933E-C165-47B7-8C3F-B7FFC2899D64}"/>
              </a:ext>
            </a:extLst>
          </p:cNvPr>
          <p:cNvCxnSpPr>
            <a:cxnSpLocks/>
          </p:cNvCxnSpPr>
          <p:nvPr/>
        </p:nvCxnSpPr>
        <p:spPr>
          <a:xfrm>
            <a:off x="267849" y="3191533"/>
            <a:ext cx="212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27">
            <a:extLst>
              <a:ext uri="{FF2B5EF4-FFF2-40B4-BE49-F238E27FC236}">
                <a16:creationId xmlns:a16="http://schemas.microsoft.com/office/drawing/2014/main" id="{54CD614D-2E55-4285-A54D-C0FD7A54C22B}"/>
              </a:ext>
            </a:extLst>
          </p:cNvPr>
          <p:cNvCxnSpPr>
            <a:cxnSpLocks/>
          </p:cNvCxnSpPr>
          <p:nvPr/>
        </p:nvCxnSpPr>
        <p:spPr>
          <a:xfrm>
            <a:off x="227302" y="3327155"/>
            <a:ext cx="212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رابط مستقيم 27">
            <a:extLst>
              <a:ext uri="{FF2B5EF4-FFF2-40B4-BE49-F238E27FC236}">
                <a16:creationId xmlns:a16="http://schemas.microsoft.com/office/drawing/2014/main" id="{744FE121-B7EE-46A8-BBB1-2A0C16540059}"/>
              </a:ext>
            </a:extLst>
          </p:cNvPr>
          <p:cNvCxnSpPr>
            <a:cxnSpLocks/>
          </p:cNvCxnSpPr>
          <p:nvPr/>
        </p:nvCxnSpPr>
        <p:spPr>
          <a:xfrm>
            <a:off x="203533" y="3462777"/>
            <a:ext cx="212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رابط مستقيم 27">
            <a:extLst>
              <a:ext uri="{FF2B5EF4-FFF2-40B4-BE49-F238E27FC236}">
                <a16:creationId xmlns:a16="http://schemas.microsoft.com/office/drawing/2014/main" id="{D6D9FBA6-D691-4D97-81C3-162AF9E72FB1}"/>
              </a:ext>
            </a:extLst>
          </p:cNvPr>
          <p:cNvCxnSpPr>
            <a:cxnSpLocks/>
          </p:cNvCxnSpPr>
          <p:nvPr/>
        </p:nvCxnSpPr>
        <p:spPr>
          <a:xfrm>
            <a:off x="230098" y="3606788"/>
            <a:ext cx="212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رابط مستقيم 27">
            <a:extLst>
              <a:ext uri="{FF2B5EF4-FFF2-40B4-BE49-F238E27FC236}">
                <a16:creationId xmlns:a16="http://schemas.microsoft.com/office/drawing/2014/main" id="{AC748149-9B42-434E-A320-E48FF7F8AA6E}"/>
              </a:ext>
            </a:extLst>
          </p:cNvPr>
          <p:cNvCxnSpPr>
            <a:cxnSpLocks/>
          </p:cNvCxnSpPr>
          <p:nvPr/>
        </p:nvCxnSpPr>
        <p:spPr>
          <a:xfrm>
            <a:off x="231496" y="3759188"/>
            <a:ext cx="212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رابط مستقيم 27">
            <a:extLst>
              <a:ext uri="{FF2B5EF4-FFF2-40B4-BE49-F238E27FC236}">
                <a16:creationId xmlns:a16="http://schemas.microsoft.com/office/drawing/2014/main" id="{158590B9-4018-4B2D-A851-FE8232D0151E}"/>
              </a:ext>
            </a:extLst>
          </p:cNvPr>
          <p:cNvCxnSpPr>
            <a:cxnSpLocks/>
          </p:cNvCxnSpPr>
          <p:nvPr/>
        </p:nvCxnSpPr>
        <p:spPr>
          <a:xfrm>
            <a:off x="199338" y="3903199"/>
            <a:ext cx="1476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مربع نص 5">
            <a:extLst>
              <a:ext uri="{FF2B5EF4-FFF2-40B4-BE49-F238E27FC236}">
                <a16:creationId xmlns:a16="http://schemas.microsoft.com/office/drawing/2014/main" id="{BB4C518A-73A0-43DD-8673-F1CE6C6915E1}"/>
              </a:ext>
            </a:extLst>
          </p:cNvPr>
          <p:cNvSpPr txBox="1"/>
          <p:nvPr/>
        </p:nvSpPr>
        <p:spPr>
          <a:xfrm>
            <a:off x="2604992" y="3748028"/>
            <a:ext cx="3103384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Grateful</a:t>
            </a:r>
            <a:r>
              <a:rPr lang="en-US" sz="1600" b="1" dirty="0">
                <a:solidFill>
                  <a:srgbClr val="0070C0"/>
                </a:solidFill>
              </a:rPr>
              <a:t> = Thankful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733173DE-4517-4BFF-B25C-CF277160D3F8}"/>
              </a:ext>
            </a:extLst>
          </p:cNvPr>
          <p:cNvSpPr/>
          <p:nvPr/>
        </p:nvSpPr>
        <p:spPr>
          <a:xfrm>
            <a:off x="1674410" y="1101229"/>
            <a:ext cx="756000" cy="180000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ربع نص 5">
            <a:extLst>
              <a:ext uri="{FF2B5EF4-FFF2-40B4-BE49-F238E27FC236}">
                <a16:creationId xmlns:a16="http://schemas.microsoft.com/office/drawing/2014/main" id="{318115D6-3608-4A40-A8B4-3CD5959331E3}"/>
              </a:ext>
            </a:extLst>
          </p:cNvPr>
          <p:cNvSpPr txBox="1"/>
          <p:nvPr/>
        </p:nvSpPr>
        <p:spPr>
          <a:xfrm>
            <a:off x="2615288" y="4145718"/>
            <a:ext cx="3103384" cy="338554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Praise </a:t>
            </a:r>
            <a:r>
              <a:rPr lang="en-US" sz="1600" b="1" dirty="0">
                <a:solidFill>
                  <a:srgbClr val="0070C0"/>
                </a:solidFill>
              </a:rPr>
              <a:t>= to say you admire</a:t>
            </a: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DAFBF2A4-D69A-479B-A48F-2768EA4E2D40}"/>
              </a:ext>
            </a:extLst>
          </p:cNvPr>
          <p:cNvSpPr/>
          <p:nvPr/>
        </p:nvSpPr>
        <p:spPr>
          <a:xfrm>
            <a:off x="787084" y="1878139"/>
            <a:ext cx="540000" cy="180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50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6" grpId="0"/>
      <p:bldP spid="17" grpId="0"/>
      <p:bldP spid="23" grpId="0"/>
      <p:bldP spid="29" grpId="0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231B2E3-9FCE-4A97-AE6D-F3205680D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80" y="209725"/>
            <a:ext cx="4773658" cy="2269976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7034F2E1-ECC1-49C2-9F5C-E96F010AB9FC}"/>
              </a:ext>
            </a:extLst>
          </p:cNvPr>
          <p:cNvSpPr txBox="1"/>
          <p:nvPr/>
        </p:nvSpPr>
        <p:spPr>
          <a:xfrm>
            <a:off x="303082" y="2479700"/>
            <a:ext cx="506587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1-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 The letter writer lent some money to his friend.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8830DA38-6275-41EE-89AB-C8F0385B3D7D}"/>
              </a:ext>
            </a:extLst>
          </p:cNvPr>
          <p:cNvSpPr txBox="1"/>
          <p:nvPr/>
        </p:nvSpPr>
        <p:spPr>
          <a:xfrm>
            <a:off x="303083" y="2851191"/>
            <a:ext cx="695307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2-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 The letter writer wishes that he hadn’t asked for the money in public.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F810DB21-CA83-41D4-BC21-5AAC513AEC40}"/>
              </a:ext>
            </a:extLst>
          </p:cNvPr>
          <p:cNvSpPr txBox="1"/>
          <p:nvPr/>
        </p:nvSpPr>
        <p:spPr>
          <a:xfrm>
            <a:off x="303083" y="3222149"/>
            <a:ext cx="552555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3-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 The driver found a passenger’s diamond pocket watch.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C7C8B8FE-0075-489C-9425-D3D529E9C0DD}"/>
              </a:ext>
            </a:extLst>
          </p:cNvPr>
          <p:cNvSpPr txBox="1"/>
          <p:nvPr/>
        </p:nvSpPr>
        <p:spPr>
          <a:xfrm>
            <a:off x="303083" y="3593107"/>
            <a:ext cx="552555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4-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 The driver returned the watch to the passenger.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2BF20838-2FFF-403B-82C2-34CE181FDA4A}"/>
              </a:ext>
            </a:extLst>
          </p:cNvPr>
          <p:cNvSpPr txBox="1"/>
          <p:nvPr/>
        </p:nvSpPr>
        <p:spPr>
          <a:xfrm>
            <a:off x="303083" y="3964065"/>
            <a:ext cx="714633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5-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 The driver thinks that he should have sold the watch and bought his own      limo or started his own business.</a:t>
            </a:r>
          </a:p>
        </p:txBody>
      </p:sp>
      <p:pic>
        <p:nvPicPr>
          <p:cNvPr id="20" name="Picture 2" descr="Bitmoji Image">
            <a:extLst>
              <a:ext uri="{FF2B5EF4-FFF2-40B4-BE49-F238E27FC236}">
                <a16:creationId xmlns:a16="http://schemas.microsoft.com/office/drawing/2014/main" id="{00218AFA-1698-404F-87DB-98E1673B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814" y="2538419"/>
            <a:ext cx="1584757" cy="214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6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  <p:bldP spid="17" grpId="0" build="p"/>
      <p:bldP spid="18" grpId="0" build="p"/>
      <p:bldP spid="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937260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50013" y="3516724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1378445" y="346783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2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1385578" y="3140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https://wordwall.net/resource/13346116</a:t>
            </a:r>
            <a:endParaRPr lang="en-US" dirty="0">
              <a:solidFill>
                <a:srgbClr val="FF0000"/>
              </a:solidFill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3B7105F-A5A0-4242-A6B9-FF3676474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81" y="359014"/>
            <a:ext cx="5817339" cy="33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5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5179D527-E9EB-43C9-A05C-D7280168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986">
            <a:off x="1038012" y="294294"/>
            <a:ext cx="3797809" cy="375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512;p50">
            <a:extLst>
              <a:ext uri="{FF2B5EF4-FFF2-40B4-BE49-F238E27FC236}">
                <a16:creationId xmlns:a16="http://schemas.microsoft.com/office/drawing/2014/main" id="{D632C2AC-B559-427B-BE43-B8A28CA12BDD}"/>
              </a:ext>
            </a:extLst>
          </p:cNvPr>
          <p:cNvSpPr txBox="1">
            <a:spLocks/>
          </p:cNvSpPr>
          <p:nvPr/>
        </p:nvSpPr>
        <p:spPr>
          <a:xfrm rot="19217612">
            <a:off x="1465528" y="841073"/>
            <a:ext cx="1498550" cy="364689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Must have</a:t>
            </a:r>
          </a:p>
        </p:txBody>
      </p:sp>
      <p:pic>
        <p:nvPicPr>
          <p:cNvPr id="24" name="Picture 2" descr="Clientmoji">
            <a:extLst>
              <a:ext uri="{FF2B5EF4-FFF2-40B4-BE49-F238E27FC236}">
                <a16:creationId xmlns:a16="http://schemas.microsoft.com/office/drawing/2014/main" id="{1D17B0B5-8C13-41AA-B51D-34382488D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8" y="2360788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309C7CB-144C-4FA5-AB50-568174EF74BA}"/>
              </a:ext>
            </a:extLst>
          </p:cNvPr>
          <p:cNvSpPr/>
          <p:nvPr/>
        </p:nvSpPr>
        <p:spPr>
          <a:xfrm>
            <a:off x="1521873" y="1208759"/>
            <a:ext cx="23745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FFFF00"/>
                </a:solidFill>
              </a:rPr>
              <a:t>must have 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is used to make a conclusion.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DF923997-059E-4478-9D25-891B1E68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986">
            <a:off x="4512835" y="317908"/>
            <a:ext cx="3797809" cy="37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512;p50">
            <a:extLst>
              <a:ext uri="{FF2B5EF4-FFF2-40B4-BE49-F238E27FC236}">
                <a16:creationId xmlns:a16="http://schemas.microsoft.com/office/drawing/2014/main" id="{ECE59100-CADA-40D1-902C-07A677886650}"/>
              </a:ext>
            </a:extLst>
          </p:cNvPr>
          <p:cNvSpPr txBox="1">
            <a:spLocks/>
          </p:cNvSpPr>
          <p:nvPr/>
        </p:nvSpPr>
        <p:spPr>
          <a:xfrm rot="19217612">
            <a:off x="4836495" y="845608"/>
            <a:ext cx="1775005" cy="364689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should have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44466015-EC1E-4099-AC30-3C39B2F65A2A}"/>
              </a:ext>
            </a:extLst>
          </p:cNvPr>
          <p:cNvSpPr/>
          <p:nvPr/>
        </p:nvSpPr>
        <p:spPr>
          <a:xfrm>
            <a:off x="4996313" y="1232343"/>
            <a:ext cx="237454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rgbClr val="FFFF00"/>
                </a:solidFill>
              </a:rPr>
              <a:t>should have </a:t>
            </a:r>
            <a:r>
              <a:rPr lang="en-US" sz="2000" dirty="0">
                <a:solidFill>
                  <a:schemeClr val="bg1"/>
                </a:solidFill>
              </a:rPr>
              <a:t>and could have are used to express regret about possibilities in the past. </a:t>
            </a:r>
          </a:p>
        </p:txBody>
      </p:sp>
    </p:spTree>
    <p:extLst>
      <p:ext uri="{BB962C8B-B14F-4D97-AF65-F5344CB8AC3E}">
        <p14:creationId xmlns:p14="http://schemas.microsoft.com/office/powerpoint/2010/main" val="18611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build="p"/>
      <p:bldP spid="27" grpId="0" animBg="1"/>
      <p:bldP spid="2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4" r="4688" b="25222"/>
          <a:stretch/>
        </p:blipFill>
        <p:spPr>
          <a:xfrm>
            <a:off x="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54" y="2461260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1027438-C1FA-47AD-9E39-DEE686C172DC}"/>
              </a:ext>
            </a:extLst>
          </p:cNvPr>
          <p:cNvSpPr/>
          <p:nvPr/>
        </p:nvSpPr>
        <p:spPr>
          <a:xfrm>
            <a:off x="3372575" y="1166604"/>
            <a:ext cx="50756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Good advice is often annoying, bad advice never is.</a:t>
            </a:r>
            <a:endParaRPr lang="ar-SA" sz="24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نتيجة الصورة لـ Good advice ">
            <a:extLst>
              <a:ext uri="{FF2B5EF4-FFF2-40B4-BE49-F238E27FC236}">
                <a16:creationId xmlns:a16="http://schemas.microsoft.com/office/drawing/2014/main" id="{F383C83D-A418-4D71-9DB9-898DB565D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4" y="931178"/>
            <a:ext cx="2626164" cy="37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5288138" y="-128576"/>
            <a:ext cx="1603433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210751"/>
            <a:ext cx="2440529" cy="330269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0E04AF7-B763-432F-8257-B17093A076F9}"/>
              </a:ext>
            </a:extLst>
          </p:cNvPr>
          <p:cNvSpPr txBox="1"/>
          <p:nvPr/>
        </p:nvSpPr>
        <p:spPr>
          <a:xfrm>
            <a:off x="842863" y="515541"/>
            <a:ext cx="34984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u="sng" dirty="0">
                <a:solidFill>
                  <a:schemeClr val="accent6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Choose the correct answer:</a:t>
            </a:r>
            <a:endParaRPr lang="ar-SA" sz="2800" u="sng" dirty="0">
              <a:solidFill>
                <a:schemeClr val="accent6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B0D0AEB-3295-4E49-BE14-9DE77ADC7169}"/>
              </a:ext>
            </a:extLst>
          </p:cNvPr>
          <p:cNvSpPr txBox="1"/>
          <p:nvPr/>
        </p:nvSpPr>
        <p:spPr>
          <a:xfrm>
            <a:off x="348362" y="867364"/>
            <a:ext cx="5642997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1- an expression used to confirm what someone else has said.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</a:t>
            </a:r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a. you mean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b. as for me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c. go out into the world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2-  be firmly decided.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a. go out into the world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b. breathing down someone’s neck</a:t>
            </a:r>
          </a:p>
          <a:p>
            <a:r>
              <a:rPr lang="en-US" sz="2400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c. have one’s mind set on something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ACF14F7-701F-472E-80CB-C1A8AE15C708}"/>
              </a:ext>
            </a:extLst>
          </p:cNvPr>
          <p:cNvSpPr/>
          <p:nvPr/>
        </p:nvSpPr>
        <p:spPr>
          <a:xfrm>
            <a:off x="692262" y="1301377"/>
            <a:ext cx="1260000" cy="29337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8" name="Picture 2" descr="okay">
            <a:extLst>
              <a:ext uri="{FF2B5EF4-FFF2-40B4-BE49-F238E27FC236}">
                <a16:creationId xmlns:a16="http://schemas.microsoft.com/office/drawing/2014/main" id="{26C9ABEE-0FEC-442A-8AC1-AFB6D0DA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97" y="1066579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48714" y="3652388"/>
            <a:ext cx="1862894" cy="1281925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99177" y="3433205"/>
            <a:ext cx="866842" cy="1478732"/>
          </a:xfrm>
          <a:prstGeom prst="rect">
            <a:avLst/>
          </a:prstGeom>
        </p:spPr>
      </p:pic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F49EC1F0-84FB-4498-ACE7-AFA6198EB95A}"/>
              </a:ext>
            </a:extLst>
          </p:cNvPr>
          <p:cNvSpPr/>
          <p:nvPr/>
        </p:nvSpPr>
        <p:spPr>
          <a:xfrm>
            <a:off x="692262" y="3496157"/>
            <a:ext cx="3420000" cy="29337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Picture 2" descr="okay">
            <a:extLst>
              <a:ext uri="{FF2B5EF4-FFF2-40B4-BE49-F238E27FC236}">
                <a16:creationId xmlns:a16="http://schemas.microsoft.com/office/drawing/2014/main" id="{89B40E39-57F3-451E-AA37-40215969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92" y="3261359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B02F40E-6EA1-483F-BD08-BF8C7558B6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5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uiExpand="1" build="p"/>
      <p:bldP spid="27" grpId="0" uiExpand="1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2987226" y="536963"/>
            <a:ext cx="315010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5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</a:t>
            </a: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If It Hadn’t Happened</a:t>
            </a:r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Reading</a:t>
            </a:r>
            <a:endParaRPr lang="en-US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Thursday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12/8/1442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26" name="Picture 2" descr="People with bright ideas illustration">
            <a:extLst>
              <a:ext uri="{FF2B5EF4-FFF2-40B4-BE49-F238E27FC236}">
                <a16:creationId xmlns:a16="http://schemas.microsoft.com/office/drawing/2014/main" id="{D2C98616-87AD-4148-AE50-2DBAE9DD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D1E9F3"/>
              </a:clrFrom>
              <a:clrTo>
                <a:srgbClr val="D1E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" y="481615"/>
            <a:ext cx="2444070" cy="36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ortrait of a man and woman with facepalm gestures">
            <a:extLst>
              <a:ext uri="{FF2B5EF4-FFF2-40B4-BE49-F238E27FC236}">
                <a16:creationId xmlns:a16="http://schemas.microsoft.com/office/drawing/2014/main" id="{5D492668-0201-4689-92C8-BA9C5865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" y="2571750"/>
            <a:ext cx="1514240" cy="13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ector of message bottle">
            <a:extLst>
              <a:ext uri="{FF2B5EF4-FFF2-40B4-BE49-F238E27FC236}">
                <a16:creationId xmlns:a16="http://schemas.microsoft.com/office/drawing/2014/main" id="{762C7247-C1AC-43F6-97D6-F65437ADF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0"/>
          <a:stretch/>
        </p:blipFill>
        <p:spPr bwMode="auto">
          <a:xfrm>
            <a:off x="1157832" y="2856805"/>
            <a:ext cx="1303404" cy="9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ople ask question">
            <a:extLst>
              <a:ext uri="{FF2B5EF4-FFF2-40B4-BE49-F238E27FC236}">
                <a16:creationId xmlns:a16="http://schemas.microsoft.com/office/drawing/2014/main" id="{C710F830-2688-4F22-8FF0-4D4E3111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31" b="95150" l="9585" r="89617">
                        <a14:foregroundMark x1="62620" y1="50346" x2="62620" y2="50346"/>
                        <a14:foregroundMark x1="62620" y1="50346" x2="62620" y2="50346"/>
                        <a14:foregroundMark x1="62620" y1="50346" x2="61342" y2="50115"/>
                        <a14:foregroundMark x1="60543" y1="49654" x2="60543" y2="49654"/>
                        <a14:foregroundMark x1="60543" y1="49654" x2="60543" y2="49654"/>
                        <a14:foregroundMark x1="60543" y1="49654" x2="60543" y2="49654"/>
                        <a14:foregroundMark x1="58946" y1="49885" x2="58946" y2="49885"/>
                        <a14:foregroundMark x1="58946" y1="49885" x2="58946" y2="49885"/>
                        <a14:foregroundMark x1="58946" y1="49885" x2="58946" y2="49885"/>
                        <a14:foregroundMark x1="57668" y1="49654" x2="57668" y2="49654"/>
                        <a14:foregroundMark x1="57668" y1="49654" x2="57668" y2="49654"/>
                        <a14:foregroundMark x1="62460" y1="53349" x2="62460" y2="53349"/>
                        <a14:foregroundMark x1="62460" y1="53349" x2="62460" y2="53349"/>
                        <a14:foregroundMark x1="66933" y1="67898" x2="66933" y2="67898"/>
                        <a14:foregroundMark x1="66933" y1="67898" x2="66933" y2="67898"/>
                        <a14:foregroundMark x1="66933" y1="67898" x2="72843" y2="87760"/>
                        <a14:foregroundMark x1="63578" y1="59815" x2="65495" y2="66744"/>
                        <a14:foregroundMark x1="61182" y1="64203" x2="59744" y2="64896"/>
                        <a14:foregroundMark x1="60703" y1="52425" x2="60703" y2="52425"/>
                        <a14:foregroundMark x1="60703" y1="52425" x2="60703" y2="52425"/>
                        <a14:foregroundMark x1="57348" y1="52194" x2="57348" y2="52194"/>
                        <a14:foregroundMark x1="57348" y1="52194" x2="57348" y2="52194"/>
                        <a14:foregroundMark x1="56869" y1="50577" x2="56869" y2="50577"/>
                        <a14:foregroundMark x1="57188" y1="50346" x2="59425" y2="50346"/>
                        <a14:foregroundMark x1="63099" y1="50346" x2="63099" y2="50346"/>
                        <a14:foregroundMark x1="63099" y1="50346" x2="63099" y2="50346"/>
                        <a14:foregroundMark x1="63099" y1="50115" x2="63099" y2="50115"/>
                        <a14:foregroundMark x1="50319" y1="69515" x2="50319" y2="69515"/>
                        <a14:foregroundMark x1="50319" y1="69515" x2="50319" y2="69515"/>
                        <a14:foregroundMark x1="33387" y1="66282" x2="33387" y2="66282"/>
                        <a14:foregroundMark x1="34345" y1="56813" x2="36102" y2="79908"/>
                        <a14:foregroundMark x1="38179" y1="63279" x2="38179" y2="63279"/>
                        <a14:foregroundMark x1="38179" y1="63279" x2="38179" y2="63279"/>
                        <a14:foregroundMark x1="33387" y1="83834" x2="33387" y2="83834"/>
                        <a14:foregroundMark x1="33387" y1="83834" x2="33387" y2="83834"/>
                        <a14:foregroundMark x1="36102" y1="90993" x2="36102" y2="90993"/>
                        <a14:foregroundMark x1="36102" y1="90993" x2="36102" y2="90993"/>
                        <a14:foregroundMark x1="35144" y1="91455" x2="35144" y2="91455"/>
                        <a14:foregroundMark x1="35144" y1="91455" x2="35144" y2="91455"/>
                        <a14:foregroundMark x1="35144" y1="91455" x2="35144" y2="91455"/>
                        <a14:foregroundMark x1="35144" y1="91455" x2="35463" y2="91686"/>
                        <a14:foregroundMark x1="35304" y1="78984" x2="36901" y2="86143"/>
                        <a14:foregroundMark x1="33706" y1="80139" x2="30831" y2="92379"/>
                        <a14:foregroundMark x1="30831" y1="92379" x2="39297" y2="91917"/>
                        <a14:foregroundMark x1="39297" y1="91917" x2="39776" y2="91917"/>
                        <a14:foregroundMark x1="44569" y1="74827" x2="44569" y2="74827"/>
                        <a14:foregroundMark x1="44569" y1="74827" x2="44569" y2="74827"/>
                        <a14:foregroundMark x1="44569" y1="74827" x2="55112" y2="74134"/>
                        <a14:foregroundMark x1="56709" y1="74827" x2="56709" y2="74827"/>
                        <a14:foregroundMark x1="56709" y1="74827" x2="56709" y2="74827"/>
                        <a14:foregroundMark x1="56709" y1="74827" x2="46805" y2="75289"/>
                        <a14:foregroundMark x1="46805" y1="75289" x2="56550" y2="75289"/>
                        <a14:foregroundMark x1="56550" y1="75289" x2="42013" y2="72055"/>
                        <a14:foregroundMark x1="42013" y1="72748" x2="42013" y2="73441"/>
                        <a14:foregroundMark x1="42013" y1="73441" x2="42652" y2="73441"/>
                        <a14:foregroundMark x1="42652" y1="73441" x2="44888" y2="83603"/>
                        <a14:foregroundMark x1="40735" y1="73441" x2="49201" y2="75058"/>
                        <a14:foregroundMark x1="49201" y1="75058" x2="59105" y2="72748"/>
                        <a14:foregroundMark x1="36262" y1="57275" x2="36262" y2="57275"/>
                        <a14:foregroundMark x1="36262" y1="57275" x2="36262" y2="57275"/>
                        <a14:foregroundMark x1="70288" y1="93533" x2="70288" y2="93533"/>
                        <a14:foregroundMark x1="62460" y1="91917" x2="65495" y2="91224"/>
                        <a14:foregroundMark x1="69968" y1="91917" x2="75080" y2="89607"/>
                        <a14:foregroundMark x1="61342" y1="95150" x2="61342" y2="95150"/>
                        <a14:foregroundMark x1="61022" y1="92379" x2="61022" y2="92379"/>
                        <a14:foregroundMark x1="61022" y1="92379" x2="68850" y2="79215"/>
                        <a14:foregroundMark x1="69489" y1="93533" x2="69489" y2="93533"/>
                        <a14:foregroundMark x1="69489" y1="93533" x2="69489" y2="93533"/>
                        <a14:foregroundMark x1="68850" y1="92841" x2="68850" y2="92841"/>
                        <a14:foregroundMark x1="68850" y1="92841" x2="68850" y2="92841"/>
                        <a14:foregroundMark x1="61022" y1="52194" x2="63898" y2="50577"/>
                        <a14:foregroundMark x1="66134" y1="54734" x2="66134" y2="54734"/>
                        <a14:foregroundMark x1="66134" y1="54734" x2="66134" y2="54734"/>
                        <a14:foregroundMark x1="64377" y1="52425" x2="64377" y2="52425"/>
                        <a14:foregroundMark x1="64377" y1="52425" x2="64377" y2="52425"/>
                        <a14:foregroundMark x1="65974" y1="52194" x2="65974" y2="52194"/>
                        <a14:foregroundMark x1="65974" y1="52194" x2="65974" y2="52194"/>
                        <a14:foregroundMark x1="65974" y1="52194" x2="65974" y2="52194"/>
                        <a14:foregroundMark x1="61821" y1="63279" x2="61821" y2="63279"/>
                        <a14:foregroundMark x1="61821" y1="63279" x2="61821" y2="63279"/>
                        <a14:foregroundMark x1="71885" y1="92841" x2="71885" y2="92841"/>
                        <a14:foregroundMark x1="71885" y1="92841" x2="71885" y2="92841"/>
                        <a14:foregroundMark x1="73482" y1="92148" x2="73482" y2="92148"/>
                        <a14:foregroundMark x1="73482" y1="92148" x2="73482" y2="92148"/>
                        <a14:foregroundMark x1="60064" y1="91917" x2="60064" y2="91917"/>
                        <a14:foregroundMark x1="60064" y1="91917" x2="60064" y2="91917"/>
                        <a14:foregroundMark x1="29712" y1="92148" x2="29712" y2="92148"/>
                        <a14:foregroundMark x1="29712" y1="92148" x2="29712" y2="9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3" r="23768"/>
          <a:stretch/>
        </p:blipFill>
        <p:spPr bwMode="auto">
          <a:xfrm>
            <a:off x="2207220" y="1651738"/>
            <a:ext cx="1031824" cy="23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5" y="1609466"/>
            <a:ext cx="5614666" cy="1885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Identify the type of advice an article offers.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Recommend suitable advice for each problem.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Compare the two stories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specific questions based on a reading text.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Identify the meaning of new words in the text.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نتيجة الصورة لـ newspaper and magazine">
            <a:extLst>
              <a:ext uri="{FF2B5EF4-FFF2-40B4-BE49-F238E27FC236}">
                <a16:creationId xmlns:a16="http://schemas.microsoft.com/office/drawing/2014/main" id="{D3DA109D-6430-4A40-8107-004E6B79C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25" y="949912"/>
            <a:ext cx="4456350" cy="28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1639173" y="613930"/>
            <a:ext cx="586565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Do you like reading newspaper and magazine?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6" y="154836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B590DF9B-445E-4C99-A3CF-4AC2108D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" y="2571750"/>
            <a:ext cx="2260916" cy="19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CDA4750-7F4F-4CB7-B74D-335BB389DEC5}"/>
              </a:ext>
            </a:extLst>
          </p:cNvPr>
          <p:cNvSpPr txBox="1"/>
          <p:nvPr/>
        </p:nvSpPr>
        <p:spPr>
          <a:xfrm>
            <a:off x="419929" y="2269163"/>
            <a:ext cx="129914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Online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A7A7339-E4F4-4899-BCDB-76294CFC25AF}"/>
              </a:ext>
            </a:extLst>
          </p:cNvPr>
          <p:cNvSpPr txBox="1"/>
          <p:nvPr/>
        </p:nvSpPr>
        <p:spPr>
          <a:xfrm>
            <a:off x="7115816" y="2265583"/>
            <a:ext cx="129914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Paper</a:t>
            </a:r>
          </a:p>
        </p:txBody>
      </p:sp>
      <p:pic>
        <p:nvPicPr>
          <p:cNvPr id="2056" name="Picture 8" descr="نتيجة الصورة لـ newspaper reading ">
            <a:extLst>
              <a:ext uri="{FF2B5EF4-FFF2-40B4-BE49-F238E27FC236}">
                <a16:creationId xmlns:a16="http://schemas.microsoft.com/office/drawing/2014/main" id="{4FAF47B1-8F4D-466B-8BD6-B1D8D3A8F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8480" y="2665693"/>
            <a:ext cx="2067150" cy="202897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14" grpId="0"/>
          <p:bldP spid="1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6" y="154836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4496365-F0BE-4A43-A10A-053CB26C58ED}"/>
              </a:ext>
            </a:extLst>
          </p:cNvPr>
          <p:cNvSpPr txBox="1"/>
          <p:nvPr/>
        </p:nvSpPr>
        <p:spPr>
          <a:xfrm>
            <a:off x="934538" y="611323"/>
            <a:ext cx="743472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What is the first column you read in a newspaper?</a:t>
            </a:r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C1676E83-32BE-499F-BB1D-071565D3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" y="1234440"/>
            <a:ext cx="19437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نتيجة الصورة لـ advice">
            <a:extLst>
              <a:ext uri="{FF2B5EF4-FFF2-40B4-BE49-F238E27FC236}">
                <a16:creationId xmlns:a16="http://schemas.microsoft.com/office/drawing/2014/main" id="{20EA95D9-CB88-4232-9AAB-05975A96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011433"/>
            <a:ext cx="1725059" cy="13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310E6BD-6D22-4327-8026-2ABD0BEB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52" y="1234441"/>
            <a:ext cx="18573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نتيجة الصورة لـ food column">
            <a:extLst>
              <a:ext uri="{FF2B5EF4-FFF2-40B4-BE49-F238E27FC236}">
                <a16:creationId xmlns:a16="http://schemas.microsoft.com/office/drawing/2014/main" id="{9ADF5966-93FB-40E8-B1E0-5A0660E0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6" b="7572"/>
          <a:stretch/>
        </p:blipFill>
        <p:spPr bwMode="auto">
          <a:xfrm>
            <a:off x="417195" y="2769540"/>
            <a:ext cx="1943712" cy="144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نتيجة الصورة لـ fashion clipart">
            <a:extLst>
              <a:ext uri="{FF2B5EF4-FFF2-40B4-BE49-F238E27FC236}">
                <a16:creationId xmlns:a16="http://schemas.microsoft.com/office/drawing/2014/main" id="{9008ED60-3BCF-4550-829C-64BE6F15C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769538"/>
            <a:ext cx="1725059" cy="144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نتيجة الصورة لـ  king salman column">
            <a:extLst>
              <a:ext uri="{FF2B5EF4-FFF2-40B4-BE49-F238E27FC236}">
                <a16:creationId xmlns:a16="http://schemas.microsoft.com/office/drawing/2014/main" id="{E3432986-A299-47D0-B22E-669FEE5F1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51" y="2769537"/>
            <a:ext cx="1779626" cy="144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9AEA325-3017-429F-9416-E338C638E157}"/>
              </a:ext>
            </a:extLst>
          </p:cNvPr>
          <p:cNvSpPr txBox="1"/>
          <p:nvPr/>
        </p:nvSpPr>
        <p:spPr>
          <a:xfrm>
            <a:off x="286600" y="2325348"/>
            <a:ext cx="22049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Medical Column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D4042B5-BA40-495A-938F-CE9FE0ECD538}"/>
              </a:ext>
            </a:extLst>
          </p:cNvPr>
          <p:cNvSpPr txBox="1"/>
          <p:nvPr/>
        </p:nvSpPr>
        <p:spPr>
          <a:xfrm>
            <a:off x="2343258" y="2325348"/>
            <a:ext cx="22049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Advice Column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DF8A59B-05EE-45F3-90BB-F98486CAD7C7}"/>
              </a:ext>
            </a:extLst>
          </p:cNvPr>
          <p:cNvSpPr txBox="1"/>
          <p:nvPr/>
        </p:nvSpPr>
        <p:spPr>
          <a:xfrm>
            <a:off x="4295788" y="2325348"/>
            <a:ext cx="22049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Sport Column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D20D220-FA7D-4763-91A5-0734D2FBF561}"/>
              </a:ext>
            </a:extLst>
          </p:cNvPr>
          <p:cNvSpPr txBox="1"/>
          <p:nvPr/>
        </p:nvSpPr>
        <p:spPr>
          <a:xfrm>
            <a:off x="251902" y="4179808"/>
            <a:ext cx="22049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Food Column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774EF6D-B4B2-43BF-811A-1B00B91B5597}"/>
              </a:ext>
            </a:extLst>
          </p:cNvPr>
          <p:cNvSpPr txBox="1"/>
          <p:nvPr/>
        </p:nvSpPr>
        <p:spPr>
          <a:xfrm>
            <a:off x="2333229" y="4179808"/>
            <a:ext cx="22049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Fashion Column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CCD328B-D0C2-4054-AED9-66472F31A2C9}"/>
              </a:ext>
            </a:extLst>
          </p:cNvPr>
          <p:cNvSpPr txBox="1"/>
          <p:nvPr/>
        </p:nvSpPr>
        <p:spPr>
          <a:xfrm>
            <a:off x="4256913" y="4173974"/>
            <a:ext cx="220490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Political Column</a:t>
            </a:r>
          </a:p>
        </p:txBody>
      </p:sp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7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7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74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A426A80-6141-484D-A19E-3D6B1E4841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9205" y="863550"/>
            <a:ext cx="2292910" cy="28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8214</TotalTime>
  <Words>588</Words>
  <Application>Microsoft Office PowerPoint</Application>
  <PresentationFormat>عرض على الشاشة (16:9)</PresentationFormat>
  <Paragraphs>117</Paragraphs>
  <Slides>30</Slides>
  <Notes>29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7" baseType="lpstr">
      <vt:lpstr>Arial</vt:lpstr>
      <vt:lpstr>Bell MT</vt:lpstr>
      <vt:lpstr>Comic Sans MS</vt:lpstr>
      <vt:lpstr>Arabic Typesetting</vt:lpstr>
      <vt:lpstr>Playfair Display</vt:lpstr>
      <vt:lpstr>Wingdings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481</cp:revision>
  <dcterms:modified xsi:type="dcterms:W3CDTF">2021-03-25T11:11:33Z</dcterms:modified>
</cp:coreProperties>
</file>