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1150" r:id="rId2"/>
    <p:sldId id="258" r:id="rId3"/>
    <p:sldId id="1162" r:id="rId4"/>
    <p:sldId id="1307" r:id="rId5"/>
    <p:sldId id="1347" r:id="rId6"/>
    <p:sldId id="1163" r:id="rId7"/>
    <p:sldId id="1165" r:id="rId8"/>
    <p:sldId id="1311" r:id="rId9"/>
    <p:sldId id="1168" r:id="rId10"/>
    <p:sldId id="1319" r:id="rId11"/>
    <p:sldId id="1338" r:id="rId12"/>
    <p:sldId id="1341" r:id="rId13"/>
    <p:sldId id="1335" r:id="rId14"/>
    <p:sldId id="1339" r:id="rId15"/>
    <p:sldId id="1340" r:id="rId16"/>
    <p:sldId id="1336" r:id="rId17"/>
    <p:sldId id="1337" r:id="rId18"/>
    <p:sldId id="1342" r:id="rId19"/>
    <p:sldId id="1353" r:id="rId20"/>
    <p:sldId id="1343" r:id="rId21"/>
    <p:sldId id="1334" r:id="rId22"/>
    <p:sldId id="1320" r:id="rId23"/>
    <p:sldId id="1344" r:id="rId24"/>
    <p:sldId id="1328" r:id="rId25"/>
    <p:sldId id="1322" r:id="rId26"/>
    <p:sldId id="1345" r:id="rId27"/>
    <p:sldId id="1346" r:id="rId28"/>
    <p:sldId id="1264" r:id="rId29"/>
    <p:sldId id="1166" r:id="rId30"/>
    <p:sldId id="1175" r:id="rId31"/>
    <p:sldId id="1176" r:id="rId32"/>
    <p:sldId id="1189" r:id="rId33"/>
    <p:sldId id="1190" r:id="rId34"/>
    <p:sldId id="1191" r:id="rId35"/>
    <p:sldId id="1192" r:id="rId36"/>
    <p:sldId id="1193" r:id="rId37"/>
  </p:sldIdLst>
  <p:sldSz cx="9144000" cy="5143500" type="screen16x9"/>
  <p:notesSz cx="6858000" cy="9144000"/>
  <p:embeddedFontLst>
    <p:embeddedFont>
      <p:font typeface="Bell MT" panose="02020503060305020303" pitchFamily="18" charset="0"/>
      <p:regular r:id="rId39"/>
      <p:bold r:id="rId40"/>
      <p:italic r:id="rId41"/>
    </p:embeddedFont>
    <p:embeddedFont>
      <p:font typeface="Calibri" panose="020F0502020204030204" pitchFamily="34" charset="0"/>
      <p:regular r:id="rId42"/>
      <p:bold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Playfair Display" panose="020B0604020202020204" charset="0"/>
      <p:regular r:id="rId48"/>
      <p:bold r:id="rId49"/>
      <p:italic r:id="rId50"/>
      <p:boldItalic r:id="rId51"/>
    </p:embeddedFont>
    <p:embeddedFont>
      <p:font typeface="Varela Round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7CC2"/>
    <a:srgbClr val="FF6DD9"/>
    <a:srgbClr val="4A8BD8"/>
    <a:srgbClr val="0000FF"/>
    <a:srgbClr val="E59182"/>
    <a:srgbClr val="A620B0"/>
    <a:srgbClr val="D7533D"/>
    <a:srgbClr val="F2BA93"/>
    <a:srgbClr val="BA6ABA"/>
    <a:srgbClr val="DCFC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4660"/>
  </p:normalViewPr>
  <p:slideViewPr>
    <p:cSldViewPr snapToGrid="0">
      <p:cViewPr varScale="1">
        <p:scale>
          <a:sx n="59" d="100"/>
          <a:sy n="59" d="100"/>
        </p:scale>
        <p:origin x="68" y="3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آهات مكتومة" userId="35531ba1d56b027a" providerId="LiveId" clId="{135DB70E-BBB9-47B2-A4ED-45301BB10D47}"/>
    <pc:docChg chg="undo redo custSel addSld delSld modSld sldOrd">
      <pc:chgData name="آهات مكتومة" userId="35531ba1d56b027a" providerId="LiveId" clId="{135DB70E-BBB9-47B2-A4ED-45301BB10D47}" dt="2021-03-24T11:08:56.974" v="6283" actId="47"/>
      <pc:docMkLst>
        <pc:docMk/>
      </pc:docMkLst>
      <pc:sldChg chg="modSp mod">
        <pc:chgData name="آهات مكتومة" userId="35531ba1d56b027a" providerId="LiveId" clId="{135DB70E-BBB9-47B2-A4ED-45301BB10D47}" dt="2021-03-21T10:00:11.785" v="86" actId="20577"/>
        <pc:sldMkLst>
          <pc:docMk/>
          <pc:sldMk cId="623550138" sldId="1163"/>
        </pc:sldMkLst>
        <pc:spChg chg="mod">
          <ac:chgData name="آهات مكتومة" userId="35531ba1d56b027a" providerId="LiveId" clId="{135DB70E-BBB9-47B2-A4ED-45301BB10D47}" dt="2021-03-21T10:00:11.785" v="86" actId="20577"/>
          <ac:spMkLst>
            <pc:docMk/>
            <pc:sldMk cId="623550138" sldId="1163"/>
            <ac:spMk id="26" creationId="{19387123-160F-4B53-9075-23B4A65BC429}"/>
          </ac:spMkLst>
        </pc:spChg>
      </pc:sldChg>
      <pc:sldChg chg="modSp modAnim">
        <pc:chgData name="آهات مكتومة" userId="35531ba1d56b027a" providerId="LiveId" clId="{135DB70E-BBB9-47B2-A4ED-45301BB10D47}" dt="2021-03-22T07:04:06.686" v="404"/>
        <pc:sldMkLst>
          <pc:docMk/>
          <pc:sldMk cId="2094959349" sldId="1165"/>
        </pc:sldMkLst>
        <pc:spChg chg="mod">
          <ac:chgData name="آهات مكتومة" userId="35531ba1d56b027a" providerId="LiveId" clId="{135DB70E-BBB9-47B2-A4ED-45301BB10D47}" dt="2021-03-22T07:04:00.211" v="402" actId="20577"/>
          <ac:spMkLst>
            <pc:docMk/>
            <pc:sldMk cId="2094959349" sldId="1165"/>
            <ac:spMk id="25" creationId="{C989422C-E754-4E43-8AAD-B57BA5C2F455}"/>
          </ac:spMkLst>
        </pc:spChg>
      </pc:sldChg>
      <pc:sldChg chg="addSp delSp modSp mod">
        <pc:chgData name="آهات مكتومة" userId="35531ba1d56b027a" providerId="LiveId" clId="{135DB70E-BBB9-47B2-A4ED-45301BB10D47}" dt="2021-03-24T08:04:01.924" v="6244" actId="14100"/>
        <pc:sldMkLst>
          <pc:docMk/>
          <pc:sldMk cId="793842976" sldId="1168"/>
        </pc:sldMkLst>
        <pc:spChg chg="mod">
          <ac:chgData name="آهات مكتومة" userId="35531ba1d56b027a" providerId="LiveId" clId="{135DB70E-BBB9-47B2-A4ED-45301BB10D47}" dt="2021-03-21T10:02:38.293" v="100" actId="20577"/>
          <ac:spMkLst>
            <pc:docMk/>
            <pc:sldMk cId="793842976" sldId="1168"/>
            <ac:spMk id="18" creationId="{F63FF509-1E46-4230-9EED-537542488042}"/>
          </ac:spMkLst>
        </pc:spChg>
        <pc:picChg chg="add mod">
          <ac:chgData name="آهات مكتومة" userId="35531ba1d56b027a" providerId="LiveId" clId="{135DB70E-BBB9-47B2-A4ED-45301BB10D47}" dt="2021-03-21T10:01:45.172" v="94" actId="14100"/>
          <ac:picMkLst>
            <pc:docMk/>
            <pc:sldMk cId="793842976" sldId="1168"/>
            <ac:picMk id="3" creationId="{8943848E-C994-4AED-B6A4-3399833F143F}"/>
          </ac:picMkLst>
        </pc:picChg>
        <pc:picChg chg="del">
          <ac:chgData name="آهات مكتومة" userId="35531ba1d56b027a" providerId="LiveId" clId="{135DB70E-BBB9-47B2-A4ED-45301BB10D47}" dt="2021-03-21T10:01:11.404" v="88" actId="478"/>
          <ac:picMkLst>
            <pc:docMk/>
            <pc:sldMk cId="793842976" sldId="1168"/>
            <ac:picMk id="4" creationId="{4AB92C71-C599-46B5-BE06-F7317140BD34}"/>
          </ac:picMkLst>
        </pc:picChg>
        <pc:picChg chg="mod">
          <ac:chgData name="آهات مكتومة" userId="35531ba1d56b027a" providerId="LiveId" clId="{135DB70E-BBB9-47B2-A4ED-45301BB10D47}" dt="2021-03-24T08:04:01.924" v="6244" actId="14100"/>
          <ac:picMkLst>
            <pc:docMk/>
            <pc:sldMk cId="793842976" sldId="1168"/>
            <ac:picMk id="24" creationId="{318DE279-DE09-454F-A93B-F691F7A9D567}"/>
          </ac:picMkLst>
        </pc:picChg>
      </pc:sldChg>
      <pc:sldChg chg="delSp mod">
        <pc:chgData name="آهات مكتومة" userId="35531ba1d56b027a" providerId="LiveId" clId="{135DB70E-BBB9-47B2-A4ED-45301BB10D47}" dt="2021-03-22T16:46:00.512" v="5700" actId="478"/>
        <pc:sldMkLst>
          <pc:docMk/>
          <pc:sldMk cId="3042700031" sldId="1175"/>
        </pc:sldMkLst>
        <pc:spChg chg="del">
          <ac:chgData name="آهات مكتومة" userId="35531ba1d56b027a" providerId="LiveId" clId="{135DB70E-BBB9-47B2-A4ED-45301BB10D47}" dt="2021-03-22T16:46:00.512" v="5700" actId="478"/>
          <ac:spMkLst>
            <pc:docMk/>
            <pc:sldMk cId="3042700031" sldId="1175"/>
            <ac:spMk id="2" creationId="{B0002EFD-AD24-461F-AC25-5645C388768A}"/>
          </ac:spMkLst>
        </pc:spChg>
      </pc:sldChg>
      <pc:sldChg chg="delSp mod">
        <pc:chgData name="آهات مكتومة" userId="35531ba1d56b027a" providerId="LiveId" clId="{135DB70E-BBB9-47B2-A4ED-45301BB10D47}" dt="2021-03-22T16:46:08.365" v="5701" actId="478"/>
        <pc:sldMkLst>
          <pc:docMk/>
          <pc:sldMk cId="3994975331" sldId="1176"/>
        </pc:sldMkLst>
        <pc:spChg chg="del">
          <ac:chgData name="آهات مكتومة" userId="35531ba1d56b027a" providerId="LiveId" clId="{135DB70E-BBB9-47B2-A4ED-45301BB10D47}" dt="2021-03-22T16:46:08.365" v="5701" actId="478"/>
          <ac:spMkLst>
            <pc:docMk/>
            <pc:sldMk cId="3994975331" sldId="1176"/>
            <ac:spMk id="12" creationId="{15CED9A7-7B89-4967-9D0D-E588C785FDB5}"/>
          </ac:spMkLst>
        </pc:spChg>
      </pc:sldChg>
      <pc:sldChg chg="delSp mod">
        <pc:chgData name="آهات مكتومة" userId="35531ba1d56b027a" providerId="LiveId" clId="{135DB70E-BBB9-47B2-A4ED-45301BB10D47}" dt="2021-03-22T16:46:28.826" v="5702" actId="478"/>
        <pc:sldMkLst>
          <pc:docMk/>
          <pc:sldMk cId="1858532310" sldId="1189"/>
        </pc:sldMkLst>
        <pc:spChg chg="del">
          <ac:chgData name="آهات مكتومة" userId="35531ba1d56b027a" providerId="LiveId" clId="{135DB70E-BBB9-47B2-A4ED-45301BB10D47}" dt="2021-03-22T16:46:28.826" v="5702" actId="478"/>
          <ac:spMkLst>
            <pc:docMk/>
            <pc:sldMk cId="1858532310" sldId="1189"/>
            <ac:spMk id="15" creationId="{A6392042-9FDB-4750-8BE4-C0DCEA88D825}"/>
          </ac:spMkLst>
        </pc:spChg>
      </pc:sldChg>
      <pc:sldChg chg="delSp mod">
        <pc:chgData name="آهات مكتومة" userId="35531ba1d56b027a" providerId="LiveId" clId="{135DB70E-BBB9-47B2-A4ED-45301BB10D47}" dt="2021-03-22T16:46:32.463" v="5703" actId="478"/>
        <pc:sldMkLst>
          <pc:docMk/>
          <pc:sldMk cId="3575841307" sldId="1190"/>
        </pc:sldMkLst>
        <pc:spChg chg="del">
          <ac:chgData name="آهات مكتومة" userId="35531ba1d56b027a" providerId="LiveId" clId="{135DB70E-BBB9-47B2-A4ED-45301BB10D47}" dt="2021-03-22T16:46:32.463" v="5703" actId="478"/>
          <ac:spMkLst>
            <pc:docMk/>
            <pc:sldMk cId="3575841307" sldId="1190"/>
            <ac:spMk id="15" creationId="{AAAD7671-3742-464C-9C53-025D5F010689}"/>
          </ac:spMkLst>
        </pc:spChg>
      </pc:sldChg>
      <pc:sldChg chg="delSp mod">
        <pc:chgData name="آهات مكتومة" userId="35531ba1d56b027a" providerId="LiveId" clId="{135DB70E-BBB9-47B2-A4ED-45301BB10D47}" dt="2021-03-22T16:46:37.667" v="5704" actId="478"/>
        <pc:sldMkLst>
          <pc:docMk/>
          <pc:sldMk cId="3690115937" sldId="1191"/>
        </pc:sldMkLst>
        <pc:spChg chg="del">
          <ac:chgData name="آهات مكتومة" userId="35531ba1d56b027a" providerId="LiveId" clId="{135DB70E-BBB9-47B2-A4ED-45301BB10D47}" dt="2021-03-22T16:46:37.667" v="5704" actId="478"/>
          <ac:spMkLst>
            <pc:docMk/>
            <pc:sldMk cId="3690115937" sldId="1191"/>
            <ac:spMk id="15" creationId="{536F4BF8-3F84-48CB-B924-14BD6EFED9F3}"/>
          </ac:spMkLst>
        </pc:spChg>
      </pc:sldChg>
      <pc:sldChg chg="delSp mod">
        <pc:chgData name="آهات مكتومة" userId="35531ba1d56b027a" providerId="LiveId" clId="{135DB70E-BBB9-47B2-A4ED-45301BB10D47}" dt="2021-03-22T16:46:41.416" v="5705" actId="478"/>
        <pc:sldMkLst>
          <pc:docMk/>
          <pc:sldMk cId="911161945" sldId="1192"/>
        </pc:sldMkLst>
        <pc:spChg chg="del">
          <ac:chgData name="آهات مكتومة" userId="35531ba1d56b027a" providerId="LiveId" clId="{135DB70E-BBB9-47B2-A4ED-45301BB10D47}" dt="2021-03-22T16:46:41.416" v="5705" actId="478"/>
          <ac:spMkLst>
            <pc:docMk/>
            <pc:sldMk cId="911161945" sldId="1192"/>
            <ac:spMk id="15" creationId="{B7F9B085-E56F-4288-8AD3-E37B521DFBAE}"/>
          </ac:spMkLst>
        </pc:spChg>
      </pc:sldChg>
      <pc:sldChg chg="delSp mod">
        <pc:chgData name="آهات مكتومة" userId="35531ba1d56b027a" providerId="LiveId" clId="{135DB70E-BBB9-47B2-A4ED-45301BB10D47}" dt="2021-03-22T16:46:46.210" v="5706" actId="478"/>
        <pc:sldMkLst>
          <pc:docMk/>
          <pc:sldMk cId="836435197" sldId="1193"/>
        </pc:sldMkLst>
        <pc:spChg chg="del">
          <ac:chgData name="آهات مكتومة" userId="35531ba1d56b027a" providerId="LiveId" clId="{135DB70E-BBB9-47B2-A4ED-45301BB10D47}" dt="2021-03-22T16:46:46.210" v="5706" actId="478"/>
          <ac:spMkLst>
            <pc:docMk/>
            <pc:sldMk cId="836435197" sldId="1193"/>
            <ac:spMk id="15" creationId="{C0D95B76-A241-4939-B2DD-7935C23ED73C}"/>
          </ac:spMkLst>
        </pc:spChg>
      </pc:sldChg>
      <pc:sldChg chg="del">
        <pc:chgData name="آهات مكتومة" userId="35531ba1d56b027a" providerId="LiveId" clId="{135DB70E-BBB9-47B2-A4ED-45301BB10D47}" dt="2021-03-22T16:45:20.709" v="5692" actId="47"/>
        <pc:sldMkLst>
          <pc:docMk/>
          <pc:sldMk cId="3509236970" sldId="1243"/>
        </pc:sldMkLst>
      </pc:sldChg>
      <pc:sldChg chg="addSp delSp modSp mod ord addAnim delAnim modAnim">
        <pc:chgData name="آهات مكتومة" userId="35531ba1d56b027a" providerId="LiveId" clId="{135DB70E-BBB9-47B2-A4ED-45301BB10D47}" dt="2021-03-22T17:39:26.389" v="6138"/>
        <pc:sldMkLst>
          <pc:docMk/>
          <pc:sldMk cId="1489431220" sldId="1264"/>
        </pc:sldMkLst>
        <pc:spChg chg="add del mod">
          <ac:chgData name="آهات مكتومة" userId="35531ba1d56b027a" providerId="LiveId" clId="{135DB70E-BBB9-47B2-A4ED-45301BB10D47}" dt="2021-03-22T17:34:37.103" v="6060" actId="1035"/>
          <ac:spMkLst>
            <pc:docMk/>
            <pc:sldMk cId="1489431220" sldId="1264"/>
            <ac:spMk id="4" creationId="{91027438-C1FA-47AD-9E39-DEE686C172DC}"/>
          </ac:spMkLst>
        </pc:spChg>
        <pc:spChg chg="add mod">
          <ac:chgData name="آهات مكتومة" userId="35531ba1d56b027a" providerId="LiveId" clId="{135DB70E-BBB9-47B2-A4ED-45301BB10D47}" dt="2021-03-22T17:34:37.103" v="6060" actId="1035"/>
          <ac:spMkLst>
            <pc:docMk/>
            <pc:sldMk cId="1489431220" sldId="1264"/>
            <ac:spMk id="10" creationId="{6FABC7A3-39DD-46E6-AFF6-22BF19601974}"/>
          </ac:spMkLst>
        </pc:spChg>
        <pc:spChg chg="add mod">
          <ac:chgData name="آهات مكتومة" userId="35531ba1d56b027a" providerId="LiveId" clId="{135DB70E-BBB9-47B2-A4ED-45301BB10D47}" dt="2021-03-22T17:38:59.838" v="6134" actId="1036"/>
          <ac:spMkLst>
            <pc:docMk/>
            <pc:sldMk cId="1489431220" sldId="1264"/>
            <ac:spMk id="12" creationId="{A05831C4-DBA8-4846-8B6B-77EFA3406079}"/>
          </ac:spMkLst>
        </pc:spChg>
        <pc:picChg chg="add mod">
          <ac:chgData name="آهات مكتومة" userId="35531ba1d56b027a" providerId="LiveId" clId="{135DB70E-BBB9-47B2-A4ED-45301BB10D47}" dt="2021-03-22T17:33:17.734" v="6027" actId="1036"/>
          <ac:picMkLst>
            <pc:docMk/>
            <pc:sldMk cId="1489431220" sldId="1264"/>
            <ac:picMk id="2" creationId="{BF897AE8-3798-4202-9AE8-D4D3E72B663E}"/>
          </ac:picMkLst>
        </pc:picChg>
        <pc:picChg chg="mod modCrop">
          <ac:chgData name="آهات مكتومة" userId="35531ba1d56b027a" providerId="LiveId" clId="{135DB70E-BBB9-47B2-A4ED-45301BB10D47}" dt="2021-03-22T17:38:56.576" v="6116" actId="1076"/>
          <ac:picMkLst>
            <pc:docMk/>
            <pc:sldMk cId="1489431220" sldId="1264"/>
            <ac:picMk id="102" creationId="{00000000-0000-0000-0000-000000000000}"/>
          </ac:picMkLst>
        </pc:picChg>
        <pc:picChg chg="add mod">
          <ac:chgData name="آهات مكتومة" userId="35531ba1d56b027a" providerId="LiveId" clId="{135DB70E-BBB9-47B2-A4ED-45301BB10D47}" dt="2021-03-22T17:33:10.718" v="6012" actId="14100"/>
          <ac:picMkLst>
            <pc:docMk/>
            <pc:sldMk cId="1489431220" sldId="1264"/>
            <ac:picMk id="3074" creationId="{E2636366-A180-49CD-9729-85C81F5C0035}"/>
          </ac:picMkLst>
        </pc:picChg>
        <pc:picChg chg="add del mod">
          <ac:chgData name="آهات مكتومة" userId="35531ba1d56b027a" providerId="LiveId" clId="{135DB70E-BBB9-47B2-A4ED-45301BB10D47}" dt="2021-03-22T17:25:45.730" v="5747"/>
          <ac:picMkLst>
            <pc:docMk/>
            <pc:sldMk cId="1489431220" sldId="1264"/>
            <ac:picMk id="3076" creationId="{C42BFD0C-6F31-4B13-9774-0481BA478AD2}"/>
          </ac:picMkLst>
        </pc:picChg>
        <pc:picChg chg="del">
          <ac:chgData name="آهات مكتومة" userId="35531ba1d56b027a" providerId="LiveId" clId="{135DB70E-BBB9-47B2-A4ED-45301BB10D47}" dt="2021-03-22T16:45:27.475" v="5694" actId="478"/>
          <ac:picMkLst>
            <pc:docMk/>
            <pc:sldMk cId="1489431220" sldId="1264"/>
            <ac:picMk id="3078" creationId="{D297855D-80C7-4FC3-9FFF-25CD2D31C433}"/>
          </ac:picMkLst>
        </pc:picChg>
        <pc:picChg chg="add mod">
          <ac:chgData name="آهات مكتومة" userId="35531ba1d56b027a" providerId="LiveId" clId="{135DB70E-BBB9-47B2-A4ED-45301BB10D47}" dt="2021-03-22T17:39:08.838" v="6135"/>
          <ac:picMkLst>
            <pc:docMk/>
            <pc:sldMk cId="1489431220" sldId="1264"/>
            <ac:picMk id="3080" creationId="{01B66470-CA20-4636-B8AF-F322FB79E242}"/>
          </ac:picMkLst>
        </pc:picChg>
      </pc:sldChg>
      <pc:sldChg chg="addSp delSp modSp del mod ord delAnim modAnim">
        <pc:chgData name="آهات مكتومة" userId="35531ba1d56b027a" providerId="LiveId" clId="{135DB70E-BBB9-47B2-A4ED-45301BB10D47}" dt="2021-03-23T07:28:13.118" v="6223" actId="47"/>
        <pc:sldMkLst>
          <pc:docMk/>
          <pc:sldMk cId="1441467576" sldId="1273"/>
        </pc:sldMkLst>
        <pc:spChg chg="del mod">
          <ac:chgData name="آهات مكتومة" userId="35531ba1d56b027a" providerId="LiveId" clId="{135DB70E-BBB9-47B2-A4ED-45301BB10D47}" dt="2021-03-23T05:55:49.722" v="6196" actId="478"/>
          <ac:spMkLst>
            <pc:docMk/>
            <pc:sldMk cId="1441467576" sldId="1273"/>
            <ac:spMk id="17" creationId="{7D4C91DA-0B07-4211-A772-33E954768707}"/>
          </ac:spMkLst>
        </pc:spChg>
        <pc:spChg chg="del">
          <ac:chgData name="آهات مكتومة" userId="35531ba1d56b027a" providerId="LiveId" clId="{135DB70E-BBB9-47B2-A4ED-45301BB10D47}" dt="2021-03-23T05:55:49.722" v="6196" actId="478"/>
          <ac:spMkLst>
            <pc:docMk/>
            <pc:sldMk cId="1441467576" sldId="1273"/>
            <ac:spMk id="18" creationId="{973B1434-F867-4A6F-AC4D-241EAEF8BD92}"/>
          </ac:spMkLst>
        </pc:spChg>
        <pc:spChg chg="del mod">
          <ac:chgData name="آهات مكتومة" userId="35531ba1d56b027a" providerId="LiveId" clId="{135DB70E-BBB9-47B2-A4ED-45301BB10D47}" dt="2021-03-23T05:55:49.722" v="6196" actId="478"/>
          <ac:spMkLst>
            <pc:docMk/>
            <pc:sldMk cId="1441467576" sldId="1273"/>
            <ac:spMk id="22" creationId="{04889257-C81B-42E6-8D12-0E1C5AAD1B4B}"/>
          </ac:spMkLst>
        </pc:spChg>
        <pc:picChg chg="del">
          <ac:chgData name="آهات مكتومة" userId="35531ba1d56b027a" providerId="LiveId" clId="{135DB70E-BBB9-47B2-A4ED-45301BB10D47}" dt="2021-03-23T05:55:49.722" v="6196" actId="478"/>
          <ac:picMkLst>
            <pc:docMk/>
            <pc:sldMk cId="1441467576" sldId="1273"/>
            <ac:picMk id="2" creationId="{DEA61D5D-0467-44B7-AE63-334F74CBB293}"/>
          </ac:picMkLst>
        </pc:picChg>
        <pc:picChg chg="add mod">
          <ac:chgData name="آهات مكتومة" userId="35531ba1d56b027a" providerId="LiveId" clId="{135DB70E-BBB9-47B2-A4ED-45301BB10D47}" dt="2021-03-23T05:56:25.267" v="6204" actId="14100"/>
          <ac:picMkLst>
            <pc:docMk/>
            <pc:sldMk cId="1441467576" sldId="1273"/>
            <ac:picMk id="4" creationId="{32EA1B36-1CB1-4F77-86CB-561486428091}"/>
          </ac:picMkLst>
        </pc:picChg>
        <pc:picChg chg="del">
          <ac:chgData name="آهات مكتومة" userId="35531ba1d56b027a" providerId="LiveId" clId="{135DB70E-BBB9-47B2-A4ED-45301BB10D47}" dt="2021-03-23T05:55:49.722" v="6196" actId="478"/>
          <ac:picMkLst>
            <pc:docMk/>
            <pc:sldMk cId="1441467576" sldId="1273"/>
            <ac:picMk id="19" creationId="{FF7EAA99-F529-4C0C-AD3F-EBA4A59D59F2}"/>
          </ac:picMkLst>
        </pc:picChg>
        <pc:picChg chg="del">
          <ac:chgData name="آهات مكتومة" userId="35531ba1d56b027a" providerId="LiveId" clId="{135DB70E-BBB9-47B2-A4ED-45301BB10D47}" dt="2021-03-23T05:55:52.650" v="6198" actId="478"/>
          <ac:picMkLst>
            <pc:docMk/>
            <pc:sldMk cId="1441467576" sldId="1273"/>
            <ac:picMk id="20" creationId="{2CB0BCE7-D061-4274-B01A-1B7D2821D2A6}"/>
          </ac:picMkLst>
        </pc:picChg>
        <pc:picChg chg="del">
          <ac:chgData name="آهات مكتومة" userId="35531ba1d56b027a" providerId="LiveId" clId="{135DB70E-BBB9-47B2-A4ED-45301BB10D47}" dt="2021-03-23T05:55:54.177" v="6199" actId="478"/>
          <ac:picMkLst>
            <pc:docMk/>
            <pc:sldMk cId="1441467576" sldId="1273"/>
            <ac:picMk id="21" creationId="{A9192801-172F-4B6E-8A1B-56AB56A3333E}"/>
          </ac:picMkLst>
        </pc:picChg>
        <pc:picChg chg="mod modCrop">
          <ac:chgData name="آهات مكتومة" userId="35531ba1d56b027a" providerId="LiveId" clId="{135DB70E-BBB9-47B2-A4ED-45301BB10D47}" dt="2021-03-23T05:55:30.010" v="6193" actId="732"/>
          <ac:picMkLst>
            <pc:docMk/>
            <pc:sldMk cId="1441467576" sldId="1273"/>
            <ac:picMk id="102" creationId="{00000000-0000-0000-0000-000000000000}"/>
          </ac:picMkLst>
        </pc:picChg>
        <pc:picChg chg="add mod">
          <ac:chgData name="آهات مكتومة" userId="35531ba1d56b027a" providerId="LiveId" clId="{135DB70E-BBB9-47B2-A4ED-45301BB10D47}" dt="2021-03-23T05:57:56.154" v="6215" actId="14100"/>
          <ac:picMkLst>
            <pc:docMk/>
            <pc:sldMk cId="1441467576" sldId="1273"/>
            <ac:picMk id="1026" creationId="{8575D8A4-4065-4A14-8694-FC95961D0D95}"/>
          </ac:picMkLst>
        </pc:picChg>
        <pc:picChg chg="del">
          <ac:chgData name="آهات مكتومة" userId="35531ba1d56b027a" providerId="LiveId" clId="{135DB70E-BBB9-47B2-A4ED-45301BB10D47}" dt="2021-03-23T05:55:51.345" v="6197" actId="478"/>
          <ac:picMkLst>
            <pc:docMk/>
            <pc:sldMk cId="1441467576" sldId="1273"/>
            <ac:picMk id="2050" creationId="{56765E60-63FE-46FB-A7D7-45D07BAF8E91}"/>
          </ac:picMkLst>
        </pc:picChg>
      </pc:sldChg>
      <pc:sldChg chg="addSp delSp modSp add mod delAnim modAnim">
        <pc:chgData name="آهات مكتومة" userId="35531ba1d56b027a" providerId="LiveId" clId="{135DB70E-BBB9-47B2-A4ED-45301BB10D47}" dt="2021-03-22T13:20:33.587" v="1748" actId="1038"/>
        <pc:sldMkLst>
          <pc:docMk/>
          <pc:sldMk cId="4219153248" sldId="1307"/>
        </pc:sldMkLst>
        <pc:spChg chg="mod">
          <ac:chgData name="آهات مكتومة" userId="35531ba1d56b027a" providerId="LiveId" clId="{135DB70E-BBB9-47B2-A4ED-45301BB10D47}" dt="2021-03-22T13:12:08.352" v="1422"/>
          <ac:spMkLst>
            <pc:docMk/>
            <pc:sldMk cId="4219153248" sldId="1307"/>
            <ac:spMk id="28" creationId="{905DCC69-C825-4910-850C-C9949C7C454E}"/>
          </ac:spMkLst>
        </pc:spChg>
        <pc:spChg chg="mod">
          <ac:chgData name="آهات مكتومة" userId="35531ba1d56b027a" providerId="LiveId" clId="{135DB70E-BBB9-47B2-A4ED-45301BB10D47}" dt="2021-03-22T13:12:45.366" v="1429" actId="20577"/>
          <ac:spMkLst>
            <pc:docMk/>
            <pc:sldMk cId="4219153248" sldId="1307"/>
            <ac:spMk id="29" creationId="{74D9ECF5-7F5E-4A20-B687-2D08C3F57AD4}"/>
          </ac:spMkLst>
        </pc:spChg>
        <pc:spChg chg="mod">
          <ac:chgData name="آهات مكتومة" userId="35531ba1d56b027a" providerId="LiveId" clId="{135DB70E-BBB9-47B2-A4ED-45301BB10D47}" dt="2021-03-22T13:16:37.160" v="1516" actId="20577"/>
          <ac:spMkLst>
            <pc:docMk/>
            <pc:sldMk cId="4219153248" sldId="1307"/>
            <ac:spMk id="30" creationId="{88512C81-1B9F-4651-8CB3-2A8FDF039023}"/>
          </ac:spMkLst>
        </pc:spChg>
        <pc:spChg chg="mod">
          <ac:chgData name="آهات مكتومة" userId="35531ba1d56b027a" providerId="LiveId" clId="{135DB70E-BBB9-47B2-A4ED-45301BB10D47}" dt="2021-03-22T13:15:56.691" v="1493" actId="1036"/>
          <ac:spMkLst>
            <pc:docMk/>
            <pc:sldMk cId="4219153248" sldId="1307"/>
            <ac:spMk id="31" creationId="{E509AAFB-7B76-4970-B42C-99096C73B1DD}"/>
          </ac:spMkLst>
        </pc:spChg>
        <pc:spChg chg="mod">
          <ac:chgData name="آهات مكتومة" userId="35531ba1d56b027a" providerId="LiveId" clId="{135DB70E-BBB9-47B2-A4ED-45301BB10D47}" dt="2021-03-22T13:16:34.711" v="1514" actId="1037"/>
          <ac:spMkLst>
            <pc:docMk/>
            <pc:sldMk cId="4219153248" sldId="1307"/>
            <ac:spMk id="34" creationId="{ED70A7EF-48D5-4072-B6EE-5638A6AFC57E}"/>
          </ac:spMkLst>
        </pc:spChg>
        <pc:spChg chg="mod">
          <ac:chgData name="آهات مكتومة" userId="35531ba1d56b027a" providerId="LiveId" clId="{135DB70E-BBB9-47B2-A4ED-45301BB10D47}" dt="2021-03-22T13:17:11.795" v="1553" actId="1036"/>
          <ac:spMkLst>
            <pc:docMk/>
            <pc:sldMk cId="4219153248" sldId="1307"/>
            <ac:spMk id="35" creationId="{1C23A9A0-019B-4601-BD77-6B972A77989E}"/>
          </ac:spMkLst>
        </pc:spChg>
        <pc:spChg chg="mod">
          <ac:chgData name="آهات مكتومة" userId="35531ba1d56b027a" providerId="LiveId" clId="{135DB70E-BBB9-47B2-A4ED-45301BB10D47}" dt="2021-03-22T13:18:19.215" v="1589" actId="1038"/>
          <ac:spMkLst>
            <pc:docMk/>
            <pc:sldMk cId="4219153248" sldId="1307"/>
            <ac:spMk id="36" creationId="{C4357D7F-79A1-4022-AF03-323234B7DAFD}"/>
          </ac:spMkLst>
        </pc:spChg>
        <pc:spChg chg="mod">
          <ac:chgData name="آهات مكتومة" userId="35531ba1d56b027a" providerId="LiveId" clId="{135DB70E-BBB9-47B2-A4ED-45301BB10D47}" dt="2021-03-22T13:11:02.169" v="1362" actId="20577"/>
          <ac:spMkLst>
            <pc:docMk/>
            <pc:sldMk cId="4219153248" sldId="1307"/>
            <ac:spMk id="37" creationId="{3B73F890-48AB-4081-8DD8-3C2293C761FB}"/>
          </ac:spMkLst>
        </pc:spChg>
        <pc:spChg chg="mod">
          <ac:chgData name="آهات مكتومة" userId="35531ba1d56b027a" providerId="LiveId" clId="{135DB70E-BBB9-47B2-A4ED-45301BB10D47}" dt="2021-03-22T13:20:21.225" v="1714" actId="1038"/>
          <ac:spMkLst>
            <pc:docMk/>
            <pc:sldMk cId="4219153248" sldId="1307"/>
            <ac:spMk id="38" creationId="{5A2808FC-E557-4294-8795-25754B9E0265}"/>
          </ac:spMkLst>
        </pc:spChg>
        <pc:spChg chg="add mod">
          <ac:chgData name="آهات مكتومة" userId="35531ba1d56b027a" providerId="LiveId" clId="{135DB70E-BBB9-47B2-A4ED-45301BB10D47}" dt="2021-03-22T13:20:33.587" v="1748" actId="1038"/>
          <ac:spMkLst>
            <pc:docMk/>
            <pc:sldMk cId="4219153248" sldId="1307"/>
            <ac:spMk id="39" creationId="{E3A98F3E-2644-47C1-86A4-B012FA53367D}"/>
          </ac:spMkLst>
        </pc:spChg>
        <pc:picChg chg="del">
          <ac:chgData name="آهات مكتومة" userId="35531ba1d56b027a" providerId="LiveId" clId="{135DB70E-BBB9-47B2-A4ED-45301BB10D47}" dt="2021-03-22T13:08:24.611" v="1295" actId="478"/>
          <ac:picMkLst>
            <pc:docMk/>
            <pc:sldMk cId="4219153248" sldId="1307"/>
            <ac:picMk id="4" creationId="{D51E3ACB-C30A-4D22-8F4B-2465C484159E}"/>
          </ac:picMkLst>
        </pc:picChg>
        <pc:picChg chg="add mod ord modCrop">
          <ac:chgData name="آهات مكتومة" userId="35531ba1d56b027a" providerId="LiveId" clId="{135DB70E-BBB9-47B2-A4ED-45301BB10D47}" dt="2021-03-22T13:11:11.978" v="1364" actId="1076"/>
          <ac:picMkLst>
            <pc:docMk/>
            <pc:sldMk cId="4219153248" sldId="1307"/>
            <ac:picMk id="5" creationId="{DC6E0A7A-DAB3-4443-AAB0-1ED8629C52DD}"/>
          </ac:picMkLst>
        </pc:picChg>
        <pc:picChg chg="add mod ord modCrop">
          <ac:chgData name="آهات مكتومة" userId="35531ba1d56b027a" providerId="LiveId" clId="{135DB70E-BBB9-47B2-A4ED-45301BB10D47}" dt="2021-03-22T13:15:42.747" v="1473" actId="1037"/>
          <ac:picMkLst>
            <pc:docMk/>
            <pc:sldMk cId="4219153248" sldId="1307"/>
            <ac:picMk id="7" creationId="{503247BF-A859-44B7-A423-285C92259BB8}"/>
          </ac:picMkLst>
        </pc:picChg>
      </pc:sldChg>
      <pc:sldChg chg="del">
        <pc:chgData name="آهات مكتومة" userId="35531ba1d56b027a" providerId="LiveId" clId="{135DB70E-BBB9-47B2-A4ED-45301BB10D47}" dt="2021-03-22T16:33:19.738" v="5587" actId="47"/>
        <pc:sldMkLst>
          <pc:docMk/>
          <pc:sldMk cId="2559291212" sldId="1310"/>
        </pc:sldMkLst>
      </pc:sldChg>
      <pc:sldChg chg="addSp delSp modSp mod delAnim modAnim">
        <pc:chgData name="آهات مكتومة" userId="35531ba1d56b027a" providerId="LiveId" clId="{135DB70E-BBB9-47B2-A4ED-45301BB10D47}" dt="2021-03-22T13:26:43.149" v="1754" actId="732"/>
        <pc:sldMkLst>
          <pc:docMk/>
          <pc:sldMk cId="380394667" sldId="1311"/>
        </pc:sldMkLst>
        <pc:spChg chg="add mod">
          <ac:chgData name="آهات مكتومة" userId="35531ba1d56b027a" providerId="LiveId" clId="{135DB70E-BBB9-47B2-A4ED-45301BB10D47}" dt="2021-03-22T07:34:34.628" v="821" actId="1076"/>
          <ac:spMkLst>
            <pc:docMk/>
            <pc:sldMk cId="380394667" sldId="1311"/>
            <ac:spMk id="4" creationId="{C34718DF-39A5-4A59-90C2-46A66A046797}"/>
          </ac:spMkLst>
        </pc:spChg>
        <pc:spChg chg="mod">
          <ac:chgData name="آهات مكتومة" userId="35531ba1d56b027a" providerId="LiveId" clId="{135DB70E-BBB9-47B2-A4ED-45301BB10D47}" dt="2021-03-22T07:18:30.413" v="609" actId="255"/>
          <ac:spMkLst>
            <pc:docMk/>
            <pc:sldMk cId="380394667" sldId="1311"/>
            <ac:spMk id="10" creationId="{9B077209-34FC-4112-BE0C-500FE210872A}"/>
          </ac:spMkLst>
        </pc:spChg>
        <pc:spChg chg="del">
          <ac:chgData name="آهات مكتومة" userId="35531ba1d56b027a" providerId="LiveId" clId="{135DB70E-BBB9-47B2-A4ED-45301BB10D47}" dt="2021-03-22T07:09:15.404" v="405" actId="478"/>
          <ac:spMkLst>
            <pc:docMk/>
            <pc:sldMk cId="380394667" sldId="1311"/>
            <ac:spMk id="12" creationId="{ED201CEE-5A7D-4BAE-894A-A847B65A5B76}"/>
          </ac:spMkLst>
        </pc:spChg>
        <pc:spChg chg="del">
          <ac:chgData name="آهات مكتومة" userId="35531ba1d56b027a" providerId="LiveId" clId="{135DB70E-BBB9-47B2-A4ED-45301BB10D47}" dt="2021-03-22T07:09:15.404" v="405" actId="478"/>
          <ac:spMkLst>
            <pc:docMk/>
            <pc:sldMk cId="380394667" sldId="1311"/>
            <ac:spMk id="13" creationId="{D4D3DAC7-DC2A-4BBA-9413-D4DD6B93EEF6}"/>
          </ac:spMkLst>
        </pc:spChg>
        <pc:spChg chg="del">
          <ac:chgData name="آهات مكتومة" userId="35531ba1d56b027a" providerId="LiveId" clId="{135DB70E-BBB9-47B2-A4ED-45301BB10D47}" dt="2021-03-22T07:09:15.404" v="405" actId="478"/>
          <ac:spMkLst>
            <pc:docMk/>
            <pc:sldMk cId="380394667" sldId="1311"/>
            <ac:spMk id="15" creationId="{4FD498E6-D3B4-4411-8B16-3485A23F139E}"/>
          </ac:spMkLst>
        </pc:spChg>
        <pc:spChg chg="del">
          <ac:chgData name="آهات مكتومة" userId="35531ba1d56b027a" providerId="LiveId" clId="{135DB70E-BBB9-47B2-A4ED-45301BB10D47}" dt="2021-03-22T07:09:15.404" v="405" actId="478"/>
          <ac:spMkLst>
            <pc:docMk/>
            <pc:sldMk cId="380394667" sldId="1311"/>
            <ac:spMk id="16" creationId="{248F9FFB-7978-4B97-A254-69D5B1ADEF1A}"/>
          </ac:spMkLst>
        </pc:spChg>
        <pc:spChg chg="add mod">
          <ac:chgData name="آهات مكتومة" userId="35531ba1d56b027a" providerId="LiveId" clId="{135DB70E-BBB9-47B2-A4ED-45301BB10D47}" dt="2021-03-22T07:19:53.315" v="637" actId="20577"/>
          <ac:spMkLst>
            <pc:docMk/>
            <pc:sldMk cId="380394667" sldId="1311"/>
            <ac:spMk id="17" creationId="{64496365-F0BE-4A43-A10A-053CB26C58ED}"/>
          </ac:spMkLst>
        </pc:spChg>
        <pc:spChg chg="add mod">
          <ac:chgData name="آهات مكتومة" userId="35531ba1d56b027a" providerId="LiveId" clId="{135DB70E-BBB9-47B2-A4ED-45301BB10D47}" dt="2021-03-22T07:18:54.695" v="631" actId="1035"/>
          <ac:spMkLst>
            <pc:docMk/>
            <pc:sldMk cId="380394667" sldId="1311"/>
            <ac:spMk id="18" creationId="{865E67EC-D9A6-4976-AAE2-D508AB0A6A94}"/>
          </ac:spMkLst>
        </pc:spChg>
        <pc:spChg chg="mod">
          <ac:chgData name="آهات مكتومة" userId="35531ba1d56b027a" providerId="LiveId" clId="{135DB70E-BBB9-47B2-A4ED-45301BB10D47}" dt="2021-03-22T07:14:42.821" v="525" actId="1035"/>
          <ac:spMkLst>
            <pc:docMk/>
            <pc:sldMk cId="380394667" sldId="1311"/>
            <ac:spMk id="21" creationId="{90AC94FC-D59B-445E-B374-2AFF84B1C329}"/>
          </ac:spMkLst>
        </pc:spChg>
        <pc:spChg chg="add mod">
          <ac:chgData name="آهات مكتومة" userId="35531ba1d56b027a" providerId="LiveId" clId="{135DB70E-BBB9-47B2-A4ED-45301BB10D47}" dt="2021-03-22T07:34:38.651" v="822" actId="1076"/>
          <ac:spMkLst>
            <pc:docMk/>
            <pc:sldMk cId="380394667" sldId="1311"/>
            <ac:spMk id="24" creationId="{9DB78424-B660-44A4-8457-644636FD7399}"/>
          </ac:spMkLst>
        </pc:spChg>
        <pc:spChg chg="add mod">
          <ac:chgData name="آهات مكتومة" userId="35531ba1d56b027a" providerId="LiveId" clId="{135DB70E-BBB9-47B2-A4ED-45301BB10D47}" dt="2021-03-22T07:25:55.225" v="710"/>
          <ac:spMkLst>
            <pc:docMk/>
            <pc:sldMk cId="380394667" sldId="1311"/>
            <ac:spMk id="27" creationId="{0ECA087D-F48F-4F94-931B-FD0E6AD7FB80}"/>
          </ac:spMkLst>
        </pc:spChg>
        <pc:spChg chg="add mod">
          <ac:chgData name="آهات مكتومة" userId="35531ba1d56b027a" providerId="LiveId" clId="{135DB70E-BBB9-47B2-A4ED-45301BB10D47}" dt="2021-03-22T07:34:41.954" v="823" actId="1076"/>
          <ac:spMkLst>
            <pc:docMk/>
            <pc:sldMk cId="380394667" sldId="1311"/>
            <ac:spMk id="28" creationId="{12EB6D95-0C76-4128-9A78-3D1C65AE97E4}"/>
          </ac:spMkLst>
        </pc:spChg>
        <pc:spChg chg="add mod">
          <ac:chgData name="آهات مكتومة" userId="35531ba1d56b027a" providerId="LiveId" clId="{135DB70E-BBB9-47B2-A4ED-45301BB10D47}" dt="2021-03-22T07:34:45.413" v="824" actId="1076"/>
          <ac:spMkLst>
            <pc:docMk/>
            <pc:sldMk cId="380394667" sldId="1311"/>
            <ac:spMk id="31" creationId="{A96B89D2-C3B5-4439-A40D-3E0A21AD4D6B}"/>
          </ac:spMkLst>
        </pc:spChg>
        <pc:grpChg chg="add mod">
          <ac:chgData name="آهات مكتومة" userId="35531ba1d56b027a" providerId="LiveId" clId="{135DB70E-BBB9-47B2-A4ED-45301BB10D47}" dt="2021-03-22T07:34:34.628" v="821" actId="1076"/>
          <ac:grpSpMkLst>
            <pc:docMk/>
            <pc:sldMk cId="380394667" sldId="1311"/>
            <ac:grpSpMk id="5" creationId="{D28261A9-FE55-4A64-9A3B-A7739C79660B}"/>
          </ac:grpSpMkLst>
        </pc:grpChg>
        <pc:grpChg chg="add mod">
          <ac:chgData name="آهات مكتومة" userId="35531ba1d56b027a" providerId="LiveId" clId="{135DB70E-BBB9-47B2-A4ED-45301BB10D47}" dt="2021-03-22T07:34:38.651" v="822" actId="1076"/>
          <ac:grpSpMkLst>
            <pc:docMk/>
            <pc:sldMk cId="380394667" sldId="1311"/>
            <ac:grpSpMk id="6" creationId="{1B5AB2EC-D172-4CE0-9AC7-E995DC86832E}"/>
          </ac:grpSpMkLst>
        </pc:grpChg>
        <pc:grpChg chg="add mod">
          <ac:chgData name="آهات مكتومة" userId="35531ba1d56b027a" providerId="LiveId" clId="{135DB70E-BBB9-47B2-A4ED-45301BB10D47}" dt="2021-03-22T07:34:41.954" v="823" actId="1076"/>
          <ac:grpSpMkLst>
            <pc:docMk/>
            <pc:sldMk cId="380394667" sldId="1311"/>
            <ac:grpSpMk id="7" creationId="{32080E41-B357-4D12-9277-9E9CE8E8FFE4}"/>
          </ac:grpSpMkLst>
        </pc:grpChg>
        <pc:grpChg chg="add mod">
          <ac:chgData name="آهات مكتومة" userId="35531ba1d56b027a" providerId="LiveId" clId="{135DB70E-BBB9-47B2-A4ED-45301BB10D47}" dt="2021-03-22T07:34:45.413" v="824" actId="1076"/>
          <ac:grpSpMkLst>
            <pc:docMk/>
            <pc:sldMk cId="380394667" sldId="1311"/>
            <ac:grpSpMk id="8" creationId="{3943878C-1D36-4787-BE4E-A4CA66B9BC48}"/>
          </ac:grpSpMkLst>
        </pc:grpChg>
        <pc:picChg chg="add mod">
          <ac:chgData name="آهات مكتومة" userId="35531ba1d56b027a" providerId="LiveId" clId="{135DB70E-BBB9-47B2-A4ED-45301BB10D47}" dt="2021-03-22T07:19:00.771" v="632" actId="14100"/>
          <ac:picMkLst>
            <pc:docMk/>
            <pc:sldMk cId="380394667" sldId="1311"/>
            <ac:picMk id="2" creationId="{3790F143-2897-4C44-8C52-D6E87820391D}"/>
          </ac:picMkLst>
        </pc:picChg>
        <pc:picChg chg="add mod">
          <ac:chgData name="آهات مكتومة" userId="35531ba1d56b027a" providerId="LiveId" clId="{135DB70E-BBB9-47B2-A4ED-45301BB10D47}" dt="2021-03-22T07:34:34.628" v="821" actId="1076"/>
          <ac:picMkLst>
            <pc:docMk/>
            <pc:sldMk cId="380394667" sldId="1311"/>
            <ac:picMk id="3" creationId="{A27DBE84-4FE5-441C-856B-0A807BCDD47B}"/>
          </ac:picMkLst>
        </pc:picChg>
        <pc:picChg chg="add mod">
          <ac:chgData name="آهات مكتومة" userId="35531ba1d56b027a" providerId="LiveId" clId="{135DB70E-BBB9-47B2-A4ED-45301BB10D47}" dt="2021-03-22T08:08:14.834" v="1290" actId="1076"/>
          <ac:picMkLst>
            <pc:docMk/>
            <pc:sldMk cId="380394667" sldId="1311"/>
            <ac:picMk id="9" creationId="{D6CDA2A9-9233-400C-9BED-1CA527678686}"/>
          </ac:picMkLst>
        </pc:picChg>
        <pc:picChg chg="mod">
          <ac:chgData name="آهات مكتومة" userId="35531ba1d56b027a" providerId="LiveId" clId="{135DB70E-BBB9-47B2-A4ED-45301BB10D47}" dt="2021-03-22T07:19:08.187" v="634" actId="14100"/>
          <ac:picMkLst>
            <pc:docMk/>
            <pc:sldMk cId="380394667" sldId="1311"/>
            <ac:picMk id="11" creationId="{1E25B2ED-0E49-486A-A803-6C9926642820}"/>
          </ac:picMkLst>
        </pc:picChg>
        <pc:picChg chg="add del mod">
          <ac:chgData name="آهات مكتومة" userId="35531ba1d56b027a" providerId="LiveId" clId="{135DB70E-BBB9-47B2-A4ED-45301BB10D47}" dt="2021-03-22T07:19:17.860" v="636" actId="478"/>
          <ac:picMkLst>
            <pc:docMk/>
            <pc:sldMk cId="380394667" sldId="1311"/>
            <ac:picMk id="19" creationId="{B38595D0-3C19-4EDC-A86C-ADCD79BD48CA}"/>
          </ac:picMkLst>
        </pc:picChg>
        <pc:picChg chg="add del mod">
          <ac:chgData name="آهات مكتومة" userId="35531ba1d56b027a" providerId="LiveId" clId="{135DB70E-BBB9-47B2-A4ED-45301BB10D47}" dt="2021-03-22T07:19:17.860" v="636" actId="478"/>
          <ac:picMkLst>
            <pc:docMk/>
            <pc:sldMk cId="380394667" sldId="1311"/>
            <ac:picMk id="20" creationId="{818A95C3-AA09-470C-AEE4-FDC4AA4AA304}"/>
          </ac:picMkLst>
        </pc:picChg>
        <pc:picChg chg="add del mod">
          <ac:chgData name="آهات مكتومة" userId="35531ba1d56b027a" providerId="LiveId" clId="{135DB70E-BBB9-47B2-A4ED-45301BB10D47}" dt="2021-03-22T07:19:17.860" v="636" actId="478"/>
          <ac:picMkLst>
            <pc:docMk/>
            <pc:sldMk cId="380394667" sldId="1311"/>
            <ac:picMk id="22" creationId="{406C8014-A66F-4D54-865E-E1A7FAE5D011}"/>
          </ac:picMkLst>
        </pc:picChg>
        <pc:picChg chg="mod">
          <ac:chgData name="آهات مكتومة" userId="35531ba1d56b027a" providerId="LiveId" clId="{135DB70E-BBB9-47B2-A4ED-45301BB10D47}" dt="2021-03-22T07:27:33.875" v="753" actId="14100"/>
          <ac:picMkLst>
            <pc:docMk/>
            <pc:sldMk cId="380394667" sldId="1311"/>
            <ac:picMk id="101" creationId="{00000000-0000-0000-0000-000000000000}"/>
          </ac:picMkLst>
        </pc:picChg>
        <pc:picChg chg="mod modCrop">
          <ac:chgData name="آهات مكتومة" userId="35531ba1d56b027a" providerId="LiveId" clId="{135DB70E-BBB9-47B2-A4ED-45301BB10D47}" dt="2021-03-22T13:26:43.149" v="1754" actId="732"/>
          <ac:picMkLst>
            <pc:docMk/>
            <pc:sldMk cId="380394667" sldId="1311"/>
            <ac:picMk id="102" creationId="{00000000-0000-0000-0000-000000000000}"/>
          </ac:picMkLst>
        </pc:picChg>
        <pc:picChg chg="mod">
          <ac:chgData name="آهات مكتومة" userId="35531ba1d56b027a" providerId="LiveId" clId="{135DB70E-BBB9-47B2-A4ED-45301BB10D47}" dt="2021-03-22T07:11:46.358" v="501" actId="1036"/>
          <ac:picMkLst>
            <pc:docMk/>
            <pc:sldMk cId="380394667" sldId="1311"/>
            <ac:picMk id="106" creationId="{00000000-0000-0000-0000-000000000000}"/>
          </ac:picMkLst>
        </pc:picChg>
        <pc:picChg chg="del">
          <ac:chgData name="آهات مكتومة" userId="35531ba1d56b027a" providerId="LiveId" clId="{135DB70E-BBB9-47B2-A4ED-45301BB10D47}" dt="2021-03-22T07:09:15.404" v="405" actId="478"/>
          <ac:picMkLst>
            <pc:docMk/>
            <pc:sldMk cId="380394667" sldId="1311"/>
            <ac:picMk id="1026" creationId="{2678DADE-1F3B-4A2D-A469-5D47C9739CE0}"/>
          </ac:picMkLst>
        </pc:picChg>
        <pc:picChg chg="del">
          <ac:chgData name="آهات مكتومة" userId="35531ba1d56b027a" providerId="LiveId" clId="{135DB70E-BBB9-47B2-A4ED-45301BB10D47}" dt="2021-03-22T07:09:15.404" v="405" actId="478"/>
          <ac:picMkLst>
            <pc:docMk/>
            <pc:sldMk cId="380394667" sldId="1311"/>
            <ac:picMk id="1028" creationId="{275AA717-17E7-4E43-8616-1789C742F839}"/>
          </ac:picMkLst>
        </pc:picChg>
        <pc:picChg chg="add mod">
          <ac:chgData name="آهات مكتومة" userId="35531ba1d56b027a" providerId="LiveId" clId="{135DB70E-BBB9-47B2-A4ED-45301BB10D47}" dt="2021-03-22T07:34:38.651" v="822" actId="1076"/>
          <ac:picMkLst>
            <pc:docMk/>
            <pc:sldMk cId="380394667" sldId="1311"/>
            <ac:picMk id="1030" creationId="{CF1C07D9-B7A8-442E-AF0E-23528118B502}"/>
          </ac:picMkLst>
        </pc:picChg>
        <pc:picChg chg="add mod">
          <ac:chgData name="آهات مكتومة" userId="35531ba1d56b027a" providerId="LiveId" clId="{135DB70E-BBB9-47B2-A4ED-45301BB10D47}" dt="2021-03-22T07:34:41.954" v="823" actId="1076"/>
          <ac:picMkLst>
            <pc:docMk/>
            <pc:sldMk cId="380394667" sldId="1311"/>
            <ac:picMk id="1032" creationId="{6D09466A-444C-418F-B108-DE7494A6B438}"/>
          </ac:picMkLst>
        </pc:picChg>
        <pc:picChg chg="add mod">
          <ac:chgData name="آهات مكتومة" userId="35531ba1d56b027a" providerId="LiveId" clId="{135DB70E-BBB9-47B2-A4ED-45301BB10D47}" dt="2021-03-22T07:34:45.413" v="824" actId="1076"/>
          <ac:picMkLst>
            <pc:docMk/>
            <pc:sldMk cId="380394667" sldId="1311"/>
            <ac:picMk id="1034" creationId="{6188F7DD-571F-4D5E-BF95-3CD4A9E1E6C6}"/>
          </ac:picMkLst>
        </pc:picChg>
        <pc:picChg chg="add mod">
          <ac:chgData name="آهات مكتومة" userId="35531ba1d56b027a" providerId="LiveId" clId="{135DB70E-BBB9-47B2-A4ED-45301BB10D47}" dt="2021-03-22T07:34:51.108" v="826" actId="14100"/>
          <ac:picMkLst>
            <pc:docMk/>
            <pc:sldMk cId="380394667" sldId="1311"/>
            <ac:picMk id="1036" creationId="{2E7CEA47-5F70-4BD5-89B8-8BB6284AB0F8}"/>
          </ac:picMkLst>
        </pc:picChg>
      </pc:sldChg>
      <pc:sldChg chg="addSp delSp modSp mod delAnim modAnim">
        <pc:chgData name="آهات مكتومة" userId="35531ba1d56b027a" providerId="LiveId" clId="{135DB70E-BBB9-47B2-A4ED-45301BB10D47}" dt="2021-03-22T13:27:14.676" v="1758" actId="1076"/>
        <pc:sldMkLst>
          <pc:docMk/>
          <pc:sldMk cId="553936980" sldId="1319"/>
        </pc:sldMkLst>
        <pc:spChg chg="del">
          <ac:chgData name="آهات مكتومة" userId="35531ba1d56b027a" providerId="LiveId" clId="{135DB70E-BBB9-47B2-A4ED-45301BB10D47}" dt="2021-03-21T10:03:40.668" v="105" actId="478"/>
          <ac:spMkLst>
            <pc:docMk/>
            <pc:sldMk cId="553936980" sldId="1319"/>
            <ac:spMk id="6" creationId="{2EC54183-E029-4FA8-B4E6-478F3BA90DA4}"/>
          </ac:spMkLst>
        </pc:spChg>
        <pc:spChg chg="del">
          <ac:chgData name="آهات مكتومة" userId="35531ba1d56b027a" providerId="LiveId" clId="{135DB70E-BBB9-47B2-A4ED-45301BB10D47}" dt="2021-03-21T10:03:40.668" v="105" actId="478"/>
          <ac:spMkLst>
            <pc:docMk/>
            <pc:sldMk cId="553936980" sldId="1319"/>
            <ac:spMk id="7" creationId="{886FE119-E43B-4E81-8CE1-3248D023A6E2}"/>
          </ac:spMkLst>
        </pc:spChg>
        <pc:spChg chg="del">
          <ac:chgData name="آهات مكتومة" userId="35531ba1d56b027a" providerId="LiveId" clId="{135DB70E-BBB9-47B2-A4ED-45301BB10D47}" dt="2021-03-21T10:03:40.668" v="105" actId="478"/>
          <ac:spMkLst>
            <pc:docMk/>
            <pc:sldMk cId="553936980" sldId="1319"/>
            <ac:spMk id="8" creationId="{9E391ADC-24DD-4756-941F-05A2A271D4DD}"/>
          </ac:spMkLst>
        </pc:spChg>
        <pc:spChg chg="del">
          <ac:chgData name="آهات مكتومة" userId="35531ba1d56b027a" providerId="LiveId" clId="{135DB70E-BBB9-47B2-A4ED-45301BB10D47}" dt="2021-03-21T10:03:40.668" v="105" actId="478"/>
          <ac:spMkLst>
            <pc:docMk/>
            <pc:sldMk cId="553936980" sldId="1319"/>
            <ac:spMk id="9" creationId="{B7323893-CDB5-488F-9E77-D2242B0674A0}"/>
          </ac:spMkLst>
        </pc:spChg>
        <pc:picChg chg="add mod">
          <ac:chgData name="آهات مكتومة" userId="35531ba1d56b027a" providerId="LiveId" clId="{135DB70E-BBB9-47B2-A4ED-45301BB10D47}" dt="2021-03-22T13:27:14.676" v="1758" actId="1076"/>
          <ac:picMkLst>
            <pc:docMk/>
            <pc:sldMk cId="553936980" sldId="1319"/>
            <ac:picMk id="3" creationId="{F00E20F2-858B-4E84-8D80-AD9C27B58614}"/>
          </ac:picMkLst>
        </pc:picChg>
        <pc:picChg chg="del">
          <ac:chgData name="آهات مكتومة" userId="35531ba1d56b027a" providerId="LiveId" clId="{135DB70E-BBB9-47B2-A4ED-45301BB10D47}" dt="2021-03-21T10:02:48.167" v="101" actId="478"/>
          <ac:picMkLst>
            <pc:docMk/>
            <pc:sldMk cId="553936980" sldId="1319"/>
            <ac:picMk id="5" creationId="{D01EF366-7BD3-4046-BB1C-9275D504AE80}"/>
          </ac:picMkLst>
        </pc:picChg>
        <pc:picChg chg="add del mod">
          <ac:chgData name="آهات مكتومة" userId="35531ba1d56b027a" providerId="LiveId" clId="{135DB70E-BBB9-47B2-A4ED-45301BB10D47}" dt="2021-03-22T13:26:11.628" v="1749" actId="478"/>
          <ac:picMkLst>
            <pc:docMk/>
            <pc:sldMk cId="553936980" sldId="1319"/>
            <ac:picMk id="10" creationId="{2D87A7F1-4858-4424-A07B-B1C4545550D3}"/>
          </ac:picMkLst>
        </pc:picChg>
        <pc:picChg chg="add del mod">
          <ac:chgData name="آهات مكتومة" userId="35531ba1d56b027a" providerId="LiveId" clId="{135DB70E-BBB9-47B2-A4ED-45301BB10D47}" dt="2021-03-22T07:37:36.405" v="829" actId="478"/>
          <ac:picMkLst>
            <pc:docMk/>
            <pc:sldMk cId="553936980" sldId="1319"/>
            <ac:picMk id="14" creationId="{831571BB-9408-4086-8EEE-17C46B3C069E}"/>
          </ac:picMkLst>
        </pc:picChg>
        <pc:picChg chg="mod modCrop">
          <ac:chgData name="آهات مكتومة" userId="35531ba1d56b027a" providerId="LiveId" clId="{135DB70E-BBB9-47B2-A4ED-45301BB10D47}" dt="2021-03-22T13:26:28.565" v="1752" actId="732"/>
          <ac:picMkLst>
            <pc:docMk/>
            <pc:sldMk cId="553936980" sldId="1319"/>
            <ac:picMk id="102" creationId="{00000000-0000-0000-0000-000000000000}"/>
          </ac:picMkLst>
        </pc:picChg>
      </pc:sldChg>
      <pc:sldChg chg="addSp delSp modSp mod addAnim delAnim modAnim">
        <pc:chgData name="آهات مكتومة" userId="35531ba1d56b027a" providerId="LiveId" clId="{135DB70E-BBB9-47B2-A4ED-45301BB10D47}" dt="2021-03-22T15:46:53.987" v="4078" actId="170"/>
        <pc:sldMkLst>
          <pc:docMk/>
          <pc:sldMk cId="2051524784" sldId="1320"/>
        </pc:sldMkLst>
        <pc:spChg chg="mod">
          <ac:chgData name="آهات مكتومة" userId="35531ba1d56b027a" providerId="LiveId" clId="{135DB70E-BBB9-47B2-A4ED-45301BB10D47}" dt="2021-03-22T15:45:05.803" v="4045" actId="1036"/>
          <ac:spMkLst>
            <pc:docMk/>
            <pc:sldMk cId="2051524784" sldId="1320"/>
            <ac:spMk id="6" creationId="{382A224C-E3EF-4535-909F-59D09300C7AB}"/>
          </ac:spMkLst>
        </pc:spChg>
        <pc:spChg chg="mod">
          <ac:chgData name="آهات مكتومة" userId="35531ba1d56b027a" providerId="LiveId" clId="{135DB70E-BBB9-47B2-A4ED-45301BB10D47}" dt="2021-03-22T15:45:05.803" v="4045" actId="1036"/>
          <ac:spMkLst>
            <pc:docMk/>
            <pc:sldMk cId="2051524784" sldId="1320"/>
            <ac:spMk id="8" creationId="{066C384D-6C84-4BF2-BAE1-527544AA7A2C}"/>
          </ac:spMkLst>
        </pc:spChg>
        <pc:spChg chg="del mod">
          <ac:chgData name="آهات مكتومة" userId="35531ba1d56b027a" providerId="LiveId" clId="{135DB70E-BBB9-47B2-A4ED-45301BB10D47}" dt="2021-03-22T15:43:54.239" v="3936" actId="478"/>
          <ac:spMkLst>
            <pc:docMk/>
            <pc:sldMk cId="2051524784" sldId="1320"/>
            <ac:spMk id="10" creationId="{CEABFA7B-3927-436C-9677-09FBDB5C3863}"/>
          </ac:spMkLst>
        </pc:spChg>
        <pc:spChg chg="mod">
          <ac:chgData name="آهات مكتومة" userId="35531ba1d56b027a" providerId="LiveId" clId="{135DB70E-BBB9-47B2-A4ED-45301BB10D47}" dt="2021-03-22T15:45:05.803" v="4045" actId="1036"/>
          <ac:spMkLst>
            <pc:docMk/>
            <pc:sldMk cId="2051524784" sldId="1320"/>
            <ac:spMk id="12" creationId="{1C2D460A-A844-4B18-8312-39014D03682F}"/>
          </ac:spMkLst>
        </pc:spChg>
        <pc:spChg chg="mod">
          <ac:chgData name="آهات مكتومة" userId="35531ba1d56b027a" providerId="LiveId" clId="{135DB70E-BBB9-47B2-A4ED-45301BB10D47}" dt="2021-03-22T15:45:05.803" v="4045" actId="1036"/>
          <ac:spMkLst>
            <pc:docMk/>
            <pc:sldMk cId="2051524784" sldId="1320"/>
            <ac:spMk id="14" creationId="{7D58234C-714A-4F23-AFF7-B9C7D45BF185}"/>
          </ac:spMkLst>
        </pc:spChg>
        <pc:spChg chg="del mod">
          <ac:chgData name="آهات مكتومة" userId="35531ba1d56b027a" providerId="LiveId" clId="{135DB70E-BBB9-47B2-A4ED-45301BB10D47}" dt="2021-03-22T15:44:59.677" v="4018" actId="478"/>
          <ac:spMkLst>
            <pc:docMk/>
            <pc:sldMk cId="2051524784" sldId="1320"/>
            <ac:spMk id="15" creationId="{C7440EF2-7CE7-4754-B3D5-B4EDF9B9AA9F}"/>
          </ac:spMkLst>
        </pc:spChg>
        <pc:spChg chg="del">
          <ac:chgData name="آهات مكتومة" userId="35531ba1d56b027a" providerId="LiveId" clId="{135DB70E-BBB9-47B2-A4ED-45301BB10D47}" dt="2021-03-21T11:26:38.439" v="370" actId="478"/>
          <ac:spMkLst>
            <pc:docMk/>
            <pc:sldMk cId="2051524784" sldId="1320"/>
            <ac:spMk id="16" creationId="{3BF81A48-A533-4179-9418-B5A79533D1A7}"/>
          </ac:spMkLst>
        </pc:spChg>
        <pc:spChg chg="del">
          <ac:chgData name="آهات مكتومة" userId="35531ba1d56b027a" providerId="LiveId" clId="{135DB70E-BBB9-47B2-A4ED-45301BB10D47}" dt="2021-03-21T11:26:47.824" v="373" actId="478"/>
          <ac:spMkLst>
            <pc:docMk/>
            <pc:sldMk cId="2051524784" sldId="1320"/>
            <ac:spMk id="19" creationId="{3F2DC9E2-11A8-4A93-A2D5-C3FD993D4AB6}"/>
          </ac:spMkLst>
        </pc:spChg>
        <pc:spChg chg="add del">
          <ac:chgData name="آهات مكتومة" userId="35531ba1d56b027a" providerId="LiveId" clId="{135DB70E-BBB9-47B2-A4ED-45301BB10D47}" dt="2021-03-21T11:26:28.551" v="366" actId="478"/>
          <ac:spMkLst>
            <pc:docMk/>
            <pc:sldMk cId="2051524784" sldId="1320"/>
            <ac:spMk id="20" creationId="{3F30B554-CECE-45F6-95FD-4C879939CD2B}"/>
          </ac:spMkLst>
        </pc:spChg>
        <pc:spChg chg="add mod">
          <ac:chgData name="آهات مكتومة" userId="35531ba1d56b027a" providerId="LiveId" clId="{135DB70E-BBB9-47B2-A4ED-45301BB10D47}" dt="2021-03-22T15:27:12.145" v="3706" actId="207"/>
          <ac:spMkLst>
            <pc:docMk/>
            <pc:sldMk cId="2051524784" sldId="1320"/>
            <ac:spMk id="21" creationId="{5E6028D2-D94D-448E-897C-7BB9C78F36DC}"/>
          </ac:spMkLst>
        </pc:spChg>
        <pc:spChg chg="add del">
          <ac:chgData name="آهات مكتومة" userId="35531ba1d56b027a" providerId="LiveId" clId="{135DB70E-BBB9-47B2-A4ED-45301BB10D47}" dt="2021-03-21T11:26:30.169" v="367" actId="478"/>
          <ac:spMkLst>
            <pc:docMk/>
            <pc:sldMk cId="2051524784" sldId="1320"/>
            <ac:spMk id="21" creationId="{AF4FFF41-6BAF-4AF7-A9D2-36B715BEB292}"/>
          </ac:spMkLst>
        </pc:spChg>
        <pc:spChg chg="del">
          <ac:chgData name="آهات مكتومة" userId="35531ba1d56b027a" providerId="LiveId" clId="{135DB70E-BBB9-47B2-A4ED-45301BB10D47}" dt="2021-03-21T11:26:49.870" v="374" actId="478"/>
          <ac:spMkLst>
            <pc:docMk/>
            <pc:sldMk cId="2051524784" sldId="1320"/>
            <ac:spMk id="22" creationId="{27DBE6D5-026D-4ECD-A910-941C7DA4DDC9}"/>
          </ac:spMkLst>
        </pc:spChg>
        <pc:spChg chg="add mod">
          <ac:chgData name="آهات مكتومة" userId="35531ba1d56b027a" providerId="LiveId" clId="{135DB70E-BBB9-47B2-A4ED-45301BB10D47}" dt="2021-03-22T15:27:09.410" v="3705" actId="207"/>
          <ac:spMkLst>
            <pc:docMk/>
            <pc:sldMk cId="2051524784" sldId="1320"/>
            <ac:spMk id="22" creationId="{6EBC3554-8A7B-4168-8F0E-C47A13D9997A}"/>
          </ac:spMkLst>
        </pc:spChg>
        <pc:spChg chg="add del mod">
          <ac:chgData name="آهات مكتومة" userId="35531ba1d56b027a" providerId="LiveId" clId="{135DB70E-BBB9-47B2-A4ED-45301BB10D47}" dt="2021-03-22T15:42:53.296" v="3863" actId="478"/>
          <ac:spMkLst>
            <pc:docMk/>
            <pc:sldMk cId="2051524784" sldId="1320"/>
            <ac:spMk id="27" creationId="{2F489A15-A4E2-4169-8F6D-FD85828AE82D}"/>
          </ac:spMkLst>
        </pc:spChg>
        <pc:picChg chg="add mod ord modCrop">
          <ac:chgData name="آهات مكتومة" userId="35531ba1d56b027a" providerId="LiveId" clId="{135DB70E-BBB9-47B2-A4ED-45301BB10D47}" dt="2021-03-22T15:46:53.987" v="4078" actId="170"/>
          <ac:picMkLst>
            <pc:docMk/>
            <pc:sldMk cId="2051524784" sldId="1320"/>
            <ac:picMk id="3" creationId="{DAACA58C-A7B4-49CD-8988-B321BC1D0D1B}"/>
          </ac:picMkLst>
        </pc:picChg>
        <pc:picChg chg="add del mod modCrop">
          <ac:chgData name="آهات مكتومة" userId="35531ba1d56b027a" providerId="LiveId" clId="{135DB70E-BBB9-47B2-A4ED-45301BB10D47}" dt="2021-03-22T15:42:48.819" v="3861" actId="478"/>
          <ac:picMkLst>
            <pc:docMk/>
            <pc:sldMk cId="2051524784" sldId="1320"/>
            <ac:picMk id="4" creationId="{681B9B0B-4C00-4A86-B951-A8F97379B121}"/>
          </ac:picMkLst>
        </pc:picChg>
        <pc:picChg chg="del">
          <ac:chgData name="آهات مكتومة" userId="35531ba1d56b027a" providerId="LiveId" clId="{135DB70E-BBB9-47B2-A4ED-45301BB10D47}" dt="2021-03-21T11:25:13.992" v="343" actId="478"/>
          <ac:picMkLst>
            <pc:docMk/>
            <pc:sldMk cId="2051524784" sldId="1320"/>
            <ac:picMk id="5" creationId="{E50456D6-6539-4DAD-B154-16C4E840F66E}"/>
          </ac:picMkLst>
        </pc:picChg>
        <pc:picChg chg="mod">
          <ac:chgData name="آهات مكتومة" userId="35531ba1d56b027a" providerId="LiveId" clId="{135DB70E-BBB9-47B2-A4ED-45301BB10D47}" dt="2021-03-22T15:15:51.279" v="3609" actId="1076"/>
          <ac:picMkLst>
            <pc:docMk/>
            <pc:sldMk cId="2051524784" sldId="1320"/>
            <ac:picMk id="13" creationId="{13ED9E1D-4226-4E8E-8E58-FAD9EEB89244}"/>
          </ac:picMkLst>
        </pc:picChg>
        <pc:picChg chg="del">
          <ac:chgData name="آهات مكتومة" userId="35531ba1d56b027a" providerId="LiveId" clId="{135DB70E-BBB9-47B2-A4ED-45301BB10D47}" dt="2021-03-21T11:26:33.324" v="368" actId="478"/>
          <ac:picMkLst>
            <pc:docMk/>
            <pc:sldMk cId="2051524784" sldId="1320"/>
            <ac:picMk id="17" creationId="{02BB83FE-68F8-43CD-B84D-77F7C7A4B8AB}"/>
          </ac:picMkLst>
        </pc:picChg>
        <pc:picChg chg="del">
          <ac:chgData name="آهات مكتومة" userId="35531ba1d56b027a" providerId="LiveId" clId="{135DB70E-BBB9-47B2-A4ED-45301BB10D47}" dt="2021-03-22T15:14:51.415" v="3541" actId="478"/>
          <ac:picMkLst>
            <pc:docMk/>
            <pc:sldMk cId="2051524784" sldId="1320"/>
            <ac:picMk id="18" creationId="{0FD814CB-AA41-4603-A6A3-7DFA8B781983}"/>
          </ac:picMkLst>
        </pc:picChg>
        <pc:picChg chg="add mod">
          <ac:chgData name="آهات مكتومة" userId="35531ba1d56b027a" providerId="LiveId" clId="{135DB70E-BBB9-47B2-A4ED-45301BB10D47}" dt="2021-03-22T15:15:57.179" v="3611"/>
          <ac:picMkLst>
            <pc:docMk/>
            <pc:sldMk cId="2051524784" sldId="1320"/>
            <ac:picMk id="20" creationId="{A3DF4263-C9A8-4606-912D-A3A09B150362}"/>
          </ac:picMkLst>
        </pc:picChg>
        <pc:picChg chg="add del ord">
          <ac:chgData name="آهات مكتومة" userId="35531ba1d56b027a" providerId="LiveId" clId="{135DB70E-BBB9-47B2-A4ED-45301BB10D47}" dt="2021-03-22T15:46:10.069" v="4068" actId="171"/>
          <ac:picMkLst>
            <pc:docMk/>
            <pc:sldMk cId="2051524784" sldId="1320"/>
            <ac:picMk id="102" creationId="{00000000-0000-0000-0000-000000000000}"/>
          </ac:picMkLst>
        </pc:picChg>
        <pc:cxnChg chg="add del">
          <ac:chgData name="آهات مكتومة" userId="35531ba1d56b027a" providerId="LiveId" clId="{135DB70E-BBB9-47B2-A4ED-45301BB10D47}" dt="2021-03-22T15:46:15.929" v="4074" actId="478"/>
          <ac:cxnSpMkLst>
            <pc:docMk/>
            <pc:sldMk cId="2051524784" sldId="1320"/>
            <ac:cxnSpMk id="7" creationId="{E35126BE-0278-455D-99BC-ED97E756951D}"/>
          </ac:cxnSpMkLst>
        </pc:cxnChg>
        <pc:cxnChg chg="add del">
          <ac:chgData name="آهات مكتومة" userId="35531ba1d56b027a" providerId="LiveId" clId="{135DB70E-BBB9-47B2-A4ED-45301BB10D47}" dt="2021-03-22T15:46:17.700" v="4075" actId="478"/>
          <ac:cxnSpMkLst>
            <pc:docMk/>
            <pc:sldMk cId="2051524784" sldId="1320"/>
            <ac:cxnSpMk id="9" creationId="{F78C5C97-E0AD-4CA0-8454-D3B56E866C13}"/>
          </ac:cxnSpMkLst>
        </pc:cxnChg>
        <pc:cxnChg chg="add del">
          <ac:chgData name="آهات مكتومة" userId="35531ba1d56b027a" providerId="LiveId" clId="{135DB70E-BBB9-47B2-A4ED-45301BB10D47}" dt="2021-03-22T15:46:19.314" v="4076" actId="478"/>
          <ac:cxnSpMkLst>
            <pc:docMk/>
            <pc:sldMk cId="2051524784" sldId="1320"/>
            <ac:cxnSpMk id="11" creationId="{E2C183EE-5447-47B5-BA51-3098602EA93C}"/>
          </ac:cxnSpMkLst>
        </pc:cxnChg>
        <pc:cxnChg chg="add del">
          <ac:chgData name="آهات مكتومة" userId="35531ba1d56b027a" providerId="LiveId" clId="{135DB70E-BBB9-47B2-A4ED-45301BB10D47}" dt="2021-03-22T15:29:19.611" v="3720" actId="478"/>
          <ac:cxnSpMkLst>
            <pc:docMk/>
            <pc:sldMk cId="2051524784" sldId="1320"/>
            <ac:cxnSpMk id="23" creationId="{FD1A2387-0120-40F1-B5F0-1146DA70D9D0}"/>
          </ac:cxnSpMkLst>
        </pc:cxnChg>
        <pc:cxnChg chg="add del">
          <ac:chgData name="آهات مكتومة" userId="35531ba1d56b027a" providerId="LiveId" clId="{135DB70E-BBB9-47B2-A4ED-45301BB10D47}" dt="2021-03-22T15:29:21.391" v="3721" actId="478"/>
          <ac:cxnSpMkLst>
            <pc:docMk/>
            <pc:sldMk cId="2051524784" sldId="1320"/>
            <ac:cxnSpMk id="24" creationId="{279F4DFC-4B73-4C52-BF30-526FC92405EC}"/>
          </ac:cxnSpMkLst>
        </pc:cxnChg>
        <pc:cxnChg chg="add del mod">
          <ac:chgData name="آهات مكتومة" userId="35531ba1d56b027a" providerId="LiveId" clId="{135DB70E-BBB9-47B2-A4ED-45301BB10D47}" dt="2021-03-22T15:29:40.264" v="3725" actId="21"/>
          <ac:cxnSpMkLst>
            <pc:docMk/>
            <pc:sldMk cId="2051524784" sldId="1320"/>
            <ac:cxnSpMk id="25" creationId="{07CED979-F3C0-473F-92D6-FFC7F6871B12}"/>
          </ac:cxnSpMkLst>
        </pc:cxnChg>
        <pc:cxnChg chg="add del mod">
          <ac:chgData name="آهات مكتومة" userId="35531ba1d56b027a" providerId="LiveId" clId="{135DB70E-BBB9-47B2-A4ED-45301BB10D47}" dt="2021-03-22T15:42:55.732" v="3864" actId="478"/>
          <ac:cxnSpMkLst>
            <pc:docMk/>
            <pc:sldMk cId="2051524784" sldId="1320"/>
            <ac:cxnSpMk id="26" creationId="{08ACDCD9-7410-4D00-83F1-E189B0652517}"/>
          </ac:cxnSpMkLst>
        </pc:cxnChg>
        <pc:cxnChg chg="add del mod">
          <ac:chgData name="آهات مكتومة" userId="35531ba1d56b027a" providerId="LiveId" clId="{135DB70E-BBB9-47B2-A4ED-45301BB10D47}" dt="2021-03-22T15:42:51.300" v="3862" actId="478"/>
          <ac:cxnSpMkLst>
            <pc:docMk/>
            <pc:sldMk cId="2051524784" sldId="1320"/>
            <ac:cxnSpMk id="28" creationId="{6AA2A10A-4FDE-4A86-9CB8-10BFF21D604F}"/>
          </ac:cxnSpMkLst>
        </pc:cxnChg>
      </pc:sldChg>
      <pc:sldChg chg="del">
        <pc:chgData name="آهات مكتومة" userId="35531ba1d56b027a" providerId="LiveId" clId="{135DB70E-BBB9-47B2-A4ED-45301BB10D47}" dt="2021-03-22T16:33:16.377" v="5586" actId="47"/>
        <pc:sldMkLst>
          <pc:docMk/>
          <pc:sldMk cId="3427173054" sldId="1321"/>
        </pc:sldMkLst>
      </pc:sldChg>
      <pc:sldChg chg="modSp ord">
        <pc:chgData name="آهات مكتومة" userId="35531ba1d56b027a" providerId="LiveId" clId="{135DB70E-BBB9-47B2-A4ED-45301BB10D47}" dt="2021-03-22T16:36:24.339" v="5604"/>
        <pc:sldMkLst>
          <pc:docMk/>
          <pc:sldMk cId="1891952614" sldId="1322"/>
        </pc:sldMkLst>
        <pc:spChg chg="mod">
          <ac:chgData name="آهات مكتومة" userId="35531ba1d56b027a" providerId="LiveId" clId="{135DB70E-BBB9-47B2-A4ED-45301BB10D47}" dt="2021-03-22T16:36:24.339" v="5604"/>
          <ac:spMkLst>
            <pc:docMk/>
            <pc:sldMk cId="1891952614" sldId="1322"/>
            <ac:spMk id="12" creationId="{215A2142-3016-46FC-A2CB-128340FE944A}"/>
          </ac:spMkLst>
        </pc:spChg>
      </pc:sldChg>
      <pc:sldChg chg="del">
        <pc:chgData name="آهات مكتومة" userId="35531ba1d56b027a" providerId="LiveId" clId="{135DB70E-BBB9-47B2-A4ED-45301BB10D47}" dt="2021-03-22T15:26:12.465" v="3688" actId="47"/>
        <pc:sldMkLst>
          <pc:docMk/>
          <pc:sldMk cId="2931076571" sldId="1326"/>
        </pc:sldMkLst>
      </pc:sldChg>
      <pc:sldChg chg="del">
        <pc:chgData name="آهات مكتومة" userId="35531ba1d56b027a" providerId="LiveId" clId="{135DB70E-BBB9-47B2-A4ED-45301BB10D47}" dt="2021-03-22T15:26:14.106" v="3689" actId="47"/>
        <pc:sldMkLst>
          <pc:docMk/>
          <pc:sldMk cId="2900520912" sldId="1327"/>
        </pc:sldMkLst>
      </pc:sldChg>
      <pc:sldChg chg="addSp delSp modSp mod modAnim">
        <pc:chgData name="آهات مكتومة" userId="35531ba1d56b027a" providerId="LiveId" clId="{135DB70E-BBB9-47B2-A4ED-45301BB10D47}" dt="2021-03-22T16:31:52.957" v="5581" actId="1035"/>
        <pc:sldMkLst>
          <pc:docMk/>
          <pc:sldMk cId="2297425528" sldId="1328"/>
        </pc:sldMkLst>
        <pc:spChg chg="del">
          <ac:chgData name="آهات مكتومة" userId="35531ba1d56b027a" providerId="LiveId" clId="{135DB70E-BBB9-47B2-A4ED-45301BB10D47}" dt="2021-03-22T15:26:36.372" v="3691" actId="478"/>
          <ac:spMkLst>
            <pc:docMk/>
            <pc:sldMk cId="2297425528" sldId="1328"/>
            <ac:spMk id="6" creationId="{382A224C-E3EF-4535-909F-59D09300C7AB}"/>
          </ac:spMkLst>
        </pc:spChg>
        <pc:spChg chg="del">
          <ac:chgData name="آهات مكتومة" userId="35531ba1d56b027a" providerId="LiveId" clId="{135DB70E-BBB9-47B2-A4ED-45301BB10D47}" dt="2021-03-22T15:26:36.372" v="3691" actId="478"/>
          <ac:spMkLst>
            <pc:docMk/>
            <pc:sldMk cId="2297425528" sldId="1328"/>
            <ac:spMk id="8" creationId="{066C384D-6C84-4BF2-BAE1-527544AA7A2C}"/>
          </ac:spMkLst>
        </pc:spChg>
        <pc:spChg chg="del">
          <ac:chgData name="آهات مكتومة" userId="35531ba1d56b027a" providerId="LiveId" clId="{135DB70E-BBB9-47B2-A4ED-45301BB10D47}" dt="2021-03-22T15:26:36.372" v="3691" actId="478"/>
          <ac:spMkLst>
            <pc:docMk/>
            <pc:sldMk cId="2297425528" sldId="1328"/>
            <ac:spMk id="10" creationId="{CEABFA7B-3927-436C-9677-09FBDB5C3863}"/>
          </ac:spMkLst>
        </pc:spChg>
        <pc:spChg chg="del">
          <ac:chgData name="آهات مكتومة" userId="35531ba1d56b027a" providerId="LiveId" clId="{135DB70E-BBB9-47B2-A4ED-45301BB10D47}" dt="2021-03-22T15:26:36.372" v="3691" actId="478"/>
          <ac:spMkLst>
            <pc:docMk/>
            <pc:sldMk cId="2297425528" sldId="1328"/>
            <ac:spMk id="12" creationId="{1C2D460A-A844-4B18-8312-39014D03682F}"/>
          </ac:spMkLst>
        </pc:spChg>
        <pc:spChg chg="del">
          <ac:chgData name="آهات مكتومة" userId="35531ba1d56b027a" providerId="LiveId" clId="{135DB70E-BBB9-47B2-A4ED-45301BB10D47}" dt="2021-03-22T15:26:36.372" v="3691" actId="478"/>
          <ac:spMkLst>
            <pc:docMk/>
            <pc:sldMk cId="2297425528" sldId="1328"/>
            <ac:spMk id="14" creationId="{7D58234C-714A-4F23-AFF7-B9C7D45BF185}"/>
          </ac:spMkLst>
        </pc:spChg>
        <pc:spChg chg="del">
          <ac:chgData name="آهات مكتومة" userId="35531ba1d56b027a" providerId="LiveId" clId="{135DB70E-BBB9-47B2-A4ED-45301BB10D47}" dt="2021-03-22T15:26:36.372" v="3691" actId="478"/>
          <ac:spMkLst>
            <pc:docMk/>
            <pc:sldMk cId="2297425528" sldId="1328"/>
            <ac:spMk id="15" creationId="{C7440EF2-7CE7-4754-B3D5-B4EDF9B9AA9F}"/>
          </ac:spMkLst>
        </pc:spChg>
        <pc:spChg chg="del">
          <ac:chgData name="آهات مكتومة" userId="35531ba1d56b027a" providerId="LiveId" clId="{135DB70E-BBB9-47B2-A4ED-45301BB10D47}" dt="2021-03-22T15:26:36.372" v="3691" actId="478"/>
          <ac:spMkLst>
            <pc:docMk/>
            <pc:sldMk cId="2297425528" sldId="1328"/>
            <ac:spMk id="16" creationId="{3BF81A48-A533-4179-9418-B5A79533D1A7}"/>
          </ac:spMkLst>
        </pc:spChg>
        <pc:spChg chg="del">
          <ac:chgData name="آهات مكتومة" userId="35531ba1d56b027a" providerId="LiveId" clId="{135DB70E-BBB9-47B2-A4ED-45301BB10D47}" dt="2021-03-22T15:26:36.372" v="3691" actId="478"/>
          <ac:spMkLst>
            <pc:docMk/>
            <pc:sldMk cId="2297425528" sldId="1328"/>
            <ac:spMk id="19" creationId="{3F2DC9E2-11A8-4A93-A2D5-C3FD993D4AB6}"/>
          </ac:spMkLst>
        </pc:spChg>
        <pc:spChg chg="del">
          <ac:chgData name="آهات مكتومة" userId="35531ba1d56b027a" providerId="LiveId" clId="{135DB70E-BBB9-47B2-A4ED-45301BB10D47}" dt="2021-03-22T15:26:36.372" v="3691" actId="478"/>
          <ac:spMkLst>
            <pc:docMk/>
            <pc:sldMk cId="2297425528" sldId="1328"/>
            <ac:spMk id="20" creationId="{3F30B554-CECE-45F6-95FD-4C879939CD2B}"/>
          </ac:spMkLst>
        </pc:spChg>
        <pc:spChg chg="del">
          <ac:chgData name="آهات مكتومة" userId="35531ba1d56b027a" providerId="LiveId" clId="{135DB70E-BBB9-47B2-A4ED-45301BB10D47}" dt="2021-03-22T15:26:36.372" v="3691" actId="478"/>
          <ac:spMkLst>
            <pc:docMk/>
            <pc:sldMk cId="2297425528" sldId="1328"/>
            <ac:spMk id="21" creationId="{AF4FFF41-6BAF-4AF7-A9D2-36B715BEB292}"/>
          </ac:spMkLst>
        </pc:spChg>
        <pc:spChg chg="del">
          <ac:chgData name="آهات مكتومة" userId="35531ba1d56b027a" providerId="LiveId" clId="{135DB70E-BBB9-47B2-A4ED-45301BB10D47}" dt="2021-03-22T15:26:36.372" v="3691" actId="478"/>
          <ac:spMkLst>
            <pc:docMk/>
            <pc:sldMk cId="2297425528" sldId="1328"/>
            <ac:spMk id="22" creationId="{27DBE6D5-026D-4ECD-A910-941C7DA4DDC9}"/>
          </ac:spMkLst>
        </pc:spChg>
        <pc:spChg chg="add mod">
          <ac:chgData name="آهات مكتومة" userId="35531ba1d56b027a" providerId="LiveId" clId="{135DB70E-BBB9-47B2-A4ED-45301BB10D47}" dt="2021-03-22T16:24:53.628" v="5127" actId="14100"/>
          <ac:spMkLst>
            <pc:docMk/>
            <pc:sldMk cId="2297425528" sldId="1328"/>
            <ac:spMk id="32" creationId="{59806BF9-CA89-4910-BF7D-2B5DA39E9074}"/>
          </ac:spMkLst>
        </pc:spChg>
        <pc:spChg chg="add mod">
          <ac:chgData name="آهات مكتومة" userId="35531ba1d56b027a" providerId="LiveId" clId="{135DB70E-BBB9-47B2-A4ED-45301BB10D47}" dt="2021-03-22T16:27:58.413" v="5412" actId="207"/>
          <ac:spMkLst>
            <pc:docMk/>
            <pc:sldMk cId="2297425528" sldId="1328"/>
            <ac:spMk id="37" creationId="{508A0AE4-051F-4F58-8F41-6FD2D22F6400}"/>
          </ac:spMkLst>
        </pc:spChg>
        <pc:spChg chg="add mod">
          <ac:chgData name="آهات مكتومة" userId="35531ba1d56b027a" providerId="LiveId" clId="{135DB70E-BBB9-47B2-A4ED-45301BB10D47}" dt="2021-03-22T16:25:04.629" v="5177" actId="1035"/>
          <ac:spMkLst>
            <pc:docMk/>
            <pc:sldMk cId="2297425528" sldId="1328"/>
            <ac:spMk id="38" creationId="{3609E972-FE5B-4F7A-98BA-71DFB08B928B}"/>
          </ac:spMkLst>
        </pc:spChg>
        <pc:spChg chg="add mod">
          <ac:chgData name="آهات مكتومة" userId="35531ba1d56b027a" providerId="LiveId" clId="{135DB70E-BBB9-47B2-A4ED-45301BB10D47}" dt="2021-03-22T16:31:40.511" v="5544" actId="1035"/>
          <ac:spMkLst>
            <pc:docMk/>
            <pc:sldMk cId="2297425528" sldId="1328"/>
            <ac:spMk id="39" creationId="{0D8F8072-E95E-4203-9CBE-B21706AC397B}"/>
          </ac:spMkLst>
        </pc:spChg>
        <pc:spChg chg="add mod">
          <ac:chgData name="آهات مكتومة" userId="35531ba1d56b027a" providerId="LiveId" clId="{135DB70E-BBB9-47B2-A4ED-45301BB10D47}" dt="2021-03-22T16:25:16.553" v="5256" actId="14100"/>
          <ac:spMkLst>
            <pc:docMk/>
            <pc:sldMk cId="2297425528" sldId="1328"/>
            <ac:spMk id="40" creationId="{4ECD43D3-83B5-4F5C-92F4-B6894619ED7F}"/>
          </ac:spMkLst>
        </pc:spChg>
        <pc:spChg chg="add mod">
          <ac:chgData name="آهات مكتومة" userId="35531ba1d56b027a" providerId="LiveId" clId="{135DB70E-BBB9-47B2-A4ED-45301BB10D47}" dt="2021-03-22T16:31:44.595" v="5555" actId="1035"/>
          <ac:spMkLst>
            <pc:docMk/>
            <pc:sldMk cId="2297425528" sldId="1328"/>
            <ac:spMk id="41" creationId="{6F4835F3-A365-4883-81DE-E5947BF4A651}"/>
          </ac:spMkLst>
        </pc:spChg>
        <pc:spChg chg="add mod">
          <ac:chgData name="آهات مكتومة" userId="35531ba1d56b027a" providerId="LiveId" clId="{135DB70E-BBB9-47B2-A4ED-45301BB10D47}" dt="2021-03-22T16:25:27.223" v="5289" actId="14100"/>
          <ac:spMkLst>
            <pc:docMk/>
            <pc:sldMk cId="2297425528" sldId="1328"/>
            <ac:spMk id="42" creationId="{B06F5985-5FA4-4BE4-9BBF-4B7DF468D0C2}"/>
          </ac:spMkLst>
        </pc:spChg>
        <pc:spChg chg="add mod">
          <ac:chgData name="آهات مكتومة" userId="35531ba1d56b027a" providerId="LiveId" clId="{135DB70E-BBB9-47B2-A4ED-45301BB10D47}" dt="2021-03-22T16:31:49.136" v="5569" actId="1036"/>
          <ac:spMkLst>
            <pc:docMk/>
            <pc:sldMk cId="2297425528" sldId="1328"/>
            <ac:spMk id="43" creationId="{06E6A924-0619-4951-90FC-DBA2854F358D}"/>
          </ac:spMkLst>
        </pc:spChg>
        <pc:spChg chg="add mod">
          <ac:chgData name="آهات مكتومة" userId="35531ba1d56b027a" providerId="LiveId" clId="{135DB70E-BBB9-47B2-A4ED-45301BB10D47}" dt="2021-03-22T16:26:07.162" v="5363" actId="14100"/>
          <ac:spMkLst>
            <pc:docMk/>
            <pc:sldMk cId="2297425528" sldId="1328"/>
            <ac:spMk id="44" creationId="{6F728171-9C23-450D-8134-54E8A6F1D15E}"/>
          </ac:spMkLst>
        </pc:spChg>
        <pc:spChg chg="add mod">
          <ac:chgData name="آهات مكتومة" userId="35531ba1d56b027a" providerId="LiveId" clId="{135DB70E-BBB9-47B2-A4ED-45301BB10D47}" dt="2021-03-22T16:31:52.957" v="5581" actId="1035"/>
          <ac:spMkLst>
            <pc:docMk/>
            <pc:sldMk cId="2297425528" sldId="1328"/>
            <ac:spMk id="45" creationId="{A49C9524-23BF-4A75-88A7-66AEF54B0BEC}"/>
          </ac:spMkLst>
        </pc:spChg>
        <pc:grpChg chg="del">
          <ac:chgData name="آهات مكتومة" userId="35531ba1d56b027a" providerId="LiveId" clId="{135DB70E-BBB9-47B2-A4ED-45301BB10D47}" dt="2021-03-22T15:26:36.372" v="3691" actId="478"/>
          <ac:grpSpMkLst>
            <pc:docMk/>
            <pc:sldMk cId="2297425528" sldId="1328"/>
            <ac:grpSpMk id="29" creationId="{0A214F9E-7157-4B2C-AAA0-40329FF4C77F}"/>
          </ac:grpSpMkLst>
        </pc:grpChg>
        <pc:picChg chg="del">
          <ac:chgData name="آهات مكتومة" userId="35531ba1d56b027a" providerId="LiveId" clId="{135DB70E-BBB9-47B2-A4ED-45301BB10D47}" dt="2021-03-22T15:26:36.372" v="3691" actId="478"/>
          <ac:picMkLst>
            <pc:docMk/>
            <pc:sldMk cId="2297425528" sldId="1328"/>
            <ac:picMk id="13" creationId="{13ED9E1D-4226-4E8E-8E58-FAD9EEB89244}"/>
          </ac:picMkLst>
        </pc:picChg>
        <pc:picChg chg="del">
          <ac:chgData name="آهات مكتومة" userId="35531ba1d56b027a" providerId="LiveId" clId="{135DB70E-BBB9-47B2-A4ED-45301BB10D47}" dt="2021-03-22T15:26:36.372" v="3691" actId="478"/>
          <ac:picMkLst>
            <pc:docMk/>
            <pc:sldMk cId="2297425528" sldId="1328"/>
            <ac:picMk id="17" creationId="{02BB83FE-68F8-43CD-B84D-77F7C7A4B8AB}"/>
          </ac:picMkLst>
        </pc:picChg>
        <pc:picChg chg="add mod">
          <ac:chgData name="آهات مكتومة" userId="35531ba1d56b027a" providerId="LiveId" clId="{135DB70E-BBB9-47B2-A4ED-45301BB10D47}" dt="2021-03-22T16:23:37.913" v="5107" actId="14100"/>
          <ac:picMkLst>
            <pc:docMk/>
            <pc:sldMk cId="2297425528" sldId="1328"/>
            <ac:picMk id="31" creationId="{8FE8F7CF-9D24-46A3-8E0B-4CE180F0C4D5}"/>
          </ac:picMkLst>
        </pc:picChg>
        <pc:picChg chg="del">
          <ac:chgData name="آهات مكتومة" userId="35531ba1d56b027a" providerId="LiveId" clId="{135DB70E-BBB9-47B2-A4ED-45301BB10D47}" dt="2021-03-22T15:26:36.372" v="3691" actId="478"/>
          <ac:picMkLst>
            <pc:docMk/>
            <pc:sldMk cId="2297425528" sldId="1328"/>
            <ac:picMk id="36" creationId="{BB5AA6E2-4270-479A-AAD0-68A23A10B0F9}"/>
          </ac:picMkLst>
        </pc:picChg>
        <pc:cxnChg chg="del">
          <ac:chgData name="آهات مكتومة" userId="35531ba1d56b027a" providerId="LiveId" clId="{135DB70E-BBB9-47B2-A4ED-45301BB10D47}" dt="2021-03-22T15:26:36.372" v="3691" actId="478"/>
          <ac:cxnSpMkLst>
            <pc:docMk/>
            <pc:sldMk cId="2297425528" sldId="1328"/>
            <ac:cxnSpMk id="7" creationId="{E35126BE-0278-455D-99BC-ED97E756951D}"/>
          </ac:cxnSpMkLst>
        </pc:cxnChg>
        <pc:cxnChg chg="del">
          <ac:chgData name="آهات مكتومة" userId="35531ba1d56b027a" providerId="LiveId" clId="{135DB70E-BBB9-47B2-A4ED-45301BB10D47}" dt="2021-03-22T15:26:36.372" v="3691" actId="478"/>
          <ac:cxnSpMkLst>
            <pc:docMk/>
            <pc:sldMk cId="2297425528" sldId="1328"/>
            <ac:cxnSpMk id="23" creationId="{FD1A2387-0120-40F1-B5F0-1146DA70D9D0}"/>
          </ac:cxnSpMkLst>
        </pc:cxnChg>
        <pc:cxnChg chg="del">
          <ac:chgData name="آهات مكتومة" userId="35531ba1d56b027a" providerId="LiveId" clId="{135DB70E-BBB9-47B2-A4ED-45301BB10D47}" dt="2021-03-22T15:26:36.372" v="3691" actId="478"/>
          <ac:cxnSpMkLst>
            <pc:docMk/>
            <pc:sldMk cId="2297425528" sldId="1328"/>
            <ac:cxnSpMk id="24" creationId="{279F4DFC-4B73-4C52-BF30-526FC92405EC}"/>
          </ac:cxnSpMkLst>
        </pc:cxnChg>
        <pc:cxnChg chg="del">
          <ac:chgData name="آهات مكتومة" userId="35531ba1d56b027a" providerId="LiveId" clId="{135DB70E-BBB9-47B2-A4ED-45301BB10D47}" dt="2021-03-22T15:26:36.372" v="3691" actId="478"/>
          <ac:cxnSpMkLst>
            <pc:docMk/>
            <pc:sldMk cId="2297425528" sldId="1328"/>
            <ac:cxnSpMk id="25" creationId="{07CED979-F3C0-473F-92D6-FFC7F6871B12}"/>
          </ac:cxnSpMkLst>
        </pc:cxnChg>
        <pc:cxnChg chg="del">
          <ac:chgData name="آهات مكتومة" userId="35531ba1d56b027a" providerId="LiveId" clId="{135DB70E-BBB9-47B2-A4ED-45301BB10D47}" dt="2021-03-22T15:26:36.372" v="3691" actId="478"/>
          <ac:cxnSpMkLst>
            <pc:docMk/>
            <pc:sldMk cId="2297425528" sldId="1328"/>
            <ac:cxnSpMk id="33" creationId="{D4390042-3805-43B3-8697-174FF7DC7CA1}"/>
          </ac:cxnSpMkLst>
        </pc:cxnChg>
        <pc:cxnChg chg="del">
          <ac:chgData name="آهات مكتومة" userId="35531ba1d56b027a" providerId="LiveId" clId="{135DB70E-BBB9-47B2-A4ED-45301BB10D47}" dt="2021-03-22T15:26:36.372" v="3691" actId="478"/>
          <ac:cxnSpMkLst>
            <pc:docMk/>
            <pc:sldMk cId="2297425528" sldId="1328"/>
            <ac:cxnSpMk id="34" creationId="{6463E4BF-62F7-43F6-8C5F-5538A863E11D}"/>
          </ac:cxnSpMkLst>
        </pc:cxnChg>
        <pc:cxnChg chg="del">
          <ac:chgData name="آهات مكتومة" userId="35531ba1d56b027a" providerId="LiveId" clId="{135DB70E-BBB9-47B2-A4ED-45301BB10D47}" dt="2021-03-22T15:26:36.372" v="3691" actId="478"/>
          <ac:cxnSpMkLst>
            <pc:docMk/>
            <pc:sldMk cId="2297425528" sldId="1328"/>
            <ac:cxnSpMk id="35" creationId="{F0636F7F-B652-4A1A-BC66-A78E300D469C}"/>
          </ac:cxnSpMkLst>
        </pc:cxnChg>
      </pc:sldChg>
      <pc:sldChg chg="del">
        <pc:chgData name="آهات مكتومة" userId="35531ba1d56b027a" providerId="LiveId" clId="{135DB70E-BBB9-47B2-A4ED-45301BB10D47}" dt="2021-03-22T15:37:17.301" v="3760" actId="47"/>
        <pc:sldMkLst>
          <pc:docMk/>
          <pc:sldMk cId="1795698327" sldId="1329"/>
        </pc:sldMkLst>
      </pc:sldChg>
      <pc:sldChg chg="del">
        <pc:chgData name="آهات مكتومة" userId="35531ba1d56b027a" providerId="LiveId" clId="{135DB70E-BBB9-47B2-A4ED-45301BB10D47}" dt="2021-03-22T16:33:12.688" v="5584" actId="47"/>
        <pc:sldMkLst>
          <pc:docMk/>
          <pc:sldMk cId="21962470" sldId="1330"/>
        </pc:sldMkLst>
      </pc:sldChg>
      <pc:sldChg chg="del">
        <pc:chgData name="آهات مكتومة" userId="35531ba1d56b027a" providerId="LiveId" clId="{135DB70E-BBB9-47B2-A4ED-45301BB10D47}" dt="2021-03-22T16:33:14.922" v="5585" actId="47"/>
        <pc:sldMkLst>
          <pc:docMk/>
          <pc:sldMk cId="3761487717" sldId="1331"/>
        </pc:sldMkLst>
      </pc:sldChg>
      <pc:sldChg chg="del">
        <pc:chgData name="آهات مكتومة" userId="35531ba1d56b027a" providerId="LiveId" clId="{135DB70E-BBB9-47B2-A4ED-45301BB10D47}" dt="2021-03-22T16:45:16.791" v="5691" actId="47"/>
        <pc:sldMkLst>
          <pc:docMk/>
          <pc:sldMk cId="2107216803" sldId="1332"/>
        </pc:sldMkLst>
      </pc:sldChg>
      <pc:sldChg chg="del">
        <pc:chgData name="آهات مكتومة" userId="35531ba1d56b027a" providerId="LiveId" clId="{135DB70E-BBB9-47B2-A4ED-45301BB10D47}" dt="2021-03-22T16:45:22.740" v="5693" actId="47"/>
        <pc:sldMkLst>
          <pc:docMk/>
          <pc:sldMk cId="3712301806" sldId="1333"/>
        </pc:sldMkLst>
      </pc:sldChg>
      <pc:sldChg chg="addSp delSp modSp mod ord">
        <pc:chgData name="آهات مكتومة" userId="35531ba1d56b027a" providerId="LiveId" clId="{135DB70E-BBB9-47B2-A4ED-45301BB10D47}" dt="2021-03-24T08:03:55.887" v="6243" actId="14100"/>
        <pc:sldMkLst>
          <pc:docMk/>
          <pc:sldMk cId="850299554" sldId="1334"/>
        </pc:sldMkLst>
        <pc:spChg chg="mod">
          <ac:chgData name="آهات مكتومة" userId="35531ba1d56b027a" providerId="LiveId" clId="{135DB70E-BBB9-47B2-A4ED-45301BB10D47}" dt="2021-03-22T15:12:29.455" v="3530" actId="20577"/>
          <ac:spMkLst>
            <pc:docMk/>
            <pc:sldMk cId="850299554" sldId="1334"/>
            <ac:spMk id="18" creationId="{F63FF509-1E46-4230-9EED-537542488042}"/>
          </ac:spMkLst>
        </pc:spChg>
        <pc:picChg chg="del">
          <ac:chgData name="آهات مكتومة" userId="35531ba1d56b027a" providerId="LiveId" clId="{135DB70E-BBB9-47B2-A4ED-45301BB10D47}" dt="2021-03-21T11:28:08.721" v="377" actId="478"/>
          <ac:picMkLst>
            <pc:docMk/>
            <pc:sldMk cId="850299554" sldId="1334"/>
            <ac:picMk id="3" creationId="{6CF3EB0B-355F-4844-86E0-3CF06B669131}"/>
          </ac:picMkLst>
        </pc:picChg>
        <pc:picChg chg="add mod">
          <ac:chgData name="آهات مكتومة" userId="35531ba1d56b027a" providerId="LiveId" clId="{135DB70E-BBB9-47B2-A4ED-45301BB10D47}" dt="2021-03-21T11:28:38.893" v="385" actId="14100"/>
          <ac:picMkLst>
            <pc:docMk/>
            <pc:sldMk cId="850299554" sldId="1334"/>
            <ac:picMk id="4" creationId="{269E0219-07A1-4906-9088-11C166D1B376}"/>
          </ac:picMkLst>
        </pc:picChg>
        <pc:picChg chg="mod">
          <ac:chgData name="آهات مكتومة" userId="35531ba1d56b027a" providerId="LiveId" clId="{135DB70E-BBB9-47B2-A4ED-45301BB10D47}" dt="2021-03-24T08:03:55.887" v="6243" actId="14100"/>
          <ac:picMkLst>
            <pc:docMk/>
            <pc:sldMk cId="850299554" sldId="1334"/>
            <ac:picMk id="24" creationId="{318DE279-DE09-454F-A93B-F691F7A9D567}"/>
          </ac:picMkLst>
        </pc:picChg>
      </pc:sldChg>
      <pc:sldChg chg="addSp delSp modSp mod delAnim modAnim">
        <pc:chgData name="آهات مكتومة" userId="35531ba1d56b027a" providerId="LiveId" clId="{135DB70E-BBB9-47B2-A4ED-45301BB10D47}" dt="2021-03-22T14:11:42.996" v="2554"/>
        <pc:sldMkLst>
          <pc:docMk/>
          <pc:sldMk cId="2263987873" sldId="1335"/>
        </pc:sldMkLst>
        <pc:spChg chg="add mod">
          <ac:chgData name="آهات مكتومة" userId="35531ba1d56b027a" providerId="LiveId" clId="{135DB70E-BBB9-47B2-A4ED-45301BB10D47}" dt="2021-03-22T13:50:22.269" v="2395" actId="1035"/>
          <ac:spMkLst>
            <pc:docMk/>
            <pc:sldMk cId="2263987873" sldId="1335"/>
            <ac:spMk id="2" creationId="{953D71BF-75EE-4B06-8471-3DA721CC0A5C}"/>
          </ac:spMkLst>
        </pc:spChg>
        <pc:spChg chg="add del mod">
          <ac:chgData name="آهات مكتومة" userId="35531ba1d56b027a" providerId="LiveId" clId="{135DB70E-BBB9-47B2-A4ED-45301BB10D47}" dt="2021-03-22T13:45:45.855" v="2341"/>
          <ac:spMkLst>
            <pc:docMk/>
            <pc:sldMk cId="2263987873" sldId="1335"/>
            <ac:spMk id="8" creationId="{BFE225B2-2A5B-49ED-9647-6D2CEE9B43F2}"/>
          </ac:spMkLst>
        </pc:spChg>
        <pc:spChg chg="add mod">
          <ac:chgData name="آهات مكتومة" userId="35531ba1d56b027a" providerId="LiveId" clId="{135DB70E-BBB9-47B2-A4ED-45301BB10D47}" dt="2021-03-22T13:47:13.238" v="2365" actId="14861"/>
          <ac:spMkLst>
            <pc:docMk/>
            <pc:sldMk cId="2263987873" sldId="1335"/>
            <ac:spMk id="10" creationId="{B7B07C59-0BD1-44E2-8487-A26029882D8B}"/>
          </ac:spMkLst>
        </pc:spChg>
        <pc:spChg chg="add mod">
          <ac:chgData name="آهات مكتومة" userId="35531ba1d56b027a" providerId="LiveId" clId="{135DB70E-BBB9-47B2-A4ED-45301BB10D47}" dt="2021-03-22T14:02:30.728" v="2446" actId="1035"/>
          <ac:spMkLst>
            <pc:docMk/>
            <pc:sldMk cId="2263987873" sldId="1335"/>
            <ac:spMk id="14" creationId="{F604B318-2455-4D49-9FD7-19B8838CB127}"/>
          </ac:spMkLst>
        </pc:spChg>
        <pc:spChg chg="add mod">
          <ac:chgData name="آهات مكتومة" userId="35531ba1d56b027a" providerId="LiveId" clId="{135DB70E-BBB9-47B2-A4ED-45301BB10D47}" dt="2021-03-22T14:04:38.890" v="2473" actId="20577"/>
          <ac:spMkLst>
            <pc:docMk/>
            <pc:sldMk cId="2263987873" sldId="1335"/>
            <ac:spMk id="15" creationId="{C8DB9504-EDD3-46E8-BD6B-E89708E86770}"/>
          </ac:spMkLst>
        </pc:spChg>
        <pc:spChg chg="add mod">
          <ac:chgData name="آهات مكتومة" userId="35531ba1d56b027a" providerId="LiveId" clId="{135DB70E-BBB9-47B2-A4ED-45301BB10D47}" dt="2021-03-22T14:07:03.366" v="2507" actId="1076"/>
          <ac:spMkLst>
            <pc:docMk/>
            <pc:sldMk cId="2263987873" sldId="1335"/>
            <ac:spMk id="17" creationId="{76268189-C1E3-4C6B-B120-FE8B3C22459E}"/>
          </ac:spMkLst>
        </pc:spChg>
        <pc:spChg chg="add mod">
          <ac:chgData name="آهات مكتومة" userId="35531ba1d56b027a" providerId="LiveId" clId="{135DB70E-BBB9-47B2-A4ED-45301BB10D47}" dt="2021-03-22T14:08:07.311" v="2539" actId="1036"/>
          <ac:spMkLst>
            <pc:docMk/>
            <pc:sldMk cId="2263987873" sldId="1335"/>
            <ac:spMk id="18" creationId="{2A74C60B-61DA-4944-AB11-C823B2B2DD5E}"/>
          </ac:spMkLst>
        </pc:spChg>
        <pc:picChg chg="add del mod">
          <ac:chgData name="آهات مكتومة" userId="35531ba1d56b027a" providerId="LiveId" clId="{135DB70E-BBB9-47B2-A4ED-45301BB10D47}" dt="2021-03-22T13:43:11.990" v="2257" actId="478"/>
          <ac:picMkLst>
            <pc:docMk/>
            <pc:sldMk cId="2263987873" sldId="1335"/>
            <ac:picMk id="3" creationId="{BA110757-7B9D-4CE8-82B8-9B81C1A6BF15}"/>
          </ac:picMkLst>
        </pc:picChg>
        <pc:picChg chg="del">
          <ac:chgData name="آهات مكتومة" userId="35531ba1d56b027a" providerId="LiveId" clId="{135DB70E-BBB9-47B2-A4ED-45301BB10D47}" dt="2021-03-21T11:21:28.771" v="303" actId="478"/>
          <ac:picMkLst>
            <pc:docMk/>
            <pc:sldMk cId="2263987873" sldId="1335"/>
            <ac:picMk id="4" creationId="{13F4A6E5-D50A-40C0-B3E0-CD69C446AA79}"/>
          </ac:picMkLst>
        </pc:picChg>
        <pc:picChg chg="del">
          <ac:chgData name="آهات مكتومة" userId="35531ba1d56b027a" providerId="LiveId" clId="{135DB70E-BBB9-47B2-A4ED-45301BB10D47}" dt="2021-03-21T11:21:27.465" v="302" actId="478"/>
          <ac:picMkLst>
            <pc:docMk/>
            <pc:sldMk cId="2263987873" sldId="1335"/>
            <ac:picMk id="6" creationId="{10A21D1A-EA1C-4F05-9038-C464FEB39DE5}"/>
          </ac:picMkLst>
        </pc:picChg>
        <pc:picChg chg="add mod">
          <ac:chgData name="آهات مكتومة" userId="35531ba1d56b027a" providerId="LiveId" clId="{135DB70E-BBB9-47B2-A4ED-45301BB10D47}" dt="2021-03-22T13:45:15.041" v="2339" actId="1036"/>
          <ac:picMkLst>
            <pc:docMk/>
            <pc:sldMk cId="2263987873" sldId="1335"/>
            <ac:picMk id="7" creationId="{A7F8FDD9-5FDD-4610-958E-179E42B7537D}"/>
          </ac:picMkLst>
        </pc:picChg>
        <pc:picChg chg="add del mod">
          <ac:chgData name="آهات مكتومة" userId="35531ba1d56b027a" providerId="LiveId" clId="{135DB70E-BBB9-47B2-A4ED-45301BB10D47}" dt="2021-03-22T13:43:13.717" v="2258" actId="478"/>
          <ac:picMkLst>
            <pc:docMk/>
            <pc:sldMk cId="2263987873" sldId="1335"/>
            <ac:picMk id="9" creationId="{C0A3C632-BADB-4D2C-83E4-D3D062E4F9A0}"/>
          </ac:picMkLst>
        </pc:picChg>
        <pc:picChg chg="add mod">
          <ac:chgData name="آهات مكتومة" userId="35531ba1d56b027a" providerId="LiveId" clId="{135DB70E-BBB9-47B2-A4ED-45301BB10D47}" dt="2021-03-22T14:05:04.764" v="2475" actId="1076"/>
          <ac:picMkLst>
            <pc:docMk/>
            <pc:sldMk cId="2263987873" sldId="1335"/>
            <ac:picMk id="16" creationId="{F9D9550E-5407-42A5-89AE-670C45E0AD47}"/>
          </ac:picMkLst>
        </pc:picChg>
        <pc:picChg chg="add mod">
          <ac:chgData name="آهات مكتومة" userId="35531ba1d56b027a" providerId="LiveId" clId="{135DB70E-BBB9-47B2-A4ED-45301BB10D47}" dt="2021-03-22T13:54:13.187" v="2401" actId="688"/>
          <ac:picMkLst>
            <pc:docMk/>
            <pc:sldMk cId="2263987873" sldId="1335"/>
            <ac:picMk id="1026" creationId="{129ED516-C8C6-4950-BDC3-22133A921D9F}"/>
          </ac:picMkLst>
        </pc:picChg>
        <pc:picChg chg="add del mod">
          <ac:chgData name="آهات مكتومة" userId="35531ba1d56b027a" providerId="LiveId" clId="{135DB70E-BBB9-47B2-A4ED-45301BB10D47}" dt="2021-03-22T13:58:21.566" v="2412" actId="478"/>
          <ac:picMkLst>
            <pc:docMk/>
            <pc:sldMk cId="2263987873" sldId="1335"/>
            <ac:picMk id="1028" creationId="{AFEF2CB7-FE6C-42C7-8BC7-D3C010821585}"/>
          </ac:picMkLst>
        </pc:picChg>
        <pc:picChg chg="add mod">
          <ac:chgData name="آهات مكتومة" userId="35531ba1d56b027a" providerId="LiveId" clId="{135DB70E-BBB9-47B2-A4ED-45301BB10D47}" dt="2021-03-22T14:00:34.434" v="2419" actId="1076"/>
          <ac:picMkLst>
            <pc:docMk/>
            <pc:sldMk cId="2263987873" sldId="1335"/>
            <ac:picMk id="1030" creationId="{264B34C7-4341-4881-8E39-48615AED45CB}"/>
          </ac:picMkLst>
        </pc:picChg>
        <pc:picChg chg="add mod">
          <ac:chgData name="آهات مكتومة" userId="35531ba1d56b027a" providerId="LiveId" clId="{135DB70E-BBB9-47B2-A4ED-45301BB10D47}" dt="2021-03-22T14:09:31.986" v="2543" actId="1076"/>
          <ac:picMkLst>
            <pc:docMk/>
            <pc:sldMk cId="2263987873" sldId="1335"/>
            <ac:picMk id="1032" creationId="{297DFD08-A5ED-46A9-AC02-7EE9CB185F79}"/>
          </ac:picMkLst>
        </pc:picChg>
        <pc:picChg chg="add mod">
          <ac:chgData name="آهات مكتومة" userId="35531ba1d56b027a" providerId="LiveId" clId="{135DB70E-BBB9-47B2-A4ED-45301BB10D47}" dt="2021-03-22T14:11:34.956" v="2552" actId="14100"/>
          <ac:picMkLst>
            <pc:docMk/>
            <pc:sldMk cId="2263987873" sldId="1335"/>
            <ac:picMk id="1034" creationId="{D301970F-4297-4598-8202-193FFD58CAA5}"/>
          </ac:picMkLst>
        </pc:picChg>
      </pc:sldChg>
      <pc:sldChg chg="addSp delSp modSp add mod delAnim modAnim">
        <pc:chgData name="آهات مكتومة" userId="35531ba1d56b027a" providerId="LiveId" clId="{135DB70E-BBB9-47B2-A4ED-45301BB10D47}" dt="2021-03-22T15:02:26.291" v="3428" actId="1038"/>
        <pc:sldMkLst>
          <pc:docMk/>
          <pc:sldMk cId="2784916739" sldId="1336"/>
        </pc:sldMkLst>
        <pc:spChg chg="add mod">
          <ac:chgData name="آهات مكتومة" userId="35531ba1d56b027a" providerId="LiveId" clId="{135DB70E-BBB9-47B2-A4ED-45301BB10D47}" dt="2021-03-22T15:02:26.291" v="3428" actId="1038"/>
          <ac:spMkLst>
            <pc:docMk/>
            <pc:sldMk cId="2784916739" sldId="1336"/>
            <ac:spMk id="9" creationId="{EB4B5491-9B41-43AD-ADC0-7D8DCB73A11B}"/>
          </ac:spMkLst>
        </pc:spChg>
        <pc:spChg chg="add mod">
          <ac:chgData name="آهات مكتومة" userId="35531ba1d56b027a" providerId="LiveId" clId="{135DB70E-BBB9-47B2-A4ED-45301BB10D47}" dt="2021-03-22T15:02:26.291" v="3428" actId="1038"/>
          <ac:spMkLst>
            <pc:docMk/>
            <pc:sldMk cId="2784916739" sldId="1336"/>
            <ac:spMk id="10" creationId="{085BA223-9256-44C4-BA99-2F192536CBEC}"/>
          </ac:spMkLst>
        </pc:spChg>
        <pc:spChg chg="add mod">
          <ac:chgData name="آهات مكتومة" userId="35531ba1d56b027a" providerId="LiveId" clId="{135DB70E-BBB9-47B2-A4ED-45301BB10D47}" dt="2021-03-22T15:02:26.291" v="3428" actId="1038"/>
          <ac:spMkLst>
            <pc:docMk/>
            <pc:sldMk cId="2784916739" sldId="1336"/>
            <ac:spMk id="11" creationId="{326A897A-B284-4727-817E-E4F6E2D5A85E}"/>
          </ac:spMkLst>
        </pc:spChg>
        <pc:spChg chg="add mod">
          <ac:chgData name="آهات مكتومة" userId="35531ba1d56b027a" providerId="LiveId" clId="{135DB70E-BBB9-47B2-A4ED-45301BB10D47}" dt="2021-03-22T15:02:26.291" v="3428" actId="1038"/>
          <ac:spMkLst>
            <pc:docMk/>
            <pc:sldMk cId="2784916739" sldId="1336"/>
            <ac:spMk id="12" creationId="{518D2E3E-021F-4D3D-9EB1-6B3646481B64}"/>
          </ac:spMkLst>
        </pc:spChg>
        <pc:spChg chg="add mod">
          <ac:chgData name="آهات مكتومة" userId="35531ba1d56b027a" providerId="LiveId" clId="{135DB70E-BBB9-47B2-A4ED-45301BB10D47}" dt="2021-03-22T15:02:26.291" v="3428" actId="1038"/>
          <ac:spMkLst>
            <pc:docMk/>
            <pc:sldMk cId="2784916739" sldId="1336"/>
            <ac:spMk id="13" creationId="{9A3B7BB7-1660-4EBA-8088-BBC8202E66E4}"/>
          </ac:spMkLst>
        </pc:spChg>
        <pc:spChg chg="add mod">
          <ac:chgData name="آهات مكتومة" userId="35531ba1d56b027a" providerId="LiveId" clId="{135DB70E-BBB9-47B2-A4ED-45301BB10D47}" dt="2021-03-22T15:02:26.291" v="3428" actId="1038"/>
          <ac:spMkLst>
            <pc:docMk/>
            <pc:sldMk cId="2784916739" sldId="1336"/>
            <ac:spMk id="14" creationId="{23CC1DDF-8FB1-4BDF-BF8A-1FC799EE94E3}"/>
          </ac:spMkLst>
        </pc:spChg>
        <pc:spChg chg="add mod">
          <ac:chgData name="آهات مكتومة" userId="35531ba1d56b027a" providerId="LiveId" clId="{135DB70E-BBB9-47B2-A4ED-45301BB10D47}" dt="2021-03-22T15:02:26.291" v="3428" actId="1038"/>
          <ac:spMkLst>
            <pc:docMk/>
            <pc:sldMk cId="2784916739" sldId="1336"/>
            <ac:spMk id="15" creationId="{D4AFE02B-6402-4256-BB8D-514D8BED83F8}"/>
          </ac:spMkLst>
        </pc:spChg>
        <pc:spChg chg="add mod">
          <ac:chgData name="آهات مكتومة" userId="35531ba1d56b027a" providerId="LiveId" clId="{135DB70E-BBB9-47B2-A4ED-45301BB10D47}" dt="2021-03-22T15:02:26.291" v="3428" actId="1038"/>
          <ac:spMkLst>
            <pc:docMk/>
            <pc:sldMk cId="2784916739" sldId="1336"/>
            <ac:spMk id="16" creationId="{1DC65DE7-CCE7-417B-9688-567864115992}"/>
          </ac:spMkLst>
        </pc:spChg>
        <pc:spChg chg="add mod">
          <ac:chgData name="آهات مكتومة" userId="35531ba1d56b027a" providerId="LiveId" clId="{135DB70E-BBB9-47B2-A4ED-45301BB10D47}" dt="2021-03-22T15:02:26.291" v="3428" actId="1038"/>
          <ac:spMkLst>
            <pc:docMk/>
            <pc:sldMk cId="2784916739" sldId="1336"/>
            <ac:spMk id="17" creationId="{8D58D236-2437-40E2-A82A-7BEBE69F7A68}"/>
          </ac:spMkLst>
        </pc:spChg>
        <pc:spChg chg="add mod">
          <ac:chgData name="آهات مكتومة" userId="35531ba1d56b027a" providerId="LiveId" clId="{135DB70E-BBB9-47B2-A4ED-45301BB10D47}" dt="2021-03-22T15:02:26.291" v="3428" actId="1038"/>
          <ac:spMkLst>
            <pc:docMk/>
            <pc:sldMk cId="2784916739" sldId="1336"/>
            <ac:spMk id="18" creationId="{AE202572-AED8-417B-A56F-3A3AD3C1F198}"/>
          </ac:spMkLst>
        </pc:spChg>
        <pc:spChg chg="add mod">
          <ac:chgData name="آهات مكتومة" userId="35531ba1d56b027a" providerId="LiveId" clId="{135DB70E-BBB9-47B2-A4ED-45301BB10D47}" dt="2021-03-22T15:02:26.291" v="3428" actId="1038"/>
          <ac:spMkLst>
            <pc:docMk/>
            <pc:sldMk cId="2784916739" sldId="1336"/>
            <ac:spMk id="19" creationId="{FB889CE9-2333-46CF-BEB2-2964164C796E}"/>
          </ac:spMkLst>
        </pc:spChg>
        <pc:spChg chg="add mod">
          <ac:chgData name="آهات مكتومة" userId="35531ba1d56b027a" providerId="LiveId" clId="{135DB70E-BBB9-47B2-A4ED-45301BB10D47}" dt="2021-03-22T15:02:26.291" v="3428" actId="1038"/>
          <ac:spMkLst>
            <pc:docMk/>
            <pc:sldMk cId="2784916739" sldId="1336"/>
            <ac:spMk id="20" creationId="{6D2938BE-3CAB-4A1A-8504-308F7C4E41BC}"/>
          </ac:spMkLst>
        </pc:spChg>
        <pc:picChg chg="del">
          <ac:chgData name="آهات مكتومة" userId="35531ba1d56b027a" providerId="LiveId" clId="{135DB70E-BBB9-47B2-A4ED-45301BB10D47}" dt="2021-03-21T11:23:12.235" v="321" actId="478"/>
          <ac:picMkLst>
            <pc:docMk/>
            <pc:sldMk cId="2784916739" sldId="1336"/>
            <ac:picMk id="3" creationId="{BA110757-7B9D-4CE8-82B8-9B81C1A6BF15}"/>
          </ac:picMkLst>
        </pc:picChg>
        <pc:picChg chg="add mod modCrop">
          <ac:chgData name="آهات مكتومة" userId="35531ba1d56b027a" providerId="LiveId" clId="{135DB70E-BBB9-47B2-A4ED-45301BB10D47}" dt="2021-03-22T14:56:26.227" v="3205" actId="732"/>
          <ac:picMkLst>
            <pc:docMk/>
            <pc:sldMk cId="2784916739" sldId="1336"/>
            <ac:picMk id="4" creationId="{6945699E-3FC0-4D25-9573-6A45DB6C218B}"/>
          </ac:picMkLst>
        </pc:picChg>
        <pc:picChg chg="add mod">
          <ac:chgData name="آهات مكتومة" userId="35531ba1d56b027a" providerId="LiveId" clId="{135DB70E-BBB9-47B2-A4ED-45301BB10D47}" dt="2021-03-22T14:55:57.217" v="3201"/>
          <ac:picMkLst>
            <pc:docMk/>
            <pc:sldMk cId="2784916739" sldId="1336"/>
            <ac:picMk id="7" creationId="{CC1D6052-2DEA-4659-BA31-018FA71A4135}"/>
          </ac:picMkLst>
        </pc:picChg>
        <pc:picChg chg="add mod">
          <ac:chgData name="آهات مكتومة" userId="35531ba1d56b027a" providerId="LiveId" clId="{135DB70E-BBB9-47B2-A4ED-45301BB10D47}" dt="2021-03-22T14:55:51.038" v="3199" actId="14100"/>
          <ac:picMkLst>
            <pc:docMk/>
            <pc:sldMk cId="2784916739" sldId="1336"/>
            <ac:picMk id="8" creationId="{4DAFA5ED-A72A-4962-80A6-6D4A06B03969}"/>
          </ac:picMkLst>
        </pc:picChg>
      </pc:sldChg>
      <pc:sldChg chg="addSp delSp modSp add mod delAnim modAnim">
        <pc:chgData name="آهات مكتومة" userId="35531ba1d56b027a" providerId="LiveId" clId="{135DB70E-BBB9-47B2-A4ED-45301BB10D47}" dt="2021-03-22T15:10:17.309" v="3527" actId="14100"/>
        <pc:sldMkLst>
          <pc:docMk/>
          <pc:sldMk cId="1545584504" sldId="1337"/>
        </pc:sldMkLst>
        <pc:picChg chg="del">
          <ac:chgData name="آهات مكتومة" userId="35531ba1d56b027a" providerId="LiveId" clId="{135DB70E-BBB9-47B2-A4ED-45301BB10D47}" dt="2021-03-21T11:23:09.902" v="320" actId="478"/>
          <ac:picMkLst>
            <pc:docMk/>
            <pc:sldMk cId="1545584504" sldId="1337"/>
            <ac:picMk id="3" creationId="{BA110757-7B9D-4CE8-82B8-9B81C1A6BF15}"/>
          </ac:picMkLst>
        </pc:picChg>
        <pc:picChg chg="add del mod">
          <ac:chgData name="آهات مكتومة" userId="35531ba1d56b027a" providerId="LiveId" clId="{135DB70E-BBB9-47B2-A4ED-45301BB10D47}" dt="2021-03-22T15:03:15.091" v="3430" actId="478"/>
          <ac:picMkLst>
            <pc:docMk/>
            <pc:sldMk cId="1545584504" sldId="1337"/>
            <ac:picMk id="4" creationId="{45A76230-3913-4D05-9B0B-C899A2F7907D}"/>
          </ac:picMkLst>
        </pc:picChg>
        <pc:picChg chg="add del mod">
          <ac:chgData name="آهات مكتومة" userId="35531ba1d56b027a" providerId="LiveId" clId="{135DB70E-BBB9-47B2-A4ED-45301BB10D47}" dt="2021-03-22T15:03:17.923" v="3432" actId="478"/>
          <ac:picMkLst>
            <pc:docMk/>
            <pc:sldMk cId="1545584504" sldId="1337"/>
            <ac:picMk id="8" creationId="{98EA4348-D0C4-4114-BF5D-E8AAFC7BA949}"/>
          </ac:picMkLst>
        </pc:picChg>
        <pc:picChg chg="add del mod">
          <ac:chgData name="آهات مكتومة" userId="35531ba1d56b027a" providerId="LiveId" clId="{135DB70E-BBB9-47B2-A4ED-45301BB10D47}" dt="2021-03-22T15:03:16.424" v="3431" actId="478"/>
          <ac:picMkLst>
            <pc:docMk/>
            <pc:sldMk cId="1545584504" sldId="1337"/>
            <ac:picMk id="9" creationId="{711EF8E1-0054-4FF0-927D-0D2D06512EE1}"/>
          </ac:picMkLst>
        </pc:picChg>
        <pc:picChg chg="add mod">
          <ac:chgData name="آهات مكتومة" userId="35531ba1d56b027a" providerId="LiveId" clId="{135DB70E-BBB9-47B2-A4ED-45301BB10D47}" dt="2021-03-22T15:06:42.472" v="3475" actId="1076"/>
          <ac:picMkLst>
            <pc:docMk/>
            <pc:sldMk cId="1545584504" sldId="1337"/>
            <ac:picMk id="10" creationId="{95FE13E5-58CE-4489-9FA9-5C2E445D27F7}"/>
          </ac:picMkLst>
        </pc:picChg>
        <pc:picChg chg="add del mod">
          <ac:chgData name="آهات مكتومة" userId="35531ba1d56b027a" providerId="LiveId" clId="{135DB70E-BBB9-47B2-A4ED-45301BB10D47}" dt="2021-03-22T15:04:18.870" v="3446" actId="478"/>
          <ac:picMkLst>
            <pc:docMk/>
            <pc:sldMk cId="1545584504" sldId="1337"/>
            <ac:picMk id="11" creationId="{72FBC7DA-B712-4065-911E-167C2DD478FB}"/>
          </ac:picMkLst>
        </pc:picChg>
        <pc:picChg chg="add mod ord modCrop">
          <ac:chgData name="آهات مكتومة" userId="35531ba1d56b027a" providerId="LiveId" clId="{135DB70E-BBB9-47B2-A4ED-45301BB10D47}" dt="2021-03-22T15:06:03.812" v="3466" actId="170"/>
          <ac:picMkLst>
            <pc:docMk/>
            <pc:sldMk cId="1545584504" sldId="1337"/>
            <ac:picMk id="24" creationId="{F25B9C6D-766A-4369-828F-DB9745E03E11}"/>
          </ac:picMkLst>
        </pc:picChg>
        <pc:picChg chg="add mod">
          <ac:chgData name="آهات مكتومة" userId="35531ba1d56b027a" providerId="LiveId" clId="{135DB70E-BBB9-47B2-A4ED-45301BB10D47}" dt="2021-03-22T15:06:21.326" v="3470" actId="14100"/>
          <ac:picMkLst>
            <pc:docMk/>
            <pc:sldMk cId="1545584504" sldId="1337"/>
            <ac:picMk id="26" creationId="{5FF769C2-833B-4334-8BBE-A5B83A71B1A6}"/>
          </ac:picMkLst>
        </pc:picChg>
        <pc:cxnChg chg="add del mod">
          <ac:chgData name="آهات مكتومة" userId="35531ba1d56b027a" providerId="LiveId" clId="{135DB70E-BBB9-47B2-A4ED-45301BB10D47}" dt="2021-03-22T15:06:51.413" v="3476" actId="478"/>
          <ac:cxnSpMkLst>
            <pc:docMk/>
            <pc:sldMk cId="1545584504" sldId="1337"/>
            <ac:cxnSpMk id="12" creationId="{76C6D3AD-E67E-45DB-B5BC-58AC7CBD7870}"/>
          </ac:cxnSpMkLst>
        </pc:cxnChg>
        <pc:cxnChg chg="add del mod">
          <ac:chgData name="آهات مكتومة" userId="35531ba1d56b027a" providerId="LiveId" clId="{135DB70E-BBB9-47B2-A4ED-45301BB10D47}" dt="2021-03-22T15:06:51.413" v="3476" actId="478"/>
          <ac:cxnSpMkLst>
            <pc:docMk/>
            <pc:sldMk cId="1545584504" sldId="1337"/>
            <ac:cxnSpMk id="13" creationId="{994FB6A8-FCD4-4278-B794-D14E46BC521B}"/>
          </ac:cxnSpMkLst>
        </pc:cxnChg>
        <pc:cxnChg chg="add del mod">
          <ac:chgData name="آهات مكتومة" userId="35531ba1d56b027a" providerId="LiveId" clId="{135DB70E-BBB9-47B2-A4ED-45301BB10D47}" dt="2021-03-22T15:06:51.413" v="3476" actId="478"/>
          <ac:cxnSpMkLst>
            <pc:docMk/>
            <pc:sldMk cId="1545584504" sldId="1337"/>
            <ac:cxnSpMk id="14" creationId="{9305A26E-E495-4A7C-ADCA-C3C576B76505}"/>
          </ac:cxnSpMkLst>
        </pc:cxnChg>
        <pc:cxnChg chg="add del mod">
          <ac:chgData name="آهات مكتومة" userId="35531ba1d56b027a" providerId="LiveId" clId="{135DB70E-BBB9-47B2-A4ED-45301BB10D47}" dt="2021-03-22T15:06:51.413" v="3476" actId="478"/>
          <ac:cxnSpMkLst>
            <pc:docMk/>
            <pc:sldMk cId="1545584504" sldId="1337"/>
            <ac:cxnSpMk id="15" creationId="{283ECD5E-C305-4960-AF85-7FDE4124188C}"/>
          </ac:cxnSpMkLst>
        </pc:cxnChg>
        <pc:cxnChg chg="add del mod">
          <ac:chgData name="آهات مكتومة" userId="35531ba1d56b027a" providerId="LiveId" clId="{135DB70E-BBB9-47B2-A4ED-45301BB10D47}" dt="2021-03-22T15:06:51.413" v="3476" actId="478"/>
          <ac:cxnSpMkLst>
            <pc:docMk/>
            <pc:sldMk cId="1545584504" sldId="1337"/>
            <ac:cxnSpMk id="16" creationId="{87ADBB35-E10A-4E79-84FF-C44F967E1F5F}"/>
          </ac:cxnSpMkLst>
        </pc:cxnChg>
        <pc:cxnChg chg="add del mod">
          <ac:chgData name="آهات مكتومة" userId="35531ba1d56b027a" providerId="LiveId" clId="{135DB70E-BBB9-47B2-A4ED-45301BB10D47}" dt="2021-03-22T15:06:51.413" v="3476" actId="478"/>
          <ac:cxnSpMkLst>
            <pc:docMk/>
            <pc:sldMk cId="1545584504" sldId="1337"/>
            <ac:cxnSpMk id="17" creationId="{368306EE-DEEB-416A-BFDB-263C2CD1C2D5}"/>
          </ac:cxnSpMkLst>
        </pc:cxnChg>
        <pc:cxnChg chg="add del mod">
          <ac:chgData name="آهات مكتومة" userId="35531ba1d56b027a" providerId="LiveId" clId="{135DB70E-BBB9-47B2-A4ED-45301BB10D47}" dt="2021-03-22T15:06:51.413" v="3476" actId="478"/>
          <ac:cxnSpMkLst>
            <pc:docMk/>
            <pc:sldMk cId="1545584504" sldId="1337"/>
            <ac:cxnSpMk id="18" creationId="{6577491D-65DA-4643-9945-089D92BA2BED}"/>
          </ac:cxnSpMkLst>
        </pc:cxnChg>
        <pc:cxnChg chg="add del mod">
          <ac:chgData name="آهات مكتومة" userId="35531ba1d56b027a" providerId="LiveId" clId="{135DB70E-BBB9-47B2-A4ED-45301BB10D47}" dt="2021-03-22T15:06:51.413" v="3476" actId="478"/>
          <ac:cxnSpMkLst>
            <pc:docMk/>
            <pc:sldMk cId="1545584504" sldId="1337"/>
            <ac:cxnSpMk id="19" creationId="{AD1E8A95-42CB-494A-A719-788B55C9F25F}"/>
          </ac:cxnSpMkLst>
        </pc:cxnChg>
        <pc:cxnChg chg="add mod">
          <ac:chgData name="آهات مكتومة" userId="35531ba1d56b027a" providerId="LiveId" clId="{135DB70E-BBB9-47B2-A4ED-45301BB10D47}" dt="2021-03-22T15:07:46.366" v="3486" actId="1035"/>
          <ac:cxnSpMkLst>
            <pc:docMk/>
            <pc:sldMk cId="1545584504" sldId="1337"/>
            <ac:cxnSpMk id="30" creationId="{145DA67A-80BA-4C35-A913-DF50EE0B74A9}"/>
          </ac:cxnSpMkLst>
        </pc:cxnChg>
        <pc:cxnChg chg="add mod">
          <ac:chgData name="آهات مكتومة" userId="35531ba1d56b027a" providerId="LiveId" clId="{135DB70E-BBB9-47B2-A4ED-45301BB10D47}" dt="2021-03-22T15:07:54.884" v="3488" actId="1076"/>
          <ac:cxnSpMkLst>
            <pc:docMk/>
            <pc:sldMk cId="1545584504" sldId="1337"/>
            <ac:cxnSpMk id="31" creationId="{C30E3FE6-347D-4AEA-9BCE-F38177D1A350}"/>
          </ac:cxnSpMkLst>
        </pc:cxnChg>
        <pc:cxnChg chg="add mod">
          <ac:chgData name="آهات مكتومة" userId="35531ba1d56b027a" providerId="LiveId" clId="{135DB70E-BBB9-47B2-A4ED-45301BB10D47}" dt="2021-03-22T15:08:15.275" v="3500" actId="1037"/>
          <ac:cxnSpMkLst>
            <pc:docMk/>
            <pc:sldMk cId="1545584504" sldId="1337"/>
            <ac:cxnSpMk id="32" creationId="{4C03DB01-5F72-4779-B424-8230E3841117}"/>
          </ac:cxnSpMkLst>
        </pc:cxnChg>
        <pc:cxnChg chg="add mod">
          <ac:chgData name="آهات مكتومة" userId="35531ba1d56b027a" providerId="LiveId" clId="{135DB70E-BBB9-47B2-A4ED-45301BB10D47}" dt="2021-03-22T15:08:25.203" v="3503" actId="1035"/>
          <ac:cxnSpMkLst>
            <pc:docMk/>
            <pc:sldMk cId="1545584504" sldId="1337"/>
            <ac:cxnSpMk id="33" creationId="{0A646606-7DF6-4807-B174-CE1779E0A27E}"/>
          </ac:cxnSpMkLst>
        </pc:cxnChg>
        <pc:cxnChg chg="add mod">
          <ac:chgData name="آهات مكتومة" userId="35531ba1d56b027a" providerId="LiveId" clId="{135DB70E-BBB9-47B2-A4ED-45301BB10D47}" dt="2021-03-22T15:08:31.739" v="3505" actId="1076"/>
          <ac:cxnSpMkLst>
            <pc:docMk/>
            <pc:sldMk cId="1545584504" sldId="1337"/>
            <ac:cxnSpMk id="34" creationId="{8707052F-D608-4B8B-A413-B262CDD97841}"/>
          </ac:cxnSpMkLst>
        </pc:cxnChg>
        <pc:cxnChg chg="add mod">
          <ac:chgData name="آهات مكتومة" userId="35531ba1d56b027a" providerId="LiveId" clId="{135DB70E-BBB9-47B2-A4ED-45301BB10D47}" dt="2021-03-22T15:08:40.629" v="3509" actId="1035"/>
          <ac:cxnSpMkLst>
            <pc:docMk/>
            <pc:sldMk cId="1545584504" sldId="1337"/>
            <ac:cxnSpMk id="35" creationId="{DAE265E2-3241-4180-9A24-02CEA8100DD3}"/>
          </ac:cxnSpMkLst>
        </pc:cxnChg>
        <pc:cxnChg chg="add mod">
          <ac:chgData name="آهات مكتومة" userId="35531ba1d56b027a" providerId="LiveId" clId="{135DB70E-BBB9-47B2-A4ED-45301BB10D47}" dt="2021-03-22T15:09:59.636" v="3519" actId="14100"/>
          <ac:cxnSpMkLst>
            <pc:docMk/>
            <pc:sldMk cId="1545584504" sldId="1337"/>
            <ac:cxnSpMk id="36" creationId="{8D6A3C54-D78A-4E49-B3FB-6D1BA5BD1416}"/>
          </ac:cxnSpMkLst>
        </pc:cxnChg>
        <pc:cxnChg chg="add mod">
          <ac:chgData name="آهات مكتومة" userId="35531ba1d56b027a" providerId="LiveId" clId="{135DB70E-BBB9-47B2-A4ED-45301BB10D47}" dt="2021-03-22T15:10:17.309" v="3527" actId="14100"/>
          <ac:cxnSpMkLst>
            <pc:docMk/>
            <pc:sldMk cId="1545584504" sldId="1337"/>
            <ac:cxnSpMk id="37" creationId="{556C92F6-A296-43A3-AFCA-B4D58040D630}"/>
          </ac:cxnSpMkLst>
        </pc:cxnChg>
      </pc:sldChg>
      <pc:sldChg chg="addSp delSp modSp add del mod delAnim modAnim">
        <pc:chgData name="آهات مكتومة" userId="35531ba1d56b027a" providerId="LiveId" clId="{135DB70E-BBB9-47B2-A4ED-45301BB10D47}" dt="2021-03-22T07:39:58.334" v="881" actId="47"/>
        <pc:sldMkLst>
          <pc:docMk/>
          <pc:sldMk cId="467648884" sldId="1338"/>
        </pc:sldMkLst>
        <pc:picChg chg="del">
          <ac:chgData name="آهات مكتومة" userId="35531ba1d56b027a" providerId="LiveId" clId="{135DB70E-BBB9-47B2-A4ED-45301BB10D47}" dt="2021-03-22T07:37:40.468" v="830" actId="478"/>
          <ac:picMkLst>
            <pc:docMk/>
            <pc:sldMk cId="467648884" sldId="1338"/>
            <ac:picMk id="3" creationId="{F00E20F2-858B-4E84-8D80-AD9C27B58614}"/>
          </ac:picMkLst>
        </pc:picChg>
        <pc:picChg chg="add mod ord">
          <ac:chgData name="آهات مكتومة" userId="35531ba1d56b027a" providerId="LiveId" clId="{135DB70E-BBB9-47B2-A4ED-45301BB10D47}" dt="2021-03-22T07:39:44.534" v="877" actId="14100"/>
          <ac:picMkLst>
            <pc:docMk/>
            <pc:sldMk cId="467648884" sldId="1338"/>
            <ac:picMk id="8" creationId="{542F55BA-D213-45A3-811F-995FCE24E152}"/>
          </ac:picMkLst>
        </pc:picChg>
        <pc:picChg chg="mod modCrop">
          <ac:chgData name="آهات مكتومة" userId="35531ba1d56b027a" providerId="LiveId" clId="{135DB70E-BBB9-47B2-A4ED-45301BB10D47}" dt="2021-03-22T07:39:52.308" v="880" actId="1076"/>
          <ac:picMkLst>
            <pc:docMk/>
            <pc:sldMk cId="467648884" sldId="1338"/>
            <ac:picMk id="10" creationId="{2D87A7F1-4858-4424-A07B-B1C4545550D3}"/>
          </ac:picMkLst>
        </pc:picChg>
      </pc:sldChg>
      <pc:sldChg chg="addSp delSp modSp add mod delAnim modAnim">
        <pc:chgData name="آهات مكتومة" userId="35531ba1d56b027a" providerId="LiveId" clId="{135DB70E-BBB9-47B2-A4ED-45301BB10D47}" dt="2021-03-22T13:41:02.605" v="2255"/>
        <pc:sldMkLst>
          <pc:docMk/>
          <pc:sldMk cId="2977927394" sldId="1338"/>
        </pc:sldMkLst>
        <pc:spChg chg="add mod">
          <ac:chgData name="آهات مكتومة" userId="35531ba1d56b027a" providerId="LiveId" clId="{135DB70E-BBB9-47B2-A4ED-45301BB10D47}" dt="2021-03-22T13:28:15.824" v="1761" actId="1076"/>
          <ac:spMkLst>
            <pc:docMk/>
            <pc:sldMk cId="2977927394" sldId="1338"/>
            <ac:spMk id="9" creationId="{7D74F62E-A6E5-4DF1-BC0A-A9ECD8C49551}"/>
          </ac:spMkLst>
        </pc:spChg>
        <pc:spChg chg="add mod">
          <ac:chgData name="آهات مكتومة" userId="35531ba1d56b027a" providerId="LiveId" clId="{135DB70E-BBB9-47B2-A4ED-45301BB10D47}" dt="2021-03-22T07:41:53.230" v="929" actId="20577"/>
          <ac:spMkLst>
            <pc:docMk/>
            <pc:sldMk cId="2977927394" sldId="1338"/>
            <ac:spMk id="11" creationId="{13AC8FDC-DEAA-4140-9890-BB9A291319E7}"/>
          </ac:spMkLst>
        </pc:spChg>
        <pc:spChg chg="add mod">
          <ac:chgData name="آهات مكتومة" userId="35531ba1d56b027a" providerId="LiveId" clId="{135DB70E-BBB9-47B2-A4ED-45301BB10D47}" dt="2021-03-22T07:45:23.730" v="1112" actId="1076"/>
          <ac:spMkLst>
            <pc:docMk/>
            <pc:sldMk cId="2977927394" sldId="1338"/>
            <ac:spMk id="12" creationId="{BC4A4FB3-7B8D-4B3A-92DE-53D258D1850C}"/>
          </ac:spMkLst>
        </pc:spChg>
        <pc:spChg chg="add mod">
          <ac:chgData name="آهات مكتومة" userId="35531ba1d56b027a" providerId="LiveId" clId="{135DB70E-BBB9-47B2-A4ED-45301BB10D47}" dt="2021-03-22T07:41:57.321" v="935" actId="20577"/>
          <ac:spMkLst>
            <pc:docMk/>
            <pc:sldMk cId="2977927394" sldId="1338"/>
            <ac:spMk id="13" creationId="{6E11776B-4CA4-4A90-8E87-FDFAAB43A692}"/>
          </ac:spMkLst>
        </pc:spChg>
        <pc:spChg chg="add mod">
          <ac:chgData name="آهات مكتومة" userId="35531ba1d56b027a" providerId="LiveId" clId="{135DB70E-BBB9-47B2-A4ED-45301BB10D47}" dt="2021-03-22T07:42:24.400" v="971" actId="20577"/>
          <ac:spMkLst>
            <pc:docMk/>
            <pc:sldMk cId="2977927394" sldId="1338"/>
            <ac:spMk id="14" creationId="{B7B98EE8-1BDE-4236-A415-130D50BAA9B8}"/>
          </ac:spMkLst>
        </pc:spChg>
        <pc:spChg chg="add mod">
          <ac:chgData name="آهات مكتومة" userId="35531ba1d56b027a" providerId="LiveId" clId="{135DB70E-BBB9-47B2-A4ED-45301BB10D47}" dt="2021-03-22T07:45:30.098" v="1113" actId="1076"/>
          <ac:spMkLst>
            <pc:docMk/>
            <pc:sldMk cId="2977927394" sldId="1338"/>
            <ac:spMk id="15" creationId="{D29CC37D-8058-4B71-8DCB-25CE2889D632}"/>
          </ac:spMkLst>
        </pc:spChg>
        <pc:spChg chg="add mod">
          <ac:chgData name="آهات مكتومة" userId="35531ba1d56b027a" providerId="LiveId" clId="{135DB70E-BBB9-47B2-A4ED-45301BB10D47}" dt="2021-03-22T07:45:34.452" v="1114" actId="1076"/>
          <ac:spMkLst>
            <pc:docMk/>
            <pc:sldMk cId="2977927394" sldId="1338"/>
            <ac:spMk id="16" creationId="{C4DD936E-818D-4DA4-82AE-EF2D1F6186DA}"/>
          </ac:spMkLst>
        </pc:spChg>
        <pc:spChg chg="add mod">
          <ac:chgData name="آهات مكتومة" userId="35531ba1d56b027a" providerId="LiveId" clId="{135DB70E-BBB9-47B2-A4ED-45301BB10D47}" dt="2021-03-22T07:45:38.239" v="1115" actId="1076"/>
          <ac:spMkLst>
            <pc:docMk/>
            <pc:sldMk cId="2977927394" sldId="1338"/>
            <ac:spMk id="17" creationId="{ED108BB0-4326-4DBD-B47C-2A0C0CA330E3}"/>
          </ac:spMkLst>
        </pc:spChg>
        <pc:spChg chg="add mod">
          <ac:chgData name="آهات مكتومة" userId="35531ba1d56b027a" providerId="LiveId" clId="{135DB70E-BBB9-47B2-A4ED-45301BB10D47}" dt="2021-03-22T13:40:17.870" v="2254" actId="14100"/>
          <ac:spMkLst>
            <pc:docMk/>
            <pc:sldMk cId="2977927394" sldId="1338"/>
            <ac:spMk id="18" creationId="{1DE84166-A3DF-4791-9449-0FC51AA5DA65}"/>
          </ac:spMkLst>
        </pc:spChg>
        <pc:grpChg chg="add del mod">
          <ac:chgData name="آهات مكتومة" userId="35531ba1d56b027a" providerId="LiveId" clId="{135DB70E-BBB9-47B2-A4ED-45301BB10D47}" dt="2021-03-22T07:58:13.875" v="1234" actId="165"/>
          <ac:grpSpMkLst>
            <pc:docMk/>
            <pc:sldMk cId="2977927394" sldId="1338"/>
            <ac:grpSpMk id="5" creationId="{2FBF1D1D-1AE9-4964-9B88-C8AE2E4CC751}"/>
          </ac:grpSpMkLst>
        </pc:grpChg>
        <pc:picChg chg="del">
          <ac:chgData name="آهات مكتومة" userId="35531ba1d56b027a" providerId="LiveId" clId="{135DB70E-BBB9-47B2-A4ED-45301BB10D47}" dt="2021-03-22T07:40:04.937" v="883" actId="478"/>
          <ac:picMkLst>
            <pc:docMk/>
            <pc:sldMk cId="2977927394" sldId="1338"/>
            <ac:picMk id="3" creationId="{F00E20F2-858B-4E84-8D80-AD9C27B58614}"/>
          </ac:picMkLst>
        </pc:picChg>
        <pc:picChg chg="add mod ord">
          <ac:chgData name="آهات مكتومة" userId="35531ba1d56b027a" providerId="LiveId" clId="{135DB70E-BBB9-47B2-A4ED-45301BB10D47}" dt="2021-03-22T13:27:52.501" v="1759" actId="166"/>
          <ac:picMkLst>
            <pc:docMk/>
            <pc:sldMk cId="2977927394" sldId="1338"/>
            <ac:picMk id="4" creationId="{3A9BEE49-8F59-4A50-B16C-DCFF4CD38CE0}"/>
          </ac:picMkLst>
        </pc:picChg>
        <pc:picChg chg="del">
          <ac:chgData name="آهات مكتومة" userId="35531ba1d56b027a" providerId="LiveId" clId="{135DB70E-BBB9-47B2-A4ED-45301BB10D47}" dt="2021-03-22T07:40:06.689" v="884" actId="478"/>
          <ac:picMkLst>
            <pc:docMk/>
            <pc:sldMk cId="2977927394" sldId="1338"/>
            <ac:picMk id="10" creationId="{2D87A7F1-4858-4424-A07B-B1C4545550D3}"/>
          </ac:picMkLst>
        </pc:picChg>
        <pc:picChg chg="add del mod">
          <ac:chgData name="آهات مكتومة" userId="35531ba1d56b027a" providerId="LiveId" clId="{135DB70E-BBB9-47B2-A4ED-45301BB10D47}" dt="2021-03-22T07:57:24.905" v="1229" actId="478"/>
          <ac:picMkLst>
            <pc:docMk/>
            <pc:sldMk cId="2977927394" sldId="1338"/>
            <ac:picMk id="21" creationId="{156A41A8-C3C6-4669-BB1B-9CF9BC3ECA6E}"/>
          </ac:picMkLst>
        </pc:picChg>
        <pc:picChg chg="add del mod">
          <ac:chgData name="آهات مكتومة" userId="35531ba1d56b027a" providerId="LiveId" clId="{135DB70E-BBB9-47B2-A4ED-45301BB10D47}" dt="2021-03-22T13:28:05.646" v="1760" actId="478"/>
          <ac:picMkLst>
            <pc:docMk/>
            <pc:sldMk cId="2977927394" sldId="1338"/>
            <ac:picMk id="22" creationId="{FECF8CFF-231E-44CF-AEF2-BD9311F1B0AB}"/>
          </ac:picMkLst>
        </pc:picChg>
        <pc:picChg chg="mod modCrop">
          <ac:chgData name="آهات مكتومة" userId="35531ba1d56b027a" providerId="LiveId" clId="{135DB70E-BBB9-47B2-A4ED-45301BB10D47}" dt="2021-03-22T13:27:03.330" v="1756" actId="732"/>
          <ac:picMkLst>
            <pc:docMk/>
            <pc:sldMk cId="2977927394" sldId="1338"/>
            <ac:picMk id="102" creationId="{00000000-0000-0000-0000-000000000000}"/>
          </ac:picMkLst>
        </pc:picChg>
        <pc:picChg chg="add mod topLvl">
          <ac:chgData name="آهات مكتومة" userId="35531ba1d56b027a" providerId="LiveId" clId="{135DB70E-BBB9-47B2-A4ED-45301BB10D47}" dt="2021-03-22T07:58:13.875" v="1234" actId="165"/>
          <ac:picMkLst>
            <pc:docMk/>
            <pc:sldMk cId="2977927394" sldId="1338"/>
            <ac:picMk id="2050" creationId="{2617C553-EC5E-4B65-802B-64093E39F823}"/>
          </ac:picMkLst>
        </pc:picChg>
        <pc:picChg chg="add mod topLvl">
          <ac:chgData name="آهات مكتومة" userId="35531ba1d56b027a" providerId="LiveId" clId="{135DB70E-BBB9-47B2-A4ED-45301BB10D47}" dt="2021-03-22T07:58:13.875" v="1234" actId="165"/>
          <ac:picMkLst>
            <pc:docMk/>
            <pc:sldMk cId="2977927394" sldId="1338"/>
            <ac:picMk id="2052" creationId="{80CA2E9F-EFB0-4BCF-9A6C-0DCF25CCDB65}"/>
          </ac:picMkLst>
        </pc:picChg>
        <pc:cxnChg chg="add mod">
          <ac:chgData name="آهات مكتومة" userId="35531ba1d56b027a" providerId="LiveId" clId="{135DB70E-BBB9-47B2-A4ED-45301BB10D47}" dt="2021-03-22T13:28:53.047" v="1779" actId="1035"/>
          <ac:cxnSpMkLst>
            <pc:docMk/>
            <pc:sldMk cId="2977927394" sldId="1338"/>
            <ac:cxnSpMk id="19" creationId="{DDA910EE-57F8-49BB-9FF5-7CC083787B89}"/>
          </ac:cxnSpMkLst>
        </pc:cxnChg>
        <pc:cxnChg chg="add mod">
          <ac:chgData name="آهات مكتومة" userId="35531ba1d56b027a" providerId="LiveId" clId="{135DB70E-BBB9-47B2-A4ED-45301BB10D47}" dt="2021-03-22T13:29:19.790" v="1796" actId="14861"/>
          <ac:cxnSpMkLst>
            <pc:docMk/>
            <pc:sldMk cId="2977927394" sldId="1338"/>
            <ac:cxnSpMk id="20" creationId="{4756658B-99C4-48A3-BDA7-84FB8EDBC3B7}"/>
          </ac:cxnSpMkLst>
        </pc:cxnChg>
        <pc:cxnChg chg="add mod">
          <ac:chgData name="آهات مكتومة" userId="35531ba1d56b027a" providerId="LiveId" clId="{135DB70E-BBB9-47B2-A4ED-45301BB10D47}" dt="2021-03-22T13:30:23.991" v="1860" actId="14861"/>
          <ac:cxnSpMkLst>
            <pc:docMk/>
            <pc:sldMk cId="2977927394" sldId="1338"/>
            <ac:cxnSpMk id="21" creationId="{D8F585C5-D5D4-40E7-8173-BBB67B67AA92}"/>
          </ac:cxnSpMkLst>
        </pc:cxnChg>
        <pc:cxnChg chg="add mod">
          <ac:chgData name="آهات مكتومة" userId="35531ba1d56b027a" providerId="LiveId" clId="{135DB70E-BBB9-47B2-A4ED-45301BB10D47}" dt="2021-03-22T13:30:09.107" v="1857" actId="14861"/>
          <ac:cxnSpMkLst>
            <pc:docMk/>
            <pc:sldMk cId="2977927394" sldId="1338"/>
            <ac:cxnSpMk id="23" creationId="{3FAA8850-C730-4FFC-AC82-C1996A6C1107}"/>
          </ac:cxnSpMkLst>
        </pc:cxnChg>
        <pc:cxnChg chg="add mod">
          <ac:chgData name="آهات مكتومة" userId="35531ba1d56b027a" providerId="LiveId" clId="{135DB70E-BBB9-47B2-A4ED-45301BB10D47}" dt="2021-03-22T13:31:00.674" v="1882" actId="14861"/>
          <ac:cxnSpMkLst>
            <pc:docMk/>
            <pc:sldMk cId="2977927394" sldId="1338"/>
            <ac:cxnSpMk id="24" creationId="{37DD5207-8859-4B2A-A88C-E87BBD36FB4C}"/>
          </ac:cxnSpMkLst>
        </pc:cxnChg>
        <pc:cxnChg chg="add mod">
          <ac:chgData name="آهات مكتومة" userId="35531ba1d56b027a" providerId="LiveId" clId="{135DB70E-BBB9-47B2-A4ED-45301BB10D47}" dt="2021-03-22T13:31:43.707" v="1891" actId="14861"/>
          <ac:cxnSpMkLst>
            <pc:docMk/>
            <pc:sldMk cId="2977927394" sldId="1338"/>
            <ac:cxnSpMk id="25" creationId="{78A89171-D0D8-4B9F-9E4C-7374C91DE1B8}"/>
          </ac:cxnSpMkLst>
        </pc:cxnChg>
        <pc:cxnChg chg="add mod">
          <ac:chgData name="آهات مكتومة" userId="35531ba1d56b027a" providerId="LiveId" clId="{135DB70E-BBB9-47B2-A4ED-45301BB10D47}" dt="2021-03-22T13:32:21.982" v="1962" actId="14100"/>
          <ac:cxnSpMkLst>
            <pc:docMk/>
            <pc:sldMk cId="2977927394" sldId="1338"/>
            <ac:cxnSpMk id="26" creationId="{5FFF50BA-692C-41F9-AE7F-A9AE44B96459}"/>
          </ac:cxnSpMkLst>
        </pc:cxnChg>
        <pc:cxnChg chg="add mod">
          <ac:chgData name="آهات مكتومة" userId="35531ba1d56b027a" providerId="LiveId" clId="{135DB70E-BBB9-47B2-A4ED-45301BB10D47}" dt="2021-03-22T13:33:21.837" v="2017" actId="14861"/>
          <ac:cxnSpMkLst>
            <pc:docMk/>
            <pc:sldMk cId="2977927394" sldId="1338"/>
            <ac:cxnSpMk id="27" creationId="{997557AB-D6C9-4F45-8046-25D7A93C24F8}"/>
          </ac:cxnSpMkLst>
        </pc:cxnChg>
        <pc:cxnChg chg="add mod">
          <ac:chgData name="آهات مكتومة" userId="35531ba1d56b027a" providerId="LiveId" clId="{135DB70E-BBB9-47B2-A4ED-45301BB10D47}" dt="2021-03-22T13:33:37.520" v="2023" actId="14100"/>
          <ac:cxnSpMkLst>
            <pc:docMk/>
            <pc:sldMk cId="2977927394" sldId="1338"/>
            <ac:cxnSpMk id="28" creationId="{96F8595F-3E25-4C8A-8247-A59EBFD71BA6}"/>
          </ac:cxnSpMkLst>
        </pc:cxnChg>
        <pc:cxnChg chg="add mod">
          <ac:chgData name="آهات مكتومة" userId="35531ba1d56b027a" providerId="LiveId" clId="{135DB70E-BBB9-47B2-A4ED-45301BB10D47}" dt="2021-03-22T13:33:45.256" v="2036" actId="1038"/>
          <ac:cxnSpMkLst>
            <pc:docMk/>
            <pc:sldMk cId="2977927394" sldId="1338"/>
            <ac:cxnSpMk id="29" creationId="{FBAF9462-0CDD-40B1-A866-753A9704B290}"/>
          </ac:cxnSpMkLst>
        </pc:cxnChg>
        <pc:cxnChg chg="add mod">
          <ac:chgData name="آهات مكتومة" userId="35531ba1d56b027a" providerId="LiveId" clId="{135DB70E-BBB9-47B2-A4ED-45301BB10D47}" dt="2021-03-22T13:33:59.942" v="2040" actId="1036"/>
          <ac:cxnSpMkLst>
            <pc:docMk/>
            <pc:sldMk cId="2977927394" sldId="1338"/>
            <ac:cxnSpMk id="30" creationId="{07FECE43-1C3A-4F21-9888-9ADF2C9C1075}"/>
          </ac:cxnSpMkLst>
        </pc:cxnChg>
        <pc:cxnChg chg="add mod">
          <ac:chgData name="آهات مكتومة" userId="35531ba1d56b027a" providerId="LiveId" clId="{135DB70E-BBB9-47B2-A4ED-45301BB10D47}" dt="2021-03-22T13:34:10.507" v="2066" actId="1035"/>
          <ac:cxnSpMkLst>
            <pc:docMk/>
            <pc:sldMk cId="2977927394" sldId="1338"/>
            <ac:cxnSpMk id="31" creationId="{C4B81508-16E3-4FB5-866E-4460F084F665}"/>
          </ac:cxnSpMkLst>
        </pc:cxnChg>
        <pc:cxnChg chg="add mod">
          <ac:chgData name="آهات مكتومة" userId="35531ba1d56b027a" providerId="LiveId" clId="{135DB70E-BBB9-47B2-A4ED-45301BB10D47}" dt="2021-03-22T13:35:29.794" v="2100" actId="14861"/>
          <ac:cxnSpMkLst>
            <pc:docMk/>
            <pc:sldMk cId="2977927394" sldId="1338"/>
            <ac:cxnSpMk id="32" creationId="{4E62A9B0-75DE-4654-8B99-7D0151411B3E}"/>
          </ac:cxnSpMkLst>
        </pc:cxnChg>
        <pc:cxnChg chg="add mod">
          <ac:chgData name="آهات مكتومة" userId="35531ba1d56b027a" providerId="LiveId" clId="{135DB70E-BBB9-47B2-A4ED-45301BB10D47}" dt="2021-03-22T13:36:06.773" v="2125" actId="14100"/>
          <ac:cxnSpMkLst>
            <pc:docMk/>
            <pc:sldMk cId="2977927394" sldId="1338"/>
            <ac:cxnSpMk id="33" creationId="{783C62AA-F125-440F-9834-0692F3817F05}"/>
          </ac:cxnSpMkLst>
        </pc:cxnChg>
        <pc:cxnChg chg="add mod">
          <ac:chgData name="آهات مكتومة" userId="35531ba1d56b027a" providerId="LiveId" clId="{135DB70E-BBB9-47B2-A4ED-45301BB10D47}" dt="2021-03-22T13:36:36.198" v="2194" actId="14100"/>
          <ac:cxnSpMkLst>
            <pc:docMk/>
            <pc:sldMk cId="2977927394" sldId="1338"/>
            <ac:cxnSpMk id="34" creationId="{BBFA42F0-CEFA-4FFE-8096-A52B61CB55A9}"/>
          </ac:cxnSpMkLst>
        </pc:cxnChg>
        <pc:cxnChg chg="add mod">
          <ac:chgData name="آهات مكتومة" userId="35531ba1d56b027a" providerId="LiveId" clId="{135DB70E-BBB9-47B2-A4ED-45301BB10D47}" dt="2021-03-22T13:36:48.443" v="2238" actId="1036"/>
          <ac:cxnSpMkLst>
            <pc:docMk/>
            <pc:sldMk cId="2977927394" sldId="1338"/>
            <ac:cxnSpMk id="35" creationId="{A45169E8-E93A-44E7-B34A-59F2AF4AAEEE}"/>
          </ac:cxnSpMkLst>
        </pc:cxnChg>
      </pc:sldChg>
      <pc:sldChg chg="addSp delSp modSp add mod delAnim modAnim">
        <pc:chgData name="آهات مكتومة" userId="35531ba1d56b027a" providerId="LiveId" clId="{135DB70E-BBB9-47B2-A4ED-45301BB10D47}" dt="2021-03-22T14:38:01.580" v="2875"/>
        <pc:sldMkLst>
          <pc:docMk/>
          <pc:sldMk cId="1861111024" sldId="1339"/>
        </pc:sldMkLst>
        <pc:spChg chg="add mod">
          <ac:chgData name="آهات مكتومة" userId="35531ba1d56b027a" providerId="LiveId" clId="{135DB70E-BBB9-47B2-A4ED-45301BB10D47}" dt="2021-03-22T14:31:02.323" v="2735" actId="1076"/>
          <ac:spMkLst>
            <pc:docMk/>
            <pc:sldMk cId="1861111024" sldId="1339"/>
            <ac:spMk id="2" creationId="{473A4A4F-28DB-4C84-ACED-CCEBB49402DF}"/>
          </ac:spMkLst>
        </pc:spChg>
        <pc:spChg chg="add del mod">
          <ac:chgData name="آهات مكتومة" userId="35531ba1d56b027a" providerId="LiveId" clId="{135DB70E-BBB9-47B2-A4ED-45301BB10D47}" dt="2021-03-22T14:29:14.880" v="2710" actId="478"/>
          <ac:spMkLst>
            <pc:docMk/>
            <pc:sldMk cId="1861111024" sldId="1339"/>
            <ac:spMk id="7" creationId="{09EBE668-BA0E-47A3-8D31-74E2676BFF96}"/>
          </ac:spMkLst>
        </pc:spChg>
        <pc:spChg chg="add mod">
          <ac:chgData name="آهات مكتومة" userId="35531ba1d56b027a" providerId="LiveId" clId="{135DB70E-BBB9-47B2-A4ED-45301BB10D47}" dt="2021-03-22T14:32:19.161" v="2748" actId="1076"/>
          <ac:spMkLst>
            <pc:docMk/>
            <pc:sldMk cId="1861111024" sldId="1339"/>
            <ac:spMk id="10" creationId="{9F7CF88B-B941-4A7D-BCA1-20FF322CA971}"/>
          </ac:spMkLst>
        </pc:spChg>
        <pc:spChg chg="add del mod">
          <ac:chgData name="آهات مكتومة" userId="35531ba1d56b027a" providerId="LiveId" clId="{135DB70E-BBB9-47B2-A4ED-45301BB10D47}" dt="2021-03-22T14:20:25.821" v="2619" actId="478"/>
          <ac:spMkLst>
            <pc:docMk/>
            <pc:sldMk cId="1861111024" sldId="1339"/>
            <ac:spMk id="11" creationId="{63547D26-6882-42AD-814E-50C3A9D314CA}"/>
          </ac:spMkLst>
        </pc:spChg>
        <pc:spChg chg="add mod">
          <ac:chgData name="آهات مكتومة" userId="35531ba1d56b027a" providerId="LiveId" clId="{135DB70E-BBB9-47B2-A4ED-45301BB10D47}" dt="2021-03-22T14:31:34.939" v="2740" actId="1076"/>
          <ac:spMkLst>
            <pc:docMk/>
            <pc:sldMk cId="1861111024" sldId="1339"/>
            <ac:spMk id="13" creationId="{E25A043D-25F2-4772-BD25-BB4A8F82AA88}"/>
          </ac:spMkLst>
        </pc:spChg>
        <pc:spChg chg="add mod">
          <ac:chgData name="آهات مكتومة" userId="35531ba1d56b027a" providerId="LiveId" clId="{135DB70E-BBB9-47B2-A4ED-45301BB10D47}" dt="2021-03-22T14:36:50.984" v="2825" actId="20577"/>
          <ac:spMkLst>
            <pc:docMk/>
            <pc:sldMk cId="1861111024" sldId="1339"/>
            <ac:spMk id="18" creationId="{8D0110DB-7CE9-430A-9D82-4D549D9C9763}"/>
          </ac:spMkLst>
        </pc:spChg>
        <pc:spChg chg="add mod">
          <ac:chgData name="آهات مكتومة" userId="35531ba1d56b027a" providerId="LiveId" clId="{135DB70E-BBB9-47B2-A4ED-45301BB10D47}" dt="2021-03-22T14:37:48.458" v="2874" actId="207"/>
          <ac:spMkLst>
            <pc:docMk/>
            <pc:sldMk cId="1861111024" sldId="1339"/>
            <ac:spMk id="21" creationId="{1B1C1838-D5FB-481E-A238-A1FF4EC01370}"/>
          </ac:spMkLst>
        </pc:spChg>
        <pc:grpChg chg="add mod">
          <ac:chgData name="آهات مكتومة" userId="35531ba1d56b027a" providerId="LiveId" clId="{135DB70E-BBB9-47B2-A4ED-45301BB10D47}" dt="2021-03-22T14:31:02.323" v="2735" actId="1076"/>
          <ac:grpSpMkLst>
            <pc:docMk/>
            <pc:sldMk cId="1861111024" sldId="1339"/>
            <ac:grpSpMk id="4" creationId="{E40FD946-E8A4-4E93-B251-66312156D285}"/>
          </ac:grpSpMkLst>
        </pc:grpChg>
        <pc:picChg chg="del">
          <ac:chgData name="آهات مكتومة" userId="35531ba1d56b027a" providerId="LiveId" clId="{135DB70E-BBB9-47B2-A4ED-45301BB10D47}" dt="2021-03-22T14:12:23.274" v="2556" actId="478"/>
          <ac:picMkLst>
            <pc:docMk/>
            <pc:sldMk cId="1861111024" sldId="1339"/>
            <ac:picMk id="3" creationId="{BA110757-7B9D-4CE8-82B8-9B81C1A6BF15}"/>
          </ac:picMkLst>
        </pc:picChg>
        <pc:picChg chg="del">
          <ac:chgData name="آهات مكتومة" userId="35531ba1d56b027a" providerId="LiveId" clId="{135DB70E-BBB9-47B2-A4ED-45301BB10D47}" dt="2021-03-22T14:12:25.268" v="2557" actId="478"/>
          <ac:picMkLst>
            <pc:docMk/>
            <pc:sldMk cId="1861111024" sldId="1339"/>
            <ac:picMk id="9" creationId="{C0A3C632-BADB-4D2C-83E4-D3D062E4F9A0}"/>
          </ac:picMkLst>
        </pc:picChg>
        <pc:picChg chg="add del mod">
          <ac:chgData name="آهات مكتومة" userId="35531ba1d56b027a" providerId="LiveId" clId="{135DB70E-BBB9-47B2-A4ED-45301BB10D47}" dt="2021-03-22T14:26:25.051" v="2664" actId="478"/>
          <ac:picMkLst>
            <pc:docMk/>
            <pc:sldMk cId="1861111024" sldId="1339"/>
            <ac:picMk id="12" creationId="{7A559EED-8449-46F9-91B9-56018C3E30BE}"/>
          </ac:picMkLst>
        </pc:picChg>
        <pc:picChg chg="add mod">
          <ac:chgData name="آهات مكتومة" userId="35531ba1d56b027a" providerId="LiveId" clId="{135DB70E-BBB9-47B2-A4ED-45301BB10D47}" dt="2021-03-22T14:34:11.403" v="2770" actId="1076"/>
          <ac:picMkLst>
            <pc:docMk/>
            <pc:sldMk cId="1861111024" sldId="1339"/>
            <ac:picMk id="19" creationId="{91B6F215-CB27-47D6-949E-F477829CAB0E}"/>
          </ac:picMkLst>
        </pc:picChg>
        <pc:picChg chg="mod">
          <ac:chgData name="آهات مكتومة" userId="35531ba1d56b027a" providerId="LiveId" clId="{135DB70E-BBB9-47B2-A4ED-45301BB10D47}" dt="2021-03-22T14:26:37.462" v="2667" actId="1076"/>
          <ac:picMkLst>
            <pc:docMk/>
            <pc:sldMk cId="1861111024" sldId="1339"/>
            <ac:picMk id="102" creationId="{00000000-0000-0000-0000-000000000000}"/>
          </ac:picMkLst>
        </pc:picChg>
        <pc:picChg chg="add mod">
          <ac:chgData name="آهات مكتومة" userId="35531ba1d56b027a" providerId="LiveId" clId="{135DB70E-BBB9-47B2-A4ED-45301BB10D47}" dt="2021-03-22T14:31:41.296" v="2741" actId="1076"/>
          <ac:picMkLst>
            <pc:docMk/>
            <pc:sldMk cId="1861111024" sldId="1339"/>
            <ac:picMk id="2050" creationId="{ECBEF9FE-11FD-4456-AF6D-7EED1FD56DEA}"/>
          </ac:picMkLst>
        </pc:picChg>
        <pc:picChg chg="add del mod">
          <ac:chgData name="آهات مكتومة" userId="35531ba1d56b027a" providerId="LiveId" clId="{135DB70E-BBB9-47B2-A4ED-45301BB10D47}" dt="2021-03-22T14:26:33.514" v="2665" actId="478"/>
          <ac:picMkLst>
            <pc:docMk/>
            <pc:sldMk cId="1861111024" sldId="1339"/>
            <ac:picMk id="2052" creationId="{BFBBBE25-5DAE-4DC2-BABC-F9F76C862BE0}"/>
          </ac:picMkLst>
        </pc:picChg>
        <pc:picChg chg="add mod">
          <ac:chgData name="آهات مكتومة" userId="35531ba1d56b027a" providerId="LiveId" clId="{135DB70E-BBB9-47B2-A4ED-45301BB10D47}" dt="2021-03-22T14:32:23.249" v="2749" actId="1076"/>
          <ac:picMkLst>
            <pc:docMk/>
            <pc:sldMk cId="1861111024" sldId="1339"/>
            <ac:picMk id="2054" creationId="{EFDF431F-8FB3-4ECA-BCFE-521D55AE9526}"/>
          </ac:picMkLst>
        </pc:picChg>
        <pc:picChg chg="add mod">
          <ac:chgData name="آهات مكتومة" userId="35531ba1d56b027a" providerId="LiveId" clId="{135DB70E-BBB9-47B2-A4ED-45301BB10D47}" dt="2021-03-22T14:31:02.323" v="2735" actId="1076"/>
          <ac:picMkLst>
            <pc:docMk/>
            <pc:sldMk cId="1861111024" sldId="1339"/>
            <ac:picMk id="2056" creationId="{930DD090-8A8C-44B3-9C96-A52DEB2A83EC}"/>
          </ac:picMkLst>
        </pc:picChg>
        <pc:picChg chg="add mod">
          <ac:chgData name="آهات مكتومة" userId="35531ba1d56b027a" providerId="LiveId" clId="{135DB70E-BBB9-47B2-A4ED-45301BB10D47}" dt="2021-03-22T14:36:22.295" v="2822" actId="14100"/>
          <ac:picMkLst>
            <pc:docMk/>
            <pc:sldMk cId="1861111024" sldId="1339"/>
            <ac:picMk id="2058" creationId="{C61056B3-05E5-4A35-88E3-DD74E35E49F8}"/>
          </ac:picMkLst>
        </pc:picChg>
      </pc:sldChg>
      <pc:sldChg chg="addSp delSp modSp add mod delAnim modAnim">
        <pc:chgData name="آهات مكتومة" userId="35531ba1d56b027a" providerId="LiveId" clId="{135DB70E-BBB9-47B2-A4ED-45301BB10D47}" dt="2021-03-22T14:54:38.069" v="3194" actId="1035"/>
        <pc:sldMkLst>
          <pc:docMk/>
          <pc:sldMk cId="3242685420" sldId="1340"/>
        </pc:sldMkLst>
        <pc:spChg chg="add mod">
          <ac:chgData name="آهات مكتومة" userId="35531ba1d56b027a" providerId="LiveId" clId="{135DB70E-BBB9-47B2-A4ED-45301BB10D47}" dt="2021-03-22T14:54:09.644" v="3185" actId="20577"/>
          <ac:spMkLst>
            <pc:docMk/>
            <pc:sldMk cId="3242685420" sldId="1340"/>
            <ac:spMk id="11" creationId="{B184FFBA-3799-435F-BFBF-B17FD33AA802}"/>
          </ac:spMkLst>
        </pc:spChg>
        <pc:spChg chg="add mod">
          <ac:chgData name="آهات مكتومة" userId="35531ba1d56b027a" providerId="LiveId" clId="{135DB70E-BBB9-47B2-A4ED-45301BB10D47}" dt="2021-03-22T14:54:23.368" v="3188" actId="14100"/>
          <ac:spMkLst>
            <pc:docMk/>
            <pc:sldMk cId="3242685420" sldId="1340"/>
            <ac:spMk id="12" creationId="{40EF1B28-BBE5-44D5-BD4F-92BD9304751A}"/>
          </ac:spMkLst>
        </pc:spChg>
        <pc:spChg chg="add mod">
          <ac:chgData name="آهات مكتومة" userId="35531ba1d56b027a" providerId="LiveId" clId="{135DB70E-BBB9-47B2-A4ED-45301BB10D47}" dt="2021-03-22T14:54:02.778" v="3181" actId="20577"/>
          <ac:spMkLst>
            <pc:docMk/>
            <pc:sldMk cId="3242685420" sldId="1340"/>
            <ac:spMk id="13" creationId="{FF18BCEB-0681-4877-865E-F065B77C1D28}"/>
          </ac:spMkLst>
        </pc:spChg>
        <pc:spChg chg="add mod">
          <ac:chgData name="آهات مكتومة" userId="35531ba1d56b027a" providerId="LiveId" clId="{135DB70E-BBB9-47B2-A4ED-45301BB10D47}" dt="2021-03-22T14:54:38.069" v="3194" actId="1035"/>
          <ac:spMkLst>
            <pc:docMk/>
            <pc:sldMk cId="3242685420" sldId="1340"/>
            <ac:spMk id="14" creationId="{26AC2537-3335-46AA-9E07-2843BE629705}"/>
          </ac:spMkLst>
        </pc:spChg>
        <pc:picChg chg="add del mod">
          <ac:chgData name="آهات مكتومة" userId="35531ba1d56b027a" providerId="LiveId" clId="{135DB70E-BBB9-47B2-A4ED-45301BB10D47}" dt="2021-03-22T14:51:39.953" v="3138" actId="478"/>
          <ac:picMkLst>
            <pc:docMk/>
            <pc:sldMk cId="3242685420" sldId="1340"/>
            <ac:picMk id="2" creationId="{DC389492-9A0A-4841-9E18-6BD65514D67F}"/>
          </ac:picMkLst>
        </pc:picChg>
        <pc:picChg chg="add del mod">
          <ac:chgData name="آهات مكتومة" userId="35531ba1d56b027a" providerId="LiveId" clId="{135DB70E-BBB9-47B2-A4ED-45301BB10D47}" dt="2021-03-22T14:52:17.503" v="3140" actId="478"/>
          <ac:picMkLst>
            <pc:docMk/>
            <pc:sldMk cId="3242685420" sldId="1340"/>
            <ac:picMk id="4" creationId="{7F4C60C7-D2A5-4530-9750-281FB2E0A7E6}"/>
          </ac:picMkLst>
        </pc:picChg>
        <pc:picChg chg="mod">
          <ac:chgData name="آهات مكتومة" userId="35531ba1d56b027a" providerId="LiveId" clId="{135DB70E-BBB9-47B2-A4ED-45301BB10D47}" dt="2021-03-22T14:48:15.263" v="3131" actId="14100"/>
          <ac:picMkLst>
            <pc:docMk/>
            <pc:sldMk cId="3242685420" sldId="1340"/>
            <ac:picMk id="9" creationId="{C0A3C632-BADB-4D2C-83E4-D3D062E4F9A0}"/>
          </ac:picMkLst>
        </pc:picChg>
        <pc:picChg chg="add mod">
          <ac:chgData name="آهات مكتومة" userId="35531ba1d56b027a" providerId="LiveId" clId="{135DB70E-BBB9-47B2-A4ED-45301BB10D47}" dt="2021-03-22T14:52:40.545" v="3144"/>
          <ac:picMkLst>
            <pc:docMk/>
            <pc:sldMk cId="3242685420" sldId="1340"/>
            <ac:picMk id="10" creationId="{A4F9FA94-62E1-47D3-BDFC-EF32E3769A94}"/>
          </ac:picMkLst>
        </pc:picChg>
      </pc:sldChg>
      <pc:sldChg chg="addSp delSp modSp add mod delAnim modAnim">
        <pc:chgData name="آهات مكتومة" userId="35531ba1d56b027a" providerId="LiveId" clId="{135DB70E-BBB9-47B2-A4ED-45301BB10D47}" dt="2021-03-22T14:47:22.202" v="3128"/>
        <pc:sldMkLst>
          <pc:docMk/>
          <pc:sldMk cId="2871483570" sldId="1341"/>
        </pc:sldMkLst>
        <pc:spChg chg="del">
          <ac:chgData name="آهات مكتومة" userId="35531ba1d56b027a" providerId="LiveId" clId="{135DB70E-BBB9-47B2-A4ED-45301BB10D47}" dt="2021-03-22T14:41:28.553" v="2916" actId="478"/>
          <ac:spMkLst>
            <pc:docMk/>
            <pc:sldMk cId="2871483570" sldId="1341"/>
            <ac:spMk id="9" creationId="{7D74F62E-A6E5-4DF1-BC0A-A9ECD8C49551}"/>
          </ac:spMkLst>
        </pc:spChg>
        <pc:spChg chg="mod">
          <ac:chgData name="آهات مكتومة" userId="35531ba1d56b027a" providerId="LiveId" clId="{135DB70E-BBB9-47B2-A4ED-45301BB10D47}" dt="2021-03-22T14:46:45.591" v="3121" actId="1038"/>
          <ac:spMkLst>
            <pc:docMk/>
            <pc:sldMk cId="2871483570" sldId="1341"/>
            <ac:spMk id="11" creationId="{13AC8FDC-DEAA-4140-9890-BB9A291319E7}"/>
          </ac:spMkLst>
        </pc:spChg>
        <pc:spChg chg="mod">
          <ac:chgData name="آهات مكتومة" userId="35531ba1d56b027a" providerId="LiveId" clId="{135DB70E-BBB9-47B2-A4ED-45301BB10D47}" dt="2021-03-22T14:46:45.591" v="3121" actId="1038"/>
          <ac:spMkLst>
            <pc:docMk/>
            <pc:sldMk cId="2871483570" sldId="1341"/>
            <ac:spMk id="12" creationId="{BC4A4FB3-7B8D-4B3A-92DE-53D258D1850C}"/>
          </ac:spMkLst>
        </pc:spChg>
        <pc:spChg chg="mod">
          <ac:chgData name="آهات مكتومة" userId="35531ba1d56b027a" providerId="LiveId" clId="{135DB70E-BBB9-47B2-A4ED-45301BB10D47}" dt="2021-03-22T14:46:45.591" v="3121" actId="1038"/>
          <ac:spMkLst>
            <pc:docMk/>
            <pc:sldMk cId="2871483570" sldId="1341"/>
            <ac:spMk id="13" creationId="{6E11776B-4CA4-4A90-8E87-FDFAAB43A692}"/>
          </ac:spMkLst>
        </pc:spChg>
        <pc:spChg chg="mod">
          <ac:chgData name="آهات مكتومة" userId="35531ba1d56b027a" providerId="LiveId" clId="{135DB70E-BBB9-47B2-A4ED-45301BB10D47}" dt="2021-03-22T14:46:45.591" v="3121" actId="1038"/>
          <ac:spMkLst>
            <pc:docMk/>
            <pc:sldMk cId="2871483570" sldId="1341"/>
            <ac:spMk id="14" creationId="{B7B98EE8-1BDE-4236-A415-130D50BAA9B8}"/>
          </ac:spMkLst>
        </pc:spChg>
        <pc:spChg chg="mod">
          <ac:chgData name="آهات مكتومة" userId="35531ba1d56b027a" providerId="LiveId" clId="{135DB70E-BBB9-47B2-A4ED-45301BB10D47}" dt="2021-03-22T14:46:45.591" v="3121" actId="1038"/>
          <ac:spMkLst>
            <pc:docMk/>
            <pc:sldMk cId="2871483570" sldId="1341"/>
            <ac:spMk id="15" creationId="{D29CC37D-8058-4B71-8DCB-25CE2889D632}"/>
          </ac:spMkLst>
        </pc:spChg>
        <pc:spChg chg="mod">
          <ac:chgData name="آهات مكتومة" userId="35531ba1d56b027a" providerId="LiveId" clId="{135DB70E-BBB9-47B2-A4ED-45301BB10D47}" dt="2021-03-22T14:43:11.597" v="2970" actId="14100"/>
          <ac:spMkLst>
            <pc:docMk/>
            <pc:sldMk cId="2871483570" sldId="1341"/>
            <ac:spMk id="16" creationId="{C4DD936E-818D-4DA4-82AE-EF2D1F6186DA}"/>
          </ac:spMkLst>
        </pc:spChg>
        <pc:spChg chg="del">
          <ac:chgData name="آهات مكتومة" userId="35531ba1d56b027a" providerId="LiveId" clId="{135DB70E-BBB9-47B2-A4ED-45301BB10D47}" dt="2021-03-22T14:43:24.496" v="2971" actId="478"/>
          <ac:spMkLst>
            <pc:docMk/>
            <pc:sldMk cId="2871483570" sldId="1341"/>
            <ac:spMk id="17" creationId="{ED108BB0-4326-4DBD-B47C-2A0C0CA330E3}"/>
          </ac:spMkLst>
        </pc:spChg>
        <pc:spChg chg="del">
          <ac:chgData name="آهات مكتومة" userId="35531ba1d56b027a" providerId="LiveId" clId="{135DB70E-BBB9-47B2-A4ED-45301BB10D47}" dt="2021-03-22T14:43:27.096" v="2972" actId="478"/>
          <ac:spMkLst>
            <pc:docMk/>
            <pc:sldMk cId="2871483570" sldId="1341"/>
            <ac:spMk id="18" creationId="{1DE84166-A3DF-4791-9449-0FC51AA5DA65}"/>
          </ac:spMkLst>
        </pc:spChg>
        <pc:spChg chg="add mod">
          <ac:chgData name="آهات مكتومة" userId="35531ba1d56b027a" providerId="LiveId" clId="{135DB70E-BBB9-47B2-A4ED-45301BB10D47}" dt="2021-03-22T14:44:30.887" v="3007" actId="1036"/>
          <ac:spMkLst>
            <pc:docMk/>
            <pc:sldMk cId="2871483570" sldId="1341"/>
            <ac:spMk id="36" creationId="{EBD5E3B0-8A2E-4381-AD2E-C8AF421F78FC}"/>
          </ac:spMkLst>
        </pc:spChg>
        <pc:spChg chg="add mod">
          <ac:chgData name="آهات مكتومة" userId="35531ba1d56b027a" providerId="LiveId" clId="{135DB70E-BBB9-47B2-A4ED-45301BB10D47}" dt="2021-03-22T14:45:06.931" v="3017" actId="14100"/>
          <ac:spMkLst>
            <pc:docMk/>
            <pc:sldMk cId="2871483570" sldId="1341"/>
            <ac:spMk id="37" creationId="{CF39047A-2BE9-43FE-8784-1EC94A98AE4D}"/>
          </ac:spMkLst>
        </pc:spChg>
        <pc:spChg chg="add mod">
          <ac:chgData name="آهات مكتومة" userId="35531ba1d56b027a" providerId="LiveId" clId="{135DB70E-BBB9-47B2-A4ED-45301BB10D47}" dt="2021-03-22T14:45:18.927" v="3022" actId="207"/>
          <ac:spMkLst>
            <pc:docMk/>
            <pc:sldMk cId="2871483570" sldId="1341"/>
            <ac:spMk id="38" creationId="{8A25B9C4-61C7-4CCC-826C-86F655042E8B}"/>
          </ac:spMkLst>
        </pc:spChg>
        <pc:spChg chg="add mod">
          <ac:chgData name="آهات مكتومة" userId="35531ba1d56b027a" providerId="LiveId" clId="{135DB70E-BBB9-47B2-A4ED-45301BB10D47}" dt="2021-03-22T14:45:42.993" v="3033" actId="1035"/>
          <ac:spMkLst>
            <pc:docMk/>
            <pc:sldMk cId="2871483570" sldId="1341"/>
            <ac:spMk id="39" creationId="{45CBAC1C-6E20-4D41-87ED-746483BC26A5}"/>
          </ac:spMkLst>
        </pc:spChg>
        <pc:spChg chg="add mod">
          <ac:chgData name="آهات مكتومة" userId="35531ba1d56b027a" providerId="LiveId" clId="{135DB70E-BBB9-47B2-A4ED-45301BB10D47}" dt="2021-03-22T14:46:04.508" v="3059" actId="14100"/>
          <ac:spMkLst>
            <pc:docMk/>
            <pc:sldMk cId="2871483570" sldId="1341"/>
            <ac:spMk id="40" creationId="{8E308985-321D-4F16-AD3D-AC83644982F3}"/>
          </ac:spMkLst>
        </pc:spChg>
        <pc:picChg chg="ord">
          <ac:chgData name="آهات مكتومة" userId="35531ba1d56b027a" providerId="LiveId" clId="{135DB70E-BBB9-47B2-A4ED-45301BB10D47}" dt="2021-03-22T14:41:11.245" v="2913" actId="171"/>
          <ac:picMkLst>
            <pc:docMk/>
            <pc:sldMk cId="2871483570" sldId="1341"/>
            <ac:picMk id="4" creationId="{3A9BEE49-8F59-4A50-B16C-DCFF4CD38CE0}"/>
          </ac:picMkLst>
        </pc:picChg>
        <pc:picChg chg="del">
          <ac:chgData name="آهات مكتومة" userId="35531ba1d56b027a" providerId="LiveId" clId="{135DB70E-BBB9-47B2-A4ED-45301BB10D47}" dt="2021-03-22T14:41:13.837" v="2915" actId="478"/>
          <ac:picMkLst>
            <pc:docMk/>
            <pc:sldMk cId="2871483570" sldId="1341"/>
            <ac:picMk id="2050" creationId="{2617C553-EC5E-4B65-802B-64093E39F823}"/>
          </ac:picMkLst>
        </pc:picChg>
        <pc:picChg chg="del">
          <ac:chgData name="آهات مكتومة" userId="35531ba1d56b027a" providerId="LiveId" clId="{135DB70E-BBB9-47B2-A4ED-45301BB10D47}" dt="2021-03-22T14:41:13.101" v="2914" actId="478"/>
          <ac:picMkLst>
            <pc:docMk/>
            <pc:sldMk cId="2871483570" sldId="1341"/>
            <ac:picMk id="2052" creationId="{80CA2E9F-EFB0-4BCF-9A6C-0DCF25CCDB65}"/>
          </ac:picMkLst>
        </pc:picChg>
        <pc:cxnChg chg="del">
          <ac:chgData name="آهات مكتومة" userId="35531ba1d56b027a" providerId="LiveId" clId="{135DB70E-BBB9-47B2-A4ED-45301BB10D47}" dt="2021-03-22T14:39:36.676" v="2877" actId="478"/>
          <ac:cxnSpMkLst>
            <pc:docMk/>
            <pc:sldMk cId="2871483570" sldId="1341"/>
            <ac:cxnSpMk id="19" creationId="{DDA910EE-57F8-49BB-9FF5-7CC083787B89}"/>
          </ac:cxnSpMkLst>
        </pc:cxnChg>
        <pc:cxnChg chg="del">
          <ac:chgData name="آهات مكتومة" userId="35531ba1d56b027a" providerId="LiveId" clId="{135DB70E-BBB9-47B2-A4ED-45301BB10D47}" dt="2021-03-22T14:39:38.923" v="2878" actId="478"/>
          <ac:cxnSpMkLst>
            <pc:docMk/>
            <pc:sldMk cId="2871483570" sldId="1341"/>
            <ac:cxnSpMk id="20" creationId="{4756658B-99C4-48A3-BDA7-84FB8EDBC3B7}"/>
          </ac:cxnSpMkLst>
        </pc:cxnChg>
        <pc:cxnChg chg="del mod">
          <ac:chgData name="آهات مكتومة" userId="35531ba1d56b027a" providerId="LiveId" clId="{135DB70E-BBB9-47B2-A4ED-45301BB10D47}" dt="2021-03-22T14:41:04.628" v="2910" actId="478"/>
          <ac:cxnSpMkLst>
            <pc:docMk/>
            <pc:sldMk cId="2871483570" sldId="1341"/>
            <ac:cxnSpMk id="21" creationId="{D8F585C5-D5D4-40E7-8173-BBB67B67AA92}"/>
          </ac:cxnSpMkLst>
        </pc:cxnChg>
        <pc:cxnChg chg="del">
          <ac:chgData name="آهات مكتومة" userId="35531ba1d56b027a" providerId="LiveId" clId="{135DB70E-BBB9-47B2-A4ED-45301BB10D47}" dt="2021-03-22T14:40:11.583" v="2880" actId="478"/>
          <ac:cxnSpMkLst>
            <pc:docMk/>
            <pc:sldMk cId="2871483570" sldId="1341"/>
            <ac:cxnSpMk id="23" creationId="{3FAA8850-C730-4FFC-AC82-C1996A6C1107}"/>
          </ac:cxnSpMkLst>
        </pc:cxnChg>
        <pc:cxnChg chg="del mod">
          <ac:chgData name="آهات مكتومة" userId="35531ba1d56b027a" providerId="LiveId" clId="{135DB70E-BBB9-47B2-A4ED-45301BB10D47}" dt="2021-03-22T14:41:04.628" v="2910" actId="478"/>
          <ac:cxnSpMkLst>
            <pc:docMk/>
            <pc:sldMk cId="2871483570" sldId="1341"/>
            <ac:cxnSpMk id="24" creationId="{37DD5207-8859-4B2A-A88C-E87BBD36FB4C}"/>
          </ac:cxnSpMkLst>
        </pc:cxnChg>
        <pc:cxnChg chg="del mod">
          <ac:chgData name="آهات مكتومة" userId="35531ba1d56b027a" providerId="LiveId" clId="{135DB70E-BBB9-47B2-A4ED-45301BB10D47}" dt="2021-03-22T14:41:04.628" v="2910" actId="478"/>
          <ac:cxnSpMkLst>
            <pc:docMk/>
            <pc:sldMk cId="2871483570" sldId="1341"/>
            <ac:cxnSpMk id="25" creationId="{78A89171-D0D8-4B9F-9E4C-7374C91DE1B8}"/>
          </ac:cxnSpMkLst>
        </pc:cxnChg>
        <pc:cxnChg chg="del">
          <ac:chgData name="آهات مكتومة" userId="35531ba1d56b027a" providerId="LiveId" clId="{135DB70E-BBB9-47B2-A4ED-45301BB10D47}" dt="2021-03-22T14:41:07.294" v="2911" actId="478"/>
          <ac:cxnSpMkLst>
            <pc:docMk/>
            <pc:sldMk cId="2871483570" sldId="1341"/>
            <ac:cxnSpMk id="26" creationId="{5FFF50BA-692C-41F9-AE7F-A9AE44B96459}"/>
          </ac:cxnSpMkLst>
        </pc:cxnChg>
        <pc:cxnChg chg="del">
          <ac:chgData name="آهات مكتومة" userId="35531ba1d56b027a" providerId="LiveId" clId="{135DB70E-BBB9-47B2-A4ED-45301BB10D47}" dt="2021-03-22T14:40:15.199" v="2881" actId="478"/>
          <ac:cxnSpMkLst>
            <pc:docMk/>
            <pc:sldMk cId="2871483570" sldId="1341"/>
            <ac:cxnSpMk id="27" creationId="{997557AB-D6C9-4F45-8046-25D7A93C24F8}"/>
          </ac:cxnSpMkLst>
        </pc:cxnChg>
        <pc:cxnChg chg="del">
          <ac:chgData name="آهات مكتومة" userId="35531ba1d56b027a" providerId="LiveId" clId="{135DB70E-BBB9-47B2-A4ED-45301BB10D47}" dt="2021-03-22T14:40:17.014" v="2882" actId="478"/>
          <ac:cxnSpMkLst>
            <pc:docMk/>
            <pc:sldMk cId="2871483570" sldId="1341"/>
            <ac:cxnSpMk id="28" creationId="{96F8595F-3E25-4C8A-8247-A59EBFD71BA6}"/>
          </ac:cxnSpMkLst>
        </pc:cxnChg>
        <pc:cxnChg chg="del">
          <ac:chgData name="آهات مكتومة" userId="35531ba1d56b027a" providerId="LiveId" clId="{135DB70E-BBB9-47B2-A4ED-45301BB10D47}" dt="2021-03-22T14:40:19.205" v="2883" actId="478"/>
          <ac:cxnSpMkLst>
            <pc:docMk/>
            <pc:sldMk cId="2871483570" sldId="1341"/>
            <ac:cxnSpMk id="29" creationId="{FBAF9462-0CDD-40B1-A866-753A9704B290}"/>
          </ac:cxnSpMkLst>
        </pc:cxnChg>
        <pc:cxnChg chg="del">
          <ac:chgData name="آهات مكتومة" userId="35531ba1d56b027a" providerId="LiveId" clId="{135DB70E-BBB9-47B2-A4ED-45301BB10D47}" dt="2021-03-22T14:40:22.466" v="2884" actId="478"/>
          <ac:cxnSpMkLst>
            <pc:docMk/>
            <pc:sldMk cId="2871483570" sldId="1341"/>
            <ac:cxnSpMk id="30" creationId="{07FECE43-1C3A-4F21-9888-9ADF2C9C1075}"/>
          </ac:cxnSpMkLst>
        </pc:cxnChg>
        <pc:cxnChg chg="del">
          <ac:chgData name="آهات مكتومة" userId="35531ba1d56b027a" providerId="LiveId" clId="{135DB70E-BBB9-47B2-A4ED-45301BB10D47}" dt="2021-03-22T14:40:25.933" v="2886" actId="478"/>
          <ac:cxnSpMkLst>
            <pc:docMk/>
            <pc:sldMk cId="2871483570" sldId="1341"/>
            <ac:cxnSpMk id="31" creationId="{C4B81508-16E3-4FB5-866E-4460F084F665}"/>
          </ac:cxnSpMkLst>
        </pc:cxnChg>
        <pc:cxnChg chg="del">
          <ac:chgData name="آهات مكتومة" userId="35531ba1d56b027a" providerId="LiveId" clId="{135DB70E-BBB9-47B2-A4ED-45301BB10D47}" dt="2021-03-22T14:40:24.870" v="2885" actId="478"/>
          <ac:cxnSpMkLst>
            <pc:docMk/>
            <pc:sldMk cId="2871483570" sldId="1341"/>
            <ac:cxnSpMk id="32" creationId="{4E62A9B0-75DE-4654-8B99-7D0151411B3E}"/>
          </ac:cxnSpMkLst>
        </pc:cxnChg>
        <pc:cxnChg chg="del">
          <ac:chgData name="آهات مكتومة" userId="35531ba1d56b027a" providerId="LiveId" clId="{135DB70E-BBB9-47B2-A4ED-45301BB10D47}" dt="2021-03-22T14:41:04.628" v="2910" actId="478"/>
          <ac:cxnSpMkLst>
            <pc:docMk/>
            <pc:sldMk cId="2871483570" sldId="1341"/>
            <ac:cxnSpMk id="33" creationId="{783C62AA-F125-440F-9834-0692F3817F05}"/>
          </ac:cxnSpMkLst>
        </pc:cxnChg>
        <pc:cxnChg chg="del">
          <ac:chgData name="آهات مكتومة" userId="35531ba1d56b027a" providerId="LiveId" clId="{135DB70E-BBB9-47B2-A4ED-45301BB10D47}" dt="2021-03-22T14:40:27.769" v="2887" actId="478"/>
          <ac:cxnSpMkLst>
            <pc:docMk/>
            <pc:sldMk cId="2871483570" sldId="1341"/>
            <ac:cxnSpMk id="34" creationId="{BBFA42F0-CEFA-4FFE-8096-A52B61CB55A9}"/>
          </ac:cxnSpMkLst>
        </pc:cxnChg>
        <pc:cxnChg chg="del">
          <ac:chgData name="آهات مكتومة" userId="35531ba1d56b027a" providerId="LiveId" clId="{135DB70E-BBB9-47B2-A4ED-45301BB10D47}" dt="2021-03-22T14:40:29.623" v="2888" actId="478"/>
          <ac:cxnSpMkLst>
            <pc:docMk/>
            <pc:sldMk cId="2871483570" sldId="1341"/>
            <ac:cxnSpMk id="35" creationId="{A45169E8-E93A-44E7-B34A-59F2AF4AAEEE}"/>
          </ac:cxnSpMkLst>
        </pc:cxnChg>
      </pc:sldChg>
      <pc:sldChg chg="delSp add mod delAnim">
        <pc:chgData name="آهات مكتومة" userId="35531ba1d56b027a" providerId="LiveId" clId="{135DB70E-BBB9-47B2-A4ED-45301BB10D47}" dt="2021-03-22T15:11:15.407" v="3528" actId="478"/>
        <pc:sldMkLst>
          <pc:docMk/>
          <pc:sldMk cId="4002156984" sldId="1342"/>
        </pc:sldMkLst>
        <pc:picChg chg="del">
          <ac:chgData name="آهات مكتومة" userId="35531ba1d56b027a" providerId="LiveId" clId="{135DB70E-BBB9-47B2-A4ED-45301BB10D47}" dt="2021-03-22T15:11:15.407" v="3528" actId="478"/>
          <ac:picMkLst>
            <pc:docMk/>
            <pc:sldMk cId="4002156984" sldId="1342"/>
            <ac:picMk id="8" creationId="{98EA4348-D0C4-4114-BF5D-E8AAFC7BA949}"/>
          </ac:picMkLst>
        </pc:picChg>
      </pc:sldChg>
      <pc:sldChg chg="addSp delSp modSp add mod ord modAnim">
        <pc:chgData name="آهات مكتومة" userId="35531ba1d56b027a" providerId="LiveId" clId="{135DB70E-BBB9-47B2-A4ED-45301BB10D47}" dt="2021-03-22T15:28:18.802" v="3710"/>
        <pc:sldMkLst>
          <pc:docMk/>
          <pc:sldMk cId="3965521118" sldId="1343"/>
        </pc:sldMkLst>
        <pc:spChg chg="del">
          <ac:chgData name="آهات مكتومة" userId="35531ba1d56b027a" providerId="LiveId" clId="{135DB70E-BBB9-47B2-A4ED-45301BB10D47}" dt="2021-03-22T15:18:41.937" v="3618" actId="478"/>
          <ac:spMkLst>
            <pc:docMk/>
            <pc:sldMk cId="3965521118" sldId="1343"/>
            <ac:spMk id="18" creationId="{F63FF509-1E46-4230-9EED-537542488042}"/>
          </ac:spMkLst>
        </pc:spChg>
        <pc:spChg chg="add mod">
          <ac:chgData name="آهات مكتومة" userId="35531ba1d56b027a" providerId="LiveId" clId="{135DB70E-BBB9-47B2-A4ED-45301BB10D47}" dt="2021-03-22T15:22:43.783" v="3670" actId="20577"/>
          <ac:spMkLst>
            <pc:docMk/>
            <pc:sldMk cId="3965521118" sldId="1343"/>
            <ac:spMk id="26" creationId="{75FE4440-7D3E-4014-96BE-496EF4A4E47D}"/>
          </ac:spMkLst>
        </pc:spChg>
        <pc:picChg chg="add mod ord">
          <ac:chgData name="آهات مكتومة" userId="35531ba1d56b027a" providerId="LiveId" clId="{135DB70E-BBB9-47B2-A4ED-45301BB10D47}" dt="2021-03-22T15:21:34.992" v="3632" actId="171"/>
          <ac:picMkLst>
            <pc:docMk/>
            <pc:sldMk cId="3965521118" sldId="1343"/>
            <ac:picMk id="2" creationId="{DF2390F8-BC1C-4D69-A92E-11B3B5EC86B1}"/>
          </ac:picMkLst>
        </pc:picChg>
        <pc:picChg chg="del">
          <ac:chgData name="آهات مكتومة" userId="35531ba1d56b027a" providerId="LiveId" clId="{135DB70E-BBB9-47B2-A4ED-45301BB10D47}" dt="2021-03-22T15:18:39.498" v="3617" actId="478"/>
          <ac:picMkLst>
            <pc:docMk/>
            <pc:sldMk cId="3965521118" sldId="1343"/>
            <ac:picMk id="4" creationId="{269E0219-07A1-4906-9088-11C166D1B376}"/>
          </ac:picMkLst>
        </pc:picChg>
        <pc:picChg chg="add mod ord">
          <ac:chgData name="آهات مكتومة" userId="35531ba1d56b027a" providerId="LiveId" clId="{135DB70E-BBB9-47B2-A4ED-45301BB10D47}" dt="2021-03-22T15:22:08.489" v="3644" actId="170"/>
          <ac:picMkLst>
            <pc:docMk/>
            <pc:sldMk cId="3965521118" sldId="1343"/>
            <ac:picMk id="21" creationId="{C010AB75-4C5A-4D48-912D-0B94B525F5BC}"/>
          </ac:picMkLst>
        </pc:picChg>
        <pc:picChg chg="del">
          <ac:chgData name="آهات مكتومة" userId="35531ba1d56b027a" providerId="LiveId" clId="{135DB70E-BBB9-47B2-A4ED-45301BB10D47}" dt="2021-03-22T15:18:43.361" v="3619" actId="478"/>
          <ac:picMkLst>
            <pc:docMk/>
            <pc:sldMk cId="3965521118" sldId="1343"/>
            <ac:picMk id="24" creationId="{318DE279-DE09-454F-A93B-F691F7A9D567}"/>
          </ac:picMkLst>
        </pc:picChg>
      </pc:sldChg>
      <pc:sldChg chg="addSp delSp modSp add mod addAnim delAnim modAnim">
        <pc:chgData name="آهات مكتومة" userId="35531ba1d56b027a" providerId="LiveId" clId="{135DB70E-BBB9-47B2-A4ED-45301BB10D47}" dt="2021-03-22T16:22:24.222" v="5097" actId="1036"/>
        <pc:sldMkLst>
          <pc:docMk/>
          <pc:sldMk cId="678144508" sldId="1344"/>
        </pc:sldMkLst>
        <pc:spChg chg="add del mod">
          <ac:chgData name="آهات مكتومة" userId="35531ba1d56b027a" providerId="LiveId" clId="{135DB70E-BBB9-47B2-A4ED-45301BB10D47}" dt="2021-03-22T15:52:59.233" v="4249" actId="478"/>
          <ac:spMkLst>
            <pc:docMk/>
            <pc:sldMk cId="678144508" sldId="1344"/>
            <ac:spMk id="6" creationId="{382A224C-E3EF-4535-909F-59D09300C7AB}"/>
          </ac:spMkLst>
        </pc:spChg>
        <pc:spChg chg="mod">
          <ac:chgData name="آهات مكتومة" userId="35531ba1d56b027a" providerId="LiveId" clId="{135DB70E-BBB9-47B2-A4ED-45301BB10D47}" dt="2021-03-22T16:00:58.032" v="4405" actId="1037"/>
          <ac:spMkLst>
            <pc:docMk/>
            <pc:sldMk cId="678144508" sldId="1344"/>
            <ac:spMk id="8" creationId="{066C384D-6C84-4BF2-BAE1-527544AA7A2C}"/>
          </ac:spMkLst>
        </pc:spChg>
        <pc:spChg chg="mod">
          <ac:chgData name="آهات مكتومة" userId="35531ba1d56b027a" providerId="LiveId" clId="{135DB70E-BBB9-47B2-A4ED-45301BB10D47}" dt="2021-03-22T16:04:21.437" v="4590" actId="20577"/>
          <ac:spMkLst>
            <pc:docMk/>
            <pc:sldMk cId="678144508" sldId="1344"/>
            <ac:spMk id="10" creationId="{CEABFA7B-3927-436C-9677-09FBDB5C3863}"/>
          </ac:spMkLst>
        </pc:spChg>
        <pc:spChg chg="mod">
          <ac:chgData name="آهات مكتومة" userId="35531ba1d56b027a" providerId="LiveId" clId="{135DB70E-BBB9-47B2-A4ED-45301BB10D47}" dt="2021-03-22T16:00:58.032" v="4405" actId="1037"/>
          <ac:spMkLst>
            <pc:docMk/>
            <pc:sldMk cId="678144508" sldId="1344"/>
            <ac:spMk id="12" creationId="{1C2D460A-A844-4B18-8312-39014D03682F}"/>
          </ac:spMkLst>
        </pc:spChg>
        <pc:spChg chg="mod">
          <ac:chgData name="آهات مكتومة" userId="35531ba1d56b027a" providerId="LiveId" clId="{135DB70E-BBB9-47B2-A4ED-45301BB10D47}" dt="2021-03-22T16:08:24.873" v="4807" actId="20577"/>
          <ac:spMkLst>
            <pc:docMk/>
            <pc:sldMk cId="678144508" sldId="1344"/>
            <ac:spMk id="14" creationId="{7D58234C-714A-4F23-AFF7-B9C7D45BF185}"/>
          </ac:spMkLst>
        </pc:spChg>
        <pc:spChg chg="mod">
          <ac:chgData name="آهات مكتومة" userId="35531ba1d56b027a" providerId="LiveId" clId="{135DB70E-BBB9-47B2-A4ED-45301BB10D47}" dt="2021-03-22T16:11:15.638" v="4884" actId="1076"/>
          <ac:spMkLst>
            <pc:docMk/>
            <pc:sldMk cId="678144508" sldId="1344"/>
            <ac:spMk id="15" creationId="{C7440EF2-7CE7-4754-B3D5-B4EDF9B9AA9F}"/>
          </ac:spMkLst>
        </pc:spChg>
        <pc:spChg chg="add del">
          <ac:chgData name="آهات مكتومة" userId="35531ba1d56b027a" providerId="LiveId" clId="{135DB70E-BBB9-47B2-A4ED-45301BB10D47}" dt="2021-03-22T15:52:54.581" v="4245" actId="478"/>
          <ac:spMkLst>
            <pc:docMk/>
            <pc:sldMk cId="678144508" sldId="1344"/>
            <ac:spMk id="21" creationId="{5E6028D2-D94D-448E-897C-7BB9C78F36DC}"/>
          </ac:spMkLst>
        </pc:spChg>
        <pc:spChg chg="del">
          <ac:chgData name="آهات مكتومة" userId="35531ba1d56b027a" providerId="LiveId" clId="{135DB70E-BBB9-47B2-A4ED-45301BB10D47}" dt="2021-03-22T15:50:08.829" v="4088" actId="478"/>
          <ac:spMkLst>
            <pc:docMk/>
            <pc:sldMk cId="678144508" sldId="1344"/>
            <ac:spMk id="22" creationId="{6EBC3554-8A7B-4168-8F0E-C47A13D9997A}"/>
          </ac:spMkLst>
        </pc:spChg>
        <pc:spChg chg="add mod">
          <ac:chgData name="آهات مكتومة" userId="35531ba1d56b027a" providerId="LiveId" clId="{135DB70E-BBB9-47B2-A4ED-45301BB10D47}" dt="2021-03-22T15:55:16.582" v="4333" actId="14100"/>
          <ac:spMkLst>
            <pc:docMk/>
            <pc:sldMk cId="678144508" sldId="1344"/>
            <ac:spMk id="24" creationId="{7CBE1D66-AA93-4EB0-9017-034164BFD331}"/>
          </ac:spMkLst>
        </pc:spChg>
        <pc:spChg chg="add mod">
          <ac:chgData name="آهات مكتومة" userId="35531ba1d56b027a" providerId="LiveId" clId="{135DB70E-BBB9-47B2-A4ED-45301BB10D47}" dt="2021-03-22T15:57:08.480" v="4357" actId="20577"/>
          <ac:spMkLst>
            <pc:docMk/>
            <pc:sldMk cId="678144508" sldId="1344"/>
            <ac:spMk id="25" creationId="{29CF391D-C8A7-4919-89C9-9A89B2B488CA}"/>
          </ac:spMkLst>
        </pc:spChg>
        <pc:spChg chg="add mod">
          <ac:chgData name="آهات مكتومة" userId="35531ba1d56b027a" providerId="LiveId" clId="{135DB70E-BBB9-47B2-A4ED-45301BB10D47}" dt="2021-03-22T15:55:45.764" v="4338" actId="1038"/>
          <ac:spMkLst>
            <pc:docMk/>
            <pc:sldMk cId="678144508" sldId="1344"/>
            <ac:spMk id="29" creationId="{7C226458-673F-4859-AA02-19DD38212418}"/>
          </ac:spMkLst>
        </pc:spChg>
        <pc:spChg chg="add mod">
          <ac:chgData name="آهات مكتومة" userId="35531ba1d56b027a" providerId="LiveId" clId="{135DB70E-BBB9-47B2-A4ED-45301BB10D47}" dt="2021-03-22T16:07:13.492" v="4795" actId="20577"/>
          <ac:spMkLst>
            <pc:docMk/>
            <pc:sldMk cId="678144508" sldId="1344"/>
            <ac:spMk id="33" creationId="{A12EBFE5-3A12-4CF2-9D10-4510C654DD25}"/>
          </ac:spMkLst>
        </pc:spChg>
        <pc:spChg chg="add mod">
          <ac:chgData name="آهات مكتومة" userId="35531ba1d56b027a" providerId="LiveId" clId="{135DB70E-BBB9-47B2-A4ED-45301BB10D47}" dt="2021-03-22T16:06:10.534" v="4731" actId="14100"/>
          <ac:spMkLst>
            <pc:docMk/>
            <pc:sldMk cId="678144508" sldId="1344"/>
            <ac:spMk id="34" creationId="{E5719244-9DEF-4FFD-B9F0-08D6E712345D}"/>
          </ac:spMkLst>
        </pc:spChg>
        <pc:spChg chg="add mod">
          <ac:chgData name="آهات مكتومة" userId="35531ba1d56b027a" providerId="LiveId" clId="{135DB70E-BBB9-47B2-A4ED-45301BB10D47}" dt="2021-03-22T16:06:23.403" v="4748" actId="14100"/>
          <ac:spMkLst>
            <pc:docMk/>
            <pc:sldMk cId="678144508" sldId="1344"/>
            <ac:spMk id="35" creationId="{302DF865-2138-4EF2-BC53-6742E1500765}"/>
          </ac:spMkLst>
        </pc:spChg>
        <pc:spChg chg="add mod">
          <ac:chgData name="آهات مكتومة" userId="35531ba1d56b027a" providerId="LiveId" clId="{135DB70E-BBB9-47B2-A4ED-45301BB10D47}" dt="2021-03-22T16:08:47.217" v="4814" actId="207"/>
          <ac:spMkLst>
            <pc:docMk/>
            <pc:sldMk cId="678144508" sldId="1344"/>
            <ac:spMk id="36" creationId="{A71BEBF6-4BCF-41F8-B01C-88C9DE7CC961}"/>
          </ac:spMkLst>
        </pc:spChg>
        <pc:spChg chg="add mod">
          <ac:chgData name="آهات مكتومة" userId="35531ba1d56b027a" providerId="LiveId" clId="{135DB70E-BBB9-47B2-A4ED-45301BB10D47}" dt="2021-03-22T16:09:32.747" v="4842" actId="14100"/>
          <ac:spMkLst>
            <pc:docMk/>
            <pc:sldMk cId="678144508" sldId="1344"/>
            <ac:spMk id="37" creationId="{CFBC2689-003E-4C26-BE1A-EF9C698FD1F2}"/>
          </ac:spMkLst>
        </pc:spChg>
        <pc:spChg chg="add mod">
          <ac:chgData name="آهات مكتومة" userId="35531ba1d56b027a" providerId="LiveId" clId="{135DB70E-BBB9-47B2-A4ED-45301BB10D47}" dt="2021-03-22T16:10:37.908" v="4870" actId="14100"/>
          <ac:spMkLst>
            <pc:docMk/>
            <pc:sldMk cId="678144508" sldId="1344"/>
            <ac:spMk id="38" creationId="{B58CD2DA-96D1-4E74-B573-12ECFFC4FC8E}"/>
          </ac:spMkLst>
        </pc:spChg>
        <pc:spChg chg="add mod">
          <ac:chgData name="آهات مكتومة" userId="35531ba1d56b027a" providerId="LiveId" clId="{135DB70E-BBB9-47B2-A4ED-45301BB10D47}" dt="2021-03-22T16:16:08.014" v="5033" actId="14100"/>
          <ac:spMkLst>
            <pc:docMk/>
            <pc:sldMk cId="678144508" sldId="1344"/>
            <ac:spMk id="41" creationId="{9D0BBEB8-54E1-4563-AF3C-83276DABD4B6}"/>
          </ac:spMkLst>
        </pc:spChg>
        <pc:spChg chg="add mod">
          <ac:chgData name="آهات مكتومة" userId="35531ba1d56b027a" providerId="LiveId" clId="{135DB70E-BBB9-47B2-A4ED-45301BB10D47}" dt="2021-03-22T16:13:23.340" v="4954" actId="1076"/>
          <ac:spMkLst>
            <pc:docMk/>
            <pc:sldMk cId="678144508" sldId="1344"/>
            <ac:spMk id="42" creationId="{9A0F1C6E-606E-40CB-9272-4A1681022915}"/>
          </ac:spMkLst>
        </pc:spChg>
        <pc:spChg chg="add mod">
          <ac:chgData name="آهات مكتومة" userId="35531ba1d56b027a" providerId="LiveId" clId="{135DB70E-BBB9-47B2-A4ED-45301BB10D47}" dt="2021-03-22T16:17:34.758" v="5044" actId="207"/>
          <ac:spMkLst>
            <pc:docMk/>
            <pc:sldMk cId="678144508" sldId="1344"/>
            <ac:spMk id="43" creationId="{5FB154E9-33F6-417D-AD8F-89B555DCE009}"/>
          </ac:spMkLst>
        </pc:spChg>
        <pc:spChg chg="add mod">
          <ac:chgData name="آهات مكتومة" userId="35531ba1d56b027a" providerId="LiveId" clId="{135DB70E-BBB9-47B2-A4ED-45301BB10D47}" dt="2021-03-22T16:21:57.487" v="5096" actId="14100"/>
          <ac:spMkLst>
            <pc:docMk/>
            <pc:sldMk cId="678144508" sldId="1344"/>
            <ac:spMk id="45" creationId="{BC0C740D-4014-439F-93F6-5E8CB2074344}"/>
          </ac:spMkLst>
        </pc:spChg>
        <pc:spChg chg="add mod">
          <ac:chgData name="آهات مكتومة" userId="35531ba1d56b027a" providerId="LiveId" clId="{135DB70E-BBB9-47B2-A4ED-45301BB10D47}" dt="2021-03-22T16:20:47.803" v="5071" actId="14100"/>
          <ac:spMkLst>
            <pc:docMk/>
            <pc:sldMk cId="678144508" sldId="1344"/>
            <ac:spMk id="46" creationId="{66480C87-F855-44A7-B278-D1F683C366E4}"/>
          </ac:spMkLst>
        </pc:spChg>
        <pc:picChg chg="del">
          <ac:chgData name="آهات مكتومة" userId="35531ba1d56b027a" providerId="LiveId" clId="{135DB70E-BBB9-47B2-A4ED-45301BB10D47}" dt="2021-03-22T15:47:59.759" v="4084" actId="478"/>
          <ac:picMkLst>
            <pc:docMk/>
            <pc:sldMk cId="678144508" sldId="1344"/>
            <ac:picMk id="3" creationId="{DAACA58C-A7B4-49CD-8988-B321BC1D0D1B}"/>
          </ac:picMkLst>
        </pc:picChg>
        <pc:picChg chg="del">
          <ac:chgData name="آهات مكتومة" userId="35531ba1d56b027a" providerId="LiveId" clId="{135DB70E-BBB9-47B2-A4ED-45301BB10D47}" dt="2021-03-22T15:48:18.612" v="4086" actId="478"/>
          <ac:picMkLst>
            <pc:docMk/>
            <pc:sldMk cId="678144508" sldId="1344"/>
            <ac:picMk id="13" creationId="{13ED9E1D-4226-4E8E-8E58-FAD9EEB89244}"/>
          </ac:picMkLst>
        </pc:picChg>
        <pc:picChg chg="del">
          <ac:chgData name="آهات مكتومة" userId="35531ba1d56b027a" providerId="LiveId" clId="{135DB70E-BBB9-47B2-A4ED-45301BB10D47}" dt="2021-03-22T15:48:20.836" v="4087" actId="478"/>
          <ac:picMkLst>
            <pc:docMk/>
            <pc:sldMk cId="678144508" sldId="1344"/>
            <ac:picMk id="20" creationId="{A3DF4263-C9A8-4606-912D-A3A09B150362}"/>
          </ac:picMkLst>
        </pc:picChg>
        <pc:cxnChg chg="del">
          <ac:chgData name="آهات مكتومة" userId="35531ba1d56b027a" providerId="LiveId" clId="{135DB70E-BBB9-47B2-A4ED-45301BB10D47}" dt="2021-03-22T15:47:33.766" v="4081" actId="478"/>
          <ac:cxnSpMkLst>
            <pc:docMk/>
            <pc:sldMk cId="678144508" sldId="1344"/>
            <ac:cxnSpMk id="7" creationId="{E35126BE-0278-455D-99BC-ED97E756951D}"/>
          </ac:cxnSpMkLst>
        </pc:cxnChg>
        <pc:cxnChg chg="del">
          <ac:chgData name="آهات مكتومة" userId="35531ba1d56b027a" providerId="LiveId" clId="{135DB70E-BBB9-47B2-A4ED-45301BB10D47}" dt="2021-03-22T15:47:36.203" v="4082" actId="478"/>
          <ac:cxnSpMkLst>
            <pc:docMk/>
            <pc:sldMk cId="678144508" sldId="1344"/>
            <ac:cxnSpMk id="9" creationId="{F78C5C97-E0AD-4CA0-8454-D3B56E866C13}"/>
          </ac:cxnSpMkLst>
        </pc:cxnChg>
        <pc:cxnChg chg="del">
          <ac:chgData name="آهات مكتومة" userId="35531ba1d56b027a" providerId="LiveId" clId="{135DB70E-BBB9-47B2-A4ED-45301BB10D47}" dt="2021-03-22T15:47:40.946" v="4083" actId="478"/>
          <ac:cxnSpMkLst>
            <pc:docMk/>
            <pc:sldMk cId="678144508" sldId="1344"/>
            <ac:cxnSpMk id="11" creationId="{E2C183EE-5447-47B5-BA51-3098602EA93C}"/>
          </ac:cxnSpMkLst>
        </pc:cxnChg>
        <pc:cxnChg chg="add mod">
          <ac:chgData name="آهات مكتومة" userId="35531ba1d56b027a" providerId="LiveId" clId="{135DB70E-BBB9-47B2-A4ED-45301BB10D47}" dt="2021-03-22T15:54:28.497" v="4320" actId="14861"/>
          <ac:cxnSpMkLst>
            <pc:docMk/>
            <pc:sldMk cId="678144508" sldId="1344"/>
            <ac:cxnSpMk id="23" creationId="{2F340346-E5FB-46CF-8CF5-F13658FBF0F5}"/>
          </ac:cxnSpMkLst>
        </pc:cxnChg>
        <pc:cxnChg chg="add del">
          <ac:chgData name="آهات مكتومة" userId="35531ba1d56b027a" providerId="LiveId" clId="{135DB70E-BBB9-47B2-A4ED-45301BB10D47}" dt="2021-03-22T15:54:53.193" v="4322" actId="478"/>
          <ac:cxnSpMkLst>
            <pc:docMk/>
            <pc:sldMk cId="678144508" sldId="1344"/>
            <ac:cxnSpMk id="28" creationId="{6AA2A10A-4FDE-4A86-9CB8-10BFF21D604F}"/>
          </ac:cxnSpMkLst>
        </pc:cxnChg>
        <pc:cxnChg chg="add mod">
          <ac:chgData name="آهات مكتومة" userId="35531ba1d56b027a" providerId="LiveId" clId="{135DB70E-BBB9-47B2-A4ED-45301BB10D47}" dt="2021-03-22T16:01:27.740" v="4427" actId="14861"/>
          <ac:cxnSpMkLst>
            <pc:docMk/>
            <pc:sldMk cId="678144508" sldId="1344"/>
            <ac:cxnSpMk id="30" creationId="{39673AD3-88AF-4186-9B3E-154B89C96C68}"/>
          </ac:cxnSpMkLst>
        </pc:cxnChg>
        <pc:cxnChg chg="add mod">
          <ac:chgData name="آهات مكتومة" userId="35531ba1d56b027a" providerId="LiveId" clId="{135DB70E-BBB9-47B2-A4ED-45301BB10D47}" dt="2021-03-22T16:22:24.222" v="5097" actId="1036"/>
          <ac:cxnSpMkLst>
            <pc:docMk/>
            <pc:sldMk cId="678144508" sldId="1344"/>
            <ac:cxnSpMk id="31" creationId="{6E240BB7-3ED8-4624-8554-8E927A9DB08E}"/>
          </ac:cxnSpMkLst>
        </pc:cxnChg>
        <pc:cxnChg chg="add mod">
          <ac:chgData name="آهات مكتومة" userId="35531ba1d56b027a" providerId="LiveId" clId="{135DB70E-BBB9-47B2-A4ED-45301BB10D47}" dt="2021-03-22T16:04:52.011" v="4705" actId="1035"/>
          <ac:cxnSpMkLst>
            <pc:docMk/>
            <pc:sldMk cId="678144508" sldId="1344"/>
            <ac:cxnSpMk id="32" creationId="{157FE2BA-5B5A-4889-B884-7469A145EB23}"/>
          </ac:cxnSpMkLst>
        </pc:cxnChg>
        <pc:cxnChg chg="add mod">
          <ac:chgData name="آهات مكتومة" userId="35531ba1d56b027a" providerId="LiveId" clId="{135DB70E-BBB9-47B2-A4ED-45301BB10D47}" dt="2021-03-22T16:11:41.250" v="4916" actId="14100"/>
          <ac:cxnSpMkLst>
            <pc:docMk/>
            <pc:sldMk cId="678144508" sldId="1344"/>
            <ac:cxnSpMk id="39" creationId="{A13059D1-F8C9-4737-B933-FC15A928872B}"/>
          </ac:cxnSpMkLst>
        </pc:cxnChg>
        <pc:cxnChg chg="add mod">
          <ac:chgData name="آهات مكتومة" userId="35531ba1d56b027a" providerId="LiveId" clId="{135DB70E-BBB9-47B2-A4ED-45301BB10D47}" dt="2021-03-22T16:11:56.655" v="4952" actId="1035"/>
          <ac:cxnSpMkLst>
            <pc:docMk/>
            <pc:sldMk cId="678144508" sldId="1344"/>
            <ac:cxnSpMk id="40" creationId="{C43312EB-6EC2-4A4F-875B-B4BB111F348E}"/>
          </ac:cxnSpMkLst>
        </pc:cxnChg>
        <pc:cxnChg chg="add mod">
          <ac:chgData name="آهات مكتومة" userId="35531ba1d56b027a" providerId="LiveId" clId="{135DB70E-BBB9-47B2-A4ED-45301BB10D47}" dt="2021-03-22T16:18:09.027" v="5053" actId="14861"/>
          <ac:cxnSpMkLst>
            <pc:docMk/>
            <pc:sldMk cId="678144508" sldId="1344"/>
            <ac:cxnSpMk id="44" creationId="{40DDAB98-973B-41D1-81AB-58E55976318E}"/>
          </ac:cxnSpMkLst>
        </pc:cxnChg>
      </pc:sldChg>
      <pc:sldChg chg="addSp modSp add mod modAnim">
        <pc:chgData name="آهات مكتومة" userId="35531ba1d56b027a" providerId="LiveId" clId="{135DB70E-BBB9-47B2-A4ED-45301BB10D47}" dt="2021-03-22T16:45:00.118" v="5690" actId="14100"/>
        <pc:sldMkLst>
          <pc:docMk/>
          <pc:sldMk cId="737815218" sldId="1345"/>
        </pc:sldMkLst>
        <pc:spChg chg="add mod">
          <ac:chgData name="آهات مكتومة" userId="35531ba1d56b027a" providerId="LiveId" clId="{135DB70E-BBB9-47B2-A4ED-45301BB10D47}" dt="2021-03-22T16:44:23.030" v="5660" actId="20577"/>
          <ac:spMkLst>
            <pc:docMk/>
            <pc:sldMk cId="737815218" sldId="1345"/>
            <ac:spMk id="6" creationId="{3DA861F6-B277-41EE-868F-00CA6C1F1A37}"/>
          </ac:spMkLst>
        </pc:spChg>
        <pc:spChg chg="add mod">
          <ac:chgData name="آهات مكتومة" userId="35531ba1d56b027a" providerId="LiveId" clId="{135DB70E-BBB9-47B2-A4ED-45301BB10D47}" dt="2021-03-22T16:44:37.121" v="5665" actId="14100"/>
          <ac:spMkLst>
            <pc:docMk/>
            <pc:sldMk cId="737815218" sldId="1345"/>
            <ac:spMk id="7" creationId="{00C0F6E2-7821-48C7-8698-B4608C5B2270}"/>
          </ac:spMkLst>
        </pc:spChg>
        <pc:picChg chg="add mod">
          <ac:chgData name="آهات مكتومة" userId="35531ba1d56b027a" providerId="LiveId" clId="{135DB70E-BBB9-47B2-A4ED-45301BB10D47}" dt="2021-03-22T16:38:14.521" v="5654" actId="1035"/>
          <ac:picMkLst>
            <pc:docMk/>
            <pc:sldMk cId="737815218" sldId="1345"/>
            <ac:picMk id="5" creationId="{B233FDC9-C3C9-4F3B-917A-09074CF1B485}"/>
          </ac:picMkLst>
        </pc:picChg>
        <pc:picChg chg="add mod">
          <ac:chgData name="آهات مكتومة" userId="35531ba1d56b027a" providerId="LiveId" clId="{135DB70E-BBB9-47B2-A4ED-45301BB10D47}" dt="2021-03-22T16:45:00.118" v="5690" actId="14100"/>
          <ac:picMkLst>
            <pc:docMk/>
            <pc:sldMk cId="737815218" sldId="1345"/>
            <ac:picMk id="8" creationId="{775312AE-90A4-4E05-B839-2F8AA5BFCF17}"/>
          </ac:picMkLst>
        </pc:picChg>
      </pc:sldChg>
      <pc:sldChg chg="addSp modSp add mod modAnim">
        <pc:chgData name="آهات مكتومة" userId="35531ba1d56b027a" providerId="LiveId" clId="{135DB70E-BBB9-47B2-A4ED-45301BB10D47}" dt="2021-03-22T16:37:21.553" v="5612"/>
        <pc:sldMkLst>
          <pc:docMk/>
          <pc:sldMk cId="3245195959" sldId="1346"/>
        </pc:sldMkLst>
        <pc:picChg chg="add mod">
          <ac:chgData name="آهات مكتومة" userId="35531ba1d56b027a" providerId="LiveId" clId="{135DB70E-BBB9-47B2-A4ED-45301BB10D47}" dt="2021-03-22T16:37:07.067" v="5611" actId="14100"/>
          <ac:picMkLst>
            <pc:docMk/>
            <pc:sldMk cId="3245195959" sldId="1346"/>
            <ac:picMk id="5" creationId="{8AF1F90F-9B8F-400B-B88D-7A71638E1EC0}"/>
          </ac:picMkLst>
        </pc:picChg>
        <pc:picChg chg="add mod">
          <ac:chgData name="آهات مكتومة" userId="35531ba1d56b027a" providerId="LiveId" clId="{135DB70E-BBB9-47B2-A4ED-45301BB10D47}" dt="2021-03-22T16:37:21.553" v="5612"/>
          <ac:picMkLst>
            <pc:docMk/>
            <pc:sldMk cId="3245195959" sldId="1346"/>
            <ac:picMk id="6" creationId="{C8CECC68-1DA3-43D0-9DA0-44F24EF4D76C}"/>
          </ac:picMkLst>
        </pc:picChg>
      </pc:sldChg>
      <pc:sldChg chg="add del">
        <pc:chgData name="آهات مكتومة" userId="35531ba1d56b027a" providerId="LiveId" clId="{135DB70E-BBB9-47B2-A4ED-45301BB10D47}" dt="2021-03-22T16:45:32.974" v="5697" actId="47"/>
        <pc:sldMkLst>
          <pc:docMk/>
          <pc:sldMk cId="1468249459" sldId="1347"/>
        </pc:sldMkLst>
      </pc:sldChg>
      <pc:sldChg chg="modSp add mod">
        <pc:chgData name="آهات مكتومة" userId="35531ba1d56b027a" providerId="LiveId" clId="{135DB70E-BBB9-47B2-A4ED-45301BB10D47}" dt="2021-03-23T05:55:41.250" v="6195" actId="732"/>
        <pc:sldMkLst>
          <pc:docMk/>
          <pc:sldMk cId="3506341350" sldId="1347"/>
        </pc:sldMkLst>
        <pc:picChg chg="mod modCrop">
          <ac:chgData name="آهات مكتومة" userId="35531ba1d56b027a" providerId="LiveId" clId="{135DB70E-BBB9-47B2-A4ED-45301BB10D47}" dt="2021-03-23T05:55:41.250" v="6195" actId="732"/>
          <ac:picMkLst>
            <pc:docMk/>
            <pc:sldMk cId="3506341350" sldId="1347"/>
            <ac:picMk id="102" creationId="{00000000-0000-0000-0000-000000000000}"/>
          </ac:picMkLst>
        </pc:picChg>
      </pc:sldChg>
      <pc:sldChg chg="addSp delSp modSp add del mod">
        <pc:chgData name="آهات مكتومة" userId="35531ba1d56b027a" providerId="LiveId" clId="{135DB70E-BBB9-47B2-A4ED-45301BB10D47}" dt="2021-03-23T07:28:14.011" v="6224" actId="47"/>
        <pc:sldMkLst>
          <pc:docMk/>
          <pc:sldMk cId="2126431773" sldId="1348"/>
        </pc:sldMkLst>
        <pc:picChg chg="add mod">
          <ac:chgData name="آهات مكتومة" userId="35531ba1d56b027a" providerId="LiveId" clId="{135DB70E-BBB9-47B2-A4ED-45301BB10D47}" dt="2021-03-23T05:56:51.916" v="6210" actId="1076"/>
          <ac:picMkLst>
            <pc:docMk/>
            <pc:sldMk cId="2126431773" sldId="1348"/>
            <ac:picMk id="3" creationId="{84278079-9468-467E-A5D6-4DD54D454EE9}"/>
          </ac:picMkLst>
        </pc:picChg>
        <pc:picChg chg="del">
          <ac:chgData name="آهات مكتومة" userId="35531ba1d56b027a" providerId="LiveId" clId="{135DB70E-BBB9-47B2-A4ED-45301BB10D47}" dt="2021-03-23T05:56:38.570" v="6207" actId="478"/>
          <ac:picMkLst>
            <pc:docMk/>
            <pc:sldMk cId="2126431773" sldId="1348"/>
            <ac:picMk id="4" creationId="{32EA1B36-1CB1-4F77-86CB-561486428091}"/>
          </ac:picMkLst>
        </pc:picChg>
      </pc:sldChg>
      <pc:sldChg chg="add del">
        <pc:chgData name="آهات مكتومة" userId="35531ba1d56b027a" providerId="LiveId" clId="{135DB70E-BBB9-47B2-A4ED-45301BB10D47}" dt="2021-03-24T11:08:50.356" v="6279" actId="47"/>
        <pc:sldMkLst>
          <pc:docMk/>
          <pc:sldMk cId="3566507345" sldId="1348"/>
        </pc:sldMkLst>
      </pc:sldChg>
      <pc:sldChg chg="addSp delSp modSp add del mod">
        <pc:chgData name="آهات مكتومة" userId="35531ba1d56b027a" providerId="LiveId" clId="{135DB70E-BBB9-47B2-A4ED-45301BB10D47}" dt="2021-03-23T07:28:14.649" v="6225" actId="47"/>
        <pc:sldMkLst>
          <pc:docMk/>
          <pc:sldMk cId="2573736722" sldId="1349"/>
        </pc:sldMkLst>
        <pc:picChg chg="add mod modCrop">
          <ac:chgData name="آهات مكتومة" userId="35531ba1d56b027a" providerId="LiveId" clId="{135DB70E-BBB9-47B2-A4ED-45301BB10D47}" dt="2021-03-23T06:01:07.848" v="6222" actId="14100"/>
          <ac:picMkLst>
            <pc:docMk/>
            <pc:sldMk cId="2573736722" sldId="1349"/>
            <ac:picMk id="3" creationId="{162939EC-3D55-4D48-A51B-705CD4827759}"/>
          </ac:picMkLst>
        </pc:picChg>
        <pc:picChg chg="del">
          <ac:chgData name="آهات مكتومة" userId="35531ba1d56b027a" providerId="LiveId" clId="{135DB70E-BBB9-47B2-A4ED-45301BB10D47}" dt="2021-03-23T06:00:45.090" v="6216" actId="478"/>
          <ac:picMkLst>
            <pc:docMk/>
            <pc:sldMk cId="2573736722" sldId="1349"/>
            <ac:picMk id="4" creationId="{32EA1B36-1CB1-4F77-86CB-561486428091}"/>
          </ac:picMkLst>
        </pc:picChg>
      </pc:sldChg>
      <pc:sldChg chg="add del">
        <pc:chgData name="آهات مكتومة" userId="35531ba1d56b027a" providerId="LiveId" clId="{135DB70E-BBB9-47B2-A4ED-45301BB10D47}" dt="2021-03-24T11:08:51.349" v="6280" actId="47"/>
        <pc:sldMkLst>
          <pc:docMk/>
          <pc:sldMk cId="3222774482" sldId="1349"/>
        </pc:sldMkLst>
      </pc:sldChg>
      <pc:sldChg chg="add del">
        <pc:chgData name="آهات مكتومة" userId="35531ba1d56b027a" providerId="LiveId" clId="{135DB70E-BBB9-47B2-A4ED-45301BB10D47}" dt="2021-03-24T11:08:52.675" v="6281" actId="47"/>
        <pc:sldMkLst>
          <pc:docMk/>
          <pc:sldMk cId="698565917" sldId="1350"/>
        </pc:sldMkLst>
      </pc:sldChg>
      <pc:sldChg chg="modSp add del mod">
        <pc:chgData name="آهات مكتومة" userId="35531ba1d56b027a" providerId="LiveId" clId="{135DB70E-BBB9-47B2-A4ED-45301BB10D47}" dt="2021-03-24T11:08:55.452" v="6282" actId="47"/>
        <pc:sldMkLst>
          <pc:docMk/>
          <pc:sldMk cId="1445591487" sldId="1351"/>
        </pc:sldMkLst>
        <pc:spChg chg="mod">
          <ac:chgData name="آهات مكتومة" userId="35531ba1d56b027a" providerId="LiveId" clId="{135DB70E-BBB9-47B2-A4ED-45301BB10D47}" dt="2021-03-24T08:03:32.084" v="6240" actId="20577"/>
          <ac:spMkLst>
            <pc:docMk/>
            <pc:sldMk cId="1445591487" sldId="1351"/>
            <ac:spMk id="26" creationId="{19387123-160F-4B53-9075-23B4A65BC429}"/>
          </ac:spMkLst>
        </pc:spChg>
      </pc:sldChg>
      <pc:sldChg chg="modSp add del mod modAnim">
        <pc:chgData name="آهات مكتومة" userId="35531ba1d56b027a" providerId="LiveId" clId="{135DB70E-BBB9-47B2-A4ED-45301BB10D47}" dt="2021-03-24T11:08:56.974" v="6283" actId="47"/>
        <pc:sldMkLst>
          <pc:docMk/>
          <pc:sldMk cId="3177642821" sldId="1352"/>
        </pc:sldMkLst>
        <pc:spChg chg="mod">
          <ac:chgData name="آهات مكتومة" userId="35531ba1d56b027a" providerId="LiveId" clId="{135DB70E-BBB9-47B2-A4ED-45301BB10D47}" dt="2021-03-24T08:03:43.265" v="6242" actId="14100"/>
          <ac:spMkLst>
            <pc:docMk/>
            <pc:sldMk cId="3177642821" sldId="1352"/>
            <ac:spMk id="25" creationId="{C989422C-E754-4E43-8AAD-B57BA5C2F455}"/>
          </ac:spMkLst>
        </pc:spChg>
      </pc:sldChg>
      <pc:sldChg chg="addSp delSp modSp add mod ord delAnim modAnim">
        <pc:chgData name="آهات مكتومة" userId="35531ba1d56b027a" providerId="LiveId" clId="{135DB70E-BBB9-47B2-A4ED-45301BB10D47}" dt="2021-03-24T08:11:26.904" v="6278"/>
        <pc:sldMkLst>
          <pc:docMk/>
          <pc:sldMk cId="2949594580" sldId="1353"/>
        </pc:sldMkLst>
        <pc:spChg chg="mod">
          <ac:chgData name="آهات مكتومة" userId="35531ba1d56b027a" providerId="LiveId" clId="{135DB70E-BBB9-47B2-A4ED-45301BB10D47}" dt="2021-03-24T08:07:10.599" v="6248"/>
          <ac:spMkLst>
            <pc:docMk/>
            <pc:sldMk cId="2949594580" sldId="1353"/>
            <ac:spMk id="8" creationId="{59F6B787-E0B9-4F26-9562-A45B8D1957D7}"/>
          </ac:spMkLst>
        </pc:spChg>
        <pc:spChg chg="mod">
          <ac:chgData name="آهات مكتومة" userId="35531ba1d56b027a" providerId="LiveId" clId="{135DB70E-BBB9-47B2-A4ED-45301BB10D47}" dt="2021-03-24T08:07:10.599" v="6248"/>
          <ac:spMkLst>
            <pc:docMk/>
            <pc:sldMk cId="2949594580" sldId="1353"/>
            <ac:spMk id="10" creationId="{FA3E3409-F307-4000-BF28-806B73B81A41}"/>
          </ac:spMkLst>
        </pc:spChg>
        <pc:spChg chg="mod">
          <ac:chgData name="آهات مكتومة" userId="35531ba1d56b027a" providerId="LiveId" clId="{135DB70E-BBB9-47B2-A4ED-45301BB10D47}" dt="2021-03-24T08:07:10.599" v="6248"/>
          <ac:spMkLst>
            <pc:docMk/>
            <pc:sldMk cId="2949594580" sldId="1353"/>
            <ac:spMk id="11" creationId="{15F1B7BB-E692-46FF-B1C0-7E8C68A472FD}"/>
          </ac:spMkLst>
        </pc:spChg>
        <pc:spChg chg="mod">
          <ac:chgData name="آهات مكتومة" userId="35531ba1d56b027a" providerId="LiveId" clId="{135DB70E-BBB9-47B2-A4ED-45301BB10D47}" dt="2021-03-24T08:07:10.599" v="6248"/>
          <ac:spMkLst>
            <pc:docMk/>
            <pc:sldMk cId="2949594580" sldId="1353"/>
            <ac:spMk id="12" creationId="{41567B02-8893-45FC-8E9C-C407855C8D71}"/>
          </ac:spMkLst>
        </pc:spChg>
        <pc:spChg chg="mod">
          <ac:chgData name="آهات مكتومة" userId="35531ba1d56b027a" providerId="LiveId" clId="{135DB70E-BBB9-47B2-A4ED-45301BB10D47}" dt="2021-03-24T08:07:10.599" v="6248"/>
          <ac:spMkLst>
            <pc:docMk/>
            <pc:sldMk cId="2949594580" sldId="1353"/>
            <ac:spMk id="13" creationId="{993DDDB5-2FE3-4509-8028-C1294D0303EE}"/>
          </ac:spMkLst>
        </pc:spChg>
        <pc:spChg chg="mod">
          <ac:chgData name="آهات مكتومة" userId="35531ba1d56b027a" providerId="LiveId" clId="{135DB70E-BBB9-47B2-A4ED-45301BB10D47}" dt="2021-03-24T08:07:10.599" v="6248"/>
          <ac:spMkLst>
            <pc:docMk/>
            <pc:sldMk cId="2949594580" sldId="1353"/>
            <ac:spMk id="15" creationId="{6BF379F1-7D6B-4A53-91EF-69B9ABBDE673}"/>
          </ac:spMkLst>
        </pc:spChg>
        <pc:spChg chg="mod">
          <ac:chgData name="آهات مكتومة" userId="35531ba1d56b027a" providerId="LiveId" clId="{135DB70E-BBB9-47B2-A4ED-45301BB10D47}" dt="2021-03-24T08:07:10.599" v="6248"/>
          <ac:spMkLst>
            <pc:docMk/>
            <pc:sldMk cId="2949594580" sldId="1353"/>
            <ac:spMk id="44" creationId="{90D7B903-086F-40DF-A321-176B5AA5859C}"/>
          </ac:spMkLst>
        </pc:spChg>
        <pc:spChg chg="mod">
          <ac:chgData name="آهات مكتومة" userId="35531ba1d56b027a" providerId="LiveId" clId="{135DB70E-BBB9-47B2-A4ED-45301BB10D47}" dt="2021-03-24T08:07:10.599" v="6248"/>
          <ac:spMkLst>
            <pc:docMk/>
            <pc:sldMk cId="2949594580" sldId="1353"/>
            <ac:spMk id="59" creationId="{DE447279-D88E-40A6-A444-0959C1124B7D}"/>
          </ac:spMkLst>
        </pc:spChg>
        <pc:spChg chg="mod">
          <ac:chgData name="آهات مكتومة" userId="35531ba1d56b027a" providerId="LiveId" clId="{135DB70E-BBB9-47B2-A4ED-45301BB10D47}" dt="2021-03-24T08:07:10.599" v="6248"/>
          <ac:spMkLst>
            <pc:docMk/>
            <pc:sldMk cId="2949594580" sldId="1353"/>
            <ac:spMk id="60" creationId="{0C54302B-54ED-4BF7-BC40-707FB6302703}"/>
          </ac:spMkLst>
        </pc:spChg>
        <pc:spChg chg="mod">
          <ac:chgData name="آهات مكتومة" userId="35531ba1d56b027a" providerId="LiveId" clId="{135DB70E-BBB9-47B2-A4ED-45301BB10D47}" dt="2021-03-24T08:07:10.599" v="6248"/>
          <ac:spMkLst>
            <pc:docMk/>
            <pc:sldMk cId="2949594580" sldId="1353"/>
            <ac:spMk id="61" creationId="{BFBEF5E6-F42D-43A7-B4EE-1CF38616B560}"/>
          </ac:spMkLst>
        </pc:spChg>
        <pc:spChg chg="mod">
          <ac:chgData name="آهات مكتومة" userId="35531ba1d56b027a" providerId="LiveId" clId="{135DB70E-BBB9-47B2-A4ED-45301BB10D47}" dt="2021-03-24T08:07:10.599" v="6248"/>
          <ac:spMkLst>
            <pc:docMk/>
            <pc:sldMk cId="2949594580" sldId="1353"/>
            <ac:spMk id="62" creationId="{F36BC934-590D-4821-B0A8-79BD5BAFDC33}"/>
          </ac:spMkLst>
        </pc:spChg>
        <pc:spChg chg="mod">
          <ac:chgData name="آهات مكتومة" userId="35531ba1d56b027a" providerId="LiveId" clId="{135DB70E-BBB9-47B2-A4ED-45301BB10D47}" dt="2021-03-24T08:07:10.599" v="6248"/>
          <ac:spMkLst>
            <pc:docMk/>
            <pc:sldMk cId="2949594580" sldId="1353"/>
            <ac:spMk id="63" creationId="{6F4E00AC-40B5-4DAA-A4B5-CAF72CE0A65A}"/>
          </ac:spMkLst>
        </pc:spChg>
        <pc:spChg chg="mod">
          <ac:chgData name="آهات مكتومة" userId="35531ba1d56b027a" providerId="LiveId" clId="{135DB70E-BBB9-47B2-A4ED-45301BB10D47}" dt="2021-03-24T08:07:10.599" v="6248"/>
          <ac:spMkLst>
            <pc:docMk/>
            <pc:sldMk cId="2949594580" sldId="1353"/>
            <ac:spMk id="64" creationId="{1934979F-C05E-4B83-BE44-03AF8D269E15}"/>
          </ac:spMkLst>
        </pc:spChg>
        <pc:spChg chg="mod">
          <ac:chgData name="آهات مكتومة" userId="35531ba1d56b027a" providerId="LiveId" clId="{135DB70E-BBB9-47B2-A4ED-45301BB10D47}" dt="2021-03-24T08:07:10.599" v="6248"/>
          <ac:spMkLst>
            <pc:docMk/>
            <pc:sldMk cId="2949594580" sldId="1353"/>
            <ac:spMk id="65" creationId="{AEC07BB5-AF41-4FF8-B283-6A5C46D949EC}"/>
          </ac:spMkLst>
        </pc:spChg>
        <pc:spChg chg="add mod">
          <ac:chgData name="آهات مكتومة" userId="35531ba1d56b027a" providerId="LiveId" clId="{135DB70E-BBB9-47B2-A4ED-45301BB10D47}" dt="2021-03-24T08:07:16.834" v="6249" actId="1076"/>
          <ac:spMkLst>
            <pc:docMk/>
            <pc:sldMk cId="2949594580" sldId="1353"/>
            <ac:spMk id="73" creationId="{925421C7-F602-4BF2-B134-2D6A10DD908E}"/>
          </ac:spMkLst>
        </pc:spChg>
        <pc:spChg chg="add mod">
          <ac:chgData name="آهات مكتومة" userId="35531ba1d56b027a" providerId="LiveId" clId="{135DB70E-BBB9-47B2-A4ED-45301BB10D47}" dt="2021-03-24T08:07:16.834" v="6249" actId="1076"/>
          <ac:spMkLst>
            <pc:docMk/>
            <pc:sldMk cId="2949594580" sldId="1353"/>
            <ac:spMk id="74" creationId="{63CB7EB2-230D-4E24-8066-5EDE596B0A0D}"/>
          </ac:spMkLst>
        </pc:spChg>
        <pc:spChg chg="add mod">
          <ac:chgData name="آهات مكتومة" userId="35531ba1d56b027a" providerId="LiveId" clId="{135DB70E-BBB9-47B2-A4ED-45301BB10D47}" dt="2021-03-24T08:07:16.834" v="6249" actId="1076"/>
          <ac:spMkLst>
            <pc:docMk/>
            <pc:sldMk cId="2949594580" sldId="1353"/>
            <ac:spMk id="75" creationId="{A6B6A53C-9FAC-43E1-A7A2-1ECB47BE52F2}"/>
          </ac:spMkLst>
        </pc:spChg>
        <pc:spChg chg="add mod">
          <ac:chgData name="آهات مكتومة" userId="35531ba1d56b027a" providerId="LiveId" clId="{135DB70E-BBB9-47B2-A4ED-45301BB10D47}" dt="2021-03-24T08:07:16.834" v="6249" actId="1076"/>
          <ac:spMkLst>
            <pc:docMk/>
            <pc:sldMk cId="2949594580" sldId="1353"/>
            <ac:spMk id="76" creationId="{8ABFC391-FA5F-4790-87BC-F3F029E325F7}"/>
          </ac:spMkLst>
        </pc:spChg>
        <pc:spChg chg="add mod">
          <ac:chgData name="آهات مكتومة" userId="35531ba1d56b027a" providerId="LiveId" clId="{135DB70E-BBB9-47B2-A4ED-45301BB10D47}" dt="2021-03-24T08:07:16.834" v="6249" actId="1076"/>
          <ac:spMkLst>
            <pc:docMk/>
            <pc:sldMk cId="2949594580" sldId="1353"/>
            <ac:spMk id="77" creationId="{AC00A0A9-FB9B-4418-9518-B11D4901E204}"/>
          </ac:spMkLst>
        </pc:spChg>
        <pc:spChg chg="add mod">
          <ac:chgData name="آهات مكتومة" userId="35531ba1d56b027a" providerId="LiveId" clId="{135DB70E-BBB9-47B2-A4ED-45301BB10D47}" dt="2021-03-24T08:07:16.834" v="6249" actId="1076"/>
          <ac:spMkLst>
            <pc:docMk/>
            <pc:sldMk cId="2949594580" sldId="1353"/>
            <ac:spMk id="78" creationId="{BF8FE862-6DFE-4653-AB47-A3DCE22885D1}"/>
          </ac:spMkLst>
        </pc:spChg>
        <pc:spChg chg="add mod">
          <ac:chgData name="آهات مكتومة" userId="35531ba1d56b027a" providerId="LiveId" clId="{135DB70E-BBB9-47B2-A4ED-45301BB10D47}" dt="2021-03-24T08:07:16.834" v="6249" actId="1076"/>
          <ac:spMkLst>
            <pc:docMk/>
            <pc:sldMk cId="2949594580" sldId="1353"/>
            <ac:spMk id="79" creationId="{78CABA89-97A2-44CF-BF24-30D23B3DD0C6}"/>
          </ac:spMkLst>
        </pc:spChg>
        <pc:spChg chg="add mod">
          <ac:chgData name="آهات مكتومة" userId="35531ba1d56b027a" providerId="LiveId" clId="{135DB70E-BBB9-47B2-A4ED-45301BB10D47}" dt="2021-03-24T08:07:16.834" v="6249" actId="1076"/>
          <ac:spMkLst>
            <pc:docMk/>
            <pc:sldMk cId="2949594580" sldId="1353"/>
            <ac:spMk id="80" creationId="{8FF48E16-C878-4341-AF34-699415DB52E4}"/>
          </ac:spMkLst>
        </pc:spChg>
        <pc:spChg chg="add mod">
          <ac:chgData name="آهات مكتومة" userId="35531ba1d56b027a" providerId="LiveId" clId="{135DB70E-BBB9-47B2-A4ED-45301BB10D47}" dt="2021-03-24T08:07:16.834" v="6249" actId="1076"/>
          <ac:spMkLst>
            <pc:docMk/>
            <pc:sldMk cId="2949594580" sldId="1353"/>
            <ac:spMk id="81" creationId="{A7773E34-553D-433B-A607-3D163DEC54ED}"/>
          </ac:spMkLst>
        </pc:spChg>
        <pc:spChg chg="add mod">
          <ac:chgData name="آهات مكتومة" userId="35531ba1d56b027a" providerId="LiveId" clId="{135DB70E-BBB9-47B2-A4ED-45301BB10D47}" dt="2021-03-24T08:07:16.834" v="6249" actId="1076"/>
          <ac:spMkLst>
            <pc:docMk/>
            <pc:sldMk cId="2949594580" sldId="1353"/>
            <ac:spMk id="82" creationId="{744C17FA-D9CD-4EAA-9D60-3B85B2CFE36F}"/>
          </ac:spMkLst>
        </pc:spChg>
        <pc:spChg chg="add mod">
          <ac:chgData name="آهات مكتومة" userId="35531ba1d56b027a" providerId="LiveId" clId="{135DB70E-BBB9-47B2-A4ED-45301BB10D47}" dt="2021-03-24T08:07:16.834" v="6249" actId="1076"/>
          <ac:spMkLst>
            <pc:docMk/>
            <pc:sldMk cId="2949594580" sldId="1353"/>
            <ac:spMk id="83" creationId="{AC2E3FEE-07B9-4406-9146-BEEDDE4B7F23}"/>
          </ac:spMkLst>
        </pc:spChg>
        <pc:spChg chg="add mod">
          <ac:chgData name="آهات مكتومة" userId="35531ba1d56b027a" providerId="LiveId" clId="{135DB70E-BBB9-47B2-A4ED-45301BB10D47}" dt="2021-03-24T08:07:16.834" v="6249" actId="1076"/>
          <ac:spMkLst>
            <pc:docMk/>
            <pc:sldMk cId="2949594580" sldId="1353"/>
            <ac:spMk id="84" creationId="{AC17844B-7192-4963-9F99-886A2442DF3E}"/>
          </ac:spMkLst>
        </pc:spChg>
        <pc:spChg chg="add mod">
          <ac:chgData name="آهات مكتومة" userId="35531ba1d56b027a" providerId="LiveId" clId="{135DB70E-BBB9-47B2-A4ED-45301BB10D47}" dt="2021-03-24T08:07:16.834" v="6249" actId="1076"/>
          <ac:spMkLst>
            <pc:docMk/>
            <pc:sldMk cId="2949594580" sldId="1353"/>
            <ac:spMk id="85" creationId="{011AA3F2-09D5-4116-BC2C-64A738BF6B40}"/>
          </ac:spMkLst>
        </pc:spChg>
        <pc:spChg chg="add del mod">
          <ac:chgData name="آهات مكتومة" userId="35531ba1d56b027a" providerId="LiveId" clId="{135DB70E-BBB9-47B2-A4ED-45301BB10D47}" dt="2021-03-24T08:07:51.069" v="6250" actId="478"/>
          <ac:spMkLst>
            <pc:docMk/>
            <pc:sldMk cId="2949594580" sldId="1353"/>
            <ac:spMk id="86" creationId="{7DAF7FE8-2AA5-448E-89EC-A533682EB6B6}"/>
          </ac:spMkLst>
        </pc:spChg>
        <pc:spChg chg="add del mod">
          <ac:chgData name="آهات مكتومة" userId="35531ba1d56b027a" providerId="LiveId" clId="{135DB70E-BBB9-47B2-A4ED-45301BB10D47}" dt="2021-03-24T08:07:51.069" v="6250" actId="478"/>
          <ac:spMkLst>
            <pc:docMk/>
            <pc:sldMk cId="2949594580" sldId="1353"/>
            <ac:spMk id="87" creationId="{1991B2B2-66E8-4395-96A0-104C4A8FEB4B}"/>
          </ac:spMkLst>
        </pc:spChg>
        <pc:spChg chg="add del mod">
          <ac:chgData name="آهات مكتومة" userId="35531ba1d56b027a" providerId="LiveId" clId="{135DB70E-BBB9-47B2-A4ED-45301BB10D47}" dt="2021-03-24T08:07:51.069" v="6250" actId="478"/>
          <ac:spMkLst>
            <pc:docMk/>
            <pc:sldMk cId="2949594580" sldId="1353"/>
            <ac:spMk id="88" creationId="{D4658AF8-1429-4206-99E9-E724A4E57500}"/>
          </ac:spMkLst>
        </pc:spChg>
        <pc:spChg chg="add del mod">
          <ac:chgData name="آهات مكتومة" userId="35531ba1d56b027a" providerId="LiveId" clId="{135DB70E-BBB9-47B2-A4ED-45301BB10D47}" dt="2021-03-24T08:07:51.069" v="6250" actId="478"/>
          <ac:spMkLst>
            <pc:docMk/>
            <pc:sldMk cId="2949594580" sldId="1353"/>
            <ac:spMk id="89" creationId="{A154342C-C38D-4A3A-AB59-E7F1988442B0}"/>
          </ac:spMkLst>
        </pc:spChg>
        <pc:spChg chg="add del mod">
          <ac:chgData name="آهات مكتومة" userId="35531ba1d56b027a" providerId="LiveId" clId="{135DB70E-BBB9-47B2-A4ED-45301BB10D47}" dt="2021-03-24T08:07:51.069" v="6250" actId="478"/>
          <ac:spMkLst>
            <pc:docMk/>
            <pc:sldMk cId="2949594580" sldId="1353"/>
            <ac:spMk id="90" creationId="{6CF19154-8F47-491A-9BF4-0183B2FB675F}"/>
          </ac:spMkLst>
        </pc:spChg>
        <pc:spChg chg="add del mod">
          <ac:chgData name="آهات مكتومة" userId="35531ba1d56b027a" providerId="LiveId" clId="{135DB70E-BBB9-47B2-A4ED-45301BB10D47}" dt="2021-03-24T08:07:51.069" v="6250" actId="478"/>
          <ac:spMkLst>
            <pc:docMk/>
            <pc:sldMk cId="2949594580" sldId="1353"/>
            <ac:spMk id="91" creationId="{77FC27AB-3DB8-444C-AB9E-634418C9A42A}"/>
          </ac:spMkLst>
        </pc:spChg>
        <pc:spChg chg="add del mod">
          <ac:chgData name="آهات مكتومة" userId="35531ba1d56b027a" providerId="LiveId" clId="{135DB70E-BBB9-47B2-A4ED-45301BB10D47}" dt="2021-03-24T08:07:51.069" v="6250" actId="478"/>
          <ac:spMkLst>
            <pc:docMk/>
            <pc:sldMk cId="2949594580" sldId="1353"/>
            <ac:spMk id="92" creationId="{499EB182-3295-4AC5-AED1-C9BC78FC09BA}"/>
          </ac:spMkLst>
        </pc:spChg>
        <pc:spChg chg="add del mod">
          <ac:chgData name="آهات مكتومة" userId="35531ba1d56b027a" providerId="LiveId" clId="{135DB70E-BBB9-47B2-A4ED-45301BB10D47}" dt="2021-03-24T08:07:51.069" v="6250" actId="478"/>
          <ac:spMkLst>
            <pc:docMk/>
            <pc:sldMk cId="2949594580" sldId="1353"/>
            <ac:spMk id="93" creationId="{232DB258-96E1-4F82-9906-AC5A506741A1}"/>
          </ac:spMkLst>
        </pc:spChg>
        <pc:spChg chg="add del mod">
          <ac:chgData name="آهات مكتومة" userId="35531ba1d56b027a" providerId="LiveId" clId="{135DB70E-BBB9-47B2-A4ED-45301BB10D47}" dt="2021-03-24T08:07:51.069" v="6250" actId="478"/>
          <ac:spMkLst>
            <pc:docMk/>
            <pc:sldMk cId="2949594580" sldId="1353"/>
            <ac:spMk id="94" creationId="{E483DAC4-FC9F-4978-ABCE-99BF1692BD7B}"/>
          </ac:spMkLst>
        </pc:spChg>
        <pc:spChg chg="add del mod">
          <ac:chgData name="آهات مكتومة" userId="35531ba1d56b027a" providerId="LiveId" clId="{135DB70E-BBB9-47B2-A4ED-45301BB10D47}" dt="2021-03-24T08:07:51.069" v="6250" actId="478"/>
          <ac:spMkLst>
            <pc:docMk/>
            <pc:sldMk cId="2949594580" sldId="1353"/>
            <ac:spMk id="95" creationId="{540CA224-79D2-4555-B764-6E877422ED70}"/>
          </ac:spMkLst>
        </pc:spChg>
        <pc:spChg chg="add del mod">
          <ac:chgData name="آهات مكتومة" userId="35531ba1d56b027a" providerId="LiveId" clId="{135DB70E-BBB9-47B2-A4ED-45301BB10D47}" dt="2021-03-24T08:07:51.069" v="6250" actId="478"/>
          <ac:spMkLst>
            <pc:docMk/>
            <pc:sldMk cId="2949594580" sldId="1353"/>
            <ac:spMk id="96" creationId="{2BBBB578-FECD-4FF0-B024-FF3FA67A58CE}"/>
          </ac:spMkLst>
        </pc:spChg>
        <pc:spChg chg="add del mod">
          <ac:chgData name="آهات مكتومة" userId="35531ba1d56b027a" providerId="LiveId" clId="{135DB70E-BBB9-47B2-A4ED-45301BB10D47}" dt="2021-03-24T08:07:54.666" v="6251" actId="478"/>
          <ac:spMkLst>
            <pc:docMk/>
            <pc:sldMk cId="2949594580" sldId="1353"/>
            <ac:spMk id="97" creationId="{0E6ECDC9-E18E-4ACB-AFA8-E16178C2E4F5}"/>
          </ac:spMkLst>
        </pc:spChg>
        <pc:spChg chg="add del mod">
          <ac:chgData name="آهات مكتومة" userId="35531ba1d56b027a" providerId="LiveId" clId="{135DB70E-BBB9-47B2-A4ED-45301BB10D47}" dt="2021-03-24T08:07:54.666" v="6251" actId="478"/>
          <ac:spMkLst>
            <pc:docMk/>
            <pc:sldMk cId="2949594580" sldId="1353"/>
            <ac:spMk id="98" creationId="{2517C2D1-388D-4288-80AE-1DA40C98F18B}"/>
          </ac:spMkLst>
        </pc:spChg>
        <pc:spChg chg="add del mod">
          <ac:chgData name="آهات مكتومة" userId="35531ba1d56b027a" providerId="LiveId" clId="{135DB70E-BBB9-47B2-A4ED-45301BB10D47}" dt="2021-03-24T08:07:54.666" v="6251" actId="478"/>
          <ac:spMkLst>
            <pc:docMk/>
            <pc:sldMk cId="2949594580" sldId="1353"/>
            <ac:spMk id="99" creationId="{5A7437D7-E9B9-40C1-A550-E7E9464B3026}"/>
          </ac:spMkLst>
        </pc:spChg>
        <pc:spChg chg="add del mod">
          <ac:chgData name="آهات مكتومة" userId="35531ba1d56b027a" providerId="LiveId" clId="{135DB70E-BBB9-47B2-A4ED-45301BB10D47}" dt="2021-03-24T08:07:54.666" v="6251" actId="478"/>
          <ac:spMkLst>
            <pc:docMk/>
            <pc:sldMk cId="2949594580" sldId="1353"/>
            <ac:spMk id="100" creationId="{CAEF3376-D7FA-43BE-B013-705A0D7ADD75}"/>
          </ac:spMkLst>
        </pc:spChg>
        <pc:spChg chg="add del mod">
          <ac:chgData name="آهات مكتومة" userId="35531ba1d56b027a" providerId="LiveId" clId="{135DB70E-BBB9-47B2-A4ED-45301BB10D47}" dt="2021-03-24T08:07:54.666" v="6251" actId="478"/>
          <ac:spMkLst>
            <pc:docMk/>
            <pc:sldMk cId="2949594580" sldId="1353"/>
            <ac:spMk id="103" creationId="{8B17E4D0-1C24-4805-B6B0-B23054346B51}"/>
          </ac:spMkLst>
        </pc:spChg>
        <pc:spChg chg="add del mod">
          <ac:chgData name="آهات مكتومة" userId="35531ba1d56b027a" providerId="LiveId" clId="{135DB70E-BBB9-47B2-A4ED-45301BB10D47}" dt="2021-03-24T08:07:54.666" v="6251" actId="478"/>
          <ac:spMkLst>
            <pc:docMk/>
            <pc:sldMk cId="2949594580" sldId="1353"/>
            <ac:spMk id="104" creationId="{80A5F23F-09D0-44D0-B8E1-BF64DE7BB346}"/>
          </ac:spMkLst>
        </pc:spChg>
        <pc:spChg chg="add del mod">
          <ac:chgData name="آهات مكتومة" userId="35531ba1d56b027a" providerId="LiveId" clId="{135DB70E-BBB9-47B2-A4ED-45301BB10D47}" dt="2021-03-24T08:07:51.069" v="6250" actId="478"/>
          <ac:spMkLst>
            <pc:docMk/>
            <pc:sldMk cId="2949594580" sldId="1353"/>
            <ac:spMk id="105" creationId="{373635DB-2377-452A-B011-FB88E2A90AD5}"/>
          </ac:spMkLst>
        </pc:spChg>
        <pc:spChg chg="add mod">
          <ac:chgData name="آهات مكتومة" userId="35531ba1d56b027a" providerId="LiveId" clId="{135DB70E-BBB9-47B2-A4ED-45301BB10D47}" dt="2021-03-24T08:09:21.173" v="6264" actId="1076"/>
          <ac:spMkLst>
            <pc:docMk/>
            <pc:sldMk cId="2949594580" sldId="1353"/>
            <ac:spMk id="113" creationId="{D0C66063-6A98-4703-95EF-D78CC9C97935}"/>
          </ac:spMkLst>
        </pc:spChg>
        <pc:grpChg chg="add del mod">
          <ac:chgData name="آهات مكتومة" userId="35531ba1d56b027a" providerId="LiveId" clId="{135DB70E-BBB9-47B2-A4ED-45301BB10D47}" dt="2021-03-24T08:08:35.125" v="6260" actId="478"/>
          <ac:grpSpMkLst>
            <pc:docMk/>
            <pc:sldMk cId="2949594580" sldId="1353"/>
            <ac:grpSpMk id="7" creationId="{D2F6726D-3E51-47FE-B815-C87DECA55DC3}"/>
          </ac:grpSpMkLst>
        </pc:grpChg>
        <pc:grpChg chg="mod">
          <ac:chgData name="آهات مكتومة" userId="35531ba1d56b027a" providerId="LiveId" clId="{135DB70E-BBB9-47B2-A4ED-45301BB10D47}" dt="2021-03-24T08:07:10.599" v="6248"/>
          <ac:grpSpMkLst>
            <pc:docMk/>
            <pc:sldMk cId="2949594580" sldId="1353"/>
            <ac:grpSpMk id="51" creationId="{03290BAE-D704-4C35-B441-5D1F4CAC03C2}"/>
          </ac:grpSpMkLst>
        </pc:grpChg>
        <pc:picChg chg="del">
          <ac:chgData name="آهات مكتومة" userId="35531ba1d56b027a" providerId="LiveId" clId="{135DB70E-BBB9-47B2-A4ED-45301BB10D47}" dt="2021-03-24T08:07:07.350" v="6246" actId="478"/>
          <ac:picMkLst>
            <pc:docMk/>
            <pc:sldMk cId="2949594580" sldId="1353"/>
            <ac:picMk id="4" creationId="{45A76230-3913-4D05-9B0B-C899A2F7907D}"/>
          </ac:picMkLst>
        </pc:picChg>
        <pc:picChg chg="del">
          <ac:chgData name="آهات مكتومة" userId="35531ba1d56b027a" providerId="LiveId" clId="{135DB70E-BBB9-47B2-A4ED-45301BB10D47}" dt="2021-03-24T08:07:09.327" v="6247" actId="478"/>
          <ac:picMkLst>
            <pc:docMk/>
            <pc:sldMk cId="2949594580" sldId="1353"/>
            <ac:picMk id="9" creationId="{711EF8E1-0054-4FF0-927D-0D2D06512EE1}"/>
          </ac:picMkLst>
        </pc:picChg>
        <pc:picChg chg="add mod">
          <ac:chgData name="آهات مكتومة" userId="35531ba1d56b027a" providerId="LiveId" clId="{135DB70E-BBB9-47B2-A4ED-45301BB10D47}" dt="2021-03-24T08:08:36.279" v="6261" actId="14100"/>
          <ac:picMkLst>
            <pc:docMk/>
            <pc:sldMk cId="2949594580" sldId="1353"/>
            <ac:picMk id="107" creationId="{87C377D9-D34A-48E7-9C67-D2A7C71560C5}"/>
          </ac:picMkLst>
        </pc:picChg>
        <pc:picChg chg="add mod">
          <ac:chgData name="آهات مكتومة" userId="35531ba1d56b027a" providerId="LiveId" clId="{135DB70E-BBB9-47B2-A4ED-45301BB10D47}" dt="2021-03-24T08:09:44.513" v="6270" actId="1076"/>
          <ac:picMkLst>
            <pc:docMk/>
            <pc:sldMk cId="2949594580" sldId="1353"/>
            <ac:picMk id="114" creationId="{BF16017B-F9EE-413C-B351-9225C1B4D01B}"/>
          </ac:picMkLst>
        </pc:pic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14" creationId="{5D017380-22F4-4C66-BC89-2ABC9BCBC58D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16" creationId="{122D72DA-9D6A-4C28-ADBC-DCD1DD657EB6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17" creationId="{8870B97C-05BC-4D74-994C-3A37022F1F69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18" creationId="{02406F55-C415-45CA-AEBE-1041D193B239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19" creationId="{87E9F9C9-AFD1-4E02-8734-61C9F2C28BD4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20" creationId="{784C6568-543D-4F34-9D68-07C74C128B08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21" creationId="{BC795CD1-3916-4351-9A81-2F17122DB461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22" creationId="{9127ECA6-85F7-4510-BA04-EDB6A3183517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23" creationId="{285786BF-1B8F-494E-A548-04A8D24E9783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24" creationId="{2CA40280-5B66-465B-AE02-6D0FFDE2E996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25" creationId="{573C3830-2CF8-4FCA-A3D0-E121DF029AAA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26" creationId="{E4B7E52F-C8A4-42F6-97B9-7BE6502759E9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27" creationId="{0AA1A1AF-0773-469A-80CB-C13C076A3EAE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28" creationId="{FA0651F9-9006-473E-A141-D3573ADEEF5F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29" creationId="{95518418-3F83-40EE-89E1-184B6E169239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30" creationId="{93C050BD-A50A-4276-9354-FCF0D983A31F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31" creationId="{3703054C-67C8-4A0A-97DA-36E972C35D96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32" creationId="{41F94ABC-9F27-42E4-B9C8-984F14A4C9B1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33" creationId="{AAB1484F-2775-4619-8633-FBF71DCB545D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34" creationId="{219F0805-0BDE-40CB-B669-93EC8530B9B9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35" creationId="{3542A2E7-E04B-4C06-83A5-3E3675BF1C80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36" creationId="{09BA4472-E74D-4630-8B9E-F52F69556B17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37" creationId="{06493F11-A7ED-466A-8CD8-026D73F829D8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38" creationId="{CF0B47DE-C6B7-4B2E-AFA2-7AB73130BE2D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39" creationId="{7B8A281A-7994-4018-B5CF-685E59C9F309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40" creationId="{F19DF783-A3F8-4A2A-AE20-E31E70B84D5C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41" creationId="{12B063E5-270B-4572-9AFF-D13D9410F107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42" creationId="{F7CE360F-5DE7-4A39-A904-EC572DF1E6BD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43" creationId="{3AA8052B-E1CC-48C1-ACF1-04D38B5ABD56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45" creationId="{EBD3A0F4-4C4F-443E-8A4F-6027451078A9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46" creationId="{3412958B-5924-463D-84F7-37E440B8D0B0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47" creationId="{56CFF161-75E9-484F-9141-9E9E25177FEE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48" creationId="{075023B7-9B44-47CE-B3F1-C465912FDAFD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49" creationId="{46362A57-F803-4CDC-9144-F4087BDC0BF6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50" creationId="{3A939953-4BA4-4DFB-824F-24132F301D71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52" creationId="{19ADBF60-61E3-44A3-B68B-51C052809468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53" creationId="{2FE0BB94-7DB3-49E9-8290-D52C78E5D85D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54" creationId="{3E29002A-1524-45A2-9133-DDAE16CC1652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55" creationId="{EC957902-FFB5-447A-8A50-6AE0D46B568A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56" creationId="{4C123F29-93B4-48CC-908F-D08F08174619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57" creationId="{366AC98F-7310-4F8A-953E-88A18E7131E7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58" creationId="{6DDCF376-99C0-46BE-A0C9-E2DD84AA24D1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66" creationId="{9A743822-101C-4BC5-9351-C7C4ED5AB5DA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67" creationId="{F08424A5-933F-4DAE-B9B3-383F97158929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68" creationId="{9BA73737-7731-49F7-95D0-B1D872C29E95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69" creationId="{BA89D7E4-4EDB-4AB7-BD43-5F2BA39FB6E5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70" creationId="{05D813E5-E1AF-48FC-BBEB-04D6CE43D486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71" creationId="{A8495EF4-46E2-42A7-9100-5C251048D58B}"/>
          </ac:cxnSpMkLst>
        </pc:cxnChg>
        <pc:cxnChg chg="mod">
          <ac:chgData name="آهات مكتومة" userId="35531ba1d56b027a" providerId="LiveId" clId="{135DB70E-BBB9-47B2-A4ED-45301BB10D47}" dt="2021-03-24T08:07:10.599" v="6248"/>
          <ac:cxnSpMkLst>
            <pc:docMk/>
            <pc:sldMk cId="2949594580" sldId="1353"/>
            <ac:cxnSpMk id="72" creationId="{460CED85-49A2-4291-B3C7-57FDE8F4E030}"/>
          </ac:cxnSpMkLst>
        </pc:cxnChg>
        <pc:cxnChg chg="add mod">
          <ac:chgData name="آهات مكتومة" userId="35531ba1d56b027a" providerId="LiveId" clId="{135DB70E-BBB9-47B2-A4ED-45301BB10D47}" dt="2021-03-24T08:07:16.834" v="6249" actId="1076"/>
          <ac:cxnSpMkLst>
            <pc:docMk/>
            <pc:sldMk cId="2949594580" sldId="1353"/>
            <ac:cxnSpMk id="108" creationId="{403E5413-3A44-4AC6-AD5C-AAC74B395D77}"/>
          </ac:cxnSpMkLst>
        </pc:cxnChg>
        <pc:cxnChg chg="add mod">
          <ac:chgData name="آهات مكتومة" userId="35531ba1d56b027a" providerId="LiveId" clId="{135DB70E-BBB9-47B2-A4ED-45301BB10D47}" dt="2021-03-24T08:07:16.834" v="6249" actId="1076"/>
          <ac:cxnSpMkLst>
            <pc:docMk/>
            <pc:sldMk cId="2949594580" sldId="1353"/>
            <ac:cxnSpMk id="109" creationId="{6CE24EC9-C0D5-4390-A149-78EDD74E5BC8}"/>
          </ac:cxnSpMkLst>
        </pc:cxnChg>
        <pc:cxnChg chg="add mod">
          <ac:chgData name="آهات مكتومة" userId="35531ba1d56b027a" providerId="LiveId" clId="{135DB70E-BBB9-47B2-A4ED-45301BB10D47}" dt="2021-03-24T08:07:16.834" v="6249" actId="1076"/>
          <ac:cxnSpMkLst>
            <pc:docMk/>
            <pc:sldMk cId="2949594580" sldId="1353"/>
            <ac:cxnSpMk id="110" creationId="{0385CE59-53B9-4ACF-8D71-5A24FEC6BC47}"/>
          </ac:cxnSpMkLst>
        </pc:cxnChg>
        <pc:cxnChg chg="add mod">
          <ac:chgData name="آهات مكتومة" userId="35531ba1d56b027a" providerId="LiveId" clId="{135DB70E-BBB9-47B2-A4ED-45301BB10D47}" dt="2021-03-24T08:07:16.834" v="6249" actId="1076"/>
          <ac:cxnSpMkLst>
            <pc:docMk/>
            <pc:sldMk cId="2949594580" sldId="1353"/>
            <ac:cxnSpMk id="111" creationId="{35279783-0AE8-4207-84F2-0B277537E80D}"/>
          </ac:cxnSpMkLst>
        </pc:cxnChg>
        <pc:cxnChg chg="add mod">
          <ac:chgData name="آهات مكتومة" userId="35531ba1d56b027a" providerId="LiveId" clId="{135DB70E-BBB9-47B2-A4ED-45301BB10D47}" dt="2021-03-24T08:07:16.834" v="6249" actId="1076"/>
          <ac:cxnSpMkLst>
            <pc:docMk/>
            <pc:sldMk cId="2949594580" sldId="1353"/>
            <ac:cxnSpMk id="112" creationId="{ACA6D52D-75E2-417F-BCA0-DE897E1CC991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3137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4685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0217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117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9872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9143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4231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4024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7389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9582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909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620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8528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2042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3488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14637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27266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22022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856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664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601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05164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2888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1309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8189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954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7760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228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9288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366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222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883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483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1489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57.jpeg"/><Relationship Id="rId3" Type="http://schemas.openxmlformats.org/officeDocument/2006/relationships/image" Target="../media/image3.jpg"/><Relationship Id="rId7" Type="http://schemas.microsoft.com/office/2007/relationships/hdphoto" Target="../media/hdphoto6.wdp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45.png"/><Relationship Id="rId4" Type="http://schemas.openxmlformats.org/officeDocument/2006/relationships/image" Target="../media/image4.png"/><Relationship Id="rId9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45.png"/><Relationship Id="rId4" Type="http://schemas.openxmlformats.org/officeDocument/2006/relationships/image" Target="../media/image4.png"/><Relationship Id="rId9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3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3.jpg"/><Relationship Id="rId21" Type="http://schemas.openxmlformats.org/officeDocument/2006/relationships/hyperlink" Target="https://pixabay.com/en/light-lamp-lighting-ceiling-575854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24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0.jpeg"/><Relationship Id="rId10" Type="http://schemas.openxmlformats.org/officeDocument/2006/relationships/image" Target="../media/image10.png"/><Relationship Id="rId19" Type="http://schemas.openxmlformats.org/officeDocument/2006/relationships/hyperlink" Target="http://www.pngall.com/clock-pn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hyperlink" Target="http://www.pngall.com/clock-png" TargetMode="Externa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26.png"/><Relationship Id="rId17" Type="http://schemas.openxmlformats.org/officeDocument/2006/relationships/image" Target="../media/image17.png"/><Relationship Id="rId2" Type="http://schemas.microsoft.com/office/2007/relationships/media" Target="../media/media5.mp4"/><Relationship Id="rId16" Type="http://schemas.openxmlformats.org/officeDocument/2006/relationships/image" Target="../media/image16.png"/><Relationship Id="rId20" Type="http://schemas.openxmlformats.org/officeDocument/2006/relationships/hyperlink" Target="https://pixabay.com/en/light-lamp-lighting-ceiling-575854/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jpg"/><Relationship Id="rId15" Type="http://schemas.openxmlformats.org/officeDocument/2006/relationships/image" Target="../media/image15.png"/><Relationship Id="rId23" Type="http://schemas.openxmlformats.org/officeDocument/2006/relationships/image" Target="../media/image22.png"/><Relationship Id="rId10" Type="http://schemas.openxmlformats.org/officeDocument/2006/relationships/image" Target="../media/image72.png"/><Relationship Id="rId19" Type="http://schemas.openxmlformats.org/officeDocument/2006/relationships/image" Target="../media/image18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.png"/><Relationship Id="rId14" Type="http://schemas.openxmlformats.org/officeDocument/2006/relationships/hyperlink" Target="http://www.pngall.com/desk-png/download/26632" TargetMode="External"/><Relationship Id="rId2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47.png"/><Relationship Id="rId3" Type="http://schemas.openxmlformats.org/officeDocument/2006/relationships/image" Target="../media/image3.jpg"/><Relationship Id="rId21" Type="http://schemas.openxmlformats.org/officeDocument/2006/relationships/image" Target="../media/image73.jp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4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77.png"/><Relationship Id="rId12" Type="http://schemas.openxmlformats.org/officeDocument/2006/relationships/hyperlink" Target="https://wordwall.net/resource/13099977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image" Target="../media/image3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.jp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6.png"/><Relationship Id="rId10" Type="http://schemas.openxmlformats.org/officeDocument/2006/relationships/image" Target="../media/image84.jpeg"/><Relationship Id="rId4" Type="http://schemas.openxmlformats.org/officeDocument/2006/relationships/image" Target="../media/image4.png"/><Relationship Id="rId9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85.jp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3" Type="http://schemas.openxmlformats.org/officeDocument/2006/relationships/image" Target="../media/image3.jpg"/><Relationship Id="rId21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4.sv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23" Type="http://schemas.openxmlformats.org/officeDocument/2006/relationships/image" Target="../media/image13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87.png"/><Relationship Id="rId3" Type="http://schemas.openxmlformats.org/officeDocument/2006/relationships/image" Target="../media/image3.jpg"/><Relationship Id="rId21" Type="http://schemas.openxmlformats.org/officeDocument/2006/relationships/image" Target="../media/image20.jpe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88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7.png"/><Relationship Id="rId5" Type="http://schemas.openxmlformats.org/officeDocument/2006/relationships/image" Target="../media/image5.png"/><Relationship Id="rId10" Type="http://schemas.openxmlformats.org/officeDocument/2006/relationships/image" Target="../media/image91.png"/><Relationship Id="rId4" Type="http://schemas.openxmlformats.org/officeDocument/2006/relationships/image" Target="../media/image4.png"/><Relationship Id="rId9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7.png"/><Relationship Id="rId5" Type="http://schemas.openxmlformats.org/officeDocument/2006/relationships/image" Target="../media/image5.png"/><Relationship Id="rId10" Type="http://schemas.openxmlformats.org/officeDocument/2006/relationships/image" Target="../media/image91.png"/><Relationship Id="rId4" Type="http://schemas.openxmlformats.org/officeDocument/2006/relationships/image" Target="../media/image4.png"/><Relationship Id="rId9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7.png"/><Relationship Id="rId5" Type="http://schemas.openxmlformats.org/officeDocument/2006/relationships/image" Target="../media/image5.png"/><Relationship Id="rId10" Type="http://schemas.openxmlformats.org/officeDocument/2006/relationships/image" Target="../media/image91.png"/><Relationship Id="rId4" Type="http://schemas.openxmlformats.org/officeDocument/2006/relationships/image" Target="../media/image4.png"/><Relationship Id="rId9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7.png"/><Relationship Id="rId5" Type="http://schemas.openxmlformats.org/officeDocument/2006/relationships/image" Target="../media/image5.png"/><Relationship Id="rId10" Type="http://schemas.openxmlformats.org/officeDocument/2006/relationships/image" Target="../media/image91.png"/><Relationship Id="rId4" Type="http://schemas.openxmlformats.org/officeDocument/2006/relationships/image" Target="../media/image4.png"/><Relationship Id="rId9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7.png"/><Relationship Id="rId5" Type="http://schemas.openxmlformats.org/officeDocument/2006/relationships/image" Target="../media/image5.png"/><Relationship Id="rId10" Type="http://schemas.openxmlformats.org/officeDocument/2006/relationships/image" Target="../media/image91.png"/><Relationship Id="rId4" Type="http://schemas.openxmlformats.org/officeDocument/2006/relationships/image" Target="../media/image4.png"/><Relationship Id="rId9" Type="http://schemas.openxmlformats.org/officeDocument/2006/relationships/image" Target="../media/image8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7.png"/><Relationship Id="rId5" Type="http://schemas.openxmlformats.org/officeDocument/2006/relationships/image" Target="../media/image5.png"/><Relationship Id="rId10" Type="http://schemas.openxmlformats.org/officeDocument/2006/relationships/image" Target="../media/image92.png"/><Relationship Id="rId4" Type="http://schemas.openxmlformats.org/officeDocument/2006/relationships/image" Target="../media/image4.png"/><Relationship Id="rId9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6.png"/><Relationship Id="rId18" Type="http://schemas.openxmlformats.org/officeDocument/2006/relationships/image" Target="../media/image27.pn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17" Type="http://schemas.openxmlformats.org/officeDocument/2006/relationships/hyperlink" Target="https://pixabay.com/en/light-lamp-lighting-ceiling-575854/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5" Type="http://schemas.openxmlformats.org/officeDocument/2006/relationships/image" Target="../media/image5.png"/><Relationship Id="rId15" Type="http://schemas.openxmlformats.org/officeDocument/2006/relationships/hyperlink" Target="http://www.pngall.com/clock-png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26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1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30.png"/><Relationship Id="rId2" Type="http://schemas.openxmlformats.org/officeDocument/2006/relationships/video" Target="../media/media1.mp4"/><Relationship Id="rId16" Type="http://schemas.openxmlformats.org/officeDocument/2006/relationships/image" Target="../media/image32.png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14.svg"/><Relationship Id="rId10" Type="http://schemas.openxmlformats.org/officeDocument/2006/relationships/hyperlink" Target="https://wordwall.net/resource/12871800" TargetMode="Externa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11.png"/><Relationship Id="rId26" Type="http://schemas.openxmlformats.org/officeDocument/2006/relationships/image" Target="../media/image33.jpeg"/><Relationship Id="rId3" Type="http://schemas.openxmlformats.org/officeDocument/2006/relationships/image" Target="../media/image3.jpg"/><Relationship Id="rId21" Type="http://schemas.openxmlformats.org/officeDocument/2006/relationships/image" Target="../media/image31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30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20.jpe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14.svg"/><Relationship Id="rId28" Type="http://schemas.openxmlformats.org/officeDocument/2006/relationships/image" Target="../media/image35.jpe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2.sv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13.png"/><Relationship Id="rId27" Type="http://schemas.openxmlformats.org/officeDocument/2006/relationships/image" Target="../media/image34.jpeg"/><Relationship Id="rId30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7.png"/><Relationship Id="rId18" Type="http://schemas.openxmlformats.org/officeDocument/2006/relationships/image" Target="../media/image37.pn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38.sv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jpeg"/><Relationship Id="rId12" Type="http://schemas.openxmlformats.org/officeDocument/2006/relationships/image" Target="../media/image42.jpeg"/><Relationship Id="rId17" Type="http://schemas.openxmlformats.org/officeDocument/2006/relationships/image" Target="../media/image46.png"/><Relationship Id="rId2" Type="http://schemas.microsoft.com/office/2007/relationships/media" Target="../media/media2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0.png"/><Relationship Id="rId1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47.png"/><Relationship Id="rId3" Type="http://schemas.openxmlformats.org/officeDocument/2006/relationships/image" Target="../media/image3.jpg"/><Relationship Id="rId21" Type="http://schemas.openxmlformats.org/officeDocument/2006/relationships/image" Target="../media/image48.jp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E827A61-6485-47C9-AF23-6C8A3724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27889" r="13791" b="324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ptop wave">
            <a:extLst>
              <a:ext uri="{FF2B5EF4-FFF2-40B4-BE49-F238E27FC236}">
                <a16:creationId xmlns:a16="http://schemas.microsoft.com/office/drawing/2014/main" id="{4E6FC515-9CE2-4DA3-9BC4-6ADA6FA5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-378619"/>
            <a:ext cx="6650831" cy="54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7FDAEF34-9B5B-4BF4-9475-986CAECBF69E}"/>
              </a:ext>
            </a:extLst>
          </p:cNvPr>
          <p:cNvSpPr/>
          <p:nvPr/>
        </p:nvSpPr>
        <p:spPr>
          <a:xfrm>
            <a:off x="1333500" y="114300"/>
            <a:ext cx="2255520" cy="960120"/>
          </a:xfrm>
          <a:prstGeom prst="wedgeRoundRectCallout">
            <a:avLst>
              <a:gd name="adj1" fmla="val 58591"/>
              <a:gd name="adj2" fmla="val 10059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Hello My lovely students</a:t>
            </a:r>
          </a:p>
          <a:p>
            <a:pPr algn="ctr"/>
            <a:r>
              <a:rPr lang="en-US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I’m </a:t>
            </a:r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y</a:t>
            </a:r>
            <a:r>
              <a:rPr lang="en-US" sz="1400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our </a:t>
            </a:r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teacher</a:t>
            </a:r>
          </a:p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Hanan AlShobaily</a:t>
            </a:r>
            <a:endParaRPr lang="ar-SA" sz="1400" b="1" dirty="0">
              <a:ln w="0"/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0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00E20F2-858B-4E84-8D80-AD9C27B58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67" y="585676"/>
            <a:ext cx="8696243" cy="198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3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7D74F62E-A6E5-4DF1-BC0A-A9ECD8C49551}"/>
              </a:ext>
            </a:extLst>
          </p:cNvPr>
          <p:cNvSpPr txBox="1"/>
          <p:nvPr/>
        </p:nvSpPr>
        <p:spPr>
          <a:xfrm>
            <a:off x="4707162" y="250929"/>
            <a:ext cx="448055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Who was walking on the beach?</a:t>
            </a:r>
          </a:p>
        </p:txBody>
      </p:sp>
      <p:sp>
        <p:nvSpPr>
          <p:cNvPr id="11" name="مربع نص 5">
            <a:extLst>
              <a:ext uri="{FF2B5EF4-FFF2-40B4-BE49-F238E27FC236}">
                <a16:creationId xmlns:a16="http://schemas.microsoft.com/office/drawing/2014/main" id="{13AC8FDC-DEAA-4140-9890-BB9A291319E7}"/>
              </a:ext>
            </a:extLst>
          </p:cNvPr>
          <p:cNvSpPr txBox="1"/>
          <p:nvPr/>
        </p:nvSpPr>
        <p:spPr>
          <a:xfrm>
            <a:off x="4740221" y="664406"/>
            <a:ext cx="359249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When?</a:t>
            </a:r>
          </a:p>
        </p:txBody>
      </p: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BC4A4FB3-7B8D-4B3A-92DE-53D258D1850C}"/>
              </a:ext>
            </a:extLst>
          </p:cNvPr>
          <p:cNvSpPr txBox="1"/>
          <p:nvPr/>
        </p:nvSpPr>
        <p:spPr>
          <a:xfrm>
            <a:off x="4722798" y="1552481"/>
            <a:ext cx="335597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What was he doing?</a:t>
            </a:r>
          </a:p>
        </p:txBody>
      </p:sp>
      <p:sp>
        <p:nvSpPr>
          <p:cNvPr id="13" name="مربع نص 5">
            <a:extLst>
              <a:ext uri="{FF2B5EF4-FFF2-40B4-BE49-F238E27FC236}">
                <a16:creationId xmlns:a16="http://schemas.microsoft.com/office/drawing/2014/main" id="{6E11776B-4CA4-4A90-8E87-FDFAAB43A692}"/>
              </a:ext>
            </a:extLst>
          </p:cNvPr>
          <p:cNvSpPr txBox="1"/>
          <p:nvPr/>
        </p:nvSpPr>
        <p:spPr>
          <a:xfrm>
            <a:off x="4722798" y="1132194"/>
            <a:ext cx="359249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Where?</a:t>
            </a:r>
          </a:p>
        </p:txBody>
      </p:sp>
      <p:sp>
        <p:nvSpPr>
          <p:cNvPr id="14" name="مربع نص 5">
            <a:extLst>
              <a:ext uri="{FF2B5EF4-FFF2-40B4-BE49-F238E27FC236}">
                <a16:creationId xmlns:a16="http://schemas.microsoft.com/office/drawing/2014/main" id="{B7B98EE8-1BDE-4236-A415-130D50BAA9B8}"/>
              </a:ext>
            </a:extLst>
          </p:cNvPr>
          <p:cNvSpPr txBox="1"/>
          <p:nvPr/>
        </p:nvSpPr>
        <p:spPr>
          <a:xfrm>
            <a:off x="4740221" y="1959148"/>
            <a:ext cx="463131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A620B0"/>
                </a:solidFill>
              </a:rPr>
              <a:t>What did he find?</a:t>
            </a:r>
          </a:p>
        </p:txBody>
      </p:sp>
      <p:sp>
        <p:nvSpPr>
          <p:cNvPr id="15" name="مربع نص 5">
            <a:extLst>
              <a:ext uri="{FF2B5EF4-FFF2-40B4-BE49-F238E27FC236}">
                <a16:creationId xmlns:a16="http://schemas.microsoft.com/office/drawing/2014/main" id="{D29CC37D-8058-4B71-8DCB-25CE2889D632}"/>
              </a:ext>
            </a:extLst>
          </p:cNvPr>
          <p:cNvSpPr txBox="1"/>
          <p:nvPr/>
        </p:nvSpPr>
        <p:spPr>
          <a:xfrm>
            <a:off x="4722798" y="2362139"/>
            <a:ext cx="4123595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6DD9"/>
                </a:solidFill>
              </a:rPr>
              <a:t>What was inside the bottle?</a:t>
            </a:r>
          </a:p>
        </p:txBody>
      </p:sp>
      <p:sp>
        <p:nvSpPr>
          <p:cNvPr id="16" name="مربع نص 5">
            <a:extLst>
              <a:ext uri="{FF2B5EF4-FFF2-40B4-BE49-F238E27FC236}">
                <a16:creationId xmlns:a16="http://schemas.microsoft.com/office/drawing/2014/main" id="{C4DD936E-818D-4DA4-82AE-EF2D1F6186DA}"/>
              </a:ext>
            </a:extLst>
          </p:cNvPr>
          <p:cNvSpPr txBox="1"/>
          <p:nvPr/>
        </p:nvSpPr>
        <p:spPr>
          <a:xfrm>
            <a:off x="4741993" y="2749672"/>
            <a:ext cx="4123595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What does the message say?</a:t>
            </a:r>
          </a:p>
        </p:txBody>
      </p:sp>
      <p:sp>
        <p:nvSpPr>
          <p:cNvPr id="17" name="مربع نص 5">
            <a:extLst>
              <a:ext uri="{FF2B5EF4-FFF2-40B4-BE49-F238E27FC236}">
                <a16:creationId xmlns:a16="http://schemas.microsoft.com/office/drawing/2014/main" id="{ED108BB0-4326-4DBD-B47C-2A0C0CA330E3}"/>
              </a:ext>
            </a:extLst>
          </p:cNvPr>
          <p:cNvSpPr txBox="1"/>
          <p:nvPr/>
        </p:nvSpPr>
        <p:spPr>
          <a:xfrm>
            <a:off x="4740221" y="3147847"/>
            <a:ext cx="4123595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D7533D"/>
                </a:solidFill>
              </a:rPr>
              <a:t>When Daisy write it?</a:t>
            </a:r>
          </a:p>
        </p:txBody>
      </p:sp>
      <p:sp>
        <p:nvSpPr>
          <p:cNvPr id="18" name="مربع نص 5">
            <a:extLst>
              <a:ext uri="{FF2B5EF4-FFF2-40B4-BE49-F238E27FC236}">
                <a16:creationId xmlns:a16="http://schemas.microsoft.com/office/drawing/2014/main" id="{1DE84166-A3DF-4791-9449-0FC51AA5DA65}"/>
              </a:ext>
            </a:extLst>
          </p:cNvPr>
          <p:cNvSpPr txBox="1"/>
          <p:nvPr/>
        </p:nvSpPr>
        <p:spPr>
          <a:xfrm>
            <a:off x="4738449" y="3546898"/>
            <a:ext cx="4289559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27CC2"/>
                </a:solidFill>
              </a:rPr>
              <a:t>How much money did Jack receive?</a:t>
            </a:r>
          </a:p>
        </p:txBody>
      </p:sp>
      <p:pic>
        <p:nvPicPr>
          <p:cNvPr id="2050" name="Picture 2" descr="نتيجة الصورة لـ  bottle">
            <a:extLst>
              <a:ext uri="{FF2B5EF4-FFF2-40B4-BE49-F238E27FC236}">
                <a16:creationId xmlns:a16="http://schemas.microsoft.com/office/drawing/2014/main" id="{2617C553-EC5E-4B65-802B-64093E39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487" y="1903726"/>
            <a:ext cx="1628768" cy="270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نتيجة الصورة لـ Historic Old Papyrus Roll Message">
            <a:extLst>
              <a:ext uri="{FF2B5EF4-FFF2-40B4-BE49-F238E27FC236}">
                <a16:creationId xmlns:a16="http://schemas.microsoft.com/office/drawing/2014/main" id="{80CA2E9F-EFB0-4BCF-9A6C-0DCF25CCD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56" b="77908" l="10000" r="90000">
                        <a14:foregroundMark x1="86641" y1="76429" x2="86641" y2="76429"/>
                        <a14:foregroundMark x1="35496" y1="20000" x2="35496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436"/>
          <a:stretch/>
        </p:blipFill>
        <p:spPr bwMode="auto">
          <a:xfrm rot="13400318">
            <a:off x="1200488" y="2637958"/>
            <a:ext cx="1972894" cy="182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A9BEE49-8F59-4A50-B16C-DCFF4CD38C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992" y="164738"/>
            <a:ext cx="4974481" cy="4482676"/>
          </a:xfrm>
          <a:prstGeom prst="rect">
            <a:avLst/>
          </a:prstGeom>
        </p:spPr>
      </p:pic>
      <p:cxnSp>
        <p:nvCxnSpPr>
          <p:cNvPr id="19" name="رابط مستقيم 27">
            <a:extLst>
              <a:ext uri="{FF2B5EF4-FFF2-40B4-BE49-F238E27FC236}">
                <a16:creationId xmlns:a16="http://schemas.microsoft.com/office/drawing/2014/main" id="{DDA910EE-57F8-49BB-9FF5-7CC083787B89}"/>
              </a:ext>
            </a:extLst>
          </p:cNvPr>
          <p:cNvCxnSpPr>
            <a:cxnSpLocks/>
          </p:cNvCxnSpPr>
          <p:nvPr/>
        </p:nvCxnSpPr>
        <p:spPr>
          <a:xfrm>
            <a:off x="1675014" y="1011176"/>
            <a:ext cx="936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رابط مستقيم 27">
            <a:extLst>
              <a:ext uri="{FF2B5EF4-FFF2-40B4-BE49-F238E27FC236}">
                <a16:creationId xmlns:a16="http://schemas.microsoft.com/office/drawing/2014/main" id="{4756658B-99C4-48A3-BDA7-84FB8EDBC3B7}"/>
              </a:ext>
            </a:extLst>
          </p:cNvPr>
          <p:cNvCxnSpPr>
            <a:cxnSpLocks/>
          </p:cNvCxnSpPr>
          <p:nvPr/>
        </p:nvCxnSpPr>
        <p:spPr>
          <a:xfrm>
            <a:off x="1003068" y="1016512"/>
            <a:ext cx="576000" cy="0"/>
          </a:xfrm>
          <a:prstGeom prst="line">
            <a:avLst/>
          </a:prstGeom>
          <a:ln w="9525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رابط مستقيم 27">
            <a:extLst>
              <a:ext uri="{FF2B5EF4-FFF2-40B4-BE49-F238E27FC236}">
                <a16:creationId xmlns:a16="http://schemas.microsoft.com/office/drawing/2014/main" id="{D8F585C5-D5D4-40E7-8173-BBB67B67AA92}"/>
              </a:ext>
            </a:extLst>
          </p:cNvPr>
          <p:cNvCxnSpPr>
            <a:cxnSpLocks/>
          </p:cNvCxnSpPr>
          <p:nvPr/>
        </p:nvCxnSpPr>
        <p:spPr>
          <a:xfrm>
            <a:off x="2906682" y="1258068"/>
            <a:ext cx="115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رابط مستقيم 27">
            <a:extLst>
              <a:ext uri="{FF2B5EF4-FFF2-40B4-BE49-F238E27FC236}">
                <a16:creationId xmlns:a16="http://schemas.microsoft.com/office/drawing/2014/main" id="{3FAA8850-C730-4FFC-AC82-C1996A6C1107}"/>
              </a:ext>
            </a:extLst>
          </p:cNvPr>
          <p:cNvCxnSpPr>
            <a:cxnSpLocks/>
          </p:cNvCxnSpPr>
          <p:nvPr/>
        </p:nvCxnSpPr>
        <p:spPr>
          <a:xfrm>
            <a:off x="980208" y="1517064"/>
            <a:ext cx="39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رابط مستقيم 27">
            <a:extLst>
              <a:ext uri="{FF2B5EF4-FFF2-40B4-BE49-F238E27FC236}">
                <a16:creationId xmlns:a16="http://schemas.microsoft.com/office/drawing/2014/main" id="{37DD5207-8859-4B2A-A88C-E87BBD36FB4C}"/>
              </a:ext>
            </a:extLst>
          </p:cNvPr>
          <p:cNvCxnSpPr>
            <a:cxnSpLocks/>
          </p:cNvCxnSpPr>
          <p:nvPr/>
        </p:nvCxnSpPr>
        <p:spPr>
          <a:xfrm>
            <a:off x="980208" y="1258068"/>
            <a:ext cx="1800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lumMod val="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رابط مستقيم 27">
            <a:extLst>
              <a:ext uri="{FF2B5EF4-FFF2-40B4-BE49-F238E27FC236}">
                <a16:creationId xmlns:a16="http://schemas.microsoft.com/office/drawing/2014/main" id="{78A89171-D0D8-4B9F-9E4C-7374C91DE1B8}"/>
              </a:ext>
            </a:extLst>
          </p:cNvPr>
          <p:cNvCxnSpPr>
            <a:cxnSpLocks/>
          </p:cNvCxnSpPr>
          <p:nvPr/>
        </p:nvCxnSpPr>
        <p:spPr>
          <a:xfrm>
            <a:off x="3215500" y="1494204"/>
            <a:ext cx="576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رابط مستقيم 27">
            <a:extLst>
              <a:ext uri="{FF2B5EF4-FFF2-40B4-BE49-F238E27FC236}">
                <a16:creationId xmlns:a16="http://schemas.microsoft.com/office/drawing/2014/main" id="{5FFF50BA-692C-41F9-AE7F-A9AE44B96459}"/>
              </a:ext>
            </a:extLst>
          </p:cNvPr>
          <p:cNvCxnSpPr>
            <a:cxnSpLocks/>
          </p:cNvCxnSpPr>
          <p:nvPr/>
        </p:nvCxnSpPr>
        <p:spPr>
          <a:xfrm>
            <a:off x="972588" y="1997932"/>
            <a:ext cx="2738352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رابط مستقيم 27">
            <a:extLst>
              <a:ext uri="{FF2B5EF4-FFF2-40B4-BE49-F238E27FC236}">
                <a16:creationId xmlns:a16="http://schemas.microsoft.com/office/drawing/2014/main" id="{997557AB-D6C9-4F45-8046-25D7A93C24F8}"/>
              </a:ext>
            </a:extLst>
          </p:cNvPr>
          <p:cNvCxnSpPr>
            <a:cxnSpLocks/>
          </p:cNvCxnSpPr>
          <p:nvPr/>
        </p:nvCxnSpPr>
        <p:spPr>
          <a:xfrm>
            <a:off x="1003410" y="2233426"/>
            <a:ext cx="2952000" cy="0"/>
          </a:xfrm>
          <a:prstGeom prst="line">
            <a:avLst/>
          </a:prstGeom>
          <a:ln w="9525">
            <a:solidFill>
              <a:schemeClr val="accent6">
                <a:lumMod val="50000"/>
              </a:schemeClr>
            </a:solidFill>
          </a:ln>
          <a:effectLst>
            <a:glow rad="63500">
              <a:schemeClr val="accent6">
                <a:lumMod val="50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96F8595F-3E25-4C8A-8247-A59EBFD71BA6}"/>
              </a:ext>
            </a:extLst>
          </p:cNvPr>
          <p:cNvCxnSpPr>
            <a:cxnSpLocks/>
          </p:cNvCxnSpPr>
          <p:nvPr/>
        </p:nvCxnSpPr>
        <p:spPr>
          <a:xfrm>
            <a:off x="903258" y="2484886"/>
            <a:ext cx="2916000" cy="0"/>
          </a:xfrm>
          <a:prstGeom prst="line">
            <a:avLst/>
          </a:prstGeom>
          <a:ln w="9525">
            <a:solidFill>
              <a:schemeClr val="accent6">
                <a:lumMod val="50000"/>
              </a:schemeClr>
            </a:solidFill>
          </a:ln>
          <a:effectLst>
            <a:glow rad="63500">
              <a:schemeClr val="accent6">
                <a:lumMod val="50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FBAF9462-0CDD-40B1-A866-753A9704B290}"/>
              </a:ext>
            </a:extLst>
          </p:cNvPr>
          <p:cNvCxnSpPr>
            <a:cxnSpLocks/>
          </p:cNvCxnSpPr>
          <p:nvPr/>
        </p:nvCxnSpPr>
        <p:spPr>
          <a:xfrm>
            <a:off x="909786" y="2736346"/>
            <a:ext cx="2916000" cy="0"/>
          </a:xfrm>
          <a:prstGeom prst="line">
            <a:avLst/>
          </a:prstGeom>
          <a:ln w="9525">
            <a:solidFill>
              <a:schemeClr val="accent6">
                <a:lumMod val="50000"/>
              </a:schemeClr>
            </a:solidFill>
          </a:ln>
          <a:effectLst>
            <a:glow rad="63500">
              <a:schemeClr val="accent6">
                <a:lumMod val="50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07FECE43-1C3A-4F21-9888-9ADF2C9C1075}"/>
              </a:ext>
            </a:extLst>
          </p:cNvPr>
          <p:cNvCxnSpPr>
            <a:cxnSpLocks/>
          </p:cNvCxnSpPr>
          <p:nvPr/>
        </p:nvCxnSpPr>
        <p:spPr>
          <a:xfrm>
            <a:off x="916314" y="2980186"/>
            <a:ext cx="2916000" cy="0"/>
          </a:xfrm>
          <a:prstGeom prst="line">
            <a:avLst/>
          </a:prstGeom>
          <a:ln w="9525">
            <a:solidFill>
              <a:schemeClr val="accent6">
                <a:lumMod val="50000"/>
              </a:schemeClr>
            </a:solidFill>
          </a:ln>
          <a:effectLst>
            <a:glow rad="63500">
              <a:schemeClr val="accent6">
                <a:lumMod val="50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C4B81508-16E3-4FB5-866E-4460F084F665}"/>
              </a:ext>
            </a:extLst>
          </p:cNvPr>
          <p:cNvCxnSpPr>
            <a:cxnSpLocks/>
          </p:cNvCxnSpPr>
          <p:nvPr/>
        </p:nvCxnSpPr>
        <p:spPr>
          <a:xfrm>
            <a:off x="922842" y="3216406"/>
            <a:ext cx="2052000" cy="0"/>
          </a:xfrm>
          <a:prstGeom prst="line">
            <a:avLst/>
          </a:prstGeom>
          <a:ln w="9525">
            <a:solidFill>
              <a:schemeClr val="accent6">
                <a:lumMod val="50000"/>
              </a:schemeClr>
            </a:solidFill>
          </a:ln>
          <a:effectLst>
            <a:glow rad="63500">
              <a:schemeClr val="accent6">
                <a:lumMod val="50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4E62A9B0-75DE-4654-8B99-7D0151411B3E}"/>
              </a:ext>
            </a:extLst>
          </p:cNvPr>
          <p:cNvCxnSpPr>
            <a:cxnSpLocks/>
          </p:cNvCxnSpPr>
          <p:nvPr/>
        </p:nvCxnSpPr>
        <p:spPr>
          <a:xfrm>
            <a:off x="1857822" y="3224026"/>
            <a:ext cx="1116000" cy="0"/>
          </a:xfrm>
          <a:prstGeom prst="line">
            <a:avLst/>
          </a:prstGeom>
          <a:ln w="9525">
            <a:solidFill>
              <a:srgbClr val="D7533D"/>
            </a:solidFill>
          </a:ln>
          <a:effectLst>
            <a:glow rad="63500">
              <a:srgbClr val="D7533D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رابط مستقيم 27">
            <a:extLst>
              <a:ext uri="{FF2B5EF4-FFF2-40B4-BE49-F238E27FC236}">
                <a16:creationId xmlns:a16="http://schemas.microsoft.com/office/drawing/2014/main" id="{783C62AA-F125-440F-9834-0692F3817F05}"/>
              </a:ext>
            </a:extLst>
          </p:cNvPr>
          <p:cNvCxnSpPr>
            <a:cxnSpLocks/>
          </p:cNvCxnSpPr>
          <p:nvPr/>
        </p:nvCxnSpPr>
        <p:spPr>
          <a:xfrm>
            <a:off x="1582802" y="3460248"/>
            <a:ext cx="1908000" cy="0"/>
          </a:xfrm>
          <a:prstGeom prst="line">
            <a:avLst/>
          </a:prstGeom>
          <a:ln w="9525">
            <a:solidFill>
              <a:srgbClr val="C27CC2"/>
            </a:solidFill>
          </a:ln>
          <a:effectLst>
            <a:glow rad="63500">
              <a:srgbClr val="C27CC2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رابط مستقيم 27">
            <a:extLst>
              <a:ext uri="{FF2B5EF4-FFF2-40B4-BE49-F238E27FC236}">
                <a16:creationId xmlns:a16="http://schemas.microsoft.com/office/drawing/2014/main" id="{BBFA42F0-CEFA-4FFE-8096-A52B61CB55A9}"/>
              </a:ext>
            </a:extLst>
          </p:cNvPr>
          <p:cNvCxnSpPr>
            <a:cxnSpLocks/>
          </p:cNvCxnSpPr>
          <p:nvPr/>
        </p:nvCxnSpPr>
        <p:spPr>
          <a:xfrm>
            <a:off x="980208" y="3696468"/>
            <a:ext cx="1800000" cy="0"/>
          </a:xfrm>
          <a:prstGeom prst="line">
            <a:avLst/>
          </a:prstGeom>
          <a:ln w="9525">
            <a:solidFill>
              <a:srgbClr val="C27CC2"/>
            </a:solidFill>
          </a:ln>
          <a:effectLst>
            <a:glow rad="63500">
              <a:srgbClr val="C27CC2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رابط مستقيم 27">
            <a:extLst>
              <a:ext uri="{FF2B5EF4-FFF2-40B4-BE49-F238E27FC236}">
                <a16:creationId xmlns:a16="http://schemas.microsoft.com/office/drawing/2014/main" id="{A45169E8-E93A-44E7-B34A-59F2AF4AAEEE}"/>
              </a:ext>
            </a:extLst>
          </p:cNvPr>
          <p:cNvCxnSpPr>
            <a:cxnSpLocks/>
          </p:cNvCxnSpPr>
          <p:nvPr/>
        </p:nvCxnSpPr>
        <p:spPr>
          <a:xfrm>
            <a:off x="994834" y="3947928"/>
            <a:ext cx="1476000" cy="0"/>
          </a:xfrm>
          <a:prstGeom prst="line">
            <a:avLst/>
          </a:prstGeom>
          <a:ln w="9525">
            <a:solidFill>
              <a:srgbClr val="C27CC2"/>
            </a:solidFill>
          </a:ln>
          <a:effectLst>
            <a:glow rad="63500">
              <a:srgbClr val="C27CC2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92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45679E-6 L -0.00712 -0.4425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ربع نص 5">
            <a:extLst>
              <a:ext uri="{FF2B5EF4-FFF2-40B4-BE49-F238E27FC236}">
                <a16:creationId xmlns:a16="http://schemas.microsoft.com/office/drawing/2014/main" id="{13AC8FDC-DEAA-4140-9890-BB9A291319E7}"/>
              </a:ext>
            </a:extLst>
          </p:cNvPr>
          <p:cNvSpPr txBox="1"/>
          <p:nvPr/>
        </p:nvSpPr>
        <p:spPr>
          <a:xfrm>
            <a:off x="4854521" y="1304486"/>
            <a:ext cx="322774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Without purpose</a:t>
            </a:r>
          </a:p>
        </p:txBody>
      </p: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BC4A4FB3-7B8D-4B3A-92DE-53D258D1850C}"/>
              </a:ext>
            </a:extLst>
          </p:cNvPr>
          <p:cNvSpPr txBox="1"/>
          <p:nvPr/>
        </p:nvSpPr>
        <p:spPr>
          <a:xfrm>
            <a:off x="4837098" y="2192561"/>
            <a:ext cx="3602611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A620B0"/>
                </a:solidFill>
              </a:rPr>
              <a:t>All the money and property</a:t>
            </a:r>
          </a:p>
        </p:txBody>
      </p:sp>
      <p:sp>
        <p:nvSpPr>
          <p:cNvPr id="13" name="مربع نص 5">
            <a:extLst>
              <a:ext uri="{FF2B5EF4-FFF2-40B4-BE49-F238E27FC236}">
                <a16:creationId xmlns:a16="http://schemas.microsoft.com/office/drawing/2014/main" id="{6E11776B-4CA4-4A90-8E87-FDFAAB43A692}"/>
              </a:ext>
            </a:extLst>
          </p:cNvPr>
          <p:cNvSpPr txBox="1"/>
          <p:nvPr/>
        </p:nvSpPr>
        <p:spPr>
          <a:xfrm>
            <a:off x="4837098" y="1772274"/>
            <a:ext cx="322774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Being unclear</a:t>
            </a:r>
          </a:p>
        </p:txBody>
      </p:sp>
      <p:sp>
        <p:nvSpPr>
          <p:cNvPr id="14" name="مربع نص 5">
            <a:extLst>
              <a:ext uri="{FF2B5EF4-FFF2-40B4-BE49-F238E27FC236}">
                <a16:creationId xmlns:a16="http://schemas.microsoft.com/office/drawing/2014/main" id="{B7B98EE8-1BDE-4236-A415-130D50BAA9B8}"/>
              </a:ext>
            </a:extLst>
          </p:cNvPr>
          <p:cNvSpPr txBox="1"/>
          <p:nvPr/>
        </p:nvSpPr>
        <p:spPr>
          <a:xfrm>
            <a:off x="4854521" y="2599228"/>
            <a:ext cx="3100867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A lawyer</a:t>
            </a:r>
          </a:p>
        </p:txBody>
      </p:sp>
      <p:sp>
        <p:nvSpPr>
          <p:cNvPr id="15" name="مربع نص 5">
            <a:extLst>
              <a:ext uri="{FF2B5EF4-FFF2-40B4-BE49-F238E27FC236}">
                <a16:creationId xmlns:a16="http://schemas.microsoft.com/office/drawing/2014/main" id="{D29CC37D-8058-4B71-8DCB-25CE2889D632}"/>
              </a:ext>
            </a:extLst>
          </p:cNvPr>
          <p:cNvSpPr txBox="1"/>
          <p:nvPr/>
        </p:nvSpPr>
        <p:spPr>
          <a:xfrm>
            <a:off x="4837099" y="3002219"/>
            <a:ext cx="3704922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6DD9"/>
                </a:solidFill>
              </a:rPr>
              <a:t>A joke</a:t>
            </a:r>
          </a:p>
        </p:txBody>
      </p:sp>
      <p:sp>
        <p:nvSpPr>
          <p:cNvPr id="16" name="مربع نص 5">
            <a:extLst>
              <a:ext uri="{FF2B5EF4-FFF2-40B4-BE49-F238E27FC236}">
                <a16:creationId xmlns:a16="http://schemas.microsoft.com/office/drawing/2014/main" id="{C4DD936E-818D-4DA4-82AE-EF2D1F6186DA}"/>
              </a:ext>
            </a:extLst>
          </p:cNvPr>
          <p:cNvSpPr txBox="1"/>
          <p:nvPr/>
        </p:nvSpPr>
        <p:spPr>
          <a:xfrm>
            <a:off x="2510202" y="108041"/>
            <a:ext cx="3882977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New Words and their Meaning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A9BEE49-8F59-4A50-B16C-DCFF4CD38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992" y="164738"/>
            <a:ext cx="4974481" cy="4482676"/>
          </a:xfrm>
          <a:prstGeom prst="rect">
            <a:avLst/>
          </a:prstGeom>
        </p:spPr>
      </p:pic>
      <p:sp>
        <p:nvSpPr>
          <p:cNvPr id="36" name="مستطيل: زوايا مستديرة 35">
            <a:extLst>
              <a:ext uri="{FF2B5EF4-FFF2-40B4-BE49-F238E27FC236}">
                <a16:creationId xmlns:a16="http://schemas.microsoft.com/office/drawing/2014/main" id="{EBD5E3B0-8A2E-4381-AD2E-C8AF421F78FC}"/>
              </a:ext>
            </a:extLst>
          </p:cNvPr>
          <p:cNvSpPr/>
          <p:nvPr/>
        </p:nvSpPr>
        <p:spPr>
          <a:xfrm>
            <a:off x="2006202" y="1072385"/>
            <a:ext cx="864000" cy="216000"/>
          </a:xfrm>
          <a:prstGeom prst="roundRect">
            <a:avLst/>
          </a:prstGeom>
          <a:solidFill>
            <a:srgbClr val="00B0F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مستطيل: زوايا مستديرة 36">
            <a:extLst>
              <a:ext uri="{FF2B5EF4-FFF2-40B4-BE49-F238E27FC236}">
                <a16:creationId xmlns:a16="http://schemas.microsoft.com/office/drawing/2014/main" id="{CF39047A-2BE9-43FE-8784-1EC94A98AE4D}"/>
              </a:ext>
            </a:extLst>
          </p:cNvPr>
          <p:cNvSpPr/>
          <p:nvPr/>
        </p:nvSpPr>
        <p:spPr>
          <a:xfrm>
            <a:off x="1736202" y="2051203"/>
            <a:ext cx="792000" cy="216000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8A25B9C4-61C7-4CCC-826C-86F655042E8B}"/>
              </a:ext>
            </a:extLst>
          </p:cNvPr>
          <p:cNvSpPr/>
          <p:nvPr/>
        </p:nvSpPr>
        <p:spPr>
          <a:xfrm>
            <a:off x="851034" y="2298076"/>
            <a:ext cx="540000" cy="216000"/>
          </a:xfrm>
          <a:prstGeom prst="roundRect">
            <a:avLst/>
          </a:prstGeom>
          <a:solidFill>
            <a:srgbClr val="A620B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45CBAC1C-6E20-4D41-87ED-746483BC26A5}"/>
              </a:ext>
            </a:extLst>
          </p:cNvPr>
          <p:cNvSpPr/>
          <p:nvPr/>
        </p:nvSpPr>
        <p:spPr>
          <a:xfrm>
            <a:off x="2578116" y="2554574"/>
            <a:ext cx="792000" cy="216000"/>
          </a:xfrm>
          <a:prstGeom prst="roundRect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8E308985-321D-4F16-AD3D-AC83644982F3}"/>
              </a:ext>
            </a:extLst>
          </p:cNvPr>
          <p:cNvSpPr/>
          <p:nvPr/>
        </p:nvSpPr>
        <p:spPr>
          <a:xfrm>
            <a:off x="944202" y="3275940"/>
            <a:ext cx="576000" cy="216000"/>
          </a:xfrm>
          <a:prstGeom prst="roundRect">
            <a:avLst/>
          </a:prstGeom>
          <a:solidFill>
            <a:srgbClr val="FF6DD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148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7F8FDD9-5FDD-4610-958E-179E42B7537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280" y="735127"/>
            <a:ext cx="8549640" cy="3856126"/>
          </a:xfrm>
          <a:prstGeom prst="rect">
            <a:avLst/>
          </a:prstGeom>
        </p:spPr>
      </p:pic>
      <p:sp>
        <p:nvSpPr>
          <p:cNvPr id="10" name="Google Shape;137;p16">
            <a:extLst>
              <a:ext uri="{FF2B5EF4-FFF2-40B4-BE49-F238E27FC236}">
                <a16:creationId xmlns:a16="http://schemas.microsoft.com/office/drawing/2014/main" id="{B7B07C59-0BD1-44E2-8487-A26029882D8B}"/>
              </a:ext>
            </a:extLst>
          </p:cNvPr>
          <p:cNvSpPr/>
          <p:nvPr/>
        </p:nvSpPr>
        <p:spPr>
          <a:xfrm>
            <a:off x="173130" y="169664"/>
            <a:ext cx="2730090" cy="395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a typeface="Trebuchet MS"/>
                <a:cs typeface="Trebuchet MS"/>
                <a:sym typeface="Trebuchet MS"/>
              </a:rPr>
              <a:t>Retell the story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53D71BF-75EE-4B06-8471-3DA721CC0A5C}"/>
              </a:ext>
            </a:extLst>
          </p:cNvPr>
          <p:cNvSpPr txBox="1"/>
          <p:nvPr/>
        </p:nvSpPr>
        <p:spPr>
          <a:xfrm>
            <a:off x="1188720" y="1828800"/>
            <a:ext cx="81534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b="1" dirty="0"/>
              <a:t>Jack </a:t>
            </a:r>
            <a:r>
              <a:rPr lang="en-US" sz="1600" b="1" dirty="0" err="1"/>
              <a:t>Wurm</a:t>
            </a:r>
            <a:endParaRPr lang="ar-SA" sz="1600" b="1" dirty="0"/>
          </a:p>
        </p:txBody>
      </p:sp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129ED516-C8C6-4950-BDC3-22133A921D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E9EDEC"/>
              </a:clrFrom>
              <a:clrTo>
                <a:srgbClr val="E9ED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0921">
            <a:off x="1211580" y="540496"/>
            <a:ext cx="2026920" cy="152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شاهدة صورة المصدر">
            <a:extLst>
              <a:ext uri="{FF2B5EF4-FFF2-40B4-BE49-F238E27FC236}">
                <a16:creationId xmlns:a16="http://schemas.microsoft.com/office/drawing/2014/main" id="{264B34C7-4341-4881-8E39-48615AED4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25803"/>
          <a:stretch/>
        </p:blipFill>
        <p:spPr bwMode="auto">
          <a:xfrm>
            <a:off x="3893820" y="1300591"/>
            <a:ext cx="1356360" cy="73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604B318-2455-4D49-9FD7-19B8838CB127}"/>
              </a:ext>
            </a:extLst>
          </p:cNvPr>
          <p:cNvSpPr txBox="1"/>
          <p:nvPr/>
        </p:nvSpPr>
        <p:spPr>
          <a:xfrm>
            <a:off x="4048125" y="946530"/>
            <a:ext cx="10172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/>
              <a:t>California beach</a:t>
            </a:r>
            <a:endParaRPr lang="ar-SA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8DB9504-EDD3-46E8-BD6B-E89708E86770}"/>
              </a:ext>
            </a:extLst>
          </p:cNvPr>
          <p:cNvSpPr txBox="1"/>
          <p:nvPr/>
        </p:nvSpPr>
        <p:spPr>
          <a:xfrm>
            <a:off x="6737985" y="1305580"/>
            <a:ext cx="1017270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/>
              <a:t>A bottle with a letter</a:t>
            </a:r>
            <a:endParaRPr lang="ar-SA" b="1" dirty="0"/>
          </a:p>
        </p:txBody>
      </p:sp>
      <p:pic>
        <p:nvPicPr>
          <p:cNvPr id="16" name="Picture 12" descr="نتيجة الصورة لـ message in bottle">
            <a:extLst>
              <a:ext uri="{FF2B5EF4-FFF2-40B4-BE49-F238E27FC236}">
                <a16:creationId xmlns:a16="http://schemas.microsoft.com/office/drawing/2014/main" id="{F9D9550E-5407-42A5-89AE-670C45E0A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4499" y1="43173" x2="44499" y2="43173"/>
                        <a14:foregroundMark x1="44499" y1="43173" x2="44499" y2="43173"/>
                        <a14:foregroundMark x1="45721" y1="35055" x2="43521" y2="39483"/>
                        <a14:foregroundMark x1="43521" y1="39483" x2="39120" y2="49446"/>
                        <a14:foregroundMark x1="36919" y1="43542" x2="36919" y2="43542"/>
                        <a14:foregroundMark x1="36919" y1="43542" x2="36919" y2="43542"/>
                        <a14:foregroundMark x1="36919" y1="43542" x2="36919" y2="43542"/>
                        <a14:foregroundMark x1="36919" y1="43542" x2="26161" y2="57196"/>
                        <a14:foregroundMark x1="26161" y1="57196" x2="26161" y2="57565"/>
                        <a14:foregroundMark x1="40831" y1="37269" x2="40831" y2="37269"/>
                        <a14:foregroundMark x1="40831" y1="37269" x2="40831" y2="37269"/>
                        <a14:foregroundMark x1="40831" y1="37269" x2="40831" y2="37269"/>
                        <a14:foregroundMark x1="38142" y1="64207" x2="38142" y2="64207"/>
                        <a14:foregroundMark x1="38142" y1="64207" x2="38142" y2="64207"/>
                        <a14:foregroundMark x1="38142" y1="64207" x2="38142" y2="64207"/>
                        <a14:foregroundMark x1="38142" y1="64207" x2="38386" y2="66790"/>
                        <a14:foregroundMark x1="38631" y1="58303" x2="39609" y2="69742"/>
                        <a14:foregroundMark x1="31540" y1="43542" x2="31540" y2="43542"/>
                        <a14:foregroundMark x1="31540" y1="43542" x2="31540" y2="43542"/>
                        <a14:foregroundMark x1="31540" y1="43542" x2="31540" y2="43542"/>
                        <a14:foregroundMark x1="31296" y1="42804" x2="31296" y2="42804"/>
                        <a14:foregroundMark x1="31296" y1="42804" x2="31296" y2="42804"/>
                        <a14:foregroundMark x1="31296" y1="42804" x2="31296" y2="42804"/>
                        <a14:foregroundMark x1="17115" y1="64576" x2="17115" y2="64576"/>
                        <a14:foregroundMark x1="17115" y1="64576" x2="10758" y2="75277"/>
                        <a14:foregroundMark x1="11491" y1="78967" x2="11491" y2="78967"/>
                        <a14:foregroundMark x1="44988" y1="34317" x2="44988" y2="34317"/>
                        <a14:foregroundMark x1="44988" y1="34317" x2="44988" y2="34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10" t="23854" r="46763" b="9417"/>
          <a:stretch/>
        </p:blipFill>
        <p:spPr bwMode="auto">
          <a:xfrm>
            <a:off x="7311498" y="1516673"/>
            <a:ext cx="887513" cy="88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6268189-C1E3-4C6B-B120-FE8B3C22459E}"/>
              </a:ext>
            </a:extLst>
          </p:cNvPr>
          <p:cNvSpPr txBox="1"/>
          <p:nvPr/>
        </p:nvSpPr>
        <p:spPr>
          <a:xfrm>
            <a:off x="5250180" y="3285082"/>
            <a:ext cx="11155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/>
              <a:t>Daisy Alexander</a:t>
            </a:r>
            <a:endParaRPr lang="ar-SA" b="1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A74C60B-61DA-4944-AB11-C823B2B2DD5E}"/>
              </a:ext>
            </a:extLst>
          </p:cNvPr>
          <p:cNvSpPr txBox="1"/>
          <p:nvPr/>
        </p:nvSpPr>
        <p:spPr>
          <a:xfrm>
            <a:off x="2552700" y="3437482"/>
            <a:ext cx="11155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/>
              <a:t>$6 Million</a:t>
            </a:r>
            <a:endParaRPr lang="ar-SA" b="1" dirty="0"/>
          </a:p>
        </p:txBody>
      </p:sp>
      <p:pic>
        <p:nvPicPr>
          <p:cNvPr id="1032" name="Picture 8" descr="نتيجة الصورة لـ money clipart">
            <a:extLst>
              <a:ext uri="{FF2B5EF4-FFF2-40B4-BE49-F238E27FC236}">
                <a16:creationId xmlns:a16="http://schemas.microsoft.com/office/drawing/2014/main" id="{297DFD08-A5ED-46A9-AC02-7EE9CB185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220" y="3686109"/>
            <a:ext cx="887514" cy="9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نتيجة الصورة لـ money clipart">
            <a:extLst>
              <a:ext uri="{FF2B5EF4-FFF2-40B4-BE49-F238E27FC236}">
                <a16:creationId xmlns:a16="http://schemas.microsoft.com/office/drawing/2014/main" id="{D301970F-4297-4598-8202-193FFD58C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30" y="2571751"/>
            <a:ext cx="1270644" cy="195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98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40000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22222E-6 L 0.17587 -0.10988 " pathEditMode="relative" rAng="0" ptsTypes="AA">
                                          <p:cBhvr>
                                            <p:cTn id="26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785" y="-54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22222E-6 L 0.17587 -0.10988 " pathEditMode="relative" rAng="0" ptsTypes="AA">
                                          <p:cBhvr>
                                            <p:cTn id="26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785" y="-54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نتيجة الصورة لـ imagine clipart">
            <a:extLst>
              <a:ext uri="{FF2B5EF4-FFF2-40B4-BE49-F238E27FC236}">
                <a16:creationId xmlns:a16="http://schemas.microsoft.com/office/drawing/2014/main" id="{ECBEF9FE-11FD-4456-AF6D-7EED1FD56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986" y="138441"/>
            <a:ext cx="2007191" cy="171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9F7CF88B-B941-4A7D-BCA1-20FF322CA971}"/>
              </a:ext>
            </a:extLst>
          </p:cNvPr>
          <p:cNvSpPr txBox="1"/>
          <p:nvPr/>
        </p:nvSpPr>
        <p:spPr>
          <a:xfrm>
            <a:off x="2050521" y="2134292"/>
            <a:ext cx="4882936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92D050"/>
                </a:solidFill>
              </a:rPr>
              <a:t>If you had found the bottle, what would you have done with the money?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25A043D-25F2-4772-BD25-BB4A8F82AA88}"/>
              </a:ext>
            </a:extLst>
          </p:cNvPr>
          <p:cNvSpPr txBox="1"/>
          <p:nvPr/>
        </p:nvSpPr>
        <p:spPr>
          <a:xfrm>
            <a:off x="139193" y="1221034"/>
            <a:ext cx="5191218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Imagine you had found the bottle?</a:t>
            </a:r>
          </a:p>
        </p:txBody>
      </p:sp>
      <p:pic>
        <p:nvPicPr>
          <p:cNvPr id="2054" name="Picture 6" descr="Bitmoji Image">
            <a:extLst>
              <a:ext uri="{FF2B5EF4-FFF2-40B4-BE49-F238E27FC236}">
                <a16:creationId xmlns:a16="http://schemas.microsoft.com/office/drawing/2014/main" id="{EFDF431F-8FB3-4ECA-BCFE-521D55AE9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5"/>
          <a:stretch/>
        </p:blipFill>
        <p:spPr bwMode="auto">
          <a:xfrm>
            <a:off x="6678110" y="1764030"/>
            <a:ext cx="1360618" cy="116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E40FD946-E8A4-4E93-B251-66312156D285}"/>
              </a:ext>
            </a:extLst>
          </p:cNvPr>
          <p:cNvGrpSpPr/>
          <p:nvPr/>
        </p:nvGrpSpPr>
        <p:grpSpPr>
          <a:xfrm>
            <a:off x="177170" y="102217"/>
            <a:ext cx="4213860" cy="907323"/>
            <a:chOff x="385499" y="86291"/>
            <a:chExt cx="4213860" cy="1126640"/>
          </a:xfrm>
        </p:grpSpPr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473A4A4F-28DB-4C84-ACED-CCEBB49402DF}"/>
                </a:ext>
              </a:extLst>
            </p:cNvPr>
            <p:cNvSpPr/>
            <p:nvPr/>
          </p:nvSpPr>
          <p:spPr>
            <a:xfrm>
              <a:off x="385499" y="221982"/>
              <a:ext cx="4213860" cy="990949"/>
            </a:xfrm>
            <a:prstGeom prst="rect">
              <a:avLst/>
            </a:prstGeom>
            <a:solidFill>
              <a:srgbClr val="E5918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Now it’s your turn</a:t>
              </a:r>
            </a:p>
          </p:txBody>
        </p:sp>
        <p:pic>
          <p:nvPicPr>
            <p:cNvPr id="2056" name="Picture 8" descr="foam finger poke">
              <a:extLst>
                <a:ext uri="{FF2B5EF4-FFF2-40B4-BE49-F238E27FC236}">
                  <a16:creationId xmlns:a16="http://schemas.microsoft.com/office/drawing/2014/main" id="{930DD090-8A8C-44B3-9C96-A52DEB2A8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617" y="86291"/>
              <a:ext cx="1265383" cy="1126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D0110DB-7CE9-430A-9D82-4D549D9C9763}"/>
              </a:ext>
            </a:extLst>
          </p:cNvPr>
          <p:cNvSpPr txBox="1"/>
          <p:nvPr/>
        </p:nvSpPr>
        <p:spPr>
          <a:xfrm>
            <a:off x="1181840" y="2925325"/>
            <a:ext cx="7063000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</a:rPr>
              <a:t>If I had found the bottle, I would have bought a new house.</a:t>
            </a:r>
          </a:p>
        </p:txBody>
      </p:sp>
      <p:pic>
        <p:nvPicPr>
          <p:cNvPr id="2058" name="Picture 10" descr="نتيجة الصورة لـ sand">
            <a:extLst>
              <a:ext uri="{FF2B5EF4-FFF2-40B4-BE49-F238E27FC236}">
                <a16:creationId xmlns:a16="http://schemas.microsoft.com/office/drawing/2014/main" id="{C61056B3-05E5-4A35-88E3-DD74E35E4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93" y="3695700"/>
            <a:ext cx="8829936" cy="94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نتيجة الصورة لـ message in bottle">
            <a:extLst>
              <a:ext uri="{FF2B5EF4-FFF2-40B4-BE49-F238E27FC236}">
                <a16:creationId xmlns:a16="http://schemas.microsoft.com/office/drawing/2014/main" id="{91B6F215-CB27-47D6-949E-F477829CAB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4499" y1="43173" x2="44499" y2="43173"/>
                        <a14:foregroundMark x1="44499" y1="43173" x2="44499" y2="43173"/>
                        <a14:foregroundMark x1="45721" y1="35055" x2="43521" y2="39483"/>
                        <a14:foregroundMark x1="43521" y1="39483" x2="39120" y2="49446"/>
                        <a14:foregroundMark x1="36919" y1="43542" x2="36919" y2="43542"/>
                        <a14:foregroundMark x1="36919" y1="43542" x2="36919" y2="43542"/>
                        <a14:foregroundMark x1="36919" y1="43542" x2="36919" y2="43542"/>
                        <a14:foregroundMark x1="36919" y1="43542" x2="26161" y2="57196"/>
                        <a14:foregroundMark x1="26161" y1="57196" x2="26161" y2="57565"/>
                        <a14:foregroundMark x1="40831" y1="37269" x2="40831" y2="37269"/>
                        <a14:foregroundMark x1="40831" y1="37269" x2="40831" y2="37269"/>
                        <a14:foregroundMark x1="40831" y1="37269" x2="40831" y2="37269"/>
                        <a14:foregroundMark x1="38142" y1="64207" x2="38142" y2="64207"/>
                        <a14:foregroundMark x1="38142" y1="64207" x2="38142" y2="64207"/>
                        <a14:foregroundMark x1="38142" y1="64207" x2="38142" y2="64207"/>
                        <a14:foregroundMark x1="38142" y1="64207" x2="38386" y2="66790"/>
                        <a14:foregroundMark x1="38631" y1="58303" x2="39609" y2="69742"/>
                        <a14:foregroundMark x1="31540" y1="43542" x2="31540" y2="43542"/>
                        <a14:foregroundMark x1="31540" y1="43542" x2="31540" y2="43542"/>
                        <a14:foregroundMark x1="31540" y1="43542" x2="31540" y2="43542"/>
                        <a14:foregroundMark x1="31296" y1="42804" x2="31296" y2="42804"/>
                        <a14:foregroundMark x1="31296" y1="42804" x2="31296" y2="42804"/>
                        <a14:foregroundMark x1="31296" y1="42804" x2="31296" y2="42804"/>
                        <a14:foregroundMark x1="17115" y1="64576" x2="17115" y2="64576"/>
                        <a14:foregroundMark x1="17115" y1="64576" x2="10758" y2="75277"/>
                        <a14:foregroundMark x1="11491" y1="78967" x2="11491" y2="78967"/>
                        <a14:foregroundMark x1="44988" y1="34317" x2="44988" y2="34317"/>
                        <a14:foregroundMark x1="44988" y1="34317" x2="44988" y2="34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10" t="23854" r="46763" b="9417"/>
          <a:stretch/>
        </p:blipFill>
        <p:spPr bwMode="auto">
          <a:xfrm>
            <a:off x="7280756" y="2940565"/>
            <a:ext cx="1832764" cy="18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B1C1838-D5FB-481E-A238-A1FF4EC01370}"/>
              </a:ext>
            </a:extLst>
          </p:cNvPr>
          <p:cNvSpPr txBox="1"/>
          <p:nvPr/>
        </p:nvSpPr>
        <p:spPr>
          <a:xfrm>
            <a:off x="1181840" y="3284223"/>
            <a:ext cx="7063000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6DD9"/>
                </a:solidFill>
              </a:rPr>
              <a:t>If I had found the bottle, I would have………………………..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186111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8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A110757-7B9D-4CE8-82B8-9B81C1A6BF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052" y="480441"/>
            <a:ext cx="8849895" cy="3565398"/>
          </a:xfrm>
          <a:prstGeom prst="rect">
            <a:avLst/>
          </a:prstGeom>
        </p:spPr>
      </p:pic>
      <p:pic>
        <p:nvPicPr>
          <p:cNvPr id="9" name="Google Shape;227;p20">
            <a:extLst>
              <a:ext uri="{FF2B5EF4-FFF2-40B4-BE49-F238E27FC236}">
                <a16:creationId xmlns:a16="http://schemas.microsoft.com/office/drawing/2014/main" id="{C0A3C632-BADB-4D2C-83E4-D3D062E4F9A0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79134" y="84201"/>
            <a:ext cx="1164166" cy="113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istening">
            <a:hlinkClick r:id="" action="ppaction://media"/>
            <a:extLst>
              <a:ext uri="{FF2B5EF4-FFF2-40B4-BE49-F238E27FC236}">
                <a16:creationId xmlns:a16="http://schemas.microsoft.com/office/drawing/2014/main" id="{A4F9FA94-62E1-47D3-BDFC-EF32E3769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75087" y="292506"/>
            <a:ext cx="341740" cy="341740"/>
          </a:xfrm>
          <a:prstGeom prst="rect">
            <a:avLst/>
          </a:prstGeom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B184FFBA-3799-435F-BFBF-B17FD33AA802}"/>
              </a:ext>
            </a:extLst>
          </p:cNvPr>
          <p:cNvSpPr txBox="1"/>
          <p:nvPr/>
        </p:nvSpPr>
        <p:spPr>
          <a:xfrm>
            <a:off x="1930309" y="2578956"/>
            <a:ext cx="246643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0000FF"/>
                </a:solidFill>
                <a:latin typeface="+mn-lt"/>
              </a:rPr>
              <a:t>His boss was very demanding, so he resigned. Now he thinks he shouldn’t have.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40EF1B28-BBE5-44D5-BD4F-92BD9304751A}"/>
              </a:ext>
            </a:extLst>
          </p:cNvPr>
          <p:cNvSpPr txBox="1"/>
          <p:nvPr/>
        </p:nvSpPr>
        <p:spPr>
          <a:xfrm>
            <a:off x="4411980" y="2673493"/>
            <a:ext cx="40767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0000FF"/>
                </a:solidFill>
                <a:latin typeface="+mn-lt"/>
              </a:rPr>
              <a:t>He doesn’t know if he’ll be able to find another job.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FF18BCEB-0681-4877-865E-F065B77C1D28}"/>
              </a:ext>
            </a:extLst>
          </p:cNvPr>
          <p:cNvSpPr txBox="1"/>
          <p:nvPr/>
        </p:nvSpPr>
        <p:spPr>
          <a:xfrm>
            <a:off x="1915069" y="3240069"/>
            <a:ext cx="24664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0000FF"/>
                </a:solidFill>
                <a:latin typeface="+mn-lt"/>
              </a:rPr>
              <a:t>He loves his job, but he got fired.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26AC2537-3335-46AA-9E07-2843BE629705}"/>
              </a:ext>
            </a:extLst>
          </p:cNvPr>
          <p:cNvSpPr txBox="1"/>
          <p:nvPr/>
        </p:nvSpPr>
        <p:spPr>
          <a:xfrm>
            <a:off x="4414529" y="3243204"/>
            <a:ext cx="42798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0000FF"/>
                </a:solidFill>
                <a:latin typeface="+mn-lt"/>
              </a:rPr>
              <a:t>He got fired because he is irritable and abrupt when he is under pressure.</a:t>
            </a:r>
          </a:p>
        </p:txBody>
      </p:sp>
    </p:spTree>
    <p:extLst>
      <p:ext uri="{BB962C8B-B14F-4D97-AF65-F5344CB8AC3E}">
        <p14:creationId xmlns:p14="http://schemas.microsoft.com/office/powerpoint/2010/main" val="324268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65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945699E-3FC0-4D25-9573-6A45DB6C21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261365"/>
            <a:ext cx="7566660" cy="2885695"/>
          </a:xfrm>
          <a:prstGeom prst="rect">
            <a:avLst/>
          </a:prstGeom>
        </p:spPr>
      </p:pic>
      <p:pic>
        <p:nvPicPr>
          <p:cNvPr id="8" name="Google Shape;227;p20">
            <a:extLst>
              <a:ext uri="{FF2B5EF4-FFF2-40B4-BE49-F238E27FC236}">
                <a16:creationId xmlns:a16="http://schemas.microsoft.com/office/drawing/2014/main" id="{4DAFA5ED-A72A-4962-80A6-6D4A06B0396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28618" y="52855"/>
            <a:ext cx="1148381" cy="1067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ronunciation">
            <a:hlinkClick r:id="" action="ppaction://media"/>
            <a:extLst>
              <a:ext uri="{FF2B5EF4-FFF2-40B4-BE49-F238E27FC236}">
                <a16:creationId xmlns:a16="http://schemas.microsoft.com/office/drawing/2014/main" id="{CC1D6052-2DEA-4659-BA31-018FA71A4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49177" y="217857"/>
            <a:ext cx="356766" cy="356766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EB4B5491-9B41-43AD-ADC0-7D8DCB73A11B}"/>
              </a:ext>
            </a:extLst>
          </p:cNvPr>
          <p:cNvSpPr/>
          <p:nvPr/>
        </p:nvSpPr>
        <p:spPr>
          <a:xfrm>
            <a:off x="1607042" y="3326428"/>
            <a:ext cx="1080000" cy="2754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rgbClr val="FF6DD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Could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085BA223-9256-44C4-BA99-2F192536CBEC}"/>
              </a:ext>
            </a:extLst>
          </p:cNvPr>
          <p:cNvSpPr/>
          <p:nvPr/>
        </p:nvSpPr>
        <p:spPr>
          <a:xfrm>
            <a:off x="2472484" y="3326428"/>
            <a:ext cx="1080000" cy="2754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have</a:t>
            </a:r>
          </a:p>
        </p:txBody>
      </p:sp>
      <p:sp>
        <p:nvSpPr>
          <p:cNvPr id="11" name="Arrow: Right 12">
            <a:extLst>
              <a:ext uri="{FF2B5EF4-FFF2-40B4-BE49-F238E27FC236}">
                <a16:creationId xmlns:a16="http://schemas.microsoft.com/office/drawing/2014/main" id="{326A897A-B284-4727-817E-E4F6E2D5A85E}"/>
              </a:ext>
            </a:extLst>
          </p:cNvPr>
          <p:cNvSpPr/>
          <p:nvPr/>
        </p:nvSpPr>
        <p:spPr>
          <a:xfrm>
            <a:off x="3496841" y="3387219"/>
            <a:ext cx="612000" cy="21600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518D2E3E-021F-4D3D-9EB1-6B3646481B64}"/>
              </a:ext>
            </a:extLst>
          </p:cNvPr>
          <p:cNvSpPr txBox="1"/>
          <p:nvPr/>
        </p:nvSpPr>
        <p:spPr>
          <a:xfrm>
            <a:off x="4252640" y="3286505"/>
            <a:ext cx="1332000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Could’ve</a:t>
            </a: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9A3B7BB7-1660-4EBA-8088-BBC8202E66E4}"/>
              </a:ext>
            </a:extLst>
          </p:cNvPr>
          <p:cNvSpPr/>
          <p:nvPr/>
        </p:nvSpPr>
        <p:spPr>
          <a:xfrm>
            <a:off x="1607042" y="3719833"/>
            <a:ext cx="1080000" cy="2754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rgbClr val="FF6DD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Would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23CC1DDF-8FB1-4BDF-BF8A-1FC799EE94E3}"/>
              </a:ext>
            </a:extLst>
          </p:cNvPr>
          <p:cNvSpPr/>
          <p:nvPr/>
        </p:nvSpPr>
        <p:spPr>
          <a:xfrm>
            <a:off x="2472484" y="3724591"/>
            <a:ext cx="1080000" cy="2754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have</a:t>
            </a:r>
          </a:p>
        </p:txBody>
      </p:sp>
      <p:sp>
        <p:nvSpPr>
          <p:cNvPr id="15" name="Arrow: Right 16">
            <a:extLst>
              <a:ext uri="{FF2B5EF4-FFF2-40B4-BE49-F238E27FC236}">
                <a16:creationId xmlns:a16="http://schemas.microsoft.com/office/drawing/2014/main" id="{D4AFE02B-6402-4256-BB8D-514D8BED83F8}"/>
              </a:ext>
            </a:extLst>
          </p:cNvPr>
          <p:cNvSpPr/>
          <p:nvPr/>
        </p:nvSpPr>
        <p:spPr>
          <a:xfrm>
            <a:off x="3496841" y="3811128"/>
            <a:ext cx="612000" cy="21600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1DC65DE7-CCE7-417B-9688-567864115992}"/>
              </a:ext>
            </a:extLst>
          </p:cNvPr>
          <p:cNvSpPr txBox="1"/>
          <p:nvPr/>
        </p:nvSpPr>
        <p:spPr>
          <a:xfrm>
            <a:off x="4248576" y="3719073"/>
            <a:ext cx="1332000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Would’ve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8D58D236-2437-40E2-A82A-7BEBE69F7A68}"/>
              </a:ext>
            </a:extLst>
          </p:cNvPr>
          <p:cNvSpPr/>
          <p:nvPr/>
        </p:nvSpPr>
        <p:spPr>
          <a:xfrm>
            <a:off x="1607042" y="4121310"/>
            <a:ext cx="1080000" cy="2754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rgbClr val="FF6DD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Should</a:t>
            </a: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AE202572-AED8-417B-A56F-3A3AD3C1F198}"/>
              </a:ext>
            </a:extLst>
          </p:cNvPr>
          <p:cNvSpPr/>
          <p:nvPr/>
        </p:nvSpPr>
        <p:spPr>
          <a:xfrm>
            <a:off x="2457494" y="4121309"/>
            <a:ext cx="1080000" cy="2754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have</a:t>
            </a:r>
          </a:p>
        </p:txBody>
      </p:sp>
      <p:sp>
        <p:nvSpPr>
          <p:cNvPr id="19" name="Arrow: Right 20">
            <a:extLst>
              <a:ext uri="{FF2B5EF4-FFF2-40B4-BE49-F238E27FC236}">
                <a16:creationId xmlns:a16="http://schemas.microsoft.com/office/drawing/2014/main" id="{FB889CE9-2333-46CF-BEB2-2964164C796E}"/>
              </a:ext>
            </a:extLst>
          </p:cNvPr>
          <p:cNvSpPr/>
          <p:nvPr/>
        </p:nvSpPr>
        <p:spPr>
          <a:xfrm>
            <a:off x="3496841" y="4195438"/>
            <a:ext cx="612000" cy="21600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6D2938BE-3CAB-4A1A-8504-308F7C4E41BC}"/>
              </a:ext>
            </a:extLst>
          </p:cNvPr>
          <p:cNvSpPr txBox="1"/>
          <p:nvPr/>
        </p:nvSpPr>
        <p:spPr>
          <a:xfrm>
            <a:off x="4248576" y="4117248"/>
            <a:ext cx="1332000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Should’ve</a:t>
            </a:r>
          </a:p>
        </p:txBody>
      </p:sp>
    </p:spTree>
    <p:extLst>
      <p:ext uri="{BB962C8B-B14F-4D97-AF65-F5344CB8AC3E}">
        <p14:creationId xmlns:p14="http://schemas.microsoft.com/office/powerpoint/2010/main" val="278491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5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0" grpId="0"/>
      <p:bldP spid="11" grpId="0" animBg="1"/>
      <p:bldP spid="12" grpId="0"/>
      <p:bldP spid="13" grpId="0"/>
      <p:bldP spid="14" grpId="0"/>
      <p:bldP spid="15" grpId="0" animBg="1"/>
      <p:bldP spid="16" grpId="0"/>
      <p:bldP spid="17" grpId="0"/>
      <p:bldP spid="18" grpId="0"/>
      <p:bldP spid="1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5FE13E5-58CE-4489-9FA9-5C2E445D2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6" y="192366"/>
            <a:ext cx="5130752" cy="983762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F25B9C6D-766A-4369-828F-DB9745E03E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4656"/>
          <a:stretch/>
        </p:blipFill>
        <p:spPr>
          <a:xfrm>
            <a:off x="142288" y="1219201"/>
            <a:ext cx="4879292" cy="3450710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5FF769C2-833B-4334-8BBE-A5B83A71B1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3336" y="502921"/>
            <a:ext cx="3064737" cy="4143359"/>
          </a:xfrm>
          <a:prstGeom prst="rect">
            <a:avLst/>
          </a:prstGeom>
        </p:spPr>
      </p:pic>
      <p:cxnSp>
        <p:nvCxnSpPr>
          <p:cNvPr id="30" name="رابط مستقيم 27">
            <a:extLst>
              <a:ext uri="{FF2B5EF4-FFF2-40B4-BE49-F238E27FC236}">
                <a16:creationId xmlns:a16="http://schemas.microsoft.com/office/drawing/2014/main" id="{145DA67A-80BA-4C35-A913-DF50EE0B74A9}"/>
              </a:ext>
            </a:extLst>
          </p:cNvPr>
          <p:cNvCxnSpPr>
            <a:cxnSpLocks/>
          </p:cNvCxnSpPr>
          <p:nvPr/>
        </p:nvCxnSpPr>
        <p:spPr>
          <a:xfrm>
            <a:off x="2617122" y="2556510"/>
            <a:ext cx="93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رابط مستقيم 27">
            <a:extLst>
              <a:ext uri="{FF2B5EF4-FFF2-40B4-BE49-F238E27FC236}">
                <a16:creationId xmlns:a16="http://schemas.microsoft.com/office/drawing/2014/main" id="{C30E3FE6-347D-4AEA-9BCE-F38177D1A350}"/>
              </a:ext>
            </a:extLst>
          </p:cNvPr>
          <p:cNvCxnSpPr>
            <a:cxnSpLocks/>
          </p:cNvCxnSpPr>
          <p:nvPr/>
        </p:nvCxnSpPr>
        <p:spPr>
          <a:xfrm>
            <a:off x="1016922" y="2914650"/>
            <a:ext cx="93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رابط مستقيم 27">
            <a:extLst>
              <a:ext uri="{FF2B5EF4-FFF2-40B4-BE49-F238E27FC236}">
                <a16:creationId xmlns:a16="http://schemas.microsoft.com/office/drawing/2014/main" id="{4C03DB01-5F72-4779-B424-8230E3841117}"/>
              </a:ext>
            </a:extLst>
          </p:cNvPr>
          <p:cNvCxnSpPr>
            <a:cxnSpLocks/>
          </p:cNvCxnSpPr>
          <p:nvPr/>
        </p:nvCxnSpPr>
        <p:spPr>
          <a:xfrm>
            <a:off x="1024542" y="3288030"/>
            <a:ext cx="93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رابط مستقيم 27">
            <a:extLst>
              <a:ext uri="{FF2B5EF4-FFF2-40B4-BE49-F238E27FC236}">
                <a16:creationId xmlns:a16="http://schemas.microsoft.com/office/drawing/2014/main" id="{0A646606-7DF6-4807-B174-CE1779E0A27E}"/>
              </a:ext>
            </a:extLst>
          </p:cNvPr>
          <p:cNvCxnSpPr>
            <a:cxnSpLocks/>
          </p:cNvCxnSpPr>
          <p:nvPr/>
        </p:nvCxnSpPr>
        <p:spPr>
          <a:xfrm>
            <a:off x="3137484" y="3661410"/>
            <a:ext cx="93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رابط مستقيم 27">
            <a:extLst>
              <a:ext uri="{FF2B5EF4-FFF2-40B4-BE49-F238E27FC236}">
                <a16:creationId xmlns:a16="http://schemas.microsoft.com/office/drawing/2014/main" id="{8707052F-D608-4B8B-A413-B262CDD97841}"/>
              </a:ext>
            </a:extLst>
          </p:cNvPr>
          <p:cNvCxnSpPr>
            <a:cxnSpLocks/>
          </p:cNvCxnSpPr>
          <p:nvPr/>
        </p:nvCxnSpPr>
        <p:spPr>
          <a:xfrm>
            <a:off x="1024542" y="4034790"/>
            <a:ext cx="93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رابط مستقيم 27">
            <a:extLst>
              <a:ext uri="{FF2B5EF4-FFF2-40B4-BE49-F238E27FC236}">
                <a16:creationId xmlns:a16="http://schemas.microsoft.com/office/drawing/2014/main" id="{DAE265E2-3241-4180-9A24-02CEA8100DD3}"/>
              </a:ext>
            </a:extLst>
          </p:cNvPr>
          <p:cNvCxnSpPr>
            <a:cxnSpLocks/>
          </p:cNvCxnSpPr>
          <p:nvPr/>
        </p:nvCxnSpPr>
        <p:spPr>
          <a:xfrm>
            <a:off x="1024542" y="4604370"/>
            <a:ext cx="93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رابط مستقيم 27">
            <a:extLst>
              <a:ext uri="{FF2B5EF4-FFF2-40B4-BE49-F238E27FC236}">
                <a16:creationId xmlns:a16="http://schemas.microsoft.com/office/drawing/2014/main" id="{8D6A3C54-D78A-4E49-B3FB-6D1BA5BD1416}"/>
              </a:ext>
            </a:extLst>
          </p:cNvPr>
          <p:cNvCxnSpPr>
            <a:cxnSpLocks/>
          </p:cNvCxnSpPr>
          <p:nvPr/>
        </p:nvCxnSpPr>
        <p:spPr>
          <a:xfrm>
            <a:off x="6579522" y="1114410"/>
            <a:ext cx="64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رابط مستقيم 27">
            <a:extLst>
              <a:ext uri="{FF2B5EF4-FFF2-40B4-BE49-F238E27FC236}">
                <a16:creationId xmlns:a16="http://schemas.microsoft.com/office/drawing/2014/main" id="{556C92F6-A296-43A3-AFCA-B4D58040D630}"/>
              </a:ext>
            </a:extLst>
          </p:cNvPr>
          <p:cNvCxnSpPr>
            <a:cxnSpLocks/>
          </p:cNvCxnSpPr>
          <p:nvPr/>
        </p:nvCxnSpPr>
        <p:spPr>
          <a:xfrm>
            <a:off x="6481124" y="1425175"/>
            <a:ext cx="61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58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5A76230-3913-4D05-9B0B-C899A2F790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16" y="264414"/>
            <a:ext cx="5695012" cy="4261866"/>
          </a:xfrm>
          <a:prstGeom prst="rect">
            <a:avLst/>
          </a:prstGeom>
        </p:spPr>
      </p:pic>
      <p:pic>
        <p:nvPicPr>
          <p:cNvPr id="9" name="Picture 2" descr="Bitmoji Image">
            <a:extLst>
              <a:ext uri="{FF2B5EF4-FFF2-40B4-BE49-F238E27FC236}">
                <a16:creationId xmlns:a16="http://schemas.microsoft.com/office/drawing/2014/main" id="{711EF8E1-0054-4FF0-927D-0D2D06512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20" y="1729739"/>
            <a:ext cx="1611006" cy="355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15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2716;p10">
            <a:extLst>
              <a:ext uri="{FF2B5EF4-FFF2-40B4-BE49-F238E27FC236}">
                <a16:creationId xmlns:a16="http://schemas.microsoft.com/office/drawing/2014/main" id="{D2F6726D-3E51-47FE-B815-C87DECA55DC3}"/>
              </a:ext>
            </a:extLst>
          </p:cNvPr>
          <p:cNvGrpSpPr/>
          <p:nvPr/>
        </p:nvGrpSpPr>
        <p:grpSpPr>
          <a:xfrm>
            <a:off x="827470" y="1351269"/>
            <a:ext cx="7244035" cy="2804174"/>
            <a:chOff x="918910" y="1594450"/>
            <a:chExt cx="7244035" cy="2804174"/>
          </a:xfrm>
        </p:grpSpPr>
        <p:sp>
          <p:nvSpPr>
            <p:cNvPr id="8" name="Google Shape;2717;p10">
              <a:extLst>
                <a:ext uri="{FF2B5EF4-FFF2-40B4-BE49-F238E27FC236}">
                  <a16:creationId xmlns:a16="http://schemas.microsoft.com/office/drawing/2014/main" id="{59F6B787-E0B9-4F26-9562-A45B8D1957D7}"/>
                </a:ext>
              </a:extLst>
            </p:cNvPr>
            <p:cNvSpPr/>
            <p:nvPr/>
          </p:nvSpPr>
          <p:spPr>
            <a:xfrm>
              <a:off x="918910" y="2032221"/>
              <a:ext cx="972600" cy="23664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718;p10">
              <a:extLst>
                <a:ext uri="{FF2B5EF4-FFF2-40B4-BE49-F238E27FC236}">
                  <a16:creationId xmlns:a16="http://schemas.microsoft.com/office/drawing/2014/main" id="{FA3E3409-F307-4000-BF28-806B73B81A41}"/>
                </a:ext>
              </a:extLst>
            </p:cNvPr>
            <p:cNvSpPr/>
            <p:nvPr/>
          </p:nvSpPr>
          <p:spPr>
            <a:xfrm>
              <a:off x="3015018" y="2032224"/>
              <a:ext cx="972900" cy="23664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719;p10">
              <a:extLst>
                <a:ext uri="{FF2B5EF4-FFF2-40B4-BE49-F238E27FC236}">
                  <a16:creationId xmlns:a16="http://schemas.microsoft.com/office/drawing/2014/main" id="{15F1B7BB-E692-46FF-B1C0-7E8C68A472FD}"/>
                </a:ext>
              </a:extLst>
            </p:cNvPr>
            <p:cNvSpPr/>
            <p:nvPr/>
          </p:nvSpPr>
          <p:spPr>
            <a:xfrm>
              <a:off x="4053091" y="2032224"/>
              <a:ext cx="972900" cy="23664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720;p10">
              <a:extLst>
                <a:ext uri="{FF2B5EF4-FFF2-40B4-BE49-F238E27FC236}">
                  <a16:creationId xmlns:a16="http://schemas.microsoft.com/office/drawing/2014/main" id="{41567B02-8893-45FC-8E9C-C407855C8D71}"/>
                </a:ext>
              </a:extLst>
            </p:cNvPr>
            <p:cNvSpPr/>
            <p:nvPr/>
          </p:nvSpPr>
          <p:spPr>
            <a:xfrm>
              <a:off x="5100902" y="2032224"/>
              <a:ext cx="972900" cy="23664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721;p10">
              <a:extLst>
                <a:ext uri="{FF2B5EF4-FFF2-40B4-BE49-F238E27FC236}">
                  <a16:creationId xmlns:a16="http://schemas.microsoft.com/office/drawing/2014/main" id="{993DDDB5-2FE3-4509-8028-C1294D0303EE}"/>
                </a:ext>
              </a:extLst>
            </p:cNvPr>
            <p:cNvSpPr/>
            <p:nvPr/>
          </p:nvSpPr>
          <p:spPr>
            <a:xfrm>
              <a:off x="6144716" y="2032224"/>
              <a:ext cx="972900" cy="23664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" name="Google Shape;2722;p10">
              <a:extLst>
                <a:ext uri="{FF2B5EF4-FFF2-40B4-BE49-F238E27FC236}">
                  <a16:creationId xmlns:a16="http://schemas.microsoft.com/office/drawing/2014/main" id="{5D017380-22F4-4C66-BC89-2ABC9BCBC58D}"/>
                </a:ext>
              </a:extLst>
            </p:cNvPr>
            <p:cNvCxnSpPr/>
            <p:nvPr/>
          </p:nvCxnSpPr>
          <p:spPr>
            <a:xfrm>
              <a:off x="7247011" y="2645469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" name="Google Shape;2723;p10">
              <a:extLst>
                <a:ext uri="{FF2B5EF4-FFF2-40B4-BE49-F238E27FC236}">
                  <a16:creationId xmlns:a16="http://schemas.microsoft.com/office/drawing/2014/main" id="{6BF379F1-7D6B-4A53-91EF-69B9ABBDE673}"/>
                </a:ext>
              </a:extLst>
            </p:cNvPr>
            <p:cNvSpPr/>
            <p:nvPr/>
          </p:nvSpPr>
          <p:spPr>
            <a:xfrm>
              <a:off x="1966961" y="2032221"/>
              <a:ext cx="972600" cy="23664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" name="Google Shape;2724;p10">
              <a:extLst>
                <a:ext uri="{FF2B5EF4-FFF2-40B4-BE49-F238E27FC236}">
                  <a16:creationId xmlns:a16="http://schemas.microsoft.com/office/drawing/2014/main" id="{122D72DA-9D6A-4C28-ADBC-DCD1DD657EB6}"/>
                </a:ext>
              </a:extLst>
            </p:cNvPr>
            <p:cNvCxnSpPr/>
            <p:nvPr/>
          </p:nvCxnSpPr>
          <p:spPr>
            <a:xfrm>
              <a:off x="975783" y="2335974"/>
              <a:ext cx="85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2725;p10">
              <a:extLst>
                <a:ext uri="{FF2B5EF4-FFF2-40B4-BE49-F238E27FC236}">
                  <a16:creationId xmlns:a16="http://schemas.microsoft.com/office/drawing/2014/main" id="{8870B97C-05BC-4D74-994C-3A37022F1F69}"/>
                </a:ext>
              </a:extLst>
            </p:cNvPr>
            <p:cNvCxnSpPr/>
            <p:nvPr/>
          </p:nvCxnSpPr>
          <p:spPr>
            <a:xfrm>
              <a:off x="975783" y="2645353"/>
              <a:ext cx="85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" name="Google Shape;2726;p10">
              <a:extLst>
                <a:ext uri="{FF2B5EF4-FFF2-40B4-BE49-F238E27FC236}">
                  <a16:creationId xmlns:a16="http://schemas.microsoft.com/office/drawing/2014/main" id="{02406F55-C415-45CA-AEBE-1041D193B239}"/>
                </a:ext>
              </a:extLst>
            </p:cNvPr>
            <p:cNvCxnSpPr/>
            <p:nvPr/>
          </p:nvCxnSpPr>
          <p:spPr>
            <a:xfrm>
              <a:off x="975783" y="2946153"/>
              <a:ext cx="85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" name="Google Shape;2727;p10">
              <a:extLst>
                <a:ext uri="{FF2B5EF4-FFF2-40B4-BE49-F238E27FC236}">
                  <a16:creationId xmlns:a16="http://schemas.microsoft.com/office/drawing/2014/main" id="{87E9F9C9-AFD1-4E02-8734-61C9F2C28BD4}"/>
                </a:ext>
              </a:extLst>
            </p:cNvPr>
            <p:cNvCxnSpPr/>
            <p:nvPr/>
          </p:nvCxnSpPr>
          <p:spPr>
            <a:xfrm>
              <a:off x="975783" y="3255532"/>
              <a:ext cx="85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" name="Google Shape;2728;p10">
              <a:extLst>
                <a:ext uri="{FF2B5EF4-FFF2-40B4-BE49-F238E27FC236}">
                  <a16:creationId xmlns:a16="http://schemas.microsoft.com/office/drawing/2014/main" id="{784C6568-543D-4F34-9D68-07C74C128B08}"/>
                </a:ext>
              </a:extLst>
            </p:cNvPr>
            <p:cNvCxnSpPr/>
            <p:nvPr/>
          </p:nvCxnSpPr>
          <p:spPr>
            <a:xfrm>
              <a:off x="975783" y="3564912"/>
              <a:ext cx="85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" name="Google Shape;2729;p10">
              <a:extLst>
                <a:ext uri="{FF2B5EF4-FFF2-40B4-BE49-F238E27FC236}">
                  <a16:creationId xmlns:a16="http://schemas.microsoft.com/office/drawing/2014/main" id="{BC795CD1-3916-4351-9A81-2F17122DB461}"/>
                </a:ext>
              </a:extLst>
            </p:cNvPr>
            <p:cNvCxnSpPr/>
            <p:nvPr/>
          </p:nvCxnSpPr>
          <p:spPr>
            <a:xfrm>
              <a:off x="975751" y="3851740"/>
              <a:ext cx="85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" name="Google Shape;2730;p10">
              <a:extLst>
                <a:ext uri="{FF2B5EF4-FFF2-40B4-BE49-F238E27FC236}">
                  <a16:creationId xmlns:a16="http://schemas.microsoft.com/office/drawing/2014/main" id="{9127ECA6-85F7-4510-BA04-EDB6A3183517}"/>
                </a:ext>
              </a:extLst>
            </p:cNvPr>
            <p:cNvCxnSpPr/>
            <p:nvPr/>
          </p:nvCxnSpPr>
          <p:spPr>
            <a:xfrm>
              <a:off x="975783" y="4175265"/>
              <a:ext cx="85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" name="Google Shape;2731;p10">
              <a:extLst>
                <a:ext uri="{FF2B5EF4-FFF2-40B4-BE49-F238E27FC236}">
                  <a16:creationId xmlns:a16="http://schemas.microsoft.com/office/drawing/2014/main" id="{285786BF-1B8F-494E-A548-04A8D24E9783}"/>
                </a:ext>
              </a:extLst>
            </p:cNvPr>
            <p:cNvCxnSpPr/>
            <p:nvPr/>
          </p:nvCxnSpPr>
          <p:spPr>
            <a:xfrm>
              <a:off x="3071891" y="2336118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" name="Google Shape;2732;p10">
              <a:extLst>
                <a:ext uri="{FF2B5EF4-FFF2-40B4-BE49-F238E27FC236}">
                  <a16:creationId xmlns:a16="http://schemas.microsoft.com/office/drawing/2014/main" id="{2CA40280-5B66-465B-AE02-6D0FFDE2E996}"/>
                </a:ext>
              </a:extLst>
            </p:cNvPr>
            <p:cNvCxnSpPr/>
            <p:nvPr/>
          </p:nvCxnSpPr>
          <p:spPr>
            <a:xfrm>
              <a:off x="3071891" y="2645515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" name="Google Shape;2733;p10">
              <a:extLst>
                <a:ext uri="{FF2B5EF4-FFF2-40B4-BE49-F238E27FC236}">
                  <a16:creationId xmlns:a16="http://schemas.microsoft.com/office/drawing/2014/main" id="{573C3830-2CF8-4FCA-A3D0-E121DF029AAA}"/>
                </a:ext>
              </a:extLst>
            </p:cNvPr>
            <p:cNvCxnSpPr/>
            <p:nvPr/>
          </p:nvCxnSpPr>
          <p:spPr>
            <a:xfrm>
              <a:off x="3071891" y="2946333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" name="Google Shape;2734;p10">
              <a:extLst>
                <a:ext uri="{FF2B5EF4-FFF2-40B4-BE49-F238E27FC236}">
                  <a16:creationId xmlns:a16="http://schemas.microsoft.com/office/drawing/2014/main" id="{E4B7E52F-C8A4-42F6-97B9-7BE6502759E9}"/>
                </a:ext>
              </a:extLst>
            </p:cNvPr>
            <p:cNvCxnSpPr/>
            <p:nvPr/>
          </p:nvCxnSpPr>
          <p:spPr>
            <a:xfrm>
              <a:off x="3071891" y="3255729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" name="Google Shape;2735;p10">
              <a:extLst>
                <a:ext uri="{FF2B5EF4-FFF2-40B4-BE49-F238E27FC236}">
                  <a16:creationId xmlns:a16="http://schemas.microsoft.com/office/drawing/2014/main" id="{0AA1A1AF-0773-469A-80CB-C13C076A3EAE}"/>
                </a:ext>
              </a:extLst>
            </p:cNvPr>
            <p:cNvCxnSpPr/>
            <p:nvPr/>
          </p:nvCxnSpPr>
          <p:spPr>
            <a:xfrm>
              <a:off x="3071891" y="3565126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" name="Google Shape;2736;p10">
              <a:extLst>
                <a:ext uri="{FF2B5EF4-FFF2-40B4-BE49-F238E27FC236}">
                  <a16:creationId xmlns:a16="http://schemas.microsoft.com/office/drawing/2014/main" id="{FA0651F9-9006-473E-A141-D3573ADEEF5F}"/>
                </a:ext>
              </a:extLst>
            </p:cNvPr>
            <p:cNvCxnSpPr/>
            <p:nvPr/>
          </p:nvCxnSpPr>
          <p:spPr>
            <a:xfrm>
              <a:off x="3071891" y="3874523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" name="Google Shape;2737;p10">
              <a:extLst>
                <a:ext uri="{FF2B5EF4-FFF2-40B4-BE49-F238E27FC236}">
                  <a16:creationId xmlns:a16="http://schemas.microsoft.com/office/drawing/2014/main" id="{95518418-3F83-40EE-89E1-184B6E169239}"/>
                </a:ext>
              </a:extLst>
            </p:cNvPr>
            <p:cNvCxnSpPr/>
            <p:nvPr/>
          </p:nvCxnSpPr>
          <p:spPr>
            <a:xfrm>
              <a:off x="3071891" y="4175340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" name="Google Shape;2738;p10">
              <a:extLst>
                <a:ext uri="{FF2B5EF4-FFF2-40B4-BE49-F238E27FC236}">
                  <a16:creationId xmlns:a16="http://schemas.microsoft.com/office/drawing/2014/main" id="{93C050BD-A50A-4276-9354-FCF0D983A31F}"/>
                </a:ext>
              </a:extLst>
            </p:cNvPr>
            <p:cNvCxnSpPr/>
            <p:nvPr/>
          </p:nvCxnSpPr>
          <p:spPr>
            <a:xfrm>
              <a:off x="5157878" y="2336078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" name="Google Shape;2739;p10">
              <a:extLst>
                <a:ext uri="{FF2B5EF4-FFF2-40B4-BE49-F238E27FC236}">
                  <a16:creationId xmlns:a16="http://schemas.microsoft.com/office/drawing/2014/main" id="{3703054C-67C8-4A0A-97DA-36E972C35D96}"/>
                </a:ext>
              </a:extLst>
            </p:cNvPr>
            <p:cNvCxnSpPr/>
            <p:nvPr/>
          </p:nvCxnSpPr>
          <p:spPr>
            <a:xfrm>
              <a:off x="5157878" y="2645469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" name="Google Shape;2740;p10">
              <a:extLst>
                <a:ext uri="{FF2B5EF4-FFF2-40B4-BE49-F238E27FC236}">
                  <a16:creationId xmlns:a16="http://schemas.microsoft.com/office/drawing/2014/main" id="{41F94ABC-9F27-42E4-B9C8-984F14A4C9B1}"/>
                </a:ext>
              </a:extLst>
            </p:cNvPr>
            <p:cNvCxnSpPr/>
            <p:nvPr/>
          </p:nvCxnSpPr>
          <p:spPr>
            <a:xfrm>
              <a:off x="5157878" y="2946282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" name="Google Shape;2741;p10">
              <a:extLst>
                <a:ext uri="{FF2B5EF4-FFF2-40B4-BE49-F238E27FC236}">
                  <a16:creationId xmlns:a16="http://schemas.microsoft.com/office/drawing/2014/main" id="{AAB1484F-2775-4619-8633-FBF71DCB545D}"/>
                </a:ext>
              </a:extLst>
            </p:cNvPr>
            <p:cNvCxnSpPr/>
            <p:nvPr/>
          </p:nvCxnSpPr>
          <p:spPr>
            <a:xfrm>
              <a:off x="5157878" y="3255674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" name="Google Shape;2742;p10">
              <a:extLst>
                <a:ext uri="{FF2B5EF4-FFF2-40B4-BE49-F238E27FC236}">
                  <a16:creationId xmlns:a16="http://schemas.microsoft.com/office/drawing/2014/main" id="{219F0805-0BDE-40CB-B669-93EC8530B9B9}"/>
                </a:ext>
              </a:extLst>
            </p:cNvPr>
            <p:cNvCxnSpPr/>
            <p:nvPr/>
          </p:nvCxnSpPr>
          <p:spPr>
            <a:xfrm>
              <a:off x="5157878" y="3565065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" name="Google Shape;2743;p10">
              <a:extLst>
                <a:ext uri="{FF2B5EF4-FFF2-40B4-BE49-F238E27FC236}">
                  <a16:creationId xmlns:a16="http://schemas.microsoft.com/office/drawing/2014/main" id="{3542A2E7-E04B-4C06-83A5-3E3675BF1C80}"/>
                </a:ext>
              </a:extLst>
            </p:cNvPr>
            <p:cNvCxnSpPr/>
            <p:nvPr/>
          </p:nvCxnSpPr>
          <p:spPr>
            <a:xfrm>
              <a:off x="5157878" y="3874457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" name="Google Shape;2744;p10">
              <a:extLst>
                <a:ext uri="{FF2B5EF4-FFF2-40B4-BE49-F238E27FC236}">
                  <a16:creationId xmlns:a16="http://schemas.microsoft.com/office/drawing/2014/main" id="{09BA4472-E74D-4630-8B9E-F52F69556B17}"/>
                </a:ext>
              </a:extLst>
            </p:cNvPr>
            <p:cNvCxnSpPr/>
            <p:nvPr/>
          </p:nvCxnSpPr>
          <p:spPr>
            <a:xfrm>
              <a:off x="5157878" y="4175270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" name="Google Shape;2745;p10">
              <a:extLst>
                <a:ext uri="{FF2B5EF4-FFF2-40B4-BE49-F238E27FC236}">
                  <a16:creationId xmlns:a16="http://schemas.microsoft.com/office/drawing/2014/main" id="{06493F11-A7ED-466A-8CD8-026D73F829D8}"/>
                </a:ext>
              </a:extLst>
            </p:cNvPr>
            <p:cNvCxnSpPr/>
            <p:nvPr/>
          </p:nvCxnSpPr>
          <p:spPr>
            <a:xfrm>
              <a:off x="6201692" y="2336078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" name="Google Shape;2746;p10">
              <a:extLst>
                <a:ext uri="{FF2B5EF4-FFF2-40B4-BE49-F238E27FC236}">
                  <a16:creationId xmlns:a16="http://schemas.microsoft.com/office/drawing/2014/main" id="{CF0B47DE-C6B7-4B2E-AFA2-7AB73130BE2D}"/>
                </a:ext>
              </a:extLst>
            </p:cNvPr>
            <p:cNvCxnSpPr/>
            <p:nvPr/>
          </p:nvCxnSpPr>
          <p:spPr>
            <a:xfrm>
              <a:off x="6201692" y="2645469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9" name="Google Shape;2747;p10">
              <a:extLst>
                <a:ext uri="{FF2B5EF4-FFF2-40B4-BE49-F238E27FC236}">
                  <a16:creationId xmlns:a16="http://schemas.microsoft.com/office/drawing/2014/main" id="{7B8A281A-7994-4018-B5CF-685E59C9F309}"/>
                </a:ext>
              </a:extLst>
            </p:cNvPr>
            <p:cNvCxnSpPr/>
            <p:nvPr/>
          </p:nvCxnSpPr>
          <p:spPr>
            <a:xfrm>
              <a:off x="6201692" y="2946282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" name="Google Shape;2748;p10">
              <a:extLst>
                <a:ext uri="{FF2B5EF4-FFF2-40B4-BE49-F238E27FC236}">
                  <a16:creationId xmlns:a16="http://schemas.microsoft.com/office/drawing/2014/main" id="{F19DF783-A3F8-4A2A-AE20-E31E70B84D5C}"/>
                </a:ext>
              </a:extLst>
            </p:cNvPr>
            <p:cNvCxnSpPr/>
            <p:nvPr/>
          </p:nvCxnSpPr>
          <p:spPr>
            <a:xfrm>
              <a:off x="6201692" y="3255674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" name="Google Shape;2749;p10">
              <a:extLst>
                <a:ext uri="{FF2B5EF4-FFF2-40B4-BE49-F238E27FC236}">
                  <a16:creationId xmlns:a16="http://schemas.microsoft.com/office/drawing/2014/main" id="{12B063E5-270B-4572-9AFF-D13D9410F107}"/>
                </a:ext>
              </a:extLst>
            </p:cNvPr>
            <p:cNvCxnSpPr/>
            <p:nvPr/>
          </p:nvCxnSpPr>
          <p:spPr>
            <a:xfrm>
              <a:off x="6201692" y="3565065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" name="Google Shape;2750;p10">
              <a:extLst>
                <a:ext uri="{FF2B5EF4-FFF2-40B4-BE49-F238E27FC236}">
                  <a16:creationId xmlns:a16="http://schemas.microsoft.com/office/drawing/2014/main" id="{F7CE360F-5DE7-4A39-A904-EC572DF1E6BD}"/>
                </a:ext>
              </a:extLst>
            </p:cNvPr>
            <p:cNvCxnSpPr/>
            <p:nvPr/>
          </p:nvCxnSpPr>
          <p:spPr>
            <a:xfrm>
              <a:off x="6202269" y="3874457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" name="Google Shape;2751;p10">
              <a:extLst>
                <a:ext uri="{FF2B5EF4-FFF2-40B4-BE49-F238E27FC236}">
                  <a16:creationId xmlns:a16="http://schemas.microsoft.com/office/drawing/2014/main" id="{3AA8052B-E1CC-48C1-ACF1-04D38B5ABD56}"/>
                </a:ext>
              </a:extLst>
            </p:cNvPr>
            <p:cNvCxnSpPr/>
            <p:nvPr/>
          </p:nvCxnSpPr>
          <p:spPr>
            <a:xfrm>
              <a:off x="6202269" y="4175270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4" name="Google Shape;2752;p10">
              <a:extLst>
                <a:ext uri="{FF2B5EF4-FFF2-40B4-BE49-F238E27FC236}">
                  <a16:creationId xmlns:a16="http://schemas.microsoft.com/office/drawing/2014/main" id="{90D7B903-086F-40DF-A321-176B5AA5859C}"/>
                </a:ext>
              </a:extLst>
            </p:cNvPr>
            <p:cNvSpPr/>
            <p:nvPr/>
          </p:nvSpPr>
          <p:spPr>
            <a:xfrm>
              <a:off x="7190034" y="2032222"/>
              <a:ext cx="972900" cy="23664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5" name="Google Shape;2753;p10">
              <a:extLst>
                <a:ext uri="{FF2B5EF4-FFF2-40B4-BE49-F238E27FC236}">
                  <a16:creationId xmlns:a16="http://schemas.microsoft.com/office/drawing/2014/main" id="{EBD3A0F4-4C4F-443E-8A4F-6027451078A9}"/>
                </a:ext>
              </a:extLst>
            </p:cNvPr>
            <p:cNvCxnSpPr/>
            <p:nvPr/>
          </p:nvCxnSpPr>
          <p:spPr>
            <a:xfrm>
              <a:off x="7247011" y="2336078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6" name="Google Shape;2754;p10">
              <a:extLst>
                <a:ext uri="{FF2B5EF4-FFF2-40B4-BE49-F238E27FC236}">
                  <a16:creationId xmlns:a16="http://schemas.microsoft.com/office/drawing/2014/main" id="{3412958B-5924-463D-84F7-37E440B8D0B0}"/>
                </a:ext>
              </a:extLst>
            </p:cNvPr>
            <p:cNvCxnSpPr/>
            <p:nvPr/>
          </p:nvCxnSpPr>
          <p:spPr>
            <a:xfrm>
              <a:off x="7247011" y="2946282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" name="Google Shape;2755;p10">
              <a:extLst>
                <a:ext uri="{FF2B5EF4-FFF2-40B4-BE49-F238E27FC236}">
                  <a16:creationId xmlns:a16="http://schemas.microsoft.com/office/drawing/2014/main" id="{56CFF161-75E9-484F-9141-9E9E25177FEE}"/>
                </a:ext>
              </a:extLst>
            </p:cNvPr>
            <p:cNvCxnSpPr/>
            <p:nvPr/>
          </p:nvCxnSpPr>
          <p:spPr>
            <a:xfrm>
              <a:off x="7247011" y="3255674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" name="Google Shape;2756;p10">
              <a:extLst>
                <a:ext uri="{FF2B5EF4-FFF2-40B4-BE49-F238E27FC236}">
                  <a16:creationId xmlns:a16="http://schemas.microsoft.com/office/drawing/2014/main" id="{075023B7-9B44-47CE-B3F1-C465912FDAFD}"/>
                </a:ext>
              </a:extLst>
            </p:cNvPr>
            <p:cNvCxnSpPr/>
            <p:nvPr/>
          </p:nvCxnSpPr>
          <p:spPr>
            <a:xfrm>
              <a:off x="7247011" y="3565065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9" name="Google Shape;2757;p10">
              <a:extLst>
                <a:ext uri="{FF2B5EF4-FFF2-40B4-BE49-F238E27FC236}">
                  <a16:creationId xmlns:a16="http://schemas.microsoft.com/office/drawing/2014/main" id="{46362A57-F803-4CDC-9144-F4087BDC0BF6}"/>
                </a:ext>
              </a:extLst>
            </p:cNvPr>
            <p:cNvCxnSpPr/>
            <p:nvPr/>
          </p:nvCxnSpPr>
          <p:spPr>
            <a:xfrm>
              <a:off x="7252150" y="3874457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0" name="Google Shape;2758;p10">
              <a:extLst>
                <a:ext uri="{FF2B5EF4-FFF2-40B4-BE49-F238E27FC236}">
                  <a16:creationId xmlns:a16="http://schemas.microsoft.com/office/drawing/2014/main" id="{3A939953-4BA4-4DFB-824F-24132F301D71}"/>
                </a:ext>
              </a:extLst>
            </p:cNvPr>
            <p:cNvCxnSpPr/>
            <p:nvPr/>
          </p:nvCxnSpPr>
          <p:spPr>
            <a:xfrm>
              <a:off x="7252150" y="4175270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51" name="Google Shape;2759;p10">
              <a:extLst>
                <a:ext uri="{FF2B5EF4-FFF2-40B4-BE49-F238E27FC236}">
                  <a16:creationId xmlns:a16="http://schemas.microsoft.com/office/drawing/2014/main" id="{03290BAE-D704-4C35-B441-5D1F4CAC03C2}"/>
                </a:ext>
              </a:extLst>
            </p:cNvPr>
            <p:cNvGrpSpPr/>
            <p:nvPr/>
          </p:nvGrpSpPr>
          <p:grpSpPr>
            <a:xfrm>
              <a:off x="2023767" y="2336027"/>
              <a:ext cx="858819" cy="1839156"/>
              <a:chOff x="1869050" y="2294050"/>
              <a:chExt cx="695400" cy="1650800"/>
            </a:xfrm>
          </p:grpSpPr>
          <p:cxnSp>
            <p:nvCxnSpPr>
              <p:cNvPr id="66" name="Google Shape;2760;p10">
                <a:extLst>
                  <a:ext uri="{FF2B5EF4-FFF2-40B4-BE49-F238E27FC236}">
                    <a16:creationId xmlns:a16="http://schemas.microsoft.com/office/drawing/2014/main" id="{9A743822-101C-4BC5-9351-C7C4ED5AB5DA}"/>
                  </a:ext>
                </a:extLst>
              </p:cNvPr>
              <p:cNvCxnSpPr/>
              <p:nvPr/>
            </p:nvCxnSpPr>
            <p:spPr>
              <a:xfrm>
                <a:off x="1869050" y="2294050"/>
                <a:ext cx="69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7" name="Google Shape;2761;p10">
                <a:extLst>
                  <a:ext uri="{FF2B5EF4-FFF2-40B4-BE49-F238E27FC236}">
                    <a16:creationId xmlns:a16="http://schemas.microsoft.com/office/drawing/2014/main" id="{F08424A5-933F-4DAE-B9B3-383F97158929}"/>
                  </a:ext>
                </a:extLst>
              </p:cNvPr>
              <p:cNvCxnSpPr/>
              <p:nvPr/>
            </p:nvCxnSpPr>
            <p:spPr>
              <a:xfrm>
                <a:off x="1869050" y="2571750"/>
                <a:ext cx="69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8" name="Google Shape;2762;p10">
                <a:extLst>
                  <a:ext uri="{FF2B5EF4-FFF2-40B4-BE49-F238E27FC236}">
                    <a16:creationId xmlns:a16="http://schemas.microsoft.com/office/drawing/2014/main" id="{9BA73737-7731-49F7-95D0-B1D872C29E95}"/>
                  </a:ext>
                </a:extLst>
              </p:cNvPr>
              <p:cNvCxnSpPr/>
              <p:nvPr/>
            </p:nvCxnSpPr>
            <p:spPr>
              <a:xfrm>
                <a:off x="1869050" y="2841750"/>
                <a:ext cx="69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9" name="Google Shape;2763;p10">
                <a:extLst>
                  <a:ext uri="{FF2B5EF4-FFF2-40B4-BE49-F238E27FC236}">
                    <a16:creationId xmlns:a16="http://schemas.microsoft.com/office/drawing/2014/main" id="{BA89D7E4-4EDB-4AB7-BD43-5F2BA39FB6E5}"/>
                  </a:ext>
                </a:extLst>
              </p:cNvPr>
              <p:cNvCxnSpPr/>
              <p:nvPr/>
            </p:nvCxnSpPr>
            <p:spPr>
              <a:xfrm>
                <a:off x="1869050" y="3119450"/>
                <a:ext cx="69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0" name="Google Shape;2764;p10">
                <a:extLst>
                  <a:ext uri="{FF2B5EF4-FFF2-40B4-BE49-F238E27FC236}">
                    <a16:creationId xmlns:a16="http://schemas.microsoft.com/office/drawing/2014/main" id="{05D813E5-E1AF-48FC-BBEB-04D6CE43D486}"/>
                  </a:ext>
                </a:extLst>
              </p:cNvPr>
              <p:cNvCxnSpPr/>
              <p:nvPr/>
            </p:nvCxnSpPr>
            <p:spPr>
              <a:xfrm>
                <a:off x="1869050" y="3397150"/>
                <a:ext cx="69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1" name="Google Shape;2765;p10">
                <a:extLst>
                  <a:ext uri="{FF2B5EF4-FFF2-40B4-BE49-F238E27FC236}">
                    <a16:creationId xmlns:a16="http://schemas.microsoft.com/office/drawing/2014/main" id="{A8495EF4-46E2-42A7-9100-5C251048D58B}"/>
                  </a:ext>
                </a:extLst>
              </p:cNvPr>
              <p:cNvCxnSpPr/>
              <p:nvPr/>
            </p:nvCxnSpPr>
            <p:spPr>
              <a:xfrm>
                <a:off x="1869050" y="3674850"/>
                <a:ext cx="69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2" name="Google Shape;2766;p10">
                <a:extLst>
                  <a:ext uri="{FF2B5EF4-FFF2-40B4-BE49-F238E27FC236}">
                    <a16:creationId xmlns:a16="http://schemas.microsoft.com/office/drawing/2014/main" id="{460CED85-49A2-4291-B3C7-57FDE8F4E030}"/>
                  </a:ext>
                </a:extLst>
              </p:cNvPr>
              <p:cNvCxnSpPr/>
              <p:nvPr/>
            </p:nvCxnSpPr>
            <p:spPr>
              <a:xfrm>
                <a:off x="1869050" y="3944850"/>
                <a:ext cx="69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52" name="Google Shape;2767;p10">
              <a:extLst>
                <a:ext uri="{FF2B5EF4-FFF2-40B4-BE49-F238E27FC236}">
                  <a16:creationId xmlns:a16="http://schemas.microsoft.com/office/drawing/2014/main" id="{19ADBF60-61E3-44A3-B68B-51C052809468}"/>
                </a:ext>
              </a:extLst>
            </p:cNvPr>
            <p:cNvCxnSpPr/>
            <p:nvPr/>
          </p:nvCxnSpPr>
          <p:spPr>
            <a:xfrm>
              <a:off x="4109966" y="2336118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" name="Google Shape;2768;p10">
              <a:extLst>
                <a:ext uri="{FF2B5EF4-FFF2-40B4-BE49-F238E27FC236}">
                  <a16:creationId xmlns:a16="http://schemas.microsoft.com/office/drawing/2014/main" id="{2FE0BB94-7DB3-49E9-8290-D52C78E5D85D}"/>
                </a:ext>
              </a:extLst>
            </p:cNvPr>
            <p:cNvCxnSpPr/>
            <p:nvPr/>
          </p:nvCxnSpPr>
          <p:spPr>
            <a:xfrm>
              <a:off x="4109966" y="2645515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" name="Google Shape;2769;p10">
              <a:extLst>
                <a:ext uri="{FF2B5EF4-FFF2-40B4-BE49-F238E27FC236}">
                  <a16:creationId xmlns:a16="http://schemas.microsoft.com/office/drawing/2014/main" id="{3E29002A-1524-45A2-9133-DDAE16CC1652}"/>
                </a:ext>
              </a:extLst>
            </p:cNvPr>
            <p:cNvCxnSpPr/>
            <p:nvPr/>
          </p:nvCxnSpPr>
          <p:spPr>
            <a:xfrm>
              <a:off x="4109966" y="2946333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5" name="Google Shape;2770;p10">
              <a:extLst>
                <a:ext uri="{FF2B5EF4-FFF2-40B4-BE49-F238E27FC236}">
                  <a16:creationId xmlns:a16="http://schemas.microsoft.com/office/drawing/2014/main" id="{EC957902-FFB5-447A-8A50-6AE0D46B568A}"/>
                </a:ext>
              </a:extLst>
            </p:cNvPr>
            <p:cNvCxnSpPr/>
            <p:nvPr/>
          </p:nvCxnSpPr>
          <p:spPr>
            <a:xfrm>
              <a:off x="4109966" y="3255729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" name="Google Shape;2771;p10">
              <a:extLst>
                <a:ext uri="{FF2B5EF4-FFF2-40B4-BE49-F238E27FC236}">
                  <a16:creationId xmlns:a16="http://schemas.microsoft.com/office/drawing/2014/main" id="{4C123F29-93B4-48CC-908F-D08F08174619}"/>
                </a:ext>
              </a:extLst>
            </p:cNvPr>
            <p:cNvCxnSpPr/>
            <p:nvPr/>
          </p:nvCxnSpPr>
          <p:spPr>
            <a:xfrm>
              <a:off x="4109966" y="3565126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" name="Google Shape;2772;p10">
              <a:extLst>
                <a:ext uri="{FF2B5EF4-FFF2-40B4-BE49-F238E27FC236}">
                  <a16:creationId xmlns:a16="http://schemas.microsoft.com/office/drawing/2014/main" id="{366AC98F-7310-4F8A-953E-88A18E7131E7}"/>
                </a:ext>
              </a:extLst>
            </p:cNvPr>
            <p:cNvCxnSpPr/>
            <p:nvPr/>
          </p:nvCxnSpPr>
          <p:spPr>
            <a:xfrm>
              <a:off x="4109966" y="4175340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8" name="Google Shape;2773;p10">
              <a:extLst>
                <a:ext uri="{FF2B5EF4-FFF2-40B4-BE49-F238E27FC236}">
                  <a16:creationId xmlns:a16="http://schemas.microsoft.com/office/drawing/2014/main" id="{6DDCF376-99C0-46BE-A0C9-E2DD84AA24D1}"/>
                </a:ext>
              </a:extLst>
            </p:cNvPr>
            <p:cNvCxnSpPr/>
            <p:nvPr/>
          </p:nvCxnSpPr>
          <p:spPr>
            <a:xfrm>
              <a:off x="4109966" y="3874523"/>
              <a:ext cx="859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9" name="Google Shape;2774;p10">
              <a:extLst>
                <a:ext uri="{FF2B5EF4-FFF2-40B4-BE49-F238E27FC236}">
                  <a16:creationId xmlns:a16="http://schemas.microsoft.com/office/drawing/2014/main" id="{DE447279-D88E-40A6-A444-0959C1124B7D}"/>
                </a:ext>
              </a:extLst>
            </p:cNvPr>
            <p:cNvSpPr/>
            <p:nvPr/>
          </p:nvSpPr>
          <p:spPr>
            <a:xfrm>
              <a:off x="3015008" y="1594450"/>
              <a:ext cx="972900" cy="367800"/>
            </a:xfrm>
            <a:prstGeom prst="roundRect">
              <a:avLst>
                <a:gd name="adj" fmla="val 50000"/>
              </a:avLst>
            </a:prstGeom>
            <a:solidFill>
              <a:srgbClr val="7596FA">
                <a:alpha val="1882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0" i="0" u="none" strike="noStrike" cap="none">
                  <a:solidFill>
                    <a:schemeClr val="accent1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TUE 29</a:t>
              </a:r>
              <a:endParaRPr sz="1300" b="0" i="0" u="none" strike="noStrike" cap="none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60" name="Google Shape;2775;p10">
              <a:extLst>
                <a:ext uri="{FF2B5EF4-FFF2-40B4-BE49-F238E27FC236}">
                  <a16:creationId xmlns:a16="http://schemas.microsoft.com/office/drawing/2014/main" id="{0C54302B-54ED-4BF7-BC40-707FB6302703}"/>
                </a:ext>
              </a:extLst>
            </p:cNvPr>
            <p:cNvSpPr/>
            <p:nvPr/>
          </p:nvSpPr>
          <p:spPr>
            <a:xfrm>
              <a:off x="4053104" y="1594450"/>
              <a:ext cx="972900" cy="367800"/>
            </a:xfrm>
            <a:prstGeom prst="roundRect">
              <a:avLst>
                <a:gd name="adj" fmla="val 50000"/>
              </a:avLst>
            </a:prstGeom>
            <a:solidFill>
              <a:srgbClr val="7596FA">
                <a:alpha val="5960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0" i="0" u="none" strike="noStrike" cap="none">
                  <a:solidFill>
                    <a:schemeClr val="accent1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WED 30</a:t>
              </a:r>
              <a:endParaRPr sz="1300" b="0" i="0" u="none" strike="noStrike" cap="none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61" name="Google Shape;2776;p10">
              <a:extLst>
                <a:ext uri="{FF2B5EF4-FFF2-40B4-BE49-F238E27FC236}">
                  <a16:creationId xmlns:a16="http://schemas.microsoft.com/office/drawing/2014/main" id="{BFBEF5E6-F42D-43A7-B4EE-1CF38616B560}"/>
                </a:ext>
              </a:extLst>
            </p:cNvPr>
            <p:cNvSpPr/>
            <p:nvPr/>
          </p:nvSpPr>
          <p:spPr>
            <a:xfrm>
              <a:off x="1966985" y="1594450"/>
              <a:ext cx="972900" cy="367800"/>
            </a:xfrm>
            <a:prstGeom prst="roundRect">
              <a:avLst>
                <a:gd name="adj" fmla="val 50000"/>
              </a:avLst>
            </a:prstGeom>
            <a:solidFill>
              <a:srgbClr val="7596FA">
                <a:alpha val="4117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0" i="0" u="none" strike="noStrike" cap="none">
                  <a:solidFill>
                    <a:schemeClr val="accent1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MON 28</a:t>
              </a:r>
              <a:endParaRPr sz="1300" b="0" i="0" u="none" strike="noStrike" cap="none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62" name="Google Shape;2777;p10">
              <a:extLst>
                <a:ext uri="{FF2B5EF4-FFF2-40B4-BE49-F238E27FC236}">
                  <a16:creationId xmlns:a16="http://schemas.microsoft.com/office/drawing/2014/main" id="{F36BC934-590D-4821-B0A8-79BD5BAFDC33}"/>
                </a:ext>
              </a:extLst>
            </p:cNvPr>
            <p:cNvSpPr/>
            <p:nvPr/>
          </p:nvSpPr>
          <p:spPr>
            <a:xfrm>
              <a:off x="5100892" y="1594450"/>
              <a:ext cx="972900" cy="367800"/>
            </a:xfrm>
            <a:prstGeom prst="roundRect">
              <a:avLst>
                <a:gd name="adj" fmla="val 50000"/>
              </a:avLst>
            </a:prstGeom>
            <a:solidFill>
              <a:srgbClr val="7596FA">
                <a:alpha val="4117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0" i="0" u="none" strike="noStrike" cap="none">
                  <a:solidFill>
                    <a:schemeClr val="accent1"/>
                  </a:solidFill>
                  <a:uFill>
                    <a:noFill/>
                  </a:uFill>
                  <a:latin typeface="Varela Round"/>
                  <a:ea typeface="Varela Round"/>
                  <a:cs typeface="Varela Round"/>
                  <a:sym typeface="Varela Round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THU 01</a:t>
              </a:r>
              <a:endParaRPr sz="1300" b="0" i="0" u="none" strike="noStrike" cap="none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63" name="Google Shape;2778;p10">
              <a:extLst>
                <a:ext uri="{FF2B5EF4-FFF2-40B4-BE49-F238E27FC236}">
                  <a16:creationId xmlns:a16="http://schemas.microsoft.com/office/drawing/2014/main" id="{6F4E00AC-40B5-4DAA-A4B5-CAF72CE0A65A}"/>
                </a:ext>
              </a:extLst>
            </p:cNvPr>
            <p:cNvSpPr/>
            <p:nvPr/>
          </p:nvSpPr>
          <p:spPr>
            <a:xfrm>
              <a:off x="7190045" y="1596092"/>
              <a:ext cx="972900" cy="367800"/>
            </a:xfrm>
            <a:prstGeom prst="roundRect">
              <a:avLst>
                <a:gd name="adj" fmla="val 50000"/>
              </a:avLst>
            </a:prstGeom>
            <a:solidFill>
              <a:srgbClr val="7596FA">
                <a:alpha val="4117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0" i="0" u="none" strike="noStrike" cap="none">
                  <a:solidFill>
                    <a:schemeClr val="accent1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SAT 03</a:t>
              </a:r>
              <a:endParaRPr sz="1300" b="0" i="0" u="none" strike="noStrike" cap="none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64" name="Google Shape;2779;p10">
              <a:extLst>
                <a:ext uri="{FF2B5EF4-FFF2-40B4-BE49-F238E27FC236}">
                  <a16:creationId xmlns:a16="http://schemas.microsoft.com/office/drawing/2014/main" id="{1934979F-C05E-4B83-BE44-03AF8D269E15}"/>
                </a:ext>
              </a:extLst>
            </p:cNvPr>
            <p:cNvSpPr/>
            <p:nvPr/>
          </p:nvSpPr>
          <p:spPr>
            <a:xfrm>
              <a:off x="6144729" y="1594450"/>
              <a:ext cx="972900" cy="367800"/>
            </a:xfrm>
            <a:prstGeom prst="roundRect">
              <a:avLst>
                <a:gd name="adj" fmla="val 50000"/>
              </a:avLst>
            </a:prstGeom>
            <a:solidFill>
              <a:srgbClr val="7596FA">
                <a:alpha val="5960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0" i="0" u="none" strike="noStrike" cap="none">
                  <a:solidFill>
                    <a:schemeClr val="accent1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FRI 02</a:t>
              </a:r>
              <a:endParaRPr sz="1300" b="0" i="0" u="none" strike="noStrike" cap="none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65" name="Google Shape;2780;p10">
              <a:extLst>
                <a:ext uri="{FF2B5EF4-FFF2-40B4-BE49-F238E27FC236}">
                  <a16:creationId xmlns:a16="http://schemas.microsoft.com/office/drawing/2014/main" id="{AEC07BB5-AF41-4FF8-B283-6A5C46D949EC}"/>
                </a:ext>
              </a:extLst>
            </p:cNvPr>
            <p:cNvSpPr/>
            <p:nvPr/>
          </p:nvSpPr>
          <p:spPr>
            <a:xfrm>
              <a:off x="918931" y="1594450"/>
              <a:ext cx="972900" cy="367800"/>
            </a:xfrm>
            <a:prstGeom prst="roundRect">
              <a:avLst>
                <a:gd name="adj" fmla="val 50000"/>
              </a:avLst>
            </a:prstGeom>
            <a:solidFill>
              <a:srgbClr val="7596FA">
                <a:alpha val="5960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0" i="0" u="none" strike="noStrike" cap="none">
                  <a:solidFill>
                    <a:schemeClr val="accent1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SUN 27</a:t>
              </a:r>
              <a:endParaRPr sz="1300" b="0" i="0" u="none" strike="noStrike" cap="none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</p:grpSp>
      <p:sp>
        <p:nvSpPr>
          <p:cNvPr id="73" name="Google Shape;2781;p10">
            <a:extLst>
              <a:ext uri="{FF2B5EF4-FFF2-40B4-BE49-F238E27FC236}">
                <a16:creationId xmlns:a16="http://schemas.microsoft.com/office/drawing/2014/main" id="{925421C7-F602-4BF2-B134-2D6A10DD908E}"/>
              </a:ext>
            </a:extLst>
          </p:cNvPr>
          <p:cNvSpPr txBox="1">
            <a:spLocks/>
          </p:cNvSpPr>
          <p:nvPr/>
        </p:nvSpPr>
        <p:spPr>
          <a:xfrm>
            <a:off x="914485" y="595069"/>
            <a:ext cx="4226700" cy="4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2800"/>
            </a:pPr>
            <a:r>
              <a:rPr lang="en-US"/>
              <a:t>WEEK 1 - OCTOBER 2020</a:t>
            </a:r>
          </a:p>
        </p:txBody>
      </p:sp>
      <p:sp>
        <p:nvSpPr>
          <p:cNvPr id="74" name="Google Shape;2782;p10">
            <a:extLst>
              <a:ext uri="{FF2B5EF4-FFF2-40B4-BE49-F238E27FC236}">
                <a16:creationId xmlns:a16="http://schemas.microsoft.com/office/drawing/2014/main" id="{63CB7EB2-230D-4E24-8066-5EDE596B0A0D}"/>
              </a:ext>
            </a:extLst>
          </p:cNvPr>
          <p:cNvSpPr txBox="1"/>
          <p:nvPr/>
        </p:nvSpPr>
        <p:spPr>
          <a:xfrm>
            <a:off x="5015885" y="2092367"/>
            <a:ext cx="9729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rPr>
              <a:t>Exam</a:t>
            </a:r>
            <a:endParaRPr sz="1400" b="0" i="0" u="none" strike="noStrike" cap="none">
              <a:solidFill>
                <a:schemeClr val="accen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5" name="Google Shape;2783;p10">
            <a:extLst>
              <a:ext uri="{FF2B5EF4-FFF2-40B4-BE49-F238E27FC236}">
                <a16:creationId xmlns:a16="http://schemas.microsoft.com/office/drawing/2014/main" id="{A6B6A53C-9FAC-43E1-A7A2-1ECB47BE52F2}"/>
              </a:ext>
            </a:extLst>
          </p:cNvPr>
          <p:cNvSpPr txBox="1"/>
          <p:nvPr/>
        </p:nvSpPr>
        <p:spPr>
          <a:xfrm>
            <a:off x="3993561" y="2697539"/>
            <a:ext cx="9102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rPr>
              <a:t>Exam</a:t>
            </a:r>
            <a:endParaRPr sz="1400" b="0" i="0" u="none" strike="noStrike" cap="none">
              <a:solidFill>
                <a:schemeClr val="accen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6" name="Google Shape;2784;p10">
            <a:extLst>
              <a:ext uri="{FF2B5EF4-FFF2-40B4-BE49-F238E27FC236}">
                <a16:creationId xmlns:a16="http://schemas.microsoft.com/office/drawing/2014/main" id="{8ABFC391-FA5F-4790-87BC-F3F029E325F7}"/>
              </a:ext>
            </a:extLst>
          </p:cNvPr>
          <p:cNvSpPr txBox="1"/>
          <p:nvPr/>
        </p:nvSpPr>
        <p:spPr>
          <a:xfrm>
            <a:off x="6081205" y="2697539"/>
            <a:ext cx="9102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rPr>
              <a:t>Exam</a:t>
            </a:r>
            <a:endParaRPr sz="1400" b="0" i="0" u="none" strike="noStrike" cap="none">
              <a:solidFill>
                <a:schemeClr val="accen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7" name="Google Shape;2785;p10">
            <a:extLst>
              <a:ext uri="{FF2B5EF4-FFF2-40B4-BE49-F238E27FC236}">
                <a16:creationId xmlns:a16="http://schemas.microsoft.com/office/drawing/2014/main" id="{AC00A0A9-FB9B-4418-9518-B11D4901E204}"/>
              </a:ext>
            </a:extLst>
          </p:cNvPr>
          <p:cNvSpPr txBox="1"/>
          <p:nvPr/>
        </p:nvSpPr>
        <p:spPr>
          <a:xfrm>
            <a:off x="6049949" y="1787521"/>
            <a:ext cx="9729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rPr>
              <a:t>Study</a:t>
            </a:r>
            <a:endParaRPr sz="1400" b="0" i="0" u="none" strike="noStrike" cap="none">
              <a:solidFill>
                <a:schemeClr val="accen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8" name="Google Shape;2786;p10">
            <a:extLst>
              <a:ext uri="{FF2B5EF4-FFF2-40B4-BE49-F238E27FC236}">
                <a16:creationId xmlns:a16="http://schemas.microsoft.com/office/drawing/2014/main" id="{BF8FE862-6DFE-4653-AB47-A3DCE22885D1}"/>
              </a:ext>
            </a:extLst>
          </p:cNvPr>
          <p:cNvSpPr txBox="1"/>
          <p:nvPr/>
        </p:nvSpPr>
        <p:spPr>
          <a:xfrm>
            <a:off x="5015885" y="3013609"/>
            <a:ext cx="9729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rPr>
              <a:t>Review</a:t>
            </a:r>
            <a:endParaRPr sz="1400" b="0" i="0" u="none" strike="noStrike" cap="none">
              <a:solidFill>
                <a:schemeClr val="accen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9" name="Google Shape;2787;p10">
            <a:extLst>
              <a:ext uri="{FF2B5EF4-FFF2-40B4-BE49-F238E27FC236}">
                <a16:creationId xmlns:a16="http://schemas.microsoft.com/office/drawing/2014/main" id="{78CABA89-97A2-44CF-BF24-30D23B3DD0C6}"/>
              </a:ext>
            </a:extLst>
          </p:cNvPr>
          <p:cNvSpPr txBox="1"/>
          <p:nvPr/>
        </p:nvSpPr>
        <p:spPr>
          <a:xfrm>
            <a:off x="2933760" y="3013594"/>
            <a:ext cx="9729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rPr>
              <a:t>Test</a:t>
            </a:r>
            <a:endParaRPr sz="1400" b="0" i="0" u="none" strike="noStrike" cap="none">
              <a:solidFill>
                <a:schemeClr val="accen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0" name="Google Shape;2788;p10">
            <a:extLst>
              <a:ext uri="{FF2B5EF4-FFF2-40B4-BE49-F238E27FC236}">
                <a16:creationId xmlns:a16="http://schemas.microsoft.com/office/drawing/2014/main" id="{8FF48E16-C878-4341-AF34-699415DB52E4}"/>
              </a:ext>
            </a:extLst>
          </p:cNvPr>
          <p:cNvSpPr txBox="1"/>
          <p:nvPr/>
        </p:nvSpPr>
        <p:spPr>
          <a:xfrm>
            <a:off x="2933760" y="2092369"/>
            <a:ext cx="9729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rPr>
              <a:t>Study</a:t>
            </a:r>
            <a:endParaRPr sz="1400" b="0" i="0" u="none" strike="noStrike" cap="none">
              <a:solidFill>
                <a:schemeClr val="accen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1" name="Google Shape;2789;p10">
            <a:extLst>
              <a:ext uri="{FF2B5EF4-FFF2-40B4-BE49-F238E27FC236}">
                <a16:creationId xmlns:a16="http://schemas.microsoft.com/office/drawing/2014/main" id="{A7773E34-553D-433B-A607-3D163DEC54ED}"/>
              </a:ext>
            </a:extLst>
          </p:cNvPr>
          <p:cNvSpPr txBox="1"/>
          <p:nvPr/>
        </p:nvSpPr>
        <p:spPr>
          <a:xfrm>
            <a:off x="1873784" y="1787519"/>
            <a:ext cx="9729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rPr>
              <a:t>Study</a:t>
            </a:r>
            <a:endParaRPr sz="1400" b="0" i="0" u="none" strike="noStrike" cap="none">
              <a:solidFill>
                <a:schemeClr val="accen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2" name="Google Shape;2790;p10">
            <a:extLst>
              <a:ext uri="{FF2B5EF4-FFF2-40B4-BE49-F238E27FC236}">
                <a16:creationId xmlns:a16="http://schemas.microsoft.com/office/drawing/2014/main" id="{744C17FA-D9CD-4EAA-9D60-3B85B2CFE36F}"/>
              </a:ext>
            </a:extLst>
          </p:cNvPr>
          <p:cNvSpPr txBox="1"/>
          <p:nvPr/>
        </p:nvSpPr>
        <p:spPr>
          <a:xfrm>
            <a:off x="5047235" y="2390314"/>
            <a:ext cx="9102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rPr>
              <a:t>Test</a:t>
            </a:r>
            <a:endParaRPr sz="1400" b="0" i="0" u="none" strike="noStrike" cap="none">
              <a:solidFill>
                <a:schemeClr val="accen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3" name="Google Shape;2791;p10">
            <a:extLst>
              <a:ext uri="{FF2B5EF4-FFF2-40B4-BE49-F238E27FC236}">
                <a16:creationId xmlns:a16="http://schemas.microsoft.com/office/drawing/2014/main" id="{AC2E3FEE-07B9-4406-9146-BEEDDE4B7F23}"/>
              </a:ext>
            </a:extLst>
          </p:cNvPr>
          <p:cNvSpPr txBox="1"/>
          <p:nvPr/>
        </p:nvSpPr>
        <p:spPr>
          <a:xfrm>
            <a:off x="804285" y="1787519"/>
            <a:ext cx="9729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rPr>
              <a:t>Study</a:t>
            </a:r>
            <a:endParaRPr sz="1400" b="0" i="0" u="none" strike="noStrike" cap="none">
              <a:solidFill>
                <a:schemeClr val="accen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4" name="Google Shape;2792;p10">
            <a:extLst>
              <a:ext uri="{FF2B5EF4-FFF2-40B4-BE49-F238E27FC236}">
                <a16:creationId xmlns:a16="http://schemas.microsoft.com/office/drawing/2014/main" id="{AC17844B-7192-4963-9F99-886A2442DF3E}"/>
              </a:ext>
            </a:extLst>
          </p:cNvPr>
          <p:cNvSpPr txBox="1"/>
          <p:nvPr/>
        </p:nvSpPr>
        <p:spPr>
          <a:xfrm>
            <a:off x="7112160" y="1787519"/>
            <a:ext cx="9729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rPr>
              <a:t>Study</a:t>
            </a:r>
            <a:endParaRPr sz="1400" b="0" i="0" u="none" strike="noStrike" cap="none">
              <a:solidFill>
                <a:schemeClr val="accen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5" name="Google Shape;2793;p10">
            <a:extLst>
              <a:ext uri="{FF2B5EF4-FFF2-40B4-BE49-F238E27FC236}">
                <a16:creationId xmlns:a16="http://schemas.microsoft.com/office/drawing/2014/main" id="{011AA3F2-09D5-4116-BC2C-64A738BF6B40}"/>
              </a:ext>
            </a:extLst>
          </p:cNvPr>
          <p:cNvSpPr txBox="1"/>
          <p:nvPr/>
        </p:nvSpPr>
        <p:spPr>
          <a:xfrm>
            <a:off x="6081211" y="2092367"/>
            <a:ext cx="9102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rPr>
              <a:t>Review</a:t>
            </a:r>
            <a:endParaRPr sz="1400" b="0" i="0" u="none" strike="noStrike" cap="none">
              <a:solidFill>
                <a:schemeClr val="accen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07" name="صورة 106">
            <a:extLst>
              <a:ext uri="{FF2B5EF4-FFF2-40B4-BE49-F238E27FC236}">
                <a16:creationId xmlns:a16="http://schemas.microsoft.com/office/drawing/2014/main" id="{87C377D9-D34A-48E7-9C67-D2A7C71560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012" y="501569"/>
            <a:ext cx="7634177" cy="3859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08" name="رابط كسهم مستقيم 107">
            <a:extLst>
              <a:ext uri="{FF2B5EF4-FFF2-40B4-BE49-F238E27FC236}">
                <a16:creationId xmlns:a16="http://schemas.microsoft.com/office/drawing/2014/main" id="{403E5413-3A44-4AC6-AD5C-AAC74B395D77}"/>
              </a:ext>
            </a:extLst>
          </p:cNvPr>
          <p:cNvCxnSpPr>
            <a:cxnSpLocks/>
          </p:cNvCxnSpPr>
          <p:nvPr/>
        </p:nvCxnSpPr>
        <p:spPr>
          <a:xfrm flipV="1">
            <a:off x="2460783" y="1065169"/>
            <a:ext cx="1567295" cy="128667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رابط كسهم مستقيم 108">
            <a:extLst>
              <a:ext uri="{FF2B5EF4-FFF2-40B4-BE49-F238E27FC236}">
                <a16:creationId xmlns:a16="http://schemas.microsoft.com/office/drawing/2014/main" id="{6CE24EC9-C0D5-4390-A149-78EDD74E5BC8}"/>
              </a:ext>
            </a:extLst>
          </p:cNvPr>
          <p:cNvCxnSpPr>
            <a:cxnSpLocks/>
          </p:cNvCxnSpPr>
          <p:nvPr/>
        </p:nvCxnSpPr>
        <p:spPr>
          <a:xfrm flipV="1">
            <a:off x="2620149" y="1742893"/>
            <a:ext cx="1885345" cy="113042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رابط كسهم مستقيم 109">
            <a:extLst>
              <a:ext uri="{FF2B5EF4-FFF2-40B4-BE49-F238E27FC236}">
                <a16:creationId xmlns:a16="http://schemas.microsoft.com/office/drawing/2014/main" id="{0385CE59-53B9-4ACF-8D71-5A24FEC6BC47}"/>
              </a:ext>
            </a:extLst>
          </p:cNvPr>
          <p:cNvCxnSpPr>
            <a:cxnSpLocks/>
          </p:cNvCxnSpPr>
          <p:nvPr/>
        </p:nvCxnSpPr>
        <p:spPr>
          <a:xfrm>
            <a:off x="2598596" y="1894879"/>
            <a:ext cx="1580784" cy="65831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رابط كسهم مستقيم 110">
            <a:extLst>
              <a:ext uri="{FF2B5EF4-FFF2-40B4-BE49-F238E27FC236}">
                <a16:creationId xmlns:a16="http://schemas.microsoft.com/office/drawing/2014/main" id="{35279783-0AE8-4207-84F2-0B277537E80D}"/>
              </a:ext>
            </a:extLst>
          </p:cNvPr>
          <p:cNvCxnSpPr>
            <a:cxnSpLocks/>
          </p:cNvCxnSpPr>
          <p:nvPr/>
        </p:nvCxnSpPr>
        <p:spPr>
          <a:xfrm>
            <a:off x="2593385" y="1402417"/>
            <a:ext cx="1027063" cy="229373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رابط كسهم مستقيم 111">
            <a:extLst>
              <a:ext uri="{FF2B5EF4-FFF2-40B4-BE49-F238E27FC236}">
                <a16:creationId xmlns:a16="http://schemas.microsoft.com/office/drawing/2014/main" id="{ACA6D52D-75E2-417F-BCA0-DE897E1CC991}"/>
              </a:ext>
            </a:extLst>
          </p:cNvPr>
          <p:cNvCxnSpPr>
            <a:cxnSpLocks/>
          </p:cNvCxnSpPr>
          <p:nvPr/>
        </p:nvCxnSpPr>
        <p:spPr>
          <a:xfrm flipV="1">
            <a:off x="2360234" y="3137245"/>
            <a:ext cx="2240384" cy="2705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Google Shape;137;p16">
            <a:extLst>
              <a:ext uri="{FF2B5EF4-FFF2-40B4-BE49-F238E27FC236}">
                <a16:creationId xmlns:a16="http://schemas.microsoft.com/office/drawing/2014/main" id="{D0C66063-6A98-4703-95EF-D78CC9C97935}"/>
              </a:ext>
            </a:extLst>
          </p:cNvPr>
          <p:cNvSpPr/>
          <p:nvPr/>
        </p:nvSpPr>
        <p:spPr>
          <a:xfrm>
            <a:off x="272190" y="172652"/>
            <a:ext cx="2440529" cy="243718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200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Revising the previous lesson</a:t>
            </a:r>
            <a:endParaRPr lang="en-US" sz="1200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pic>
        <p:nvPicPr>
          <p:cNvPr id="114" name="Google Shape;139;p16">
            <a:extLst>
              <a:ext uri="{FF2B5EF4-FFF2-40B4-BE49-F238E27FC236}">
                <a16:creationId xmlns:a16="http://schemas.microsoft.com/office/drawing/2014/main" id="{BF16017B-F9EE-413C-B351-9225C1B4D01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5597182" y="-119655"/>
            <a:ext cx="2362090" cy="32637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959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800" y="309850"/>
            <a:ext cx="4138200" cy="32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" name="Google Shape;87;p14">
            <a:extLst>
              <a:ext uri="{FF2B5EF4-FFF2-40B4-BE49-F238E27FC236}">
                <a16:creationId xmlns:a16="http://schemas.microsoft.com/office/drawing/2014/main" id="{F6CF4161-8576-4694-87FF-46B4DA4D2F06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8F0C0442-BDD5-442F-8233-07885C137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lientmoji">
            <a:extLst>
              <a:ext uri="{FF2B5EF4-FFF2-40B4-BE49-F238E27FC236}">
                <a16:creationId xmlns:a16="http://schemas.microsoft.com/office/drawing/2014/main" id="{1D2D06A3-BCC7-46BC-8127-2B7E5C4D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04" y="-33776"/>
            <a:ext cx="3347136" cy="38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D0E9188-78AD-4536-887B-D181DF6E656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7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9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G2 Unit5 Conversation">
            <a:hlinkClick r:id="" action="ppaction://media"/>
            <a:extLst>
              <a:ext uri="{FF2B5EF4-FFF2-40B4-BE49-F238E27FC236}">
                <a16:creationId xmlns:a16="http://schemas.microsoft.com/office/drawing/2014/main" id="{DF2390F8-BC1C-4D69-A92E-11B3B5EC86B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25" end="4335.3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6990" y="180826"/>
            <a:ext cx="6427224" cy="3534973"/>
          </a:xfrm>
          <a:prstGeom prst="rect">
            <a:avLst/>
          </a:prstGeom>
        </p:spPr>
      </p:pic>
      <p:pic>
        <p:nvPicPr>
          <p:cNvPr id="111" name="Google Shape;111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1" name="Google Shape;167;p17">
            <a:extLst>
              <a:ext uri="{FF2B5EF4-FFF2-40B4-BE49-F238E27FC236}">
                <a16:creationId xmlns:a16="http://schemas.microsoft.com/office/drawing/2014/main" id="{C010AB75-4C5A-4D48-912D-0B94B525F5BC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22871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sp>
        <p:nvSpPr>
          <p:cNvPr id="26" name="فقاعة الكلام: مستطيلة مستديرة الزوايا 25">
            <a:extLst>
              <a:ext uri="{FF2B5EF4-FFF2-40B4-BE49-F238E27FC236}">
                <a16:creationId xmlns:a16="http://schemas.microsoft.com/office/drawing/2014/main" id="{75FE4440-7D3E-4014-96BE-496EF4A4E47D}"/>
              </a:ext>
            </a:extLst>
          </p:cNvPr>
          <p:cNvSpPr/>
          <p:nvPr/>
        </p:nvSpPr>
        <p:spPr>
          <a:xfrm>
            <a:off x="6810426" y="1732242"/>
            <a:ext cx="1414247" cy="823447"/>
          </a:xfrm>
          <a:prstGeom prst="wedgeRoundRectCallout">
            <a:avLst>
              <a:gd name="adj1" fmla="val 51581"/>
              <a:gd name="adj2" fmla="val 6943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200" dirty="0">
                <a:cs typeface="+mj-cs"/>
              </a:rPr>
              <a:t>Watch the video then guess what are they talking about?</a:t>
            </a:r>
            <a:endParaRPr lang="ar-SA" sz="12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6552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1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73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697" y="1749566"/>
            <a:ext cx="2598427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9E0219-07A1-4906-9088-11C166D1B3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53487" y="891933"/>
            <a:ext cx="2397069" cy="274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99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300" r="5275" b="25222"/>
          <a:stretch/>
        </p:blipFill>
        <p:spPr>
          <a:xfrm>
            <a:off x="-53340" y="-243840"/>
            <a:ext cx="919734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AACA58C-A7B4-49CD-8988-B321BC1D0D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77" r="4656"/>
          <a:stretch/>
        </p:blipFill>
        <p:spPr>
          <a:xfrm>
            <a:off x="167640" y="183083"/>
            <a:ext cx="4753506" cy="4343198"/>
          </a:xfrm>
          <a:prstGeom prst="rect">
            <a:avLst/>
          </a:prstGeom>
        </p:spPr>
      </p:pic>
      <p:pic>
        <p:nvPicPr>
          <p:cNvPr id="106" name="Google Shape;10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382A224C-E3EF-4535-909F-59D09300C7AB}"/>
              </a:ext>
            </a:extLst>
          </p:cNvPr>
          <p:cNvSpPr txBox="1"/>
          <p:nvPr/>
        </p:nvSpPr>
        <p:spPr>
          <a:xfrm>
            <a:off x="4938569" y="1411643"/>
            <a:ext cx="4480559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Between whom did the conversation take place?</a:t>
            </a:r>
            <a:endParaRPr lang="ar-SA" sz="1800" b="1" dirty="0">
              <a:solidFill>
                <a:srgbClr val="FF0000"/>
              </a:solidFill>
            </a:endParaRPr>
          </a:p>
        </p:txBody>
      </p:sp>
      <p:sp>
        <p:nvSpPr>
          <p:cNvPr id="8" name="مربع نص 5">
            <a:extLst>
              <a:ext uri="{FF2B5EF4-FFF2-40B4-BE49-F238E27FC236}">
                <a16:creationId xmlns:a16="http://schemas.microsoft.com/office/drawing/2014/main" id="{066C384D-6C84-4BF2-BAE1-527544AA7A2C}"/>
              </a:ext>
            </a:extLst>
          </p:cNvPr>
          <p:cNvSpPr txBox="1"/>
          <p:nvPr/>
        </p:nvSpPr>
        <p:spPr>
          <a:xfrm>
            <a:off x="4938569" y="2029279"/>
            <a:ext cx="3592493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</a:rPr>
              <a:t>Where are they?</a:t>
            </a:r>
          </a:p>
        </p:txBody>
      </p: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1C2D460A-A844-4B18-8312-39014D03682F}"/>
              </a:ext>
            </a:extLst>
          </p:cNvPr>
          <p:cNvSpPr txBox="1"/>
          <p:nvPr/>
        </p:nvSpPr>
        <p:spPr>
          <a:xfrm>
            <a:off x="4921146" y="2451347"/>
            <a:ext cx="3592493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</a:rPr>
              <a:t>What are they doing?</a:t>
            </a:r>
          </a:p>
        </p:txBody>
      </p:sp>
      <p:pic>
        <p:nvPicPr>
          <p:cNvPr id="13" name="Google Shape;227;p20">
            <a:extLst>
              <a:ext uri="{FF2B5EF4-FFF2-40B4-BE49-F238E27FC236}">
                <a16:creationId xmlns:a16="http://schemas.microsoft.com/office/drawing/2014/main" id="{13ED9E1D-4226-4E8E-8E58-FAD9EEB8924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41389" y="-37203"/>
            <a:ext cx="1124630" cy="10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ربع نص 5">
            <a:extLst>
              <a:ext uri="{FF2B5EF4-FFF2-40B4-BE49-F238E27FC236}">
                <a16:creationId xmlns:a16="http://schemas.microsoft.com/office/drawing/2014/main" id="{7D58234C-714A-4F23-AFF7-B9C7D45BF185}"/>
              </a:ext>
            </a:extLst>
          </p:cNvPr>
          <p:cNvSpPr txBox="1"/>
          <p:nvPr/>
        </p:nvSpPr>
        <p:spPr>
          <a:xfrm>
            <a:off x="4938569" y="2927781"/>
            <a:ext cx="4205431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A620B0"/>
                </a:solidFill>
              </a:rPr>
              <a:t>What kind of jobs do you think they have? Why?</a:t>
            </a:r>
          </a:p>
        </p:txBody>
      </p:sp>
      <p:pic>
        <p:nvPicPr>
          <p:cNvPr id="20" name="Conversation">
            <a:hlinkClick r:id="" action="ppaction://media"/>
            <a:extLst>
              <a:ext uri="{FF2B5EF4-FFF2-40B4-BE49-F238E27FC236}">
                <a16:creationId xmlns:a16="http://schemas.microsoft.com/office/drawing/2014/main" id="{A3DF4263-C9A8-4606-912D-A3A09B150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84016" y="178071"/>
            <a:ext cx="309922" cy="309922"/>
          </a:xfrm>
          <a:prstGeom prst="rect">
            <a:avLst/>
          </a:prstGeom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5E6028D2-D94D-448E-897C-7BB9C78F36DC}"/>
              </a:ext>
            </a:extLst>
          </p:cNvPr>
          <p:cNvSpPr/>
          <p:nvPr/>
        </p:nvSpPr>
        <p:spPr>
          <a:xfrm>
            <a:off x="428754" y="1253644"/>
            <a:ext cx="360000" cy="186533"/>
          </a:xfrm>
          <a:prstGeom prst="round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6EBC3554-8A7B-4168-8F0E-C47A13D9997A}"/>
              </a:ext>
            </a:extLst>
          </p:cNvPr>
          <p:cNvSpPr/>
          <p:nvPr/>
        </p:nvSpPr>
        <p:spPr>
          <a:xfrm>
            <a:off x="428754" y="1541287"/>
            <a:ext cx="360000" cy="186533"/>
          </a:xfrm>
          <a:prstGeom prst="round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152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/>
      <p:bldP spid="8" grpId="0"/>
      <p:bldP spid="12" grpId="0"/>
      <p:bldP spid="14" grpId="0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300" r="5275" b="25222"/>
          <a:stretch/>
        </p:blipFill>
        <p:spPr>
          <a:xfrm>
            <a:off x="-53340" y="-243840"/>
            <a:ext cx="919734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مربع نص 5">
            <a:extLst>
              <a:ext uri="{FF2B5EF4-FFF2-40B4-BE49-F238E27FC236}">
                <a16:creationId xmlns:a16="http://schemas.microsoft.com/office/drawing/2014/main" id="{066C384D-6C84-4BF2-BAE1-527544AA7A2C}"/>
              </a:ext>
            </a:extLst>
          </p:cNvPr>
          <p:cNvSpPr txBox="1"/>
          <p:nvPr/>
        </p:nvSpPr>
        <p:spPr>
          <a:xfrm>
            <a:off x="4862369" y="528139"/>
            <a:ext cx="3592493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</a:rPr>
              <a:t>What are they talking about?</a:t>
            </a:r>
          </a:p>
        </p:txBody>
      </p:sp>
      <p:sp>
        <p:nvSpPr>
          <p:cNvPr id="10" name="مربع نص 5">
            <a:extLst>
              <a:ext uri="{FF2B5EF4-FFF2-40B4-BE49-F238E27FC236}">
                <a16:creationId xmlns:a16="http://schemas.microsoft.com/office/drawing/2014/main" id="{CEABFA7B-3927-436C-9677-09FBDB5C3863}"/>
              </a:ext>
            </a:extLst>
          </p:cNvPr>
          <p:cNvSpPr txBox="1"/>
          <p:nvPr/>
        </p:nvSpPr>
        <p:spPr>
          <a:xfrm>
            <a:off x="4844945" y="1642714"/>
            <a:ext cx="4276195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What did his parents want him to do and what did he do?</a:t>
            </a:r>
          </a:p>
        </p:txBody>
      </p: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1C2D460A-A844-4B18-8312-39014D03682F}"/>
              </a:ext>
            </a:extLst>
          </p:cNvPr>
          <p:cNvSpPr txBox="1"/>
          <p:nvPr/>
        </p:nvSpPr>
        <p:spPr>
          <a:xfrm>
            <a:off x="4844946" y="950207"/>
            <a:ext cx="4123595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</a:rPr>
              <a:t>Why did Faisal miss some good opportunities?</a:t>
            </a:r>
          </a:p>
        </p:txBody>
      </p:sp>
      <p:sp>
        <p:nvSpPr>
          <p:cNvPr id="14" name="مربع نص 5">
            <a:extLst>
              <a:ext uri="{FF2B5EF4-FFF2-40B4-BE49-F238E27FC236}">
                <a16:creationId xmlns:a16="http://schemas.microsoft.com/office/drawing/2014/main" id="{7D58234C-714A-4F23-AFF7-B9C7D45BF185}"/>
              </a:ext>
            </a:extLst>
          </p:cNvPr>
          <p:cNvSpPr txBox="1"/>
          <p:nvPr/>
        </p:nvSpPr>
        <p:spPr>
          <a:xfrm>
            <a:off x="4862369" y="2310561"/>
            <a:ext cx="4205431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A620B0"/>
                </a:solidFill>
              </a:rPr>
              <a:t>Who gave advice to the other?</a:t>
            </a:r>
          </a:p>
        </p:txBody>
      </p:sp>
      <p:sp>
        <p:nvSpPr>
          <p:cNvPr id="15" name="مربع نص 5">
            <a:extLst>
              <a:ext uri="{FF2B5EF4-FFF2-40B4-BE49-F238E27FC236}">
                <a16:creationId xmlns:a16="http://schemas.microsoft.com/office/drawing/2014/main" id="{C7440EF2-7CE7-4754-B3D5-B4EDF9B9AA9F}"/>
              </a:ext>
            </a:extLst>
          </p:cNvPr>
          <p:cNvSpPr txBox="1"/>
          <p:nvPr/>
        </p:nvSpPr>
        <p:spPr>
          <a:xfrm>
            <a:off x="4862369" y="2715462"/>
            <a:ext cx="4123595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6DD9"/>
                </a:solidFill>
              </a:rPr>
              <a:t>What did Faisal wish?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81B9B0B-4C00-4A86-B951-A8F97379B1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04" t="23397" r="28810" b="2963"/>
          <a:stretch/>
        </p:blipFill>
        <p:spPr>
          <a:xfrm>
            <a:off x="236221" y="178071"/>
            <a:ext cx="4684925" cy="4424409"/>
          </a:xfrm>
          <a:prstGeom prst="rect">
            <a:avLst/>
          </a:prstGeom>
        </p:spPr>
      </p:pic>
      <p:cxnSp>
        <p:nvCxnSpPr>
          <p:cNvPr id="26" name="رابط مستقيم 27">
            <a:extLst>
              <a:ext uri="{FF2B5EF4-FFF2-40B4-BE49-F238E27FC236}">
                <a16:creationId xmlns:a16="http://schemas.microsoft.com/office/drawing/2014/main" id="{08ACDCD9-7410-4D00-83F1-E189B0652517}"/>
              </a:ext>
            </a:extLst>
          </p:cNvPr>
          <p:cNvCxnSpPr>
            <a:cxnSpLocks/>
          </p:cNvCxnSpPr>
          <p:nvPr/>
        </p:nvCxnSpPr>
        <p:spPr>
          <a:xfrm>
            <a:off x="1990197" y="487993"/>
            <a:ext cx="396000" cy="0"/>
          </a:xfrm>
          <a:prstGeom prst="line">
            <a:avLst/>
          </a:prstGeom>
          <a:ln w="9525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وسيلة الشرح: خط منحني مع حد وشريط تمييز 26">
            <a:extLst>
              <a:ext uri="{FF2B5EF4-FFF2-40B4-BE49-F238E27FC236}">
                <a16:creationId xmlns:a16="http://schemas.microsoft.com/office/drawing/2014/main" id="{2F489A15-A4E2-4169-8F6D-FD85828AE82D}"/>
              </a:ext>
            </a:extLst>
          </p:cNvPr>
          <p:cNvSpPr/>
          <p:nvPr/>
        </p:nvSpPr>
        <p:spPr>
          <a:xfrm>
            <a:off x="2829997" y="253230"/>
            <a:ext cx="2091149" cy="363990"/>
          </a:xfrm>
          <a:prstGeom prst="accentBorderCallout2">
            <a:avLst>
              <a:gd name="adj1" fmla="val 95077"/>
              <a:gd name="adj2" fmla="val -3638"/>
              <a:gd name="adj3" fmla="val 91420"/>
              <a:gd name="adj4" fmla="val -14597"/>
              <a:gd name="adj5" fmla="val 134328"/>
              <a:gd name="adj6" fmla="val -75514"/>
            </a:avLst>
          </a:prstGeom>
          <a:ln w="9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000" b="1" dirty="0">
                <a:solidFill>
                  <a:schemeClr val="accent5"/>
                </a:solidFill>
              </a:rPr>
              <a:t>An expression used to confirm what someone else had said</a:t>
            </a:r>
            <a:endParaRPr lang="ar-SA" sz="1000" b="1" dirty="0">
              <a:solidFill>
                <a:schemeClr val="accent5"/>
              </a:solidFill>
            </a:endParaRPr>
          </a:p>
        </p:txBody>
      </p:sp>
      <p:cxnSp>
        <p:nvCxnSpPr>
          <p:cNvPr id="23" name="رابط مستقيم 27">
            <a:extLst>
              <a:ext uri="{FF2B5EF4-FFF2-40B4-BE49-F238E27FC236}">
                <a16:creationId xmlns:a16="http://schemas.microsoft.com/office/drawing/2014/main" id="{2F340346-E5FB-46CF-8CF5-F13658FBF0F5}"/>
              </a:ext>
            </a:extLst>
          </p:cNvPr>
          <p:cNvCxnSpPr>
            <a:cxnSpLocks/>
          </p:cNvCxnSpPr>
          <p:nvPr/>
        </p:nvCxnSpPr>
        <p:spPr>
          <a:xfrm>
            <a:off x="897135" y="1821493"/>
            <a:ext cx="154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7CBE1D66-AA93-4EB0-9017-034164BFD331}"/>
              </a:ext>
            </a:extLst>
          </p:cNvPr>
          <p:cNvSpPr/>
          <p:nvPr/>
        </p:nvSpPr>
        <p:spPr>
          <a:xfrm>
            <a:off x="897135" y="703318"/>
            <a:ext cx="540000" cy="144000"/>
          </a:xfrm>
          <a:prstGeom prst="roundRect">
            <a:avLst/>
          </a:prstGeom>
          <a:solidFill>
            <a:schemeClr val="accent5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وسيلة الشرح: خط منحني مع حد وشريط تمييز 24">
            <a:extLst>
              <a:ext uri="{FF2B5EF4-FFF2-40B4-BE49-F238E27FC236}">
                <a16:creationId xmlns:a16="http://schemas.microsoft.com/office/drawing/2014/main" id="{29CF391D-C8A7-4919-89C9-9A89B2B488CA}"/>
              </a:ext>
            </a:extLst>
          </p:cNvPr>
          <p:cNvSpPr/>
          <p:nvPr/>
        </p:nvSpPr>
        <p:spPr>
          <a:xfrm>
            <a:off x="2883337" y="1278724"/>
            <a:ext cx="1742003" cy="363990"/>
          </a:xfrm>
          <a:prstGeom prst="accentBorderCallout2">
            <a:avLst>
              <a:gd name="adj1" fmla="val 95077"/>
              <a:gd name="adj2" fmla="val -3638"/>
              <a:gd name="adj3" fmla="val 95608"/>
              <a:gd name="adj4" fmla="val -19335"/>
              <a:gd name="adj5" fmla="val 113393"/>
              <a:gd name="adj6" fmla="val -27414"/>
            </a:avLst>
          </a:prstGeom>
          <a:ln w="9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000" b="1" dirty="0">
                <a:solidFill>
                  <a:schemeClr val="accent5"/>
                </a:solidFill>
              </a:rPr>
              <a:t>not behaving in a way appropriate for one’s age</a:t>
            </a:r>
            <a:endParaRPr lang="ar-SA" sz="1000" b="1" dirty="0">
              <a:solidFill>
                <a:schemeClr val="accent5"/>
              </a:solidFill>
            </a:endParaRP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7C226458-673F-4859-AA02-19DD38212418}"/>
              </a:ext>
            </a:extLst>
          </p:cNvPr>
          <p:cNvSpPr/>
          <p:nvPr/>
        </p:nvSpPr>
        <p:spPr>
          <a:xfrm>
            <a:off x="1858690" y="1689033"/>
            <a:ext cx="540000" cy="144000"/>
          </a:xfrm>
          <a:prstGeom prst="roundRect">
            <a:avLst/>
          </a:prstGeom>
          <a:solidFill>
            <a:schemeClr val="accent5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30" name="رابط مستقيم 27">
            <a:extLst>
              <a:ext uri="{FF2B5EF4-FFF2-40B4-BE49-F238E27FC236}">
                <a16:creationId xmlns:a16="http://schemas.microsoft.com/office/drawing/2014/main" id="{39673AD3-88AF-4186-9B3E-154B89C96C68}"/>
              </a:ext>
            </a:extLst>
          </p:cNvPr>
          <p:cNvCxnSpPr>
            <a:cxnSpLocks/>
          </p:cNvCxnSpPr>
          <p:nvPr/>
        </p:nvCxnSpPr>
        <p:spPr>
          <a:xfrm>
            <a:off x="1514355" y="2202493"/>
            <a:ext cx="900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lumMod val="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رابط مستقيم 27">
            <a:extLst>
              <a:ext uri="{FF2B5EF4-FFF2-40B4-BE49-F238E27FC236}">
                <a16:creationId xmlns:a16="http://schemas.microsoft.com/office/drawing/2014/main" id="{6E240BB7-3ED8-4624-8554-8E927A9DB08E}"/>
              </a:ext>
            </a:extLst>
          </p:cNvPr>
          <p:cNvCxnSpPr>
            <a:cxnSpLocks/>
          </p:cNvCxnSpPr>
          <p:nvPr/>
        </p:nvCxnSpPr>
        <p:spPr>
          <a:xfrm>
            <a:off x="2199377" y="2400613"/>
            <a:ext cx="2520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lumMod val="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رابط مستقيم 27">
            <a:extLst>
              <a:ext uri="{FF2B5EF4-FFF2-40B4-BE49-F238E27FC236}">
                <a16:creationId xmlns:a16="http://schemas.microsoft.com/office/drawing/2014/main" id="{157FE2BA-5B5A-4889-B884-7469A145EB23}"/>
              </a:ext>
            </a:extLst>
          </p:cNvPr>
          <p:cNvCxnSpPr>
            <a:cxnSpLocks/>
          </p:cNvCxnSpPr>
          <p:nvPr/>
        </p:nvCxnSpPr>
        <p:spPr>
          <a:xfrm>
            <a:off x="897135" y="2594610"/>
            <a:ext cx="324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lumMod val="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وسيلة الشرح: خط منحني مع حد وشريط تمييز 32">
            <a:extLst>
              <a:ext uri="{FF2B5EF4-FFF2-40B4-BE49-F238E27FC236}">
                <a16:creationId xmlns:a16="http://schemas.microsoft.com/office/drawing/2014/main" id="{A12EBFE5-3A12-4CF2-9D10-4510C654DD25}"/>
              </a:ext>
            </a:extLst>
          </p:cNvPr>
          <p:cNvSpPr/>
          <p:nvPr/>
        </p:nvSpPr>
        <p:spPr>
          <a:xfrm>
            <a:off x="3005218" y="1725088"/>
            <a:ext cx="1742003" cy="363990"/>
          </a:xfrm>
          <a:prstGeom prst="accentBorderCallout2">
            <a:avLst>
              <a:gd name="adj1" fmla="val 107638"/>
              <a:gd name="adj2" fmla="val 102657"/>
              <a:gd name="adj3" fmla="val 108169"/>
              <a:gd name="adj4" fmla="val 74712"/>
              <a:gd name="adj5" fmla="val 159449"/>
              <a:gd name="adj6" fmla="val 74069"/>
            </a:avLst>
          </a:prstGeom>
          <a:ln w="9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000" b="1" dirty="0">
                <a:solidFill>
                  <a:schemeClr val="accent5"/>
                </a:solidFill>
              </a:rPr>
              <a:t>Start to be on one’s own and independent</a:t>
            </a:r>
            <a:endParaRPr lang="ar-SA" sz="1000" b="1" dirty="0">
              <a:solidFill>
                <a:schemeClr val="accent5"/>
              </a:solidFill>
            </a:endParaRPr>
          </a:p>
        </p:txBody>
      </p: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E5719244-9DEF-4FFD-B9F0-08D6E712345D}"/>
              </a:ext>
            </a:extLst>
          </p:cNvPr>
          <p:cNvSpPr/>
          <p:nvPr/>
        </p:nvSpPr>
        <p:spPr>
          <a:xfrm>
            <a:off x="3954192" y="2248867"/>
            <a:ext cx="792000" cy="144000"/>
          </a:xfrm>
          <a:prstGeom prst="roundRect">
            <a:avLst/>
          </a:prstGeom>
          <a:solidFill>
            <a:schemeClr val="accent5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302DF865-2138-4EF2-BC53-6742E1500765}"/>
              </a:ext>
            </a:extLst>
          </p:cNvPr>
          <p:cNvSpPr/>
          <p:nvPr/>
        </p:nvSpPr>
        <p:spPr>
          <a:xfrm>
            <a:off x="877268" y="2455906"/>
            <a:ext cx="360000" cy="144000"/>
          </a:xfrm>
          <a:prstGeom prst="roundRect">
            <a:avLst/>
          </a:prstGeom>
          <a:solidFill>
            <a:schemeClr val="accent5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مستطيل: زوايا مستديرة 35">
            <a:extLst>
              <a:ext uri="{FF2B5EF4-FFF2-40B4-BE49-F238E27FC236}">
                <a16:creationId xmlns:a16="http://schemas.microsoft.com/office/drawing/2014/main" id="{A71BEBF6-4BCF-41F8-B01C-88C9DE7CC961}"/>
              </a:ext>
            </a:extLst>
          </p:cNvPr>
          <p:cNvSpPr/>
          <p:nvPr/>
        </p:nvSpPr>
        <p:spPr>
          <a:xfrm>
            <a:off x="273789" y="2650290"/>
            <a:ext cx="540000" cy="144000"/>
          </a:xfrm>
          <a:prstGeom prst="roundRect">
            <a:avLst/>
          </a:prstGeom>
          <a:solidFill>
            <a:srgbClr val="A620B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مستطيل: زوايا مستديرة 36">
            <a:extLst>
              <a:ext uri="{FF2B5EF4-FFF2-40B4-BE49-F238E27FC236}">
                <a16:creationId xmlns:a16="http://schemas.microsoft.com/office/drawing/2014/main" id="{CFBC2689-003E-4C26-BE1A-EF9C698FD1F2}"/>
              </a:ext>
            </a:extLst>
          </p:cNvPr>
          <p:cNvSpPr/>
          <p:nvPr/>
        </p:nvSpPr>
        <p:spPr>
          <a:xfrm>
            <a:off x="1861223" y="2845203"/>
            <a:ext cx="1440000" cy="144000"/>
          </a:xfrm>
          <a:prstGeom prst="roundRect">
            <a:avLst/>
          </a:prstGeom>
          <a:solidFill>
            <a:schemeClr val="accent5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وسيلة الشرح: خط منحني مع حد وشريط تمييز 37">
            <a:extLst>
              <a:ext uri="{FF2B5EF4-FFF2-40B4-BE49-F238E27FC236}">
                <a16:creationId xmlns:a16="http://schemas.microsoft.com/office/drawing/2014/main" id="{B58CD2DA-96D1-4E74-B573-12ECFFC4FC8E}"/>
              </a:ext>
            </a:extLst>
          </p:cNvPr>
          <p:cNvSpPr/>
          <p:nvPr/>
        </p:nvSpPr>
        <p:spPr>
          <a:xfrm>
            <a:off x="3083595" y="2455255"/>
            <a:ext cx="1583952" cy="163716"/>
          </a:xfrm>
          <a:prstGeom prst="accentBorderCallout2">
            <a:avLst>
              <a:gd name="adj1" fmla="val 84366"/>
              <a:gd name="adj2" fmla="val -1736"/>
              <a:gd name="adj3" fmla="val 84897"/>
              <a:gd name="adj4" fmla="val -12844"/>
              <a:gd name="adj5" fmla="val 257192"/>
              <a:gd name="adj6" fmla="val -13487"/>
            </a:avLst>
          </a:prstGeom>
          <a:ln w="9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000" b="1" dirty="0">
                <a:solidFill>
                  <a:schemeClr val="accent5"/>
                </a:solidFill>
              </a:rPr>
              <a:t>Constantly checking</a:t>
            </a:r>
            <a:endParaRPr lang="ar-SA" sz="1000" b="1" dirty="0">
              <a:solidFill>
                <a:schemeClr val="accent5"/>
              </a:solidFill>
            </a:endParaRPr>
          </a:p>
        </p:txBody>
      </p:sp>
      <p:cxnSp>
        <p:nvCxnSpPr>
          <p:cNvPr id="39" name="رابط مستقيم 27">
            <a:extLst>
              <a:ext uri="{FF2B5EF4-FFF2-40B4-BE49-F238E27FC236}">
                <a16:creationId xmlns:a16="http://schemas.microsoft.com/office/drawing/2014/main" id="{A13059D1-F8C9-4737-B933-FC15A928872B}"/>
              </a:ext>
            </a:extLst>
          </p:cNvPr>
          <p:cNvCxnSpPr>
            <a:cxnSpLocks/>
          </p:cNvCxnSpPr>
          <p:nvPr/>
        </p:nvCxnSpPr>
        <p:spPr>
          <a:xfrm>
            <a:off x="2675572" y="3185473"/>
            <a:ext cx="1908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رابط مستقيم 27">
            <a:extLst>
              <a:ext uri="{FF2B5EF4-FFF2-40B4-BE49-F238E27FC236}">
                <a16:creationId xmlns:a16="http://schemas.microsoft.com/office/drawing/2014/main" id="{C43312EB-6EC2-4A4F-875B-B4BB111F348E}"/>
              </a:ext>
            </a:extLst>
          </p:cNvPr>
          <p:cNvCxnSpPr>
            <a:cxnSpLocks/>
          </p:cNvCxnSpPr>
          <p:nvPr/>
        </p:nvCxnSpPr>
        <p:spPr>
          <a:xfrm>
            <a:off x="894879" y="3375973"/>
            <a:ext cx="720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1" name="وسيلة الشرح: خط منحني مع حد وشريط تمييز 40">
            <a:extLst>
              <a:ext uri="{FF2B5EF4-FFF2-40B4-BE49-F238E27FC236}">
                <a16:creationId xmlns:a16="http://schemas.microsoft.com/office/drawing/2014/main" id="{9D0BBEB8-54E1-4563-AF3C-83276DABD4B6}"/>
              </a:ext>
            </a:extLst>
          </p:cNvPr>
          <p:cNvSpPr/>
          <p:nvPr/>
        </p:nvSpPr>
        <p:spPr>
          <a:xfrm>
            <a:off x="4746193" y="3406453"/>
            <a:ext cx="1570787" cy="289225"/>
          </a:xfrm>
          <a:prstGeom prst="accentBorderCallout2">
            <a:avLst>
              <a:gd name="adj1" fmla="val 35093"/>
              <a:gd name="adj2" fmla="val -1642"/>
              <a:gd name="adj3" fmla="val 38800"/>
              <a:gd name="adj4" fmla="val -24663"/>
              <a:gd name="adj5" fmla="val 94879"/>
              <a:gd name="adj6" fmla="val -39321"/>
            </a:avLst>
          </a:prstGeom>
          <a:ln w="9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000" b="1" dirty="0">
                <a:solidFill>
                  <a:schemeClr val="accent5"/>
                </a:solidFill>
              </a:rPr>
              <a:t>An expression used to introduce a new topic</a:t>
            </a:r>
            <a:endParaRPr lang="ar-SA" sz="1000" b="1" dirty="0">
              <a:solidFill>
                <a:schemeClr val="accent5"/>
              </a:solidFill>
            </a:endParaRPr>
          </a:p>
        </p:txBody>
      </p:sp>
      <p:sp>
        <p:nvSpPr>
          <p:cNvPr id="42" name="مستطيل: زوايا مستديرة 41">
            <a:extLst>
              <a:ext uri="{FF2B5EF4-FFF2-40B4-BE49-F238E27FC236}">
                <a16:creationId xmlns:a16="http://schemas.microsoft.com/office/drawing/2014/main" id="{9A0F1C6E-606E-40CB-9272-4A1681022915}"/>
              </a:ext>
            </a:extLst>
          </p:cNvPr>
          <p:cNvSpPr/>
          <p:nvPr/>
        </p:nvSpPr>
        <p:spPr>
          <a:xfrm>
            <a:off x="3820298" y="3633807"/>
            <a:ext cx="540000" cy="144000"/>
          </a:xfrm>
          <a:prstGeom prst="roundRect">
            <a:avLst/>
          </a:prstGeom>
          <a:solidFill>
            <a:schemeClr val="accent5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ربع نص 5">
            <a:extLst>
              <a:ext uri="{FF2B5EF4-FFF2-40B4-BE49-F238E27FC236}">
                <a16:creationId xmlns:a16="http://schemas.microsoft.com/office/drawing/2014/main" id="{5FB154E9-33F6-417D-AD8F-89B555DCE009}"/>
              </a:ext>
            </a:extLst>
          </p:cNvPr>
          <p:cNvSpPr txBox="1"/>
          <p:nvPr/>
        </p:nvSpPr>
        <p:spPr>
          <a:xfrm>
            <a:off x="4862369" y="3077007"/>
            <a:ext cx="4258771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4A8BD8"/>
                </a:solidFill>
              </a:rPr>
              <a:t>What kind of degree did Ibrahim get?</a:t>
            </a:r>
          </a:p>
        </p:txBody>
      </p:sp>
      <p:cxnSp>
        <p:nvCxnSpPr>
          <p:cNvPr id="44" name="رابط مستقيم 27">
            <a:extLst>
              <a:ext uri="{FF2B5EF4-FFF2-40B4-BE49-F238E27FC236}">
                <a16:creationId xmlns:a16="http://schemas.microsoft.com/office/drawing/2014/main" id="{40DDAB98-973B-41D1-81AB-58E55976318E}"/>
              </a:ext>
            </a:extLst>
          </p:cNvPr>
          <p:cNvCxnSpPr>
            <a:cxnSpLocks/>
          </p:cNvCxnSpPr>
          <p:nvPr/>
        </p:nvCxnSpPr>
        <p:spPr>
          <a:xfrm>
            <a:off x="1077135" y="3947473"/>
            <a:ext cx="864000" cy="0"/>
          </a:xfrm>
          <a:prstGeom prst="line">
            <a:avLst/>
          </a:prstGeom>
          <a:ln w="9525">
            <a:solidFill>
              <a:srgbClr val="4A8BD8"/>
            </a:solidFill>
          </a:ln>
          <a:effectLst>
            <a:glow rad="63500">
              <a:srgbClr val="4A8BD8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5" name="وسيلة الشرح: خط منحني مع حد وشريط تمييز 44">
            <a:extLst>
              <a:ext uri="{FF2B5EF4-FFF2-40B4-BE49-F238E27FC236}">
                <a16:creationId xmlns:a16="http://schemas.microsoft.com/office/drawing/2014/main" id="{BC0C740D-4014-439F-93F6-5E8CB2074344}"/>
              </a:ext>
            </a:extLst>
          </p:cNvPr>
          <p:cNvSpPr/>
          <p:nvPr/>
        </p:nvSpPr>
        <p:spPr>
          <a:xfrm>
            <a:off x="4491989" y="3996388"/>
            <a:ext cx="1306831" cy="270790"/>
          </a:xfrm>
          <a:prstGeom prst="accentBorderCallout2">
            <a:avLst>
              <a:gd name="adj1" fmla="val 35093"/>
              <a:gd name="adj2" fmla="val -1642"/>
              <a:gd name="adj3" fmla="val 30896"/>
              <a:gd name="adj4" fmla="val -65897"/>
              <a:gd name="adj5" fmla="val -18410"/>
              <a:gd name="adj6" fmla="val -92683"/>
            </a:avLst>
          </a:prstGeom>
          <a:ln w="9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000" b="1" dirty="0">
                <a:solidFill>
                  <a:schemeClr val="accent5"/>
                </a:solidFill>
              </a:rPr>
              <a:t>Be firmly decided</a:t>
            </a:r>
            <a:endParaRPr lang="ar-SA" sz="1000" b="1" dirty="0">
              <a:solidFill>
                <a:schemeClr val="accent5"/>
              </a:solidFill>
            </a:endParaRPr>
          </a:p>
        </p:txBody>
      </p:sp>
      <p:sp>
        <p:nvSpPr>
          <p:cNvPr id="46" name="مستطيل: زوايا مستديرة 45">
            <a:extLst>
              <a:ext uri="{FF2B5EF4-FFF2-40B4-BE49-F238E27FC236}">
                <a16:creationId xmlns:a16="http://schemas.microsoft.com/office/drawing/2014/main" id="{66480C87-F855-44A7-B278-D1F683C366E4}"/>
              </a:ext>
            </a:extLst>
          </p:cNvPr>
          <p:cNvSpPr/>
          <p:nvPr/>
        </p:nvSpPr>
        <p:spPr>
          <a:xfrm>
            <a:off x="2291962" y="3810780"/>
            <a:ext cx="1080000" cy="144000"/>
          </a:xfrm>
          <a:prstGeom prst="roundRect">
            <a:avLst/>
          </a:prstGeom>
          <a:solidFill>
            <a:schemeClr val="accent5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814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5" grpId="0"/>
      <p:bldP spid="27" grpId="0" animBg="1"/>
      <p:bldP spid="24" grpId="0" animBg="1"/>
      <p:bldP spid="25" grpId="0" animBg="1"/>
      <p:bldP spid="2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/>
      <p:bldP spid="45" grpId="0" animBg="1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300" r="5275" b="25222"/>
          <a:stretch/>
        </p:blipFill>
        <p:spPr>
          <a:xfrm>
            <a:off x="-53340" y="-243840"/>
            <a:ext cx="919734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11" descr="Text&#10;&#10;Description automatically generated">
            <a:extLst>
              <a:ext uri="{FF2B5EF4-FFF2-40B4-BE49-F238E27FC236}">
                <a16:creationId xmlns:a16="http://schemas.microsoft.com/office/drawing/2014/main" id="{8FE8F7CF-9D24-46A3-8E0B-4CE180F0C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337223"/>
            <a:ext cx="8161020" cy="212403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59806BF9-CA89-4910-BF7D-2B5DA39E9074}"/>
              </a:ext>
            </a:extLst>
          </p:cNvPr>
          <p:cNvSpPr/>
          <p:nvPr/>
        </p:nvSpPr>
        <p:spPr>
          <a:xfrm>
            <a:off x="617220" y="944880"/>
            <a:ext cx="1188000" cy="214392"/>
          </a:xfrm>
          <a:prstGeom prst="roundRect">
            <a:avLst/>
          </a:prstGeom>
          <a:solidFill>
            <a:srgbClr val="E867EB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TextBox 1">
            <a:extLst>
              <a:ext uri="{FF2B5EF4-FFF2-40B4-BE49-F238E27FC236}">
                <a16:creationId xmlns:a16="http://schemas.microsoft.com/office/drawing/2014/main" id="{508A0AE4-051F-4F58-8F41-6FD2D22F6400}"/>
              </a:ext>
            </a:extLst>
          </p:cNvPr>
          <p:cNvSpPr txBox="1"/>
          <p:nvPr/>
        </p:nvSpPr>
        <p:spPr>
          <a:xfrm>
            <a:off x="486576" y="2441598"/>
            <a:ext cx="7415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- </a:t>
            </a:r>
            <a:r>
              <a:rPr lang="en-US" sz="2000" dirty="0">
                <a:solidFill>
                  <a:srgbClr val="00B0F0"/>
                </a:solidFill>
                <a:cs typeface="Angsana New" panose="02020603050405020304" pitchFamily="18" charset="-34"/>
              </a:rPr>
              <a:t>What if I had said no? “ About the apartment, </a:t>
            </a:r>
            <a:r>
              <a:rPr lang="en-US" sz="2000" dirty="0">
                <a:solidFill>
                  <a:srgbClr val="F369CC"/>
                </a:solidFill>
                <a:latin typeface="+mn-lt"/>
                <a:cs typeface="Angsana New" panose="02020603050405020304" pitchFamily="18" charset="-34"/>
              </a:rPr>
              <a:t>you mean</a:t>
            </a:r>
            <a:r>
              <a:rPr lang="en-US" sz="2000" dirty="0">
                <a:solidFill>
                  <a:srgbClr val="FF6DD9"/>
                </a:solidFill>
                <a:latin typeface="+mn-lt"/>
                <a:cs typeface="Angsana New" panose="02020603050405020304" pitchFamily="18" charset="-34"/>
              </a:rPr>
              <a:t>?</a:t>
            </a:r>
          </a:p>
        </p:txBody>
      </p:sp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3609E972-FE5B-4F7A-98BA-71DFB08B928B}"/>
              </a:ext>
            </a:extLst>
          </p:cNvPr>
          <p:cNvSpPr/>
          <p:nvPr/>
        </p:nvSpPr>
        <p:spPr>
          <a:xfrm>
            <a:off x="617220" y="1246410"/>
            <a:ext cx="2340000" cy="191377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TextBox 1">
            <a:extLst>
              <a:ext uri="{FF2B5EF4-FFF2-40B4-BE49-F238E27FC236}">
                <a16:creationId xmlns:a16="http://schemas.microsoft.com/office/drawing/2014/main" id="{0D8F8072-E95E-4203-9CBE-B21706AC397B}"/>
              </a:ext>
            </a:extLst>
          </p:cNvPr>
          <p:cNvSpPr txBox="1"/>
          <p:nvPr/>
        </p:nvSpPr>
        <p:spPr>
          <a:xfrm>
            <a:off x="486575" y="2815644"/>
            <a:ext cx="8040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- </a:t>
            </a:r>
            <a:r>
              <a:rPr lang="en-US" sz="2000" dirty="0">
                <a:solidFill>
                  <a:srgbClr val="00B0F0"/>
                </a:solidFill>
                <a:cs typeface="Angsana New" panose="02020603050405020304" pitchFamily="18" charset="-34"/>
              </a:rPr>
              <a:t>I want to finish my study in the university and </a:t>
            </a:r>
            <a:r>
              <a:rPr lang="en-US" sz="2000" dirty="0">
                <a:solidFill>
                  <a:srgbClr val="92D050"/>
                </a:solidFill>
                <a:latin typeface="+mn-lt"/>
                <a:cs typeface="Angsana New" panose="02020603050405020304" pitchFamily="18" charset="-34"/>
              </a:rPr>
              <a:t>go out into the world</a:t>
            </a:r>
            <a:r>
              <a:rPr lang="en-US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.</a:t>
            </a: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4ECD43D3-83B5-4F5C-92F4-B6894619ED7F}"/>
              </a:ext>
            </a:extLst>
          </p:cNvPr>
          <p:cNvSpPr/>
          <p:nvPr/>
        </p:nvSpPr>
        <p:spPr>
          <a:xfrm>
            <a:off x="600143" y="1519479"/>
            <a:ext cx="3636000" cy="191377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6F4835F3-A365-4883-81DE-E5947BF4A651}"/>
              </a:ext>
            </a:extLst>
          </p:cNvPr>
          <p:cNvSpPr txBox="1"/>
          <p:nvPr/>
        </p:nvSpPr>
        <p:spPr>
          <a:xfrm>
            <a:off x="488410" y="3269281"/>
            <a:ext cx="8526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- </a:t>
            </a:r>
            <a:r>
              <a:rPr lang="en-US" sz="2000" dirty="0">
                <a:solidFill>
                  <a:srgbClr val="00B0F0"/>
                </a:solidFill>
                <a:cs typeface="Angsana New" panose="02020603050405020304" pitchFamily="18" charset="-34"/>
              </a:rPr>
              <a:t>How can I concentrate with you </a:t>
            </a:r>
            <a:r>
              <a:rPr lang="en-US" sz="2000" dirty="0">
                <a:solidFill>
                  <a:srgbClr val="FFC000"/>
                </a:solidFill>
                <a:latin typeface="+mn-lt"/>
                <a:cs typeface="Angsana New" panose="02020603050405020304" pitchFamily="18" charset="-34"/>
              </a:rPr>
              <a:t>breathing down my neck </a:t>
            </a:r>
            <a:r>
              <a:rPr lang="en-US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all the time?</a:t>
            </a:r>
          </a:p>
        </p:txBody>
      </p:sp>
      <p:sp>
        <p:nvSpPr>
          <p:cNvPr id="42" name="مستطيل: زوايا مستديرة 41">
            <a:extLst>
              <a:ext uri="{FF2B5EF4-FFF2-40B4-BE49-F238E27FC236}">
                <a16:creationId xmlns:a16="http://schemas.microsoft.com/office/drawing/2014/main" id="{B06F5985-5FA4-4BE4-9BBF-4B7DF468D0C2}"/>
              </a:ext>
            </a:extLst>
          </p:cNvPr>
          <p:cNvSpPr/>
          <p:nvPr/>
        </p:nvSpPr>
        <p:spPr>
          <a:xfrm>
            <a:off x="617220" y="1797434"/>
            <a:ext cx="1260000" cy="191377"/>
          </a:xfrm>
          <a:prstGeom prst="roundRect">
            <a:avLst/>
          </a:prstGeom>
          <a:solidFill>
            <a:srgbClr val="DF4343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06E6A924-0619-4951-90FC-DBA2854F358D}"/>
              </a:ext>
            </a:extLst>
          </p:cNvPr>
          <p:cNvSpPr txBox="1"/>
          <p:nvPr/>
        </p:nvSpPr>
        <p:spPr>
          <a:xfrm>
            <a:off x="459921" y="3652123"/>
            <a:ext cx="6705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- </a:t>
            </a:r>
            <a:r>
              <a:rPr lang="en-US" sz="2000" dirty="0">
                <a:solidFill>
                  <a:srgbClr val="C00000"/>
                </a:solidFill>
                <a:latin typeface="+mn-lt"/>
                <a:cs typeface="Angsana New" panose="02020603050405020304" pitchFamily="18" charset="-34"/>
              </a:rPr>
              <a:t>As for (me), </a:t>
            </a:r>
            <a:r>
              <a:rPr lang="en-US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I studied technology in the future.</a:t>
            </a:r>
          </a:p>
        </p:txBody>
      </p:sp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6F728171-9C23-450D-8134-54E8A6F1D15E}"/>
              </a:ext>
            </a:extLst>
          </p:cNvPr>
          <p:cNvSpPr/>
          <p:nvPr/>
        </p:nvSpPr>
        <p:spPr>
          <a:xfrm>
            <a:off x="600143" y="2087175"/>
            <a:ext cx="3780000" cy="191377"/>
          </a:xfrm>
          <a:prstGeom prst="roundRect">
            <a:avLst/>
          </a:prstGeom>
          <a:solidFill>
            <a:srgbClr val="E59182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TextBox 1">
            <a:extLst>
              <a:ext uri="{FF2B5EF4-FFF2-40B4-BE49-F238E27FC236}">
                <a16:creationId xmlns:a16="http://schemas.microsoft.com/office/drawing/2014/main" id="{A49C9524-23BF-4A75-88A7-66AEF54B0BEC}"/>
              </a:ext>
            </a:extLst>
          </p:cNvPr>
          <p:cNvSpPr txBox="1"/>
          <p:nvPr/>
        </p:nvSpPr>
        <p:spPr>
          <a:xfrm>
            <a:off x="459921" y="4081636"/>
            <a:ext cx="7983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- </a:t>
            </a:r>
            <a:r>
              <a:rPr lang="en-US" sz="2000" dirty="0">
                <a:solidFill>
                  <a:srgbClr val="E59182"/>
                </a:solidFill>
                <a:latin typeface="+mn-lt"/>
                <a:cs typeface="Angsana New" panose="02020603050405020304" pitchFamily="18" charset="-34"/>
              </a:rPr>
              <a:t>I had my mind set on </a:t>
            </a:r>
            <a:r>
              <a:rPr lang="en-US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a career because I got a bachelor degree.</a:t>
            </a:r>
          </a:p>
        </p:txBody>
      </p:sp>
    </p:spTree>
    <p:extLst>
      <p:ext uri="{BB962C8B-B14F-4D97-AF65-F5344CB8AC3E}">
        <p14:creationId xmlns:p14="http://schemas.microsoft.com/office/powerpoint/2010/main" val="22974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 build="p"/>
      <p:bldP spid="38" grpId="0" animBg="1"/>
      <p:bldP spid="39" grpId="0" build="p"/>
      <p:bldP spid="40" grpId="0" animBg="1"/>
      <p:bldP spid="41" grpId="0" build="p"/>
      <p:bldP spid="42" grpId="0" animBg="1"/>
      <p:bldP spid="43" grpId="0"/>
      <p:bldP spid="44" grpId="0" animBg="1"/>
      <p:bldP spid="4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l="6008" r="4469" b="25222"/>
          <a:stretch/>
        </p:blipFill>
        <p:spPr>
          <a:xfrm>
            <a:off x="-83820" y="-243840"/>
            <a:ext cx="931164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Clientmoji">
            <a:extLst>
              <a:ext uri="{FF2B5EF4-FFF2-40B4-BE49-F238E27FC236}">
                <a16:creationId xmlns:a16="http://schemas.microsoft.com/office/drawing/2014/main" id="{897EA2F2-3E95-4960-B886-8EBC9E605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20" y="937260"/>
            <a:ext cx="337566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9" descr="Illustration of a purple book character ">
            <a:extLst>
              <a:ext uri="{FF2B5EF4-FFF2-40B4-BE49-F238E27FC236}">
                <a16:creationId xmlns:a16="http://schemas.microsoft.com/office/drawing/2014/main" id="{AA9E85E2-93F3-43D8-B788-ED8472D7C9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4150013" y="3516724"/>
            <a:ext cx="1331514" cy="1544291"/>
          </a:xfrm>
          <a:prstGeom prst="rect">
            <a:avLst/>
          </a:prstGeom>
        </p:spPr>
      </p:pic>
      <p:pic>
        <p:nvPicPr>
          <p:cNvPr id="9" name="Graphic 11" descr="Illustration of a pencil character ">
            <a:extLst>
              <a:ext uri="{FF2B5EF4-FFF2-40B4-BE49-F238E27FC236}">
                <a16:creationId xmlns:a16="http://schemas.microsoft.com/office/drawing/2014/main" id="{52F4375E-7D9B-4E26-BF55-116527BDC2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077964">
            <a:off x="1378445" y="3467832"/>
            <a:ext cx="866842" cy="1478732"/>
          </a:xfrm>
          <a:prstGeom prst="rect">
            <a:avLst/>
          </a:prstGeom>
        </p:spPr>
      </p:pic>
      <p:sp>
        <p:nvSpPr>
          <p:cNvPr id="10" name="زر الإجراء: &quot;الانتقال للأمام&quot; أو &quot;التالي&quot; 9">
            <a:hlinkClick r:id="rId12" highlightClick="1"/>
            <a:extLst>
              <a:ext uri="{FF2B5EF4-FFF2-40B4-BE49-F238E27FC236}">
                <a16:creationId xmlns:a16="http://schemas.microsoft.com/office/drawing/2014/main" id="{D1CD1272-846C-4BB6-9104-259640DB3A77}"/>
              </a:ext>
            </a:extLst>
          </p:cNvPr>
          <p:cNvSpPr/>
          <p:nvPr/>
        </p:nvSpPr>
        <p:spPr>
          <a:xfrm>
            <a:off x="2338552" y="1632881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Picture 8" descr="مشاهدة صورة المصدر">
            <a:extLst>
              <a:ext uri="{FF2B5EF4-FFF2-40B4-BE49-F238E27FC236}">
                <a16:creationId xmlns:a16="http://schemas.microsoft.com/office/drawing/2014/main" id="{E1A441F3-F290-4ACB-96A7-A75FF29B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645" y="1844365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15A2142-3016-46FC-A2CB-128340FE944A}"/>
              </a:ext>
            </a:extLst>
          </p:cNvPr>
          <p:cNvSpPr/>
          <p:nvPr/>
        </p:nvSpPr>
        <p:spPr>
          <a:xfrm>
            <a:off x="1385578" y="3140969"/>
            <a:ext cx="330731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12"/>
              </a:rPr>
              <a:t>https://wordwall.net/resource/13099977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300" r="5275" b="25222"/>
          <a:stretch/>
        </p:blipFill>
        <p:spPr>
          <a:xfrm>
            <a:off x="-53340" y="-243840"/>
            <a:ext cx="919734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B233FDC9-C3C9-4F3B-917A-09074CF1B4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9" y="189244"/>
            <a:ext cx="7585309" cy="4198431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3DA861F6-B277-41EE-868F-00CA6C1F1A37}"/>
              </a:ext>
            </a:extLst>
          </p:cNvPr>
          <p:cNvSpPr txBox="1"/>
          <p:nvPr/>
        </p:nvSpPr>
        <p:spPr>
          <a:xfrm>
            <a:off x="495799" y="1312747"/>
            <a:ext cx="7225259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latin typeface="+mn-lt"/>
              </a:rPr>
              <a:t>Faisal thinks that he should have listened to his parents</a:t>
            </a:r>
          </a:p>
          <a:p>
            <a:r>
              <a:rPr lang="en-US" sz="2200" dirty="0">
                <a:solidFill>
                  <a:srgbClr val="0000FF"/>
                </a:solidFill>
                <a:latin typeface="+mn-lt"/>
              </a:rPr>
              <a:t>and gone to college. He thinks that he should have</a:t>
            </a:r>
          </a:p>
          <a:p>
            <a:r>
              <a:rPr lang="en-US" sz="2200" dirty="0">
                <a:solidFill>
                  <a:srgbClr val="0000FF"/>
                </a:solidFill>
                <a:latin typeface="+mn-lt"/>
              </a:rPr>
              <a:t> taken courses in business management.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00C0F6E2-7821-48C7-8698-B4608C5B2270}"/>
              </a:ext>
            </a:extLst>
          </p:cNvPr>
          <p:cNvSpPr txBox="1"/>
          <p:nvPr/>
        </p:nvSpPr>
        <p:spPr>
          <a:xfrm>
            <a:off x="527331" y="2850211"/>
            <a:ext cx="7661448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latin typeface="+mn-lt"/>
              </a:rPr>
              <a:t>Ibrahim went to college and got a master’s degree.</a:t>
            </a:r>
          </a:p>
          <a:p>
            <a:r>
              <a:rPr lang="en-US" sz="2200" dirty="0">
                <a:solidFill>
                  <a:srgbClr val="0000FF"/>
                </a:solidFill>
                <a:latin typeface="+mn-lt"/>
              </a:rPr>
              <a:t>Then he got married and had children.</a:t>
            </a:r>
          </a:p>
          <a:p>
            <a:r>
              <a:rPr lang="en-US" sz="2200" dirty="0">
                <a:solidFill>
                  <a:srgbClr val="0000FF"/>
                </a:solidFill>
                <a:latin typeface="+mn-lt"/>
              </a:rPr>
              <a:t>Now he works hard and he is able to take care of his family.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8" name="Picture 2" descr="Bitmoji Image">
            <a:extLst>
              <a:ext uri="{FF2B5EF4-FFF2-40B4-BE49-F238E27FC236}">
                <a16:creationId xmlns:a16="http://schemas.microsoft.com/office/drawing/2014/main" id="{775312AE-90A4-4E05-B839-2F8AA5BFC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058" y="2571750"/>
            <a:ext cx="1656802" cy="214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81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300" r="5275" b="25222"/>
          <a:stretch/>
        </p:blipFill>
        <p:spPr>
          <a:xfrm>
            <a:off x="-53340" y="-243840"/>
            <a:ext cx="919734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AF1F90F-9B8F-400B-B88D-7A71638E1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05" y="190828"/>
            <a:ext cx="6858235" cy="2124945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6" name="Picture 2" descr="Bitmoji Image">
            <a:extLst>
              <a:ext uri="{FF2B5EF4-FFF2-40B4-BE49-F238E27FC236}">
                <a16:creationId xmlns:a16="http://schemas.microsoft.com/office/drawing/2014/main" id="{C8CECC68-1DA3-43D0-9DA0-44F24EF4D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20" y="1729739"/>
            <a:ext cx="1611006" cy="355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19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4" r="4688" b="25222"/>
          <a:stretch/>
        </p:blipFill>
        <p:spPr>
          <a:xfrm>
            <a:off x="0" y="-243840"/>
            <a:ext cx="920496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lientmoji">
            <a:extLst>
              <a:ext uri="{FF2B5EF4-FFF2-40B4-BE49-F238E27FC236}">
                <a16:creationId xmlns:a16="http://schemas.microsoft.com/office/drawing/2014/main" id="{984410FC-D4DE-4E32-8AE8-89333E026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354" y="2461260"/>
            <a:ext cx="2147848" cy="242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1027438-C1FA-47AD-9E39-DEE686C172DC}"/>
              </a:ext>
            </a:extLst>
          </p:cNvPr>
          <p:cNvSpPr/>
          <p:nvPr/>
        </p:nvSpPr>
        <p:spPr>
          <a:xfrm>
            <a:off x="3397742" y="573256"/>
            <a:ext cx="50756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Life is a matter of choices, and every choice you make makes you.</a:t>
            </a:r>
            <a:endParaRPr lang="ar-SA" sz="2400" dirty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074" name="Picture 2" descr="نتيجة الصورة لـ How to make a right decision for your future">
            <a:extLst>
              <a:ext uri="{FF2B5EF4-FFF2-40B4-BE49-F238E27FC236}">
                <a16:creationId xmlns:a16="http://schemas.microsoft.com/office/drawing/2014/main" id="{E2636366-A180-49CD-9729-85C81F5C0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45C6"/>
              </a:clrFrom>
              <a:clrTo>
                <a:srgbClr val="0045C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38" b="98339" l="9934" r="89625">
                        <a14:foregroundMark x1="69757" y1="9302" x2="69757" y2="9302"/>
                        <a14:foregroundMark x1="69757" y1="9302" x2="69757" y2="9302"/>
                        <a14:foregroundMark x1="49669" y1="10299" x2="49669" y2="10299"/>
                        <a14:foregroundMark x1="49669" y1="10299" x2="49669" y2="10299"/>
                        <a14:foregroundMark x1="47903" y1="9302" x2="47903" y2="9302"/>
                        <a14:foregroundMark x1="47903" y1="9302" x2="47903" y2="9302"/>
                        <a14:foregroundMark x1="72848" y1="87043" x2="72848" y2="87043"/>
                        <a14:foregroundMark x1="72848" y1="87043" x2="72848" y2="87043"/>
                        <a14:foregroundMark x1="72627" y1="94352" x2="72627" y2="94352"/>
                        <a14:foregroundMark x1="72627" y1="94352" x2="72627" y2="94352"/>
                        <a14:foregroundMark x1="51435" y1="95017" x2="51435" y2="95017"/>
                        <a14:foregroundMark x1="51435" y1="95017" x2="51435" y2="95017"/>
                        <a14:foregroundMark x1="46137" y1="98339" x2="46137" y2="98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" y="1661160"/>
            <a:ext cx="3514375" cy="300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6FABC7A3-39DD-46E6-AFF6-22BF19601974}"/>
              </a:ext>
            </a:extLst>
          </p:cNvPr>
          <p:cNvSpPr/>
          <p:nvPr/>
        </p:nvSpPr>
        <p:spPr>
          <a:xfrm>
            <a:off x="3086100" y="1455271"/>
            <a:ext cx="582425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4A8BD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But unsuccessful people make decisions based on their current situations, and successful people make decisions based on where they want to be.</a:t>
            </a:r>
            <a:endParaRPr lang="ar-SA" sz="2000" dirty="0">
              <a:ln w="0"/>
              <a:solidFill>
                <a:srgbClr val="4A8BD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6" descr="نتيجة الصورة لـ decision icons">
            <a:extLst>
              <a:ext uri="{FF2B5EF4-FFF2-40B4-BE49-F238E27FC236}">
                <a16:creationId xmlns:a16="http://schemas.microsoft.com/office/drawing/2014/main" id="{BF897AE8-3798-4202-9AE8-D4D3E72B6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702" y="2988469"/>
            <a:ext cx="1028701" cy="200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A05831C4-DBA8-4846-8B6B-77EFA3406079}"/>
              </a:ext>
            </a:extLst>
          </p:cNvPr>
          <p:cNvSpPr/>
          <p:nvPr/>
        </p:nvSpPr>
        <p:spPr>
          <a:xfrm>
            <a:off x="2777946" y="3268827"/>
            <a:ext cx="361544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C27C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Which one are you</a:t>
            </a:r>
            <a:endParaRPr lang="ar-SA" sz="2800" dirty="0">
              <a:ln w="0"/>
              <a:solidFill>
                <a:srgbClr val="C27CC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080" name="Picture 8" descr="نتيجة الصورة لـ question mark clipart">
            <a:extLst>
              <a:ext uri="{FF2B5EF4-FFF2-40B4-BE49-F238E27FC236}">
                <a16:creationId xmlns:a16="http://schemas.microsoft.com/office/drawing/2014/main" id="{01B66470-CA20-4636-B8AF-F322FB79E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rgbClr val="C27CC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114" y="2497157"/>
            <a:ext cx="780414" cy="136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43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798117-39F5-4258-9317-96C3CA6E0F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195" y="658692"/>
            <a:ext cx="3164952" cy="2600886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F4B8AEA8-C5F2-4CA0-BCE4-1A6781A4B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190;p18" descr="Bitmoji Image">
            <a:extLst>
              <a:ext uri="{FF2B5EF4-FFF2-40B4-BE49-F238E27FC236}">
                <a16:creationId xmlns:a16="http://schemas.microsoft.com/office/drawing/2014/main" id="{C010FA88-0BEA-4080-8B20-B6759D256F7E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flipH="1">
            <a:off x="3654032" y="-974797"/>
            <a:ext cx="3291889" cy="482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49617AC-C7CE-4186-A75E-6648EBC1E3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46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Picture Placeholder 9">
            <a:extLst>
              <a:ext uri="{FF2B5EF4-FFF2-40B4-BE49-F238E27FC236}">
                <a16:creationId xmlns:a16="http://schemas.microsoft.com/office/drawing/2014/main" id="{E65DAECF-9FFD-4FFD-8710-264D898EFCA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1694825" y="265773"/>
            <a:ext cx="3394137" cy="3366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Google Shape;87;p14">
            <a:extLst>
              <a:ext uri="{FF2B5EF4-FFF2-40B4-BE49-F238E27FC236}">
                <a16:creationId xmlns:a16="http://schemas.microsoft.com/office/drawing/2014/main" id="{24C03D08-F2F6-4B40-8377-1516F504159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10" descr="hand pointer">
            <a:extLst>
              <a:ext uri="{FF2B5EF4-FFF2-40B4-BE49-F238E27FC236}">
                <a16:creationId xmlns:a16="http://schemas.microsoft.com/office/drawing/2014/main" id="{011164FB-9B75-4112-B8D9-CE9910272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1" y="1510715"/>
            <a:ext cx="2636521" cy="32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مشاهدة صورة المصدر">
            <a:extLst>
              <a:ext uri="{FF2B5EF4-FFF2-40B4-BE49-F238E27FC236}">
                <a16:creationId xmlns:a16="http://schemas.microsoft.com/office/drawing/2014/main" id="{3EC66782-382F-4DDD-B749-82A5F65D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D9AFB3-C385-49ED-B98F-BC5E726E589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9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424;p33">
            <a:extLst>
              <a:ext uri="{FF2B5EF4-FFF2-40B4-BE49-F238E27FC236}">
                <a16:creationId xmlns:a16="http://schemas.microsoft.com/office/drawing/2014/main" id="{A39DEA95-BFDE-4C7B-8F4F-6450674EB41C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21C92202-E580-4FDC-ACD4-47A67E41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98FC4EF6-3E9C-4EBE-B986-6FB2AA74E32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3ED7EF7-1903-40AB-A01A-0CBE934248C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82248" y="954301"/>
            <a:ext cx="3771900" cy="4047503"/>
          </a:xfrm>
          <a:prstGeom prst="rect">
            <a:avLst/>
          </a:prstGeom>
        </p:spPr>
      </p:pic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E8204C20-12D5-4593-B3F7-F4032B418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C775BC1-FABE-46C8-8A10-B246E2E365C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00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240EF9F-FF3B-453A-AAA3-DB5FF8015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49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4E8F7B7-BE62-4FC3-9E4D-48DDE4234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40F0B3AD-E20E-441F-A0DD-F312EDA23E84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94975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746ED58A-2AC5-4F6C-971C-8567F704E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36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63A12F95-9AEF-4A9C-B3B8-C75B559007A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A112E11D-C7CD-460C-8CD4-C1684E18C49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58532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D3199DAC-9F75-4476-AE10-2DDA30CA3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975" y="149360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D895103-DCEE-48F8-B209-9E87F8A52D3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B76C9B7-F0AC-4621-8382-3B330FE6D0FF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758413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F445FB2F-1DAE-43D2-A364-62144B13E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1700" y="1353654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2E3F3F0E-067A-4C77-8792-5B6D665FD81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1C6F2211-D5FC-4715-ABAA-058463E87AD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90115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863E404-4504-4ED4-A027-203BC5AD2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476" y="140368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1A79E8B1-0E0A-4779-BA88-313731D70C2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66A3296-4887-4FB8-8DAC-A059B00D82E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11161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4724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426;p33">
            <a:extLst>
              <a:ext uri="{FF2B5EF4-FFF2-40B4-BE49-F238E27FC236}">
                <a16:creationId xmlns:a16="http://schemas.microsoft.com/office/drawing/2014/main" id="{989C7BC8-900D-49A2-B3E1-08B4244CE7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91151" y="1239401"/>
            <a:ext cx="1646600" cy="17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051007E3-2DA1-418A-839F-541476DF711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2C99CA64-BA71-4BE5-ACF0-84E9F6AE920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3643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5"/>
            <a:ext cx="7576268" cy="4842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4185562"/>
            <a:ext cx="3514375" cy="144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03247BF-A859-44B7-A423-285C92259B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644" t="18216" r="24370" b="28463"/>
          <a:stretch/>
        </p:blipFill>
        <p:spPr>
          <a:xfrm>
            <a:off x="697654" y="1707752"/>
            <a:ext cx="5651022" cy="2890733"/>
          </a:xfrm>
          <a:prstGeom prst="rect">
            <a:avLst/>
          </a:prstGeom>
        </p:spPr>
      </p:pic>
      <p:pic>
        <p:nvPicPr>
          <p:cNvPr id="33" name="Google Shape;167;p17">
            <a:extLst>
              <a:ext uri="{FF2B5EF4-FFF2-40B4-BE49-F238E27FC236}">
                <a16:creationId xmlns:a16="http://schemas.microsoft.com/office/drawing/2014/main" id="{DC841F7E-F3B8-4473-901B-5F98E2DD292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C6E0A7A-DAB3-4443-AAB0-1ED8629C52D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622" y="170357"/>
            <a:ext cx="5956643" cy="1667958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F76AACEF-EDAB-4674-B100-E75EB495FFE6}"/>
              </a:ext>
            </a:extLst>
          </p:cNvPr>
          <p:cNvSpPr/>
          <p:nvPr/>
        </p:nvSpPr>
        <p:spPr>
          <a:xfrm>
            <a:off x="6774180" y="1732242"/>
            <a:ext cx="1249143" cy="931552"/>
          </a:xfrm>
          <a:prstGeom prst="wedgeRoundRectCallout">
            <a:avLst>
              <a:gd name="adj1" fmla="val 51581"/>
              <a:gd name="adj2" fmla="val 6943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200" dirty="0">
                <a:cs typeface="+mj-cs"/>
              </a:rPr>
              <a:t>Let’s do the homework before starting the lesson.</a:t>
            </a:r>
            <a:endParaRPr lang="ar-SA" sz="1200" dirty="0">
              <a:cs typeface="+mj-cs"/>
            </a:endParaRPr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3B73F890-48AB-4081-8DD8-3C2293C761FB}"/>
              </a:ext>
            </a:extLst>
          </p:cNvPr>
          <p:cNvSpPr/>
          <p:nvPr/>
        </p:nvSpPr>
        <p:spPr>
          <a:xfrm rot="16200000">
            <a:off x="-1788808" y="2134507"/>
            <a:ext cx="446400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Mega Goal 2 .. 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WB (50)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905DCC69-C825-4910-850C-C9949C7C454E}"/>
              </a:ext>
            </a:extLst>
          </p:cNvPr>
          <p:cNvSpPr txBox="1"/>
          <p:nvPr/>
        </p:nvSpPr>
        <p:spPr>
          <a:xfrm>
            <a:off x="1153168" y="993295"/>
            <a:ext cx="48812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If I had driven, I would have asked for directions.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74D9ECF5-7F5E-4A20-B687-2D08C3F57AD4}"/>
              </a:ext>
            </a:extLst>
          </p:cNvPr>
          <p:cNvSpPr txBox="1"/>
          <p:nvPr/>
        </p:nvSpPr>
        <p:spPr>
          <a:xfrm>
            <a:off x="1153677" y="1481822"/>
            <a:ext cx="53584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If my friends had asked me, I would have gone to the library.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88512C81-1B9F-4651-8CB3-2A8FDF039023}"/>
              </a:ext>
            </a:extLst>
          </p:cNvPr>
          <p:cNvSpPr txBox="1"/>
          <p:nvPr/>
        </p:nvSpPr>
        <p:spPr>
          <a:xfrm>
            <a:off x="2367935" y="3605208"/>
            <a:ext cx="11101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Canada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E509AAFB-7B76-4970-B42C-99096C73B1DD}"/>
              </a:ext>
            </a:extLst>
          </p:cNvPr>
          <p:cNvSpPr txBox="1"/>
          <p:nvPr/>
        </p:nvSpPr>
        <p:spPr>
          <a:xfrm>
            <a:off x="3604543" y="3620447"/>
            <a:ext cx="302438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1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have spoken English and French in school.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ED70A7EF-48D5-4072-B6EE-5638A6AFC57E}"/>
              </a:ext>
            </a:extLst>
          </p:cNvPr>
          <p:cNvSpPr txBox="1"/>
          <p:nvPr/>
        </p:nvSpPr>
        <p:spPr>
          <a:xfrm>
            <a:off x="2082546" y="3838050"/>
            <a:ext cx="14000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the United States</a:t>
            </a: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1C23A9A0-019B-4601-BD77-6B972A77989E}"/>
              </a:ext>
            </a:extLst>
          </p:cNvPr>
          <p:cNvSpPr txBox="1"/>
          <p:nvPr/>
        </p:nvSpPr>
        <p:spPr>
          <a:xfrm>
            <a:off x="3667633" y="3835954"/>
            <a:ext cx="22784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have liked to watch football.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B8B7913-CBA5-4ED2-9639-6603668E85E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sp>
        <p:nvSpPr>
          <p:cNvPr id="36" name="TextBox 13">
            <a:extLst>
              <a:ext uri="{FF2B5EF4-FFF2-40B4-BE49-F238E27FC236}">
                <a16:creationId xmlns:a16="http://schemas.microsoft.com/office/drawing/2014/main" id="{C4357D7F-79A1-4022-AF03-323234B7DAFD}"/>
              </a:ext>
            </a:extLst>
          </p:cNvPr>
          <p:cNvSpPr txBox="1"/>
          <p:nvPr/>
        </p:nvSpPr>
        <p:spPr>
          <a:xfrm>
            <a:off x="1160991" y="4067015"/>
            <a:ext cx="21113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I had listened to my father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TextBox 13">
            <a:extLst>
              <a:ext uri="{FF2B5EF4-FFF2-40B4-BE49-F238E27FC236}">
                <a16:creationId xmlns:a16="http://schemas.microsoft.com/office/drawing/2014/main" id="{5A2808FC-E557-4294-8795-25754B9E0265}"/>
              </a:ext>
            </a:extLst>
          </p:cNvPr>
          <p:cNvSpPr txBox="1"/>
          <p:nvPr/>
        </p:nvSpPr>
        <p:spPr>
          <a:xfrm>
            <a:off x="1777484" y="4261120"/>
            <a:ext cx="2752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TextBox 13">
            <a:extLst>
              <a:ext uri="{FF2B5EF4-FFF2-40B4-BE49-F238E27FC236}">
                <a16:creationId xmlns:a16="http://schemas.microsoft.com/office/drawing/2014/main" id="{E3A98F3E-2644-47C1-86A4-B012FA53367D}"/>
              </a:ext>
            </a:extLst>
          </p:cNvPr>
          <p:cNvSpPr txBox="1"/>
          <p:nvPr/>
        </p:nvSpPr>
        <p:spPr>
          <a:xfrm>
            <a:off x="2463284" y="4261119"/>
            <a:ext cx="32727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have bought a new car instead of a used car.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15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28" grpId="0"/>
      <p:bldP spid="29" grpId="0"/>
      <p:bldP spid="30" grpId="0"/>
      <p:bldP spid="31" grpId="0"/>
      <p:bldP spid="34" grpId="0"/>
      <p:bldP spid="35" grpId="0"/>
      <p:bldP spid="36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7">
            <a:alphaModFix/>
          </a:blip>
          <a:srcRect l="6227" r="5275" b="25222"/>
          <a:stretch/>
        </p:blipFill>
        <p:spPr>
          <a:xfrm>
            <a:off x="-60960" y="-243840"/>
            <a:ext cx="920496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4803" y="4526281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Bitmoji Image">
            <a:extLst>
              <a:ext uri="{FF2B5EF4-FFF2-40B4-BE49-F238E27FC236}">
                <a16:creationId xmlns:a16="http://schemas.microsoft.com/office/drawing/2014/main" id="{56765E60-63FE-46FB-A7D7-45D07BAF8E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9178" y="1592580"/>
            <a:ext cx="3329163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7D4C91DA-0B07-4211-A772-33E954768707}"/>
              </a:ext>
            </a:extLst>
          </p:cNvPr>
          <p:cNvSpPr/>
          <p:nvPr/>
        </p:nvSpPr>
        <p:spPr>
          <a:xfrm>
            <a:off x="5676901" y="2169173"/>
            <a:ext cx="1524000" cy="805156"/>
          </a:xfrm>
          <a:prstGeom prst="wedgeRoundRectCallout">
            <a:avLst>
              <a:gd name="adj1" fmla="val 67581"/>
              <a:gd name="adj2" fmla="val 8268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cs typeface="+mj-cs"/>
              </a:rPr>
              <a:t>Let’s revise the previous lesson</a:t>
            </a:r>
            <a:endParaRPr lang="ar-SA" sz="1600" b="1" dirty="0">
              <a:cs typeface="+mj-cs"/>
            </a:endParaRPr>
          </a:p>
        </p:txBody>
      </p:sp>
      <p:sp>
        <p:nvSpPr>
          <p:cNvPr id="18" name="زر الإجراء: &quot;الانتقال للأمام&quot; أو &quot;التالي&quot; 17">
            <a:hlinkClick r:id="rId10" highlightClick="1"/>
            <a:extLst>
              <a:ext uri="{FF2B5EF4-FFF2-40B4-BE49-F238E27FC236}">
                <a16:creationId xmlns:a16="http://schemas.microsoft.com/office/drawing/2014/main" id="{973B1434-F867-4A6F-AC4D-241EAEF8BD92}"/>
              </a:ext>
            </a:extLst>
          </p:cNvPr>
          <p:cNvSpPr/>
          <p:nvPr/>
        </p:nvSpPr>
        <p:spPr>
          <a:xfrm>
            <a:off x="1943100" y="1686561"/>
            <a:ext cx="1323787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pic>
        <p:nvPicPr>
          <p:cNvPr id="19" name="Picture 8" descr="مشاهدة صورة المصدر">
            <a:extLst>
              <a:ext uri="{FF2B5EF4-FFF2-40B4-BE49-F238E27FC236}">
                <a16:creationId xmlns:a16="http://schemas.microsoft.com/office/drawing/2014/main" id="{FF7EAA99-F529-4C0C-AD3F-EBA4A59D5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445" y="1898046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9" descr="Illustration of a purple book character ">
            <a:extLst>
              <a:ext uri="{FF2B5EF4-FFF2-40B4-BE49-F238E27FC236}">
                <a16:creationId xmlns:a16="http://schemas.microsoft.com/office/drawing/2014/main" id="{2CB0BCE7-D061-4274-B01A-1B7D2821D2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845579" y="3565306"/>
            <a:ext cx="1331514" cy="1544291"/>
          </a:xfrm>
          <a:prstGeom prst="rect">
            <a:avLst/>
          </a:prstGeom>
        </p:spPr>
      </p:pic>
      <p:pic>
        <p:nvPicPr>
          <p:cNvPr id="21" name="Graphic 11" descr="Illustration of a pencil character ">
            <a:extLst>
              <a:ext uri="{FF2B5EF4-FFF2-40B4-BE49-F238E27FC236}">
                <a16:creationId xmlns:a16="http://schemas.microsoft.com/office/drawing/2014/main" id="{A9192801-172F-4B6E-8A1B-56AB56A333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1074012" y="3577374"/>
            <a:ext cx="866842" cy="147873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04889257-C81B-42E6-8D12-0E1C5AAD1B4B}"/>
              </a:ext>
            </a:extLst>
          </p:cNvPr>
          <p:cNvSpPr/>
          <p:nvPr/>
        </p:nvSpPr>
        <p:spPr>
          <a:xfrm>
            <a:off x="360225" y="3250511"/>
            <a:ext cx="4211409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800" dirty="0">
                <a:hlinkClick r:id="rId10"/>
              </a:rPr>
              <a:t>https://wordwall.net/resource/12871800</a:t>
            </a:r>
            <a:endParaRPr lang="en-US" sz="1800" dirty="0"/>
          </a:p>
          <a:p>
            <a:endParaRPr lang="ar-SA" sz="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DEA61D5D-0467-44B7-AE63-334F74CBB2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1144" y="152401"/>
            <a:ext cx="2911736" cy="138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4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" presetClass="emph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6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7" grpId="0" animBg="1"/>
      <p:bldP spid="18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9387123-160F-4B53-9075-23B4A65BC429}"/>
              </a:ext>
            </a:extLst>
          </p:cNvPr>
          <p:cNvSpPr/>
          <p:nvPr/>
        </p:nvSpPr>
        <p:spPr>
          <a:xfrm>
            <a:off x="3146186" y="141730"/>
            <a:ext cx="3150102" cy="340862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Mega Goal 2 </a:t>
            </a:r>
          </a:p>
          <a:p>
            <a:pPr algn="ctr"/>
            <a:r>
              <a:rPr lang="en-US" sz="3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Unit</a:t>
            </a:r>
            <a:r>
              <a:rPr lang="en-US" sz="3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5</a:t>
            </a:r>
          </a:p>
          <a:p>
            <a:pPr algn="ctr"/>
            <a:r>
              <a:rPr lang="en-US" sz="16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(</a:t>
            </a:r>
            <a:r>
              <a:rPr lang="en-US" sz="1600" b="1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If It Hadn’t Happened</a:t>
            </a:r>
            <a:r>
              <a:rPr lang="en-US" sz="16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)</a:t>
            </a:r>
            <a:endParaRPr lang="ar-SA" sz="900" b="1" cap="none" spc="0" dirty="0">
              <a:ln w="0"/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18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Language in Context</a:t>
            </a:r>
          </a:p>
          <a:p>
            <a:pPr algn="ctr"/>
            <a:r>
              <a:rPr lang="en-US" sz="18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Listening</a:t>
            </a:r>
          </a:p>
          <a:p>
            <a:pPr algn="ctr"/>
            <a:r>
              <a:rPr lang="en-US" sz="18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Pronunciation</a:t>
            </a:r>
          </a:p>
          <a:p>
            <a:pPr algn="ctr"/>
            <a:r>
              <a:rPr lang="en-US" sz="18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About You</a:t>
            </a:r>
          </a:p>
          <a:p>
            <a:pPr algn="ctr"/>
            <a:r>
              <a:rPr lang="en-US" sz="18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Conversation</a:t>
            </a:r>
            <a:endParaRPr lang="en-US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Tuesday</a:t>
            </a:r>
          </a:p>
          <a:p>
            <a:pPr algn="ctr"/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10/8/1442</a:t>
            </a:r>
            <a:endParaRPr lang="ar-SA" sz="33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8" name="Graphic 7" descr="Illustration of a blue bag of school supplies character ">
            <a:extLst>
              <a:ext uri="{FF2B5EF4-FFF2-40B4-BE49-F238E27FC236}">
                <a16:creationId xmlns:a16="http://schemas.microsoft.com/office/drawing/2014/main" id="{A02BA34B-23EE-4E61-B30F-BE6E05210B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41070" y="3671075"/>
            <a:ext cx="1862894" cy="1281925"/>
          </a:xfrm>
          <a:prstGeom prst="rect">
            <a:avLst/>
          </a:prstGeom>
        </p:spPr>
      </p:pic>
      <p:pic>
        <p:nvPicPr>
          <p:cNvPr id="29" name="Graphic 9" descr="Illustration of a purple book character ">
            <a:extLst>
              <a:ext uri="{FF2B5EF4-FFF2-40B4-BE49-F238E27FC236}">
                <a16:creationId xmlns:a16="http://schemas.microsoft.com/office/drawing/2014/main" id="{6052735B-6339-438F-B096-CDFC3D4C32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3337819" y="3490704"/>
            <a:ext cx="1331514" cy="1544291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822B76AA-82C8-4D3C-8E98-5E21B3B66E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1077964">
            <a:off x="2513874" y="3517495"/>
            <a:ext cx="866842" cy="1478732"/>
          </a:xfrm>
          <a:prstGeom prst="rect">
            <a:avLst/>
          </a:prstGeom>
        </p:spPr>
      </p:pic>
      <p:sp>
        <p:nvSpPr>
          <p:cNvPr id="34" name="Google Shape;87;p14">
            <a:extLst>
              <a:ext uri="{FF2B5EF4-FFF2-40B4-BE49-F238E27FC236}">
                <a16:creationId xmlns:a16="http://schemas.microsoft.com/office/drawing/2014/main" id="{BB1B4947-D516-4A7A-8FED-60F25404F03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BAA878EF-6256-4EF9-8F06-2A5AD1C8C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4E4DD8E-9BDB-4127-A7E9-7893BB954A0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1026" name="Picture 2" descr="People with bright ideas illustration">
            <a:extLst>
              <a:ext uri="{FF2B5EF4-FFF2-40B4-BE49-F238E27FC236}">
                <a16:creationId xmlns:a16="http://schemas.microsoft.com/office/drawing/2014/main" id="{D2C98616-87AD-4148-AE50-2DBAE9DD6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D1E9F3"/>
              </a:clrFrom>
              <a:clrTo>
                <a:srgbClr val="D1E9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1" y="481615"/>
            <a:ext cx="2444070" cy="362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Portrait of a man and woman with facepalm gestures">
            <a:extLst>
              <a:ext uri="{FF2B5EF4-FFF2-40B4-BE49-F238E27FC236}">
                <a16:creationId xmlns:a16="http://schemas.microsoft.com/office/drawing/2014/main" id="{5D492668-0201-4689-92C8-BA9C58659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20" y="2571750"/>
            <a:ext cx="1514240" cy="137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Vector of message bottle">
            <a:extLst>
              <a:ext uri="{FF2B5EF4-FFF2-40B4-BE49-F238E27FC236}">
                <a16:creationId xmlns:a16="http://schemas.microsoft.com/office/drawing/2014/main" id="{762C7247-C1AC-43F6-97D6-F65437ADF9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40"/>
          <a:stretch/>
        </p:blipFill>
        <p:spPr bwMode="auto">
          <a:xfrm>
            <a:off x="1157832" y="2856805"/>
            <a:ext cx="1303404" cy="91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ople ask question">
            <a:extLst>
              <a:ext uri="{FF2B5EF4-FFF2-40B4-BE49-F238E27FC236}">
                <a16:creationId xmlns:a16="http://schemas.microsoft.com/office/drawing/2014/main" id="{C710F830-2688-4F22-8FF0-4D4E3111A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931" b="95150" l="9585" r="89617">
                        <a14:foregroundMark x1="62620" y1="50346" x2="62620" y2="50346"/>
                        <a14:foregroundMark x1="62620" y1="50346" x2="62620" y2="50346"/>
                        <a14:foregroundMark x1="62620" y1="50346" x2="61342" y2="50115"/>
                        <a14:foregroundMark x1="60543" y1="49654" x2="60543" y2="49654"/>
                        <a14:foregroundMark x1="60543" y1="49654" x2="60543" y2="49654"/>
                        <a14:foregroundMark x1="60543" y1="49654" x2="60543" y2="49654"/>
                        <a14:foregroundMark x1="58946" y1="49885" x2="58946" y2="49885"/>
                        <a14:foregroundMark x1="58946" y1="49885" x2="58946" y2="49885"/>
                        <a14:foregroundMark x1="58946" y1="49885" x2="58946" y2="49885"/>
                        <a14:foregroundMark x1="57668" y1="49654" x2="57668" y2="49654"/>
                        <a14:foregroundMark x1="57668" y1="49654" x2="57668" y2="49654"/>
                        <a14:foregroundMark x1="62460" y1="53349" x2="62460" y2="53349"/>
                        <a14:foregroundMark x1="62460" y1="53349" x2="62460" y2="53349"/>
                        <a14:foregroundMark x1="66933" y1="67898" x2="66933" y2="67898"/>
                        <a14:foregroundMark x1="66933" y1="67898" x2="66933" y2="67898"/>
                        <a14:foregroundMark x1="66933" y1="67898" x2="72843" y2="87760"/>
                        <a14:foregroundMark x1="63578" y1="59815" x2="65495" y2="66744"/>
                        <a14:foregroundMark x1="61182" y1="64203" x2="59744" y2="64896"/>
                        <a14:foregroundMark x1="60703" y1="52425" x2="60703" y2="52425"/>
                        <a14:foregroundMark x1="60703" y1="52425" x2="60703" y2="52425"/>
                        <a14:foregroundMark x1="57348" y1="52194" x2="57348" y2="52194"/>
                        <a14:foregroundMark x1="57348" y1="52194" x2="57348" y2="52194"/>
                        <a14:foregroundMark x1="56869" y1="50577" x2="56869" y2="50577"/>
                        <a14:foregroundMark x1="57188" y1="50346" x2="59425" y2="50346"/>
                        <a14:foregroundMark x1="63099" y1="50346" x2="63099" y2="50346"/>
                        <a14:foregroundMark x1="63099" y1="50346" x2="63099" y2="50346"/>
                        <a14:foregroundMark x1="63099" y1="50115" x2="63099" y2="50115"/>
                        <a14:foregroundMark x1="50319" y1="69515" x2="50319" y2="69515"/>
                        <a14:foregroundMark x1="50319" y1="69515" x2="50319" y2="69515"/>
                        <a14:foregroundMark x1="33387" y1="66282" x2="33387" y2="66282"/>
                        <a14:foregroundMark x1="34345" y1="56813" x2="36102" y2="79908"/>
                        <a14:foregroundMark x1="38179" y1="63279" x2="38179" y2="63279"/>
                        <a14:foregroundMark x1="38179" y1="63279" x2="38179" y2="63279"/>
                        <a14:foregroundMark x1="33387" y1="83834" x2="33387" y2="83834"/>
                        <a14:foregroundMark x1="33387" y1="83834" x2="33387" y2="83834"/>
                        <a14:foregroundMark x1="36102" y1="90993" x2="36102" y2="90993"/>
                        <a14:foregroundMark x1="36102" y1="90993" x2="36102" y2="90993"/>
                        <a14:foregroundMark x1="35144" y1="91455" x2="35144" y2="91455"/>
                        <a14:foregroundMark x1="35144" y1="91455" x2="35144" y2="91455"/>
                        <a14:foregroundMark x1="35144" y1="91455" x2="35144" y2="91455"/>
                        <a14:foregroundMark x1="35144" y1="91455" x2="35463" y2="91686"/>
                        <a14:foregroundMark x1="35304" y1="78984" x2="36901" y2="86143"/>
                        <a14:foregroundMark x1="33706" y1="80139" x2="30831" y2="92379"/>
                        <a14:foregroundMark x1="30831" y1="92379" x2="39297" y2="91917"/>
                        <a14:foregroundMark x1="39297" y1="91917" x2="39776" y2="91917"/>
                        <a14:foregroundMark x1="44569" y1="74827" x2="44569" y2="74827"/>
                        <a14:foregroundMark x1="44569" y1="74827" x2="44569" y2="74827"/>
                        <a14:foregroundMark x1="44569" y1="74827" x2="55112" y2="74134"/>
                        <a14:foregroundMark x1="56709" y1="74827" x2="56709" y2="74827"/>
                        <a14:foregroundMark x1="56709" y1="74827" x2="56709" y2="74827"/>
                        <a14:foregroundMark x1="56709" y1="74827" x2="46805" y2="75289"/>
                        <a14:foregroundMark x1="46805" y1="75289" x2="56550" y2="75289"/>
                        <a14:foregroundMark x1="56550" y1="75289" x2="42013" y2="72055"/>
                        <a14:foregroundMark x1="42013" y1="72748" x2="42013" y2="73441"/>
                        <a14:foregroundMark x1="42013" y1="73441" x2="42652" y2="73441"/>
                        <a14:foregroundMark x1="42652" y1="73441" x2="44888" y2="83603"/>
                        <a14:foregroundMark x1="40735" y1="73441" x2="49201" y2="75058"/>
                        <a14:foregroundMark x1="49201" y1="75058" x2="59105" y2="72748"/>
                        <a14:foregroundMark x1="36262" y1="57275" x2="36262" y2="57275"/>
                        <a14:foregroundMark x1="36262" y1="57275" x2="36262" y2="57275"/>
                        <a14:foregroundMark x1="70288" y1="93533" x2="70288" y2="93533"/>
                        <a14:foregroundMark x1="62460" y1="91917" x2="65495" y2="91224"/>
                        <a14:foregroundMark x1="69968" y1="91917" x2="75080" y2="89607"/>
                        <a14:foregroundMark x1="61342" y1="95150" x2="61342" y2="95150"/>
                        <a14:foregroundMark x1="61022" y1="92379" x2="61022" y2="92379"/>
                        <a14:foregroundMark x1="61022" y1="92379" x2="68850" y2="79215"/>
                        <a14:foregroundMark x1="69489" y1="93533" x2="69489" y2="93533"/>
                        <a14:foregroundMark x1="69489" y1="93533" x2="69489" y2="93533"/>
                        <a14:foregroundMark x1="68850" y1="92841" x2="68850" y2="92841"/>
                        <a14:foregroundMark x1="68850" y1="92841" x2="68850" y2="92841"/>
                        <a14:foregroundMark x1="61022" y1="52194" x2="63898" y2="50577"/>
                        <a14:foregroundMark x1="66134" y1="54734" x2="66134" y2="54734"/>
                        <a14:foregroundMark x1="66134" y1="54734" x2="66134" y2="54734"/>
                        <a14:foregroundMark x1="64377" y1="52425" x2="64377" y2="52425"/>
                        <a14:foregroundMark x1="64377" y1="52425" x2="64377" y2="52425"/>
                        <a14:foregroundMark x1="65974" y1="52194" x2="65974" y2="52194"/>
                        <a14:foregroundMark x1="65974" y1="52194" x2="65974" y2="52194"/>
                        <a14:foregroundMark x1="65974" y1="52194" x2="65974" y2="52194"/>
                        <a14:foregroundMark x1="61821" y1="63279" x2="61821" y2="63279"/>
                        <a14:foregroundMark x1="61821" y1="63279" x2="61821" y2="63279"/>
                        <a14:foregroundMark x1="71885" y1="92841" x2="71885" y2="92841"/>
                        <a14:foregroundMark x1="71885" y1="92841" x2="71885" y2="92841"/>
                        <a14:foregroundMark x1="73482" y1="92148" x2="73482" y2="92148"/>
                        <a14:foregroundMark x1="73482" y1="92148" x2="73482" y2="92148"/>
                        <a14:foregroundMark x1="60064" y1="91917" x2="60064" y2="91917"/>
                        <a14:foregroundMark x1="60064" y1="91917" x2="60064" y2="91917"/>
                        <a14:foregroundMark x1="29712" y1="92148" x2="29712" y2="92148"/>
                        <a14:foregroundMark x1="29712" y1="92148" x2="29712" y2="9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63" r="23768"/>
          <a:stretch/>
        </p:blipFill>
        <p:spPr bwMode="auto">
          <a:xfrm>
            <a:off x="2207220" y="1651738"/>
            <a:ext cx="1031824" cy="234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550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6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" name="Google Shape;167;p17">
            <a:extLst>
              <a:ext uri="{FF2B5EF4-FFF2-40B4-BE49-F238E27FC236}">
                <a16:creationId xmlns:a16="http://schemas.microsoft.com/office/drawing/2014/main" id="{5E352F83-3FFF-465C-970D-F95BE3EE66B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Google Shape;188;p18">
            <a:extLst>
              <a:ext uri="{FF2B5EF4-FFF2-40B4-BE49-F238E27FC236}">
                <a16:creationId xmlns:a16="http://schemas.microsoft.com/office/drawing/2014/main" id="{62685C55-F7E9-4A7B-9D52-D1E088E7AAC1}"/>
              </a:ext>
            </a:extLst>
          </p:cNvPr>
          <p:cNvSpPr/>
          <p:nvPr/>
        </p:nvSpPr>
        <p:spPr>
          <a:xfrm>
            <a:off x="1915976" y="245951"/>
            <a:ext cx="2951837" cy="438819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700" b="1" dirty="0">
                <a:latin typeface="Bell MT" panose="02020503060305020303" pitchFamily="18" charset="0"/>
              </a:rPr>
              <a:t>Lesson Objectives</a:t>
            </a:r>
            <a:endParaRPr sz="2700" b="1" dirty="0">
              <a:latin typeface="Bell MT" panose="02020503060305020303" pitchFamily="18" charset="0"/>
            </a:endParaRPr>
          </a:p>
        </p:txBody>
      </p:sp>
      <p:sp>
        <p:nvSpPr>
          <p:cNvPr id="24" name="Google Shape;188;p18">
            <a:extLst>
              <a:ext uri="{FF2B5EF4-FFF2-40B4-BE49-F238E27FC236}">
                <a16:creationId xmlns:a16="http://schemas.microsoft.com/office/drawing/2014/main" id="{406F6F86-77C2-4C9E-9BED-3B40D63B7B4C}"/>
              </a:ext>
            </a:extLst>
          </p:cNvPr>
          <p:cNvSpPr/>
          <p:nvPr/>
        </p:nvSpPr>
        <p:spPr>
          <a:xfrm>
            <a:off x="344721" y="923421"/>
            <a:ext cx="2951837" cy="3704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Students will be able to: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25" name="Google Shape;188;p18">
            <a:extLst>
              <a:ext uri="{FF2B5EF4-FFF2-40B4-BE49-F238E27FC236}">
                <a16:creationId xmlns:a16="http://schemas.microsoft.com/office/drawing/2014/main" id="{C989422C-E754-4E43-8AAD-B57BA5C2F455}"/>
              </a:ext>
            </a:extLst>
          </p:cNvPr>
          <p:cNvSpPr/>
          <p:nvPr/>
        </p:nvSpPr>
        <p:spPr>
          <a:xfrm>
            <a:off x="257935" y="1609466"/>
            <a:ext cx="5614666" cy="18856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Dramatize a hypothetical situation.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Summarize a person's regret accordion to audio.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Practice reduction of “could have, should have and would have”.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Practice reading the conversation in pairs.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Answer specific questions based on conversation.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Use the “real talk” phrases in new sentences.</a:t>
            </a:r>
          </a:p>
        </p:txBody>
      </p:sp>
      <p:pic>
        <p:nvPicPr>
          <p:cNvPr id="26" name="رسم 25" descr="مركز الهدف">
            <a:extLst>
              <a:ext uri="{FF2B5EF4-FFF2-40B4-BE49-F238E27FC236}">
                <a16:creationId xmlns:a16="http://schemas.microsoft.com/office/drawing/2014/main" id="{E14BF56C-6896-4F4C-BB03-2C1F3C0521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10857" y="431158"/>
            <a:ext cx="1525485" cy="1299846"/>
          </a:xfrm>
          <a:prstGeom prst="rect">
            <a:avLst/>
          </a:prstGeom>
        </p:spPr>
      </p:pic>
      <p:pic>
        <p:nvPicPr>
          <p:cNvPr id="27" name="Picture 2" descr="مشاهدة صورة المصدر">
            <a:extLst>
              <a:ext uri="{FF2B5EF4-FFF2-40B4-BE49-F238E27FC236}">
                <a16:creationId xmlns:a16="http://schemas.microsoft.com/office/drawing/2014/main" id="{1C32D7AC-9F42-4B0F-93E6-1F5CAE362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02595A1-5353-437B-8FD7-ADA4A4CE41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مشاهدة صورة المصدر">
            <a:extLst>
              <a:ext uri="{FF2B5EF4-FFF2-40B4-BE49-F238E27FC236}">
                <a16:creationId xmlns:a16="http://schemas.microsoft.com/office/drawing/2014/main" id="{3790F143-2897-4C44-8C52-D6E878203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1305154"/>
            <a:ext cx="8900159" cy="339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oogle Shape;10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4802" y="454914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37;p16">
            <a:extLst>
              <a:ext uri="{FF2B5EF4-FFF2-40B4-BE49-F238E27FC236}">
                <a16:creationId xmlns:a16="http://schemas.microsoft.com/office/drawing/2014/main" id="{90AC94FC-D59B-445E-B374-2AFF84B1C329}"/>
              </a:ext>
            </a:extLst>
          </p:cNvPr>
          <p:cNvSpPr/>
          <p:nvPr/>
        </p:nvSpPr>
        <p:spPr>
          <a:xfrm>
            <a:off x="188370" y="134552"/>
            <a:ext cx="1530702" cy="395800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Warm Up</a:t>
            </a:r>
            <a:endParaRPr lang="en-US" sz="1800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B077209-34FC-4112-BE0C-500FE210872A}"/>
              </a:ext>
            </a:extLst>
          </p:cNvPr>
          <p:cNvSpPr txBox="1"/>
          <p:nvPr/>
        </p:nvSpPr>
        <p:spPr>
          <a:xfrm>
            <a:off x="1719072" y="115857"/>
            <a:ext cx="5865653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What do you see in the picture?</a:t>
            </a:r>
          </a:p>
        </p:txBody>
      </p:sp>
      <p:pic>
        <p:nvPicPr>
          <p:cNvPr id="11" name="Picture 2" descr="Bitmoji Image">
            <a:extLst>
              <a:ext uri="{FF2B5EF4-FFF2-40B4-BE49-F238E27FC236}">
                <a16:creationId xmlns:a16="http://schemas.microsoft.com/office/drawing/2014/main" id="{1E25B2ED-0E49-486A-A803-6C9926642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726" y="154836"/>
            <a:ext cx="1413082" cy="171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4496365-F0BE-4A43-A10A-053CB26C58ED}"/>
              </a:ext>
            </a:extLst>
          </p:cNvPr>
          <p:cNvSpPr txBox="1"/>
          <p:nvPr/>
        </p:nvSpPr>
        <p:spPr>
          <a:xfrm>
            <a:off x="1092058" y="379158"/>
            <a:ext cx="7434722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</a:rPr>
              <a:t>What are things you can find at the beach?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65E67EC-D9A6-4976-AAE2-D508AB0A6A94}"/>
              </a:ext>
            </a:extLst>
          </p:cNvPr>
          <p:cNvSpPr txBox="1"/>
          <p:nvPr/>
        </p:nvSpPr>
        <p:spPr>
          <a:xfrm>
            <a:off x="1092058" y="722760"/>
            <a:ext cx="7434722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F0"/>
                </a:solidFill>
              </a:rPr>
              <a:t>Have you ever found something strange on the beach?</a:t>
            </a: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D28261A9-FE55-4A64-9A3B-A7739C79660B}"/>
              </a:ext>
            </a:extLst>
          </p:cNvPr>
          <p:cNvGrpSpPr/>
          <p:nvPr/>
        </p:nvGrpSpPr>
        <p:grpSpPr>
          <a:xfrm>
            <a:off x="157144" y="3305377"/>
            <a:ext cx="1482868" cy="1234311"/>
            <a:chOff x="793701" y="3530031"/>
            <a:chExt cx="1482868" cy="1234311"/>
          </a:xfrm>
        </p:grpSpPr>
        <p:pic>
          <p:nvPicPr>
            <p:cNvPr id="3" name="Picture 4" descr="نتيجة الصورة لـ sand castle">
              <a:extLst>
                <a:ext uri="{FF2B5EF4-FFF2-40B4-BE49-F238E27FC236}">
                  <a16:creationId xmlns:a16="http://schemas.microsoft.com/office/drawing/2014/main" id="{A27DBE84-4FE5-441C-856B-0A807BCDD4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667" b="90000" l="4924" r="89773">
                          <a14:foregroundMark x1="56061" y1="7037" x2="56061" y2="7037"/>
                          <a14:foregroundMark x1="50758" y1="89259" x2="50758" y2="89259"/>
                          <a14:foregroundMark x1="50758" y1="89259" x2="50758" y2="89259"/>
                          <a14:foregroundMark x1="9091" y1="77407" x2="9091" y2="77407"/>
                          <a14:foregroundMark x1="4924" y1="77778" x2="4924" y2="77778"/>
                          <a14:backgroundMark x1="84470" y1="59630" x2="84470" y2="59630"/>
                        </a14:backgroundRemoval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701" y="3530031"/>
              <a:ext cx="1482868" cy="1234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C34718DF-39A5-4A59-90C2-46A66A046797}"/>
                </a:ext>
              </a:extLst>
            </p:cNvPr>
            <p:cNvSpPr txBox="1"/>
            <p:nvPr/>
          </p:nvSpPr>
          <p:spPr>
            <a:xfrm>
              <a:off x="1019209" y="4375020"/>
              <a:ext cx="1103089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dirty="0"/>
                <a:t>Sand castle</a:t>
              </a:r>
              <a:endParaRPr lang="ar-SA" sz="1200" dirty="0"/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1B5AB2EC-D172-4CE0-9AC7-E995DC86832E}"/>
              </a:ext>
            </a:extLst>
          </p:cNvPr>
          <p:cNvGrpSpPr/>
          <p:nvPr/>
        </p:nvGrpSpPr>
        <p:grpSpPr>
          <a:xfrm>
            <a:off x="1016732" y="4183108"/>
            <a:ext cx="878702" cy="499897"/>
            <a:chOff x="2451239" y="4168139"/>
            <a:chExt cx="878702" cy="499897"/>
          </a:xfrm>
        </p:grpSpPr>
        <p:pic>
          <p:nvPicPr>
            <p:cNvPr id="1030" name="Picture 6" descr="نتيجة الصورة لـ crab">
              <a:extLst>
                <a:ext uri="{FF2B5EF4-FFF2-40B4-BE49-F238E27FC236}">
                  <a16:creationId xmlns:a16="http://schemas.microsoft.com/office/drawing/2014/main" id="{CF1C07D9-B7A8-442E-AF0E-23528118B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DFDFB"/>
                </a:clrFrom>
                <a:clrTo>
                  <a:srgbClr val="FDFD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239" y="4168139"/>
              <a:ext cx="810121" cy="483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9DB78424-B660-44A4-8457-644636FD7399}"/>
                </a:ext>
              </a:extLst>
            </p:cNvPr>
            <p:cNvSpPr txBox="1"/>
            <p:nvPr/>
          </p:nvSpPr>
          <p:spPr>
            <a:xfrm>
              <a:off x="2628511" y="4391037"/>
              <a:ext cx="701430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dirty="0"/>
                <a:t>Crab </a:t>
              </a:r>
              <a:endParaRPr lang="ar-SA" sz="1200" dirty="0"/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2080E41-B357-4D12-9277-9E9CE8E8FFE4}"/>
              </a:ext>
            </a:extLst>
          </p:cNvPr>
          <p:cNvGrpSpPr/>
          <p:nvPr/>
        </p:nvGrpSpPr>
        <p:grpSpPr>
          <a:xfrm>
            <a:off x="1835447" y="4046381"/>
            <a:ext cx="701430" cy="672455"/>
            <a:chOff x="3258966" y="4085881"/>
            <a:chExt cx="701430" cy="672455"/>
          </a:xfrm>
        </p:grpSpPr>
        <p:pic>
          <p:nvPicPr>
            <p:cNvPr id="1032" name="Picture 8" descr="نتيجة الصورة لـ starfish">
              <a:extLst>
                <a:ext uri="{FF2B5EF4-FFF2-40B4-BE49-F238E27FC236}">
                  <a16:creationId xmlns:a16="http://schemas.microsoft.com/office/drawing/2014/main" id="{6D09466A-444C-418F-B108-DE7494A6B4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5161" y="4085881"/>
              <a:ext cx="556281" cy="582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12EB6D95-0C76-4128-9A78-3D1C65AE97E4}"/>
                </a:ext>
              </a:extLst>
            </p:cNvPr>
            <p:cNvSpPr txBox="1"/>
            <p:nvPr/>
          </p:nvSpPr>
          <p:spPr>
            <a:xfrm>
              <a:off x="3258966" y="4481337"/>
              <a:ext cx="701430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dirty="0"/>
                <a:t>Starfish </a:t>
              </a:r>
              <a:endParaRPr lang="ar-SA" sz="1200" dirty="0"/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943878C-1D36-4787-BE4E-A4CA66B9BC48}"/>
              </a:ext>
            </a:extLst>
          </p:cNvPr>
          <p:cNvGrpSpPr/>
          <p:nvPr/>
        </p:nvGrpSpPr>
        <p:grpSpPr>
          <a:xfrm>
            <a:off x="2477600" y="4154389"/>
            <a:ext cx="837195" cy="592871"/>
            <a:chOff x="3038970" y="4154182"/>
            <a:chExt cx="837195" cy="592871"/>
          </a:xfrm>
        </p:grpSpPr>
        <p:pic>
          <p:nvPicPr>
            <p:cNvPr id="1034" name="Picture 10" descr="نتيجة الصورة لـ shell">
              <a:extLst>
                <a:ext uri="{FF2B5EF4-FFF2-40B4-BE49-F238E27FC236}">
                  <a16:creationId xmlns:a16="http://schemas.microsoft.com/office/drawing/2014/main" id="{6188F7DD-571F-4D5E-BF95-3CD4A9E1E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8970" y="4154182"/>
              <a:ext cx="784814" cy="582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A96B89D2-C3B5-4439-A40D-3E0A21AD4D6B}"/>
                </a:ext>
              </a:extLst>
            </p:cNvPr>
            <p:cNvSpPr txBox="1"/>
            <p:nvPr/>
          </p:nvSpPr>
          <p:spPr>
            <a:xfrm>
              <a:off x="3174735" y="4470054"/>
              <a:ext cx="701430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dirty="0"/>
                <a:t>Shell</a:t>
              </a:r>
              <a:endParaRPr lang="ar-SA" sz="1200" dirty="0"/>
            </a:p>
          </p:txBody>
        </p:sp>
      </p:grpSp>
      <p:pic>
        <p:nvPicPr>
          <p:cNvPr id="1036" name="Picture 12" descr="نتيجة الصورة لـ message in bottle">
            <a:extLst>
              <a:ext uri="{FF2B5EF4-FFF2-40B4-BE49-F238E27FC236}">
                <a16:creationId xmlns:a16="http://schemas.microsoft.com/office/drawing/2014/main" id="{2E7CEA47-5F70-4BD5-89B8-8BB6284AB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4499" y1="43173" x2="44499" y2="43173"/>
                        <a14:foregroundMark x1="44499" y1="43173" x2="44499" y2="43173"/>
                        <a14:foregroundMark x1="45721" y1="35055" x2="43521" y2="39483"/>
                        <a14:foregroundMark x1="43521" y1="39483" x2="39120" y2="49446"/>
                        <a14:foregroundMark x1="36919" y1="43542" x2="36919" y2="43542"/>
                        <a14:foregroundMark x1="36919" y1="43542" x2="36919" y2="43542"/>
                        <a14:foregroundMark x1="36919" y1="43542" x2="36919" y2="43542"/>
                        <a14:foregroundMark x1="36919" y1="43542" x2="26161" y2="57196"/>
                        <a14:foregroundMark x1="26161" y1="57196" x2="26161" y2="57565"/>
                        <a14:foregroundMark x1="40831" y1="37269" x2="40831" y2="37269"/>
                        <a14:foregroundMark x1="40831" y1="37269" x2="40831" y2="37269"/>
                        <a14:foregroundMark x1="40831" y1="37269" x2="40831" y2="37269"/>
                        <a14:foregroundMark x1="38142" y1="64207" x2="38142" y2="64207"/>
                        <a14:foregroundMark x1="38142" y1="64207" x2="38142" y2="64207"/>
                        <a14:foregroundMark x1="38142" y1="64207" x2="38142" y2="64207"/>
                        <a14:foregroundMark x1="38142" y1="64207" x2="38386" y2="66790"/>
                        <a14:foregroundMark x1="38631" y1="58303" x2="39609" y2="69742"/>
                        <a14:foregroundMark x1="31540" y1="43542" x2="31540" y2="43542"/>
                        <a14:foregroundMark x1="31540" y1="43542" x2="31540" y2="43542"/>
                        <a14:foregroundMark x1="31540" y1="43542" x2="31540" y2="43542"/>
                        <a14:foregroundMark x1="31296" y1="42804" x2="31296" y2="42804"/>
                        <a14:foregroundMark x1="31296" y1="42804" x2="31296" y2="42804"/>
                        <a14:foregroundMark x1="31296" y1="42804" x2="31296" y2="42804"/>
                        <a14:foregroundMark x1="17115" y1="64576" x2="17115" y2="64576"/>
                        <a14:foregroundMark x1="17115" y1="64576" x2="10758" y2="75277"/>
                        <a14:foregroundMark x1="11491" y1="78967" x2="11491" y2="78967"/>
                        <a14:foregroundMark x1="44988" y1="34317" x2="44988" y2="34317"/>
                        <a14:foregroundMark x1="44988" y1="34317" x2="44988" y2="34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10" t="23854" r="46763" b="9417"/>
          <a:stretch/>
        </p:blipFill>
        <p:spPr bwMode="auto">
          <a:xfrm>
            <a:off x="3333030" y="3812067"/>
            <a:ext cx="887513" cy="88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eachSound ">
            <a:hlinkClick r:id="" action="ppaction://media"/>
            <a:extLst>
              <a:ext uri="{FF2B5EF4-FFF2-40B4-BE49-F238E27FC236}">
                <a16:creationId xmlns:a16="http://schemas.microsoft.com/office/drawing/2014/main" id="{D6CDA2A9-9233-400C-9BED-1CA5276786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633.06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278" y="13641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10713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10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21" grpId="0" animBg="1"/>
          <p:bldP spid="10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10713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10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21" grpId="0" animBg="1"/>
          <p:bldP spid="10" grpId="0"/>
          <p:bldP spid="17" grpId="0"/>
          <p:bldP spid="1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72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749566"/>
            <a:ext cx="2678124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943848E-C994-4AED-B6A4-3399833F143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16480" y="863550"/>
            <a:ext cx="2425845" cy="27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297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8029</TotalTime>
  <Words>821</Words>
  <Application>Microsoft Office PowerPoint</Application>
  <PresentationFormat>عرض على الشاشة (16:9)</PresentationFormat>
  <Paragraphs>153</Paragraphs>
  <Slides>36</Slides>
  <Notes>35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44" baseType="lpstr">
      <vt:lpstr>Bell MT</vt:lpstr>
      <vt:lpstr>Comic Sans MS</vt:lpstr>
      <vt:lpstr>Playfair Display</vt:lpstr>
      <vt:lpstr>Calibri</vt:lpstr>
      <vt:lpstr>Varela Round</vt:lpstr>
      <vt:lpstr>Wingdings</vt:lpstr>
      <vt:lpstr>Arial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آهات مكتومة</cp:lastModifiedBy>
  <cp:revision>453</cp:revision>
  <dcterms:modified xsi:type="dcterms:W3CDTF">2021-03-24T11:09:04Z</dcterms:modified>
</cp:coreProperties>
</file>