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1150" r:id="rId2"/>
    <p:sldId id="258" r:id="rId3"/>
    <p:sldId id="1162" r:id="rId4"/>
    <p:sldId id="1163" r:id="rId5"/>
    <p:sldId id="1165" r:id="rId6"/>
    <p:sldId id="1311" r:id="rId7"/>
    <p:sldId id="1168" r:id="rId8"/>
    <p:sldId id="1319" r:id="rId9"/>
    <p:sldId id="1356" r:id="rId10"/>
    <p:sldId id="1354" r:id="rId11"/>
    <p:sldId id="1357" r:id="rId12"/>
    <p:sldId id="1363" r:id="rId13"/>
    <p:sldId id="1334" r:id="rId14"/>
    <p:sldId id="1364" r:id="rId15"/>
    <p:sldId id="1322" r:id="rId16"/>
    <p:sldId id="1365" r:id="rId17"/>
    <p:sldId id="1366" r:id="rId18"/>
    <p:sldId id="1367" r:id="rId19"/>
    <p:sldId id="1166" r:id="rId20"/>
    <p:sldId id="1175" r:id="rId21"/>
    <p:sldId id="1176" r:id="rId22"/>
    <p:sldId id="1189" r:id="rId23"/>
    <p:sldId id="1190" r:id="rId24"/>
    <p:sldId id="1191" r:id="rId25"/>
    <p:sldId id="1192" r:id="rId26"/>
    <p:sldId id="1193" r:id="rId27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29"/>
      <p:bold r:id="rId30"/>
      <p:italic r:id="rId31"/>
    </p:embeddedFont>
    <p:embeddedFont>
      <p:font typeface="Calibri" panose="020F0502020204030204" pitchFamily="34" charset="0"/>
      <p:regular r:id="rId32"/>
      <p:bold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Playfair Display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300"/>
    <a:srgbClr val="36AC79"/>
    <a:srgbClr val="3E83D6"/>
    <a:srgbClr val="AD51AD"/>
    <a:srgbClr val="7F8283"/>
    <a:srgbClr val="B1B3B3"/>
    <a:srgbClr val="E6E6E6"/>
    <a:srgbClr val="78B832"/>
    <a:srgbClr val="4A8BD8"/>
    <a:srgbClr val="C27C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 snapToGrid="0">
      <p:cViewPr>
        <p:scale>
          <a:sx n="84" d="100"/>
          <a:sy n="84" d="100"/>
        </p:scale>
        <p:origin x="816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253929C3-FE11-4973-9A6A-3DE523BAB534}"/>
    <pc:docChg chg="undo custSel addSld delSld modSld sldOrd">
      <pc:chgData name="آهات مكتومة" userId="35531ba1d56b027a" providerId="LiveId" clId="{253929C3-FE11-4973-9A6A-3DE523BAB534}" dt="2021-04-04T13:41:07.631" v="1855" actId="47"/>
      <pc:docMkLst>
        <pc:docMk/>
      </pc:docMkLst>
      <pc:sldChg chg="modSp mod">
        <pc:chgData name="آهات مكتومة" userId="35531ba1d56b027a" providerId="LiveId" clId="{253929C3-FE11-4973-9A6A-3DE523BAB534}" dt="2021-04-04T11:24:02.321" v="10" actId="20577"/>
        <pc:sldMkLst>
          <pc:docMk/>
          <pc:sldMk cId="623550138" sldId="1163"/>
        </pc:sldMkLst>
        <pc:spChg chg="mod">
          <ac:chgData name="آهات مكتومة" userId="35531ba1d56b027a" providerId="LiveId" clId="{253929C3-FE11-4973-9A6A-3DE523BAB534}" dt="2021-04-04T11:24:02.321" v="10" actId="20577"/>
          <ac:spMkLst>
            <pc:docMk/>
            <pc:sldMk cId="623550138" sldId="1163"/>
            <ac:spMk id="26" creationId="{19387123-160F-4B53-9075-23B4A65BC429}"/>
          </ac:spMkLst>
        </pc:spChg>
      </pc:sldChg>
      <pc:sldChg chg="modSp modAnim">
        <pc:chgData name="آهات مكتومة" userId="35531ba1d56b027a" providerId="LiveId" clId="{253929C3-FE11-4973-9A6A-3DE523BAB534}" dt="2021-04-04T11:25:03.538" v="30" actId="20577"/>
        <pc:sldMkLst>
          <pc:docMk/>
          <pc:sldMk cId="2094959349" sldId="1165"/>
        </pc:sldMkLst>
        <pc:spChg chg="mod">
          <ac:chgData name="آهات مكتومة" userId="35531ba1d56b027a" providerId="LiveId" clId="{253929C3-FE11-4973-9A6A-3DE523BAB534}" dt="2021-04-04T11:25:03.538" v="30" actId="20577"/>
          <ac:spMkLst>
            <pc:docMk/>
            <pc:sldMk cId="2094959349" sldId="1165"/>
            <ac:spMk id="25" creationId="{C989422C-E754-4E43-8AAD-B57BA5C2F455}"/>
          </ac:spMkLst>
        </pc:spChg>
      </pc:sldChg>
      <pc:sldChg chg="addSp delSp modSp mod">
        <pc:chgData name="آهات مكتومة" userId="35531ba1d56b027a" providerId="LiveId" clId="{253929C3-FE11-4973-9A6A-3DE523BAB534}" dt="2021-04-04T11:54:52.247" v="207" actId="14100"/>
        <pc:sldMkLst>
          <pc:docMk/>
          <pc:sldMk cId="793842976" sldId="1168"/>
        </pc:sldMkLst>
        <pc:spChg chg="mod">
          <ac:chgData name="آهات مكتومة" userId="35531ba1d56b027a" providerId="LiveId" clId="{253929C3-FE11-4973-9A6A-3DE523BAB534}" dt="2021-04-04T11:54:35.569" v="203" actId="20577"/>
          <ac:spMkLst>
            <pc:docMk/>
            <pc:sldMk cId="793842976" sldId="1168"/>
            <ac:spMk id="18" creationId="{F63FF509-1E46-4230-9EED-537542488042}"/>
          </ac:spMkLst>
        </pc:spChg>
        <pc:picChg chg="add mod">
          <ac:chgData name="آهات مكتومة" userId="35531ba1d56b027a" providerId="LiveId" clId="{253929C3-FE11-4973-9A6A-3DE523BAB534}" dt="2021-04-04T11:54:52.247" v="207" actId="14100"/>
          <ac:picMkLst>
            <pc:docMk/>
            <pc:sldMk cId="793842976" sldId="1168"/>
            <ac:picMk id="3" creationId="{F4497082-B11F-4FA8-B650-496B5721971D}"/>
          </ac:picMkLst>
        </pc:picChg>
        <pc:picChg chg="del">
          <ac:chgData name="آهات مكتومة" userId="35531ba1d56b027a" providerId="LiveId" clId="{253929C3-FE11-4973-9A6A-3DE523BAB534}" dt="2021-04-04T11:54:31.139" v="199" actId="478"/>
          <ac:picMkLst>
            <pc:docMk/>
            <pc:sldMk cId="793842976" sldId="1168"/>
            <ac:picMk id="4" creationId="{5B1F3A64-9217-4D00-B06C-A8D02B0278D9}"/>
          </ac:picMkLst>
        </pc:picChg>
      </pc:sldChg>
      <pc:sldChg chg="modSp mod">
        <pc:chgData name="آهات مكتومة" userId="35531ba1d56b027a" providerId="LiveId" clId="{253929C3-FE11-4973-9A6A-3DE523BAB534}" dt="2021-04-04T13:33:13.689" v="1840" actId="20577"/>
        <pc:sldMkLst>
          <pc:docMk/>
          <pc:sldMk cId="3042700031" sldId="1175"/>
        </pc:sldMkLst>
        <pc:spChg chg="mod">
          <ac:chgData name="آهات مكتومة" userId="35531ba1d56b027a" providerId="LiveId" clId="{253929C3-FE11-4973-9A6A-3DE523BAB534}" dt="2021-04-04T13:33:13.689" v="1840" actId="20577"/>
          <ac:spMkLst>
            <pc:docMk/>
            <pc:sldMk cId="3042700031" sldId="1175"/>
            <ac:spMk id="2" creationId="{A6780FE9-2061-4E78-917A-E4A4FFCE1511}"/>
          </ac:spMkLst>
        </pc:spChg>
      </pc:sldChg>
      <pc:sldChg chg="modSp mod">
        <pc:chgData name="آهات مكتومة" userId="35531ba1d56b027a" providerId="LiveId" clId="{253929C3-FE11-4973-9A6A-3DE523BAB534}" dt="2021-04-04T13:33:25.554" v="1841"/>
        <pc:sldMkLst>
          <pc:docMk/>
          <pc:sldMk cId="3994975331" sldId="1176"/>
        </pc:sldMkLst>
        <pc:spChg chg="mod">
          <ac:chgData name="آهات مكتومة" userId="35531ba1d56b027a" providerId="LiveId" clId="{253929C3-FE11-4973-9A6A-3DE523BAB534}" dt="2021-04-04T13:33:25.554" v="1841"/>
          <ac:spMkLst>
            <pc:docMk/>
            <pc:sldMk cId="3994975331" sldId="1176"/>
            <ac:spMk id="12" creationId="{83515ADC-ECF0-404D-B90E-B93B47FE49AB}"/>
          </ac:spMkLst>
        </pc:spChg>
      </pc:sldChg>
      <pc:sldChg chg="modSp mod">
        <pc:chgData name="آهات مكتومة" userId="35531ba1d56b027a" providerId="LiveId" clId="{253929C3-FE11-4973-9A6A-3DE523BAB534}" dt="2021-04-04T13:33:35.824" v="1842"/>
        <pc:sldMkLst>
          <pc:docMk/>
          <pc:sldMk cId="1858532310" sldId="1189"/>
        </pc:sldMkLst>
        <pc:spChg chg="mod">
          <ac:chgData name="آهات مكتومة" userId="35531ba1d56b027a" providerId="LiveId" clId="{253929C3-FE11-4973-9A6A-3DE523BAB534}" dt="2021-04-04T13:33:35.824" v="1842"/>
          <ac:spMkLst>
            <pc:docMk/>
            <pc:sldMk cId="1858532310" sldId="1189"/>
            <ac:spMk id="15" creationId="{83CD3CB7-7E08-405D-93AE-8D9DA839002D}"/>
          </ac:spMkLst>
        </pc:spChg>
      </pc:sldChg>
      <pc:sldChg chg="modSp mod">
        <pc:chgData name="آهات مكتومة" userId="35531ba1d56b027a" providerId="LiveId" clId="{253929C3-FE11-4973-9A6A-3DE523BAB534}" dt="2021-04-04T13:33:43.179" v="1845"/>
        <pc:sldMkLst>
          <pc:docMk/>
          <pc:sldMk cId="3575841307" sldId="1190"/>
        </pc:sldMkLst>
        <pc:spChg chg="mod">
          <ac:chgData name="آهات مكتومة" userId="35531ba1d56b027a" providerId="LiveId" clId="{253929C3-FE11-4973-9A6A-3DE523BAB534}" dt="2021-04-04T13:33:43.179" v="1845"/>
          <ac:spMkLst>
            <pc:docMk/>
            <pc:sldMk cId="3575841307" sldId="1190"/>
            <ac:spMk id="15" creationId="{E156BAB3-7CEA-4388-A4D1-69670062B746}"/>
          </ac:spMkLst>
        </pc:spChg>
      </pc:sldChg>
      <pc:sldChg chg="modSp mod">
        <pc:chgData name="آهات مكتومة" userId="35531ba1d56b027a" providerId="LiveId" clId="{253929C3-FE11-4973-9A6A-3DE523BAB534}" dt="2021-04-04T13:33:48.947" v="1848"/>
        <pc:sldMkLst>
          <pc:docMk/>
          <pc:sldMk cId="3690115937" sldId="1191"/>
        </pc:sldMkLst>
        <pc:spChg chg="mod">
          <ac:chgData name="آهات مكتومة" userId="35531ba1d56b027a" providerId="LiveId" clId="{253929C3-FE11-4973-9A6A-3DE523BAB534}" dt="2021-04-04T13:33:48.947" v="1848"/>
          <ac:spMkLst>
            <pc:docMk/>
            <pc:sldMk cId="3690115937" sldId="1191"/>
            <ac:spMk id="15" creationId="{339AA94A-0F8A-4DE3-90DE-9A8C59C0C798}"/>
          </ac:spMkLst>
        </pc:spChg>
      </pc:sldChg>
      <pc:sldChg chg="modSp mod">
        <pc:chgData name="آهات مكتومة" userId="35531ba1d56b027a" providerId="LiveId" clId="{253929C3-FE11-4973-9A6A-3DE523BAB534}" dt="2021-04-04T13:33:53.825" v="1851"/>
        <pc:sldMkLst>
          <pc:docMk/>
          <pc:sldMk cId="911161945" sldId="1192"/>
        </pc:sldMkLst>
        <pc:spChg chg="mod">
          <ac:chgData name="آهات مكتومة" userId="35531ba1d56b027a" providerId="LiveId" clId="{253929C3-FE11-4973-9A6A-3DE523BAB534}" dt="2021-04-04T13:33:53.825" v="1851"/>
          <ac:spMkLst>
            <pc:docMk/>
            <pc:sldMk cId="911161945" sldId="1192"/>
            <ac:spMk id="15" creationId="{B4F3F30B-30A0-4A1C-92E2-43895CAA7AD3}"/>
          </ac:spMkLst>
        </pc:spChg>
      </pc:sldChg>
      <pc:sldChg chg="modSp mod">
        <pc:chgData name="آهات مكتومة" userId="35531ba1d56b027a" providerId="LiveId" clId="{253929C3-FE11-4973-9A6A-3DE523BAB534}" dt="2021-04-04T13:33:57.716" v="1854"/>
        <pc:sldMkLst>
          <pc:docMk/>
          <pc:sldMk cId="836435197" sldId="1193"/>
        </pc:sldMkLst>
        <pc:spChg chg="mod">
          <ac:chgData name="آهات مكتومة" userId="35531ba1d56b027a" providerId="LiveId" clId="{253929C3-FE11-4973-9A6A-3DE523BAB534}" dt="2021-04-04T13:33:57.716" v="1854"/>
          <ac:spMkLst>
            <pc:docMk/>
            <pc:sldMk cId="836435197" sldId="1193"/>
            <ac:spMk id="15" creationId="{79EAD740-9797-44F1-9E90-0EC49080E938}"/>
          </ac:spMkLst>
        </pc:spChg>
      </pc:sldChg>
      <pc:sldChg chg="del">
        <pc:chgData name="آهات مكتومة" userId="35531ba1d56b027a" providerId="LiveId" clId="{253929C3-FE11-4973-9A6A-3DE523BAB534}" dt="2021-04-04T13:30:28.434" v="1827" actId="47"/>
        <pc:sldMkLst>
          <pc:docMk/>
          <pc:sldMk cId="3509236970" sldId="1243"/>
        </pc:sldMkLst>
      </pc:sldChg>
      <pc:sldChg chg="del">
        <pc:chgData name="آهات مكتومة" userId="35531ba1d56b027a" providerId="LiveId" clId="{253929C3-FE11-4973-9A6A-3DE523BAB534}" dt="2021-04-04T13:41:07.631" v="1855" actId="47"/>
        <pc:sldMkLst>
          <pc:docMk/>
          <pc:sldMk cId="1489431220" sldId="1264"/>
        </pc:sldMkLst>
      </pc:sldChg>
      <pc:sldChg chg="addSp delSp modSp mod delAnim modAnim">
        <pc:chgData name="آهات مكتومة" userId="35531ba1d56b027a" providerId="LiveId" clId="{253929C3-FE11-4973-9A6A-3DE523BAB534}" dt="2021-04-04T11:44:01.116" v="120"/>
        <pc:sldMkLst>
          <pc:docMk/>
          <pc:sldMk cId="380394667" sldId="1311"/>
        </pc:sldMkLst>
        <pc:spChg chg="mod">
          <ac:chgData name="آهات مكتومة" userId="35531ba1d56b027a" providerId="LiveId" clId="{253929C3-FE11-4973-9A6A-3DE523BAB534}" dt="2021-04-04T11:30:01.751" v="75" actId="1076"/>
          <ac:spMkLst>
            <pc:docMk/>
            <pc:sldMk cId="380394667" sldId="1311"/>
            <ac:spMk id="10" creationId="{9B077209-34FC-4112-BE0C-500FE210872A}"/>
          </ac:spMkLst>
        </pc:spChg>
        <pc:spChg chg="del">
          <ac:chgData name="آهات مكتومة" userId="35531ba1d56b027a" providerId="LiveId" clId="{253929C3-FE11-4973-9A6A-3DE523BAB534}" dt="2021-04-04T11:29:52.472" v="73" actId="478"/>
          <ac:spMkLst>
            <pc:docMk/>
            <pc:sldMk cId="380394667" sldId="1311"/>
            <ac:spMk id="17" creationId="{64496365-F0BE-4A43-A10A-053CB26C58ED}"/>
          </ac:spMkLst>
        </pc:spChg>
        <pc:spChg chg="add mod">
          <ac:chgData name="آهات مكتومة" userId="35531ba1d56b027a" providerId="LiveId" clId="{253929C3-FE11-4973-9A6A-3DE523BAB534}" dt="2021-04-04T11:42:54.183" v="102" actId="1076"/>
          <ac:spMkLst>
            <pc:docMk/>
            <pc:sldMk cId="380394667" sldId="1311"/>
            <ac:spMk id="28" creationId="{F281E164-2ACD-4B78-8769-934BDB3E845C}"/>
          </ac:spMkLst>
        </pc:spChg>
        <pc:spChg chg="add mod">
          <ac:chgData name="آهات مكتومة" userId="35531ba1d56b027a" providerId="LiveId" clId="{253929C3-FE11-4973-9A6A-3DE523BAB534}" dt="2021-04-04T11:42:41.297" v="100" actId="1076"/>
          <ac:spMkLst>
            <pc:docMk/>
            <pc:sldMk cId="380394667" sldId="1311"/>
            <ac:spMk id="31" creationId="{73310657-016A-4474-9AA7-A2BC394B5633}"/>
          </ac:spMkLst>
        </pc:spChg>
        <pc:spChg chg="add mod">
          <ac:chgData name="آهات مكتومة" userId="35531ba1d56b027a" providerId="LiveId" clId="{253929C3-FE11-4973-9A6A-3DE523BAB534}" dt="2021-04-04T11:42:58.678" v="103" actId="1076"/>
          <ac:spMkLst>
            <pc:docMk/>
            <pc:sldMk cId="380394667" sldId="1311"/>
            <ac:spMk id="35" creationId="{D05549BD-BEF3-4B19-8FC7-7C9D162A0CD6}"/>
          </ac:spMkLst>
        </pc:spChg>
        <pc:spChg chg="add mod">
          <ac:chgData name="آهات مكتومة" userId="35531ba1d56b027a" providerId="LiveId" clId="{253929C3-FE11-4973-9A6A-3DE523BAB534}" dt="2021-04-04T11:42:45.888" v="101" actId="1076"/>
          <ac:spMkLst>
            <pc:docMk/>
            <pc:sldMk cId="380394667" sldId="1311"/>
            <ac:spMk id="36" creationId="{63195A58-67AD-4916-9667-97C59A9EBA58}"/>
          </ac:spMkLst>
        </pc:spChg>
        <pc:grpChg chg="del">
          <ac:chgData name="آهات مكتومة" userId="35531ba1d56b027a" providerId="LiveId" clId="{253929C3-FE11-4973-9A6A-3DE523BAB534}" dt="2021-04-04T11:29:25.035" v="33" actId="478"/>
          <ac:grpSpMkLst>
            <pc:docMk/>
            <pc:sldMk cId="380394667" sldId="1311"/>
            <ac:grpSpMk id="12" creationId="{7D836723-DA93-46EB-8831-BA7B24E0F250}"/>
          </ac:grpSpMkLst>
        </pc:grpChg>
        <pc:grpChg chg="del">
          <ac:chgData name="آهات مكتومة" userId="35531ba1d56b027a" providerId="LiveId" clId="{253929C3-FE11-4973-9A6A-3DE523BAB534}" dt="2021-04-04T11:29:25.035" v="33" actId="478"/>
          <ac:grpSpMkLst>
            <pc:docMk/>
            <pc:sldMk cId="380394667" sldId="1311"/>
            <ac:grpSpMk id="13" creationId="{4D4E0D13-447F-4B79-ACD7-FC02AC71D61E}"/>
          </ac:grpSpMkLst>
        </pc:grpChg>
        <pc:grpChg chg="del">
          <ac:chgData name="آهات مكتومة" userId="35531ba1d56b027a" providerId="LiveId" clId="{253929C3-FE11-4973-9A6A-3DE523BAB534}" dt="2021-04-04T11:29:27.984" v="35" actId="478"/>
          <ac:grpSpMkLst>
            <pc:docMk/>
            <pc:sldMk cId="380394667" sldId="1311"/>
            <ac:grpSpMk id="14" creationId="{53D9FD63-C3D1-4AAC-8795-DC598E0C66C4}"/>
          </ac:grpSpMkLst>
        </pc:grpChg>
        <pc:grpChg chg="del">
          <ac:chgData name="آهات مكتومة" userId="35531ba1d56b027a" providerId="LiveId" clId="{253929C3-FE11-4973-9A6A-3DE523BAB534}" dt="2021-04-04T11:29:22.456" v="32" actId="478"/>
          <ac:grpSpMkLst>
            <pc:docMk/>
            <pc:sldMk cId="380394667" sldId="1311"/>
            <ac:grpSpMk id="15" creationId="{02BD073D-33F2-4381-826C-85D734D3F67A}"/>
          </ac:grpSpMkLst>
        </pc:grpChg>
        <pc:grpChg chg="del">
          <ac:chgData name="آهات مكتومة" userId="35531ba1d56b027a" providerId="LiveId" clId="{253929C3-FE11-4973-9A6A-3DE523BAB534}" dt="2021-04-04T11:29:26.605" v="34" actId="478"/>
          <ac:grpSpMkLst>
            <pc:docMk/>
            <pc:sldMk cId="380394667" sldId="1311"/>
            <ac:grpSpMk id="16" creationId="{8F75B68E-4CAB-4BED-8D60-D45866256814}"/>
          </ac:grpSpMkLst>
        </pc:grpChg>
        <pc:picChg chg="mod">
          <ac:chgData name="آهات مكتومة" userId="35531ba1d56b027a" providerId="LiveId" clId="{253929C3-FE11-4973-9A6A-3DE523BAB534}" dt="2021-04-04T11:30:05.010" v="76" actId="1076"/>
          <ac:picMkLst>
            <pc:docMk/>
            <pc:sldMk cId="380394667" sldId="1311"/>
            <ac:picMk id="11" creationId="{1E25B2ED-0E49-486A-A803-6C9926642820}"/>
          </ac:picMkLst>
        </pc:picChg>
        <pc:picChg chg="del">
          <ac:chgData name="آهات مكتومة" userId="35531ba1d56b027a" providerId="LiveId" clId="{253929C3-FE11-4973-9A6A-3DE523BAB534}" dt="2021-04-04T11:29:19.532" v="31" actId="478"/>
          <ac:picMkLst>
            <pc:docMk/>
            <pc:sldMk cId="380394667" sldId="1311"/>
            <ac:picMk id="25" creationId="{038A86E5-621C-4D0F-BE0C-662231589483}"/>
          </ac:picMkLst>
        </pc:picChg>
        <pc:picChg chg="add mod">
          <ac:chgData name="آهات مكتومة" userId="35531ba1d56b027a" providerId="LiveId" clId="{253929C3-FE11-4973-9A6A-3DE523BAB534}" dt="2021-04-04T11:40:20.017" v="83" actId="1076"/>
          <ac:picMkLst>
            <pc:docMk/>
            <pc:sldMk cId="380394667" sldId="1311"/>
            <ac:picMk id="1026" creationId="{225F2B08-A67B-4A82-BE13-ADEAC1222679}"/>
          </ac:picMkLst>
        </pc:picChg>
      </pc:sldChg>
      <pc:sldChg chg="addSp delSp modSp mod delAnim modAnim">
        <pc:chgData name="آهات مكتومة" userId="35531ba1d56b027a" providerId="LiveId" clId="{253929C3-FE11-4973-9A6A-3DE523BAB534}" dt="2021-04-04T11:53:59.769" v="198" actId="14100"/>
        <pc:sldMkLst>
          <pc:docMk/>
          <pc:sldMk cId="553936980" sldId="1319"/>
        </pc:sldMkLst>
        <pc:spChg chg="del">
          <ac:chgData name="آهات مكتومة" userId="35531ba1d56b027a" providerId="LiveId" clId="{253929C3-FE11-4973-9A6A-3DE523BAB534}" dt="2021-04-04T11:47:40.477" v="121" actId="478"/>
          <ac:spMkLst>
            <pc:docMk/>
            <pc:sldMk cId="553936980" sldId="1319"/>
            <ac:spMk id="18" creationId="{74F31BCF-00A9-48AF-BF3A-42CB04F6DC6A}"/>
          </ac:spMkLst>
        </pc:spChg>
        <pc:picChg chg="add mod">
          <ac:chgData name="آهات مكتومة" userId="35531ba1d56b027a" providerId="LiveId" clId="{253929C3-FE11-4973-9A6A-3DE523BAB534}" dt="2021-04-04T11:49:04.496" v="124" actId="14100"/>
          <ac:picMkLst>
            <pc:docMk/>
            <pc:sldMk cId="553936980" sldId="1319"/>
            <ac:picMk id="3" creationId="{AD78F5A7-4C55-4C08-8829-0815B0B083E3}"/>
          </ac:picMkLst>
        </pc:picChg>
        <pc:picChg chg="del">
          <ac:chgData name="آهات مكتومة" userId="35531ba1d56b027a" providerId="LiveId" clId="{253929C3-FE11-4973-9A6A-3DE523BAB534}" dt="2021-04-04T11:47:40.477" v="121" actId="478"/>
          <ac:picMkLst>
            <pc:docMk/>
            <pc:sldMk cId="553936980" sldId="1319"/>
            <ac:picMk id="4" creationId="{165F69EF-8496-45E6-A3DA-28F177ACC94A}"/>
          </ac:picMkLst>
        </pc:picChg>
        <pc:picChg chg="del">
          <ac:chgData name="آهات مكتومة" userId="35531ba1d56b027a" providerId="LiveId" clId="{253929C3-FE11-4973-9A6A-3DE523BAB534}" dt="2021-04-04T11:47:40.477" v="121" actId="478"/>
          <ac:picMkLst>
            <pc:docMk/>
            <pc:sldMk cId="553936980" sldId="1319"/>
            <ac:picMk id="6" creationId="{311B6CB7-3454-4D71-8777-95FD4036C951}"/>
          </ac:picMkLst>
        </pc:picChg>
        <pc:picChg chg="add del mod">
          <ac:chgData name="آهات مكتومة" userId="35531ba1d56b027a" providerId="LiveId" clId="{253929C3-FE11-4973-9A6A-3DE523BAB534}" dt="2021-04-04T11:49:52.892" v="137" actId="478"/>
          <ac:picMkLst>
            <pc:docMk/>
            <pc:sldMk cId="553936980" sldId="1319"/>
            <ac:picMk id="7" creationId="{106619B2-F37C-4139-8DE6-9F711A4F5173}"/>
          </ac:picMkLst>
        </pc:picChg>
        <pc:picChg chg="del">
          <ac:chgData name="آهات مكتومة" userId="35531ba1d56b027a" providerId="LiveId" clId="{253929C3-FE11-4973-9A6A-3DE523BAB534}" dt="2021-04-04T11:47:40.477" v="121" actId="478"/>
          <ac:picMkLst>
            <pc:docMk/>
            <pc:sldMk cId="553936980" sldId="1319"/>
            <ac:picMk id="8" creationId="{8FBBE734-BD71-4453-B71F-A3ABEA9B700D}"/>
          </ac:picMkLst>
        </pc:picChg>
        <pc:picChg chg="del">
          <ac:chgData name="آهات مكتومة" userId="35531ba1d56b027a" providerId="LiveId" clId="{253929C3-FE11-4973-9A6A-3DE523BAB534}" dt="2021-04-04T11:47:40.477" v="121" actId="478"/>
          <ac:picMkLst>
            <pc:docMk/>
            <pc:sldMk cId="553936980" sldId="1319"/>
            <ac:picMk id="10" creationId="{917050F5-ACE1-4AFC-B68F-5D3F82C6B0B2}"/>
          </ac:picMkLst>
        </pc:picChg>
        <pc:picChg chg="add mod modCrop">
          <ac:chgData name="آهات مكتومة" userId="35531ba1d56b027a" providerId="LiveId" clId="{253929C3-FE11-4973-9A6A-3DE523BAB534}" dt="2021-04-04T11:53:59.769" v="198" actId="14100"/>
          <ac:picMkLst>
            <pc:docMk/>
            <pc:sldMk cId="553936980" sldId="1319"/>
            <ac:picMk id="11" creationId="{F1D64889-461A-4599-BB75-D0D26B8D6F83}"/>
          </ac:picMkLst>
        </pc:picChg>
        <pc:picChg chg="del">
          <ac:chgData name="آهات مكتومة" userId="35531ba1d56b027a" providerId="LiveId" clId="{253929C3-FE11-4973-9A6A-3DE523BAB534}" dt="2021-04-04T11:47:40.477" v="121" actId="478"/>
          <ac:picMkLst>
            <pc:docMk/>
            <pc:sldMk cId="553936980" sldId="1319"/>
            <ac:picMk id="12" creationId="{3CB8DDBF-CE99-4FF4-8BCA-EB978AF207D6}"/>
          </ac:picMkLst>
        </pc:picChg>
        <pc:picChg chg="del">
          <ac:chgData name="آهات مكتومة" userId="35531ba1d56b027a" providerId="LiveId" clId="{253929C3-FE11-4973-9A6A-3DE523BAB534}" dt="2021-04-04T11:47:40.477" v="121" actId="478"/>
          <ac:picMkLst>
            <pc:docMk/>
            <pc:sldMk cId="553936980" sldId="1319"/>
            <ac:picMk id="14" creationId="{FB3C3CE3-1418-46C0-B7D9-15664314FC59}"/>
          </ac:picMkLst>
        </pc:picChg>
        <pc:picChg chg="add mod">
          <ac:chgData name="آهات مكتومة" userId="35531ba1d56b027a" providerId="LiveId" clId="{253929C3-FE11-4973-9A6A-3DE523BAB534}" dt="2021-04-04T11:53:45.688" v="196" actId="12788"/>
          <ac:picMkLst>
            <pc:docMk/>
            <pc:sldMk cId="553936980" sldId="1319"/>
            <ac:picMk id="15" creationId="{64DD9DF4-6840-4D03-AC12-8133B470D5C8}"/>
          </ac:picMkLst>
        </pc:picChg>
      </pc:sldChg>
      <pc:sldChg chg="modSp ord">
        <pc:chgData name="آهات مكتومة" userId="35531ba1d56b027a" providerId="LiveId" clId="{253929C3-FE11-4973-9A6A-3DE523BAB534}" dt="2021-04-04T13:31:55.292" v="1832" actId="20577"/>
        <pc:sldMkLst>
          <pc:docMk/>
          <pc:sldMk cId="1891952614" sldId="1322"/>
        </pc:sldMkLst>
        <pc:spChg chg="mod">
          <ac:chgData name="آهات مكتومة" userId="35531ba1d56b027a" providerId="LiveId" clId="{253929C3-FE11-4973-9A6A-3DE523BAB534}" dt="2021-04-04T13:31:55.292" v="1832" actId="20577"/>
          <ac:spMkLst>
            <pc:docMk/>
            <pc:sldMk cId="1891952614" sldId="1322"/>
            <ac:spMk id="12" creationId="{215A2142-3016-46FC-A2CB-128340FE944A}"/>
          </ac:spMkLst>
        </pc:spChg>
      </pc:sldChg>
      <pc:sldChg chg="addSp delSp modSp mod ord">
        <pc:chgData name="آهات مكتومة" userId="35531ba1d56b027a" providerId="LiveId" clId="{253929C3-FE11-4973-9A6A-3DE523BAB534}" dt="2021-04-04T12:57:14.660" v="1268" actId="14100"/>
        <pc:sldMkLst>
          <pc:docMk/>
          <pc:sldMk cId="850299554" sldId="1334"/>
        </pc:sldMkLst>
        <pc:spChg chg="mod">
          <ac:chgData name="آهات مكتومة" userId="35531ba1d56b027a" providerId="LiveId" clId="{253929C3-FE11-4973-9A6A-3DE523BAB534}" dt="2021-04-04T12:56:51.177" v="1262" actId="20577"/>
          <ac:spMkLst>
            <pc:docMk/>
            <pc:sldMk cId="850299554" sldId="1334"/>
            <ac:spMk id="18" creationId="{F63FF509-1E46-4230-9EED-537542488042}"/>
          </ac:spMkLst>
        </pc:spChg>
        <pc:picChg chg="del">
          <ac:chgData name="آهات مكتومة" userId="35531ba1d56b027a" providerId="LiveId" clId="{253929C3-FE11-4973-9A6A-3DE523BAB534}" dt="2021-04-04T12:56:46.803" v="1258" actId="478"/>
          <ac:picMkLst>
            <pc:docMk/>
            <pc:sldMk cId="850299554" sldId="1334"/>
            <ac:picMk id="3" creationId="{2EE0902D-E2B9-419A-8099-0598F948F2CE}"/>
          </ac:picMkLst>
        </pc:picChg>
        <pc:picChg chg="add mod">
          <ac:chgData name="آهات مكتومة" userId="35531ba1d56b027a" providerId="LiveId" clId="{253929C3-FE11-4973-9A6A-3DE523BAB534}" dt="2021-04-04T12:57:14.660" v="1268" actId="14100"/>
          <ac:picMkLst>
            <pc:docMk/>
            <pc:sldMk cId="850299554" sldId="1334"/>
            <ac:picMk id="4" creationId="{B63424E8-8BCF-423A-83FC-917D2E4DA62C}"/>
          </ac:picMkLst>
        </pc:picChg>
      </pc:sldChg>
      <pc:sldChg chg="del">
        <pc:chgData name="آهات مكتومة" userId="35531ba1d56b027a" providerId="LiveId" clId="{253929C3-FE11-4973-9A6A-3DE523BAB534}" dt="2021-04-04T13:30:29.210" v="1828" actId="47"/>
        <pc:sldMkLst>
          <pc:docMk/>
          <pc:sldMk cId="4002156984" sldId="1342"/>
        </pc:sldMkLst>
      </pc:sldChg>
      <pc:sldChg chg="addSp delSp modSp mod delAnim modAnim">
        <pc:chgData name="آهات مكتومة" userId="35531ba1d56b027a" providerId="LiveId" clId="{253929C3-FE11-4973-9A6A-3DE523BAB534}" dt="2021-04-04T12:24:17.814" v="707" actId="1036"/>
        <pc:sldMkLst>
          <pc:docMk/>
          <pc:sldMk cId="205398395" sldId="1354"/>
        </pc:sldMkLst>
        <pc:spChg chg="del">
          <ac:chgData name="آهات مكتومة" userId="35531ba1d56b027a" providerId="LiveId" clId="{253929C3-FE11-4973-9A6A-3DE523BAB534}" dt="2021-04-04T12:05:11.350" v="247" actId="478"/>
          <ac:spMkLst>
            <pc:docMk/>
            <pc:sldMk cId="205398395" sldId="1354"/>
            <ac:spMk id="9" creationId="{8F65178F-F676-4B6E-858B-277CB7FE778F}"/>
          </ac:spMkLst>
        </pc:spChg>
        <pc:spChg chg="del">
          <ac:chgData name="آهات مكتومة" userId="35531ba1d56b027a" providerId="LiveId" clId="{253929C3-FE11-4973-9A6A-3DE523BAB534}" dt="2021-04-04T12:05:11.350" v="247" actId="478"/>
          <ac:spMkLst>
            <pc:docMk/>
            <pc:sldMk cId="205398395" sldId="1354"/>
            <ac:spMk id="10" creationId="{813EDB59-8E78-42F4-9555-570F16B547E1}"/>
          </ac:spMkLst>
        </pc:spChg>
        <pc:spChg chg="del">
          <ac:chgData name="آهات مكتومة" userId="35531ba1d56b027a" providerId="LiveId" clId="{253929C3-FE11-4973-9A6A-3DE523BAB534}" dt="2021-04-04T12:05:11.350" v="247" actId="478"/>
          <ac:spMkLst>
            <pc:docMk/>
            <pc:sldMk cId="205398395" sldId="1354"/>
            <ac:spMk id="11" creationId="{AE6C7D30-9F98-428F-B0ED-E2AB576F7341}"/>
          </ac:spMkLst>
        </pc:spChg>
        <pc:spChg chg="del">
          <ac:chgData name="آهات مكتومة" userId="35531ba1d56b027a" providerId="LiveId" clId="{253929C3-FE11-4973-9A6A-3DE523BAB534}" dt="2021-04-04T12:05:11.350" v="247" actId="478"/>
          <ac:spMkLst>
            <pc:docMk/>
            <pc:sldMk cId="205398395" sldId="1354"/>
            <ac:spMk id="12" creationId="{9976981C-07F5-4914-A936-1F7EA20E7A1F}"/>
          </ac:spMkLst>
        </pc:spChg>
        <pc:spChg chg="del">
          <ac:chgData name="آهات مكتومة" userId="35531ba1d56b027a" providerId="LiveId" clId="{253929C3-FE11-4973-9A6A-3DE523BAB534}" dt="2021-04-04T12:00:26.708" v="223" actId="478"/>
          <ac:spMkLst>
            <pc:docMk/>
            <pc:sldMk cId="205398395" sldId="1354"/>
            <ac:spMk id="15" creationId="{5EAE61BC-281D-43E7-AA7F-D2D7814D9CDB}"/>
          </ac:spMkLst>
        </pc:spChg>
        <pc:spChg chg="add mod">
          <ac:chgData name="آهات مكتومة" userId="35531ba1d56b027a" providerId="LiveId" clId="{253929C3-FE11-4973-9A6A-3DE523BAB534}" dt="2021-04-04T12:15:04.319" v="446" actId="207"/>
          <ac:spMkLst>
            <pc:docMk/>
            <pc:sldMk cId="205398395" sldId="1354"/>
            <ac:spMk id="24" creationId="{B4FEEFA8-3D9E-4172-9F91-182D21EAA740}"/>
          </ac:spMkLst>
        </pc:spChg>
        <pc:spChg chg="add mod">
          <ac:chgData name="آهات مكتومة" userId="35531ba1d56b027a" providerId="LiveId" clId="{253929C3-FE11-4973-9A6A-3DE523BAB534}" dt="2021-04-04T12:14:12.252" v="444" actId="207"/>
          <ac:spMkLst>
            <pc:docMk/>
            <pc:sldMk cId="205398395" sldId="1354"/>
            <ac:spMk id="25" creationId="{D84D1985-C301-4585-A000-25299C024868}"/>
          </ac:spMkLst>
        </pc:spChg>
        <pc:spChg chg="add mod">
          <ac:chgData name="آهات مكتومة" userId="35531ba1d56b027a" providerId="LiveId" clId="{253929C3-FE11-4973-9A6A-3DE523BAB534}" dt="2021-04-04T12:14:20.786" v="445" actId="207"/>
          <ac:spMkLst>
            <pc:docMk/>
            <pc:sldMk cId="205398395" sldId="1354"/>
            <ac:spMk id="26" creationId="{624695C7-334B-40F8-A444-D3267970003D}"/>
          </ac:spMkLst>
        </pc:spChg>
        <pc:spChg chg="add mod">
          <ac:chgData name="آهات مكتومة" userId="35531ba1d56b027a" providerId="LiveId" clId="{253929C3-FE11-4973-9A6A-3DE523BAB534}" dt="2021-04-04T12:13:53.940" v="443" actId="20577"/>
          <ac:spMkLst>
            <pc:docMk/>
            <pc:sldMk cId="205398395" sldId="1354"/>
            <ac:spMk id="27" creationId="{18F68D23-B90E-4C49-A820-FAAA9214B96A}"/>
          </ac:spMkLst>
        </pc:spChg>
        <pc:spChg chg="add mod">
          <ac:chgData name="آهات مكتومة" userId="35531ba1d56b027a" providerId="LiveId" clId="{253929C3-FE11-4973-9A6A-3DE523BAB534}" dt="2021-04-04T12:13:04.112" v="421" actId="1035"/>
          <ac:spMkLst>
            <pc:docMk/>
            <pc:sldMk cId="205398395" sldId="1354"/>
            <ac:spMk id="28" creationId="{0E602B97-CFCF-481E-B7EE-3D88F46A6C8B}"/>
          </ac:spMkLst>
        </pc:spChg>
        <pc:picChg chg="del">
          <ac:chgData name="آهات مكتومة" userId="35531ba1d56b027a" providerId="LiveId" clId="{253929C3-FE11-4973-9A6A-3DE523BAB534}" dt="2021-04-04T12:00:22.646" v="221" actId="478"/>
          <ac:picMkLst>
            <pc:docMk/>
            <pc:sldMk cId="205398395" sldId="1354"/>
            <ac:picMk id="3" creationId="{26CD10B7-3871-4AAA-B734-6DA59595D216}"/>
          </ac:picMkLst>
        </pc:picChg>
        <pc:picChg chg="add mod">
          <ac:chgData name="آهات مكتومة" userId="35531ba1d56b027a" providerId="LiveId" clId="{253929C3-FE11-4973-9A6A-3DE523BAB534}" dt="2021-04-04T12:04:56.467" v="245" actId="14100"/>
          <ac:picMkLst>
            <pc:docMk/>
            <pc:sldMk cId="205398395" sldId="1354"/>
            <ac:picMk id="4" creationId="{9A98E5B9-F4B9-46DE-9E68-A941D55E32E6}"/>
          </ac:picMkLst>
        </pc:picChg>
        <pc:picChg chg="del">
          <ac:chgData name="آهات مكتومة" userId="35531ba1d56b027a" providerId="LiveId" clId="{253929C3-FE11-4973-9A6A-3DE523BAB534}" dt="2021-04-04T12:00:24.149" v="222" actId="478"/>
          <ac:picMkLst>
            <pc:docMk/>
            <pc:sldMk cId="205398395" sldId="1354"/>
            <ac:picMk id="5" creationId="{5A70006E-BDA8-480D-8A3E-105401A43F96}"/>
          </ac:picMkLst>
        </pc:picChg>
        <pc:picChg chg="add mod modCrop">
          <ac:chgData name="آهات مكتومة" userId="35531ba1d56b027a" providerId="LiveId" clId="{253929C3-FE11-4973-9A6A-3DE523BAB534}" dt="2021-04-04T12:08:42.790" v="349" actId="1076"/>
          <ac:picMkLst>
            <pc:docMk/>
            <pc:sldMk cId="205398395" sldId="1354"/>
            <ac:picMk id="16" creationId="{2724D4C4-2851-4C99-8551-7BAA522D7EB2}"/>
          </ac:picMkLst>
        </pc:picChg>
        <pc:picChg chg="add del mod">
          <ac:chgData name="آهات مكتومة" userId="35531ba1d56b027a" providerId="LiveId" clId="{253929C3-FE11-4973-9A6A-3DE523BAB534}" dt="2021-04-04T12:05:49.367" v="254" actId="478"/>
          <ac:picMkLst>
            <pc:docMk/>
            <pc:sldMk cId="205398395" sldId="1354"/>
            <ac:picMk id="17" creationId="{E157D4C5-6556-4B79-906D-9B4C7627BF67}"/>
          </ac:picMkLst>
        </pc:picChg>
        <pc:picChg chg="add mod modCrop">
          <ac:chgData name="آهات مكتومة" userId="35531ba1d56b027a" providerId="LiveId" clId="{253929C3-FE11-4973-9A6A-3DE523BAB534}" dt="2021-04-04T12:08:14.529" v="298" actId="14100"/>
          <ac:picMkLst>
            <pc:docMk/>
            <pc:sldMk cId="205398395" sldId="1354"/>
            <ac:picMk id="18" creationId="{60E419E4-4048-4491-9DF6-180F3B27138E}"/>
          </ac:picMkLst>
        </pc:picChg>
        <pc:picChg chg="add mod modCrop">
          <ac:chgData name="آهات مكتومة" userId="35531ba1d56b027a" providerId="LiveId" clId="{253929C3-FE11-4973-9A6A-3DE523BAB534}" dt="2021-04-04T12:08:24.732" v="311" actId="1036"/>
          <ac:picMkLst>
            <pc:docMk/>
            <pc:sldMk cId="205398395" sldId="1354"/>
            <ac:picMk id="19" creationId="{86C35A02-0EB8-4846-B2C1-ACD01FADE25E}"/>
          </ac:picMkLst>
        </pc:picChg>
        <pc:picChg chg="add mod modCrop">
          <ac:chgData name="آهات مكتومة" userId="35531ba1d56b027a" providerId="LiveId" clId="{253929C3-FE11-4973-9A6A-3DE523BAB534}" dt="2021-04-04T12:13:24.862" v="438" actId="1035"/>
          <ac:picMkLst>
            <pc:docMk/>
            <pc:sldMk cId="205398395" sldId="1354"/>
            <ac:picMk id="20" creationId="{F860BF2D-CDA2-418F-A37F-B98C2C8B4525}"/>
          </ac:picMkLst>
        </pc:picChg>
        <pc:picChg chg="add mod modCrop">
          <ac:chgData name="آهات مكتومة" userId="35531ba1d56b027a" providerId="LiveId" clId="{253929C3-FE11-4973-9A6A-3DE523BAB534}" dt="2021-04-04T12:13:04.112" v="421" actId="1035"/>
          <ac:picMkLst>
            <pc:docMk/>
            <pc:sldMk cId="205398395" sldId="1354"/>
            <ac:picMk id="21" creationId="{CE1C22B3-300C-415B-BFDE-0909E7126954}"/>
          </ac:picMkLst>
        </pc:picChg>
        <pc:picChg chg="add mod">
          <ac:chgData name="آهات مكتومة" userId="35531ba1d56b027a" providerId="LiveId" clId="{253929C3-FE11-4973-9A6A-3DE523BAB534}" dt="2021-04-04T12:09:35.051" v="354" actId="1076"/>
          <ac:picMkLst>
            <pc:docMk/>
            <pc:sldMk cId="205398395" sldId="1354"/>
            <ac:picMk id="22" creationId="{AE9CC9AC-D098-464B-B25E-BD5B3827900B}"/>
          </ac:picMkLst>
        </pc:picChg>
        <pc:picChg chg="add mod">
          <ac:chgData name="آهات مكتومة" userId="35531ba1d56b027a" providerId="LiveId" clId="{253929C3-FE11-4973-9A6A-3DE523BAB534}" dt="2021-04-04T12:09:53.643" v="359" actId="1076"/>
          <ac:picMkLst>
            <pc:docMk/>
            <pc:sldMk cId="205398395" sldId="1354"/>
            <ac:picMk id="23" creationId="{BBE337AE-436B-432F-8A8C-890260713837}"/>
          </ac:picMkLst>
        </pc:picChg>
        <pc:picChg chg="del">
          <ac:chgData name="آهات مكتومة" userId="35531ba1d56b027a" providerId="LiveId" clId="{253929C3-FE11-4973-9A6A-3DE523BAB534}" dt="2021-04-04T12:00:28.414" v="224" actId="478"/>
          <ac:picMkLst>
            <pc:docMk/>
            <pc:sldMk cId="205398395" sldId="1354"/>
            <ac:picMk id="3074" creationId="{C3DFA367-ED3E-4DCC-A81F-E8451BC970B1}"/>
          </ac:picMkLst>
        </pc:picChg>
        <pc:cxnChg chg="add mod">
          <ac:chgData name="آهات مكتومة" userId="35531ba1d56b027a" providerId="LiveId" clId="{253929C3-FE11-4973-9A6A-3DE523BAB534}" dt="2021-04-04T12:16:19.894" v="455" actId="14100"/>
          <ac:cxnSpMkLst>
            <pc:docMk/>
            <pc:sldMk cId="205398395" sldId="1354"/>
            <ac:cxnSpMk id="29" creationId="{D74D55D7-2794-490C-A7A0-1B58E8618ABE}"/>
          </ac:cxnSpMkLst>
        </pc:cxnChg>
        <pc:cxnChg chg="add mod">
          <ac:chgData name="آهات مكتومة" userId="35531ba1d56b027a" providerId="LiveId" clId="{253929C3-FE11-4973-9A6A-3DE523BAB534}" dt="2021-04-04T12:16:33.006" v="478" actId="1035"/>
          <ac:cxnSpMkLst>
            <pc:docMk/>
            <pc:sldMk cId="205398395" sldId="1354"/>
            <ac:cxnSpMk id="30" creationId="{6AE75AA1-7EFE-404A-99E2-369FE5E64625}"/>
          </ac:cxnSpMkLst>
        </pc:cxnChg>
        <pc:cxnChg chg="add mod">
          <ac:chgData name="آهات مكتومة" userId="35531ba1d56b027a" providerId="LiveId" clId="{253929C3-FE11-4973-9A6A-3DE523BAB534}" dt="2021-04-04T12:18:20.782" v="507" actId="1035"/>
          <ac:cxnSpMkLst>
            <pc:docMk/>
            <pc:sldMk cId="205398395" sldId="1354"/>
            <ac:cxnSpMk id="31" creationId="{74158937-E923-473B-841A-86EE6AC6FDCA}"/>
          </ac:cxnSpMkLst>
        </pc:cxnChg>
        <pc:cxnChg chg="add mod">
          <ac:chgData name="آهات مكتومة" userId="35531ba1d56b027a" providerId="LiveId" clId="{253929C3-FE11-4973-9A6A-3DE523BAB534}" dt="2021-04-04T12:18:27.333" v="509" actId="1076"/>
          <ac:cxnSpMkLst>
            <pc:docMk/>
            <pc:sldMk cId="205398395" sldId="1354"/>
            <ac:cxnSpMk id="32" creationId="{76FD735B-8A0F-4614-9B3B-36BA5AAAD50E}"/>
          </ac:cxnSpMkLst>
        </pc:cxnChg>
        <pc:cxnChg chg="add mod">
          <ac:chgData name="آهات مكتومة" userId="35531ba1d56b027a" providerId="LiveId" clId="{253929C3-FE11-4973-9A6A-3DE523BAB534}" dt="2021-04-04T12:20:43.478" v="549" actId="14100"/>
          <ac:cxnSpMkLst>
            <pc:docMk/>
            <pc:sldMk cId="205398395" sldId="1354"/>
            <ac:cxnSpMk id="33" creationId="{BD4F9184-D54E-43FF-B77C-D54E2398CFCD}"/>
          </ac:cxnSpMkLst>
        </pc:cxnChg>
        <pc:cxnChg chg="add mod">
          <ac:chgData name="آهات مكتومة" userId="35531ba1d56b027a" providerId="LiveId" clId="{253929C3-FE11-4973-9A6A-3DE523BAB534}" dt="2021-04-04T12:20:48.960" v="551" actId="1076"/>
          <ac:cxnSpMkLst>
            <pc:docMk/>
            <pc:sldMk cId="205398395" sldId="1354"/>
            <ac:cxnSpMk id="34" creationId="{67A74CB0-BE63-479E-80E9-2535DB5B1ED8}"/>
          </ac:cxnSpMkLst>
        </pc:cxnChg>
        <pc:cxnChg chg="add mod">
          <ac:chgData name="آهات مكتومة" userId="35531ba1d56b027a" providerId="LiveId" clId="{253929C3-FE11-4973-9A6A-3DE523BAB534}" dt="2021-04-04T12:21:01.895" v="561" actId="14100"/>
          <ac:cxnSpMkLst>
            <pc:docMk/>
            <pc:sldMk cId="205398395" sldId="1354"/>
            <ac:cxnSpMk id="35" creationId="{63AEF857-5B79-4045-99E2-4E06848B6CDE}"/>
          </ac:cxnSpMkLst>
        </pc:cxnChg>
        <pc:cxnChg chg="add mod">
          <ac:chgData name="آهات مكتومة" userId="35531ba1d56b027a" providerId="LiveId" clId="{253929C3-FE11-4973-9A6A-3DE523BAB534}" dt="2021-04-04T12:23:30.862" v="603" actId="14861"/>
          <ac:cxnSpMkLst>
            <pc:docMk/>
            <pc:sldMk cId="205398395" sldId="1354"/>
            <ac:cxnSpMk id="36" creationId="{90DA801B-9276-4B6C-90D1-12C7506CF2CD}"/>
          </ac:cxnSpMkLst>
        </pc:cxnChg>
        <pc:cxnChg chg="add mod">
          <ac:chgData name="آهات مكتومة" userId="35531ba1d56b027a" providerId="LiveId" clId="{253929C3-FE11-4973-9A6A-3DE523BAB534}" dt="2021-04-04T12:23:48.502" v="645" actId="14100"/>
          <ac:cxnSpMkLst>
            <pc:docMk/>
            <pc:sldMk cId="205398395" sldId="1354"/>
            <ac:cxnSpMk id="37" creationId="{F23B8848-BCA5-4745-A207-CAB5F7AE1018}"/>
          </ac:cxnSpMkLst>
        </pc:cxnChg>
        <pc:cxnChg chg="add mod">
          <ac:chgData name="آهات مكتومة" userId="35531ba1d56b027a" providerId="LiveId" clId="{253929C3-FE11-4973-9A6A-3DE523BAB534}" dt="2021-04-04T12:24:17.814" v="707" actId="1036"/>
          <ac:cxnSpMkLst>
            <pc:docMk/>
            <pc:sldMk cId="205398395" sldId="1354"/>
            <ac:cxnSpMk id="38" creationId="{B6B52AC6-405D-48B4-9F14-7F5047312AF9}"/>
          </ac:cxnSpMkLst>
        </pc:cxnChg>
        <pc:cxnChg chg="add mod">
          <ac:chgData name="آهات مكتومة" userId="35531ba1d56b027a" providerId="LiveId" clId="{253929C3-FE11-4973-9A6A-3DE523BAB534}" dt="2021-04-04T12:24:14.407" v="706" actId="14100"/>
          <ac:cxnSpMkLst>
            <pc:docMk/>
            <pc:sldMk cId="205398395" sldId="1354"/>
            <ac:cxnSpMk id="39" creationId="{893E345A-C52A-40B0-A4EB-3BE98B6728BA}"/>
          </ac:cxnSpMkLst>
        </pc:cxnChg>
      </pc:sldChg>
      <pc:sldChg chg="del">
        <pc:chgData name="آهات مكتومة" userId="35531ba1d56b027a" providerId="LiveId" clId="{253929C3-FE11-4973-9A6A-3DE523BAB534}" dt="2021-04-04T13:30:27.516" v="1826" actId="47"/>
        <pc:sldMkLst>
          <pc:docMk/>
          <pc:sldMk cId="2638388464" sldId="1355"/>
        </pc:sldMkLst>
      </pc:sldChg>
      <pc:sldChg chg="addSp delSp modSp mod ord delAnim modAnim">
        <pc:chgData name="آهات مكتومة" userId="35531ba1d56b027a" providerId="LiveId" clId="{253929C3-FE11-4973-9A6A-3DE523BAB534}" dt="2021-04-04T12:03:20.288" v="233" actId="1076"/>
        <pc:sldMkLst>
          <pc:docMk/>
          <pc:sldMk cId="1794599908" sldId="1356"/>
        </pc:sldMkLst>
        <pc:picChg chg="del">
          <ac:chgData name="آهات مكتومة" userId="35531ba1d56b027a" providerId="LiveId" clId="{253929C3-FE11-4973-9A6A-3DE523BAB534}" dt="2021-04-04T11:55:11.260" v="210" actId="478"/>
          <ac:picMkLst>
            <pc:docMk/>
            <pc:sldMk cId="1794599908" sldId="1356"/>
            <ac:picMk id="3" creationId="{950AF0CD-2BC4-4040-B9F7-C03F738FEEEC}"/>
          </ac:picMkLst>
        </pc:picChg>
        <pc:picChg chg="add mod modCrop">
          <ac:chgData name="آهات مكتومة" userId="35531ba1d56b027a" providerId="LiveId" clId="{253929C3-FE11-4973-9A6A-3DE523BAB534}" dt="2021-04-04T12:00:17.317" v="220" actId="1076"/>
          <ac:picMkLst>
            <pc:docMk/>
            <pc:sldMk cId="1794599908" sldId="1356"/>
            <ac:picMk id="4" creationId="{379218A9-822D-471D-BE09-560E63BC8496}"/>
          </ac:picMkLst>
        </pc:picChg>
        <pc:picChg chg="del">
          <ac:chgData name="آهات مكتومة" userId="35531ba1d56b027a" providerId="LiveId" clId="{253929C3-FE11-4973-9A6A-3DE523BAB534}" dt="2021-04-04T11:55:12.632" v="211" actId="478"/>
          <ac:picMkLst>
            <pc:docMk/>
            <pc:sldMk cId="1794599908" sldId="1356"/>
            <ac:picMk id="5" creationId="{9450DE6B-4C12-4C21-8E31-091ACC4B087D}"/>
          </ac:picMkLst>
        </pc:picChg>
        <pc:picChg chg="add mod">
          <ac:chgData name="آهات مكتومة" userId="35531ba1d56b027a" providerId="LiveId" clId="{253929C3-FE11-4973-9A6A-3DE523BAB534}" dt="2021-04-04T12:03:20.288" v="233" actId="1076"/>
          <ac:picMkLst>
            <pc:docMk/>
            <pc:sldMk cId="1794599908" sldId="1356"/>
            <ac:picMk id="2050" creationId="{D7329EA9-9C4B-4E9A-A318-C8D9006BF53B}"/>
          </ac:picMkLst>
        </pc:picChg>
        <pc:picChg chg="del">
          <ac:chgData name="آهات مكتومة" userId="35531ba1d56b027a" providerId="LiveId" clId="{253929C3-FE11-4973-9A6A-3DE523BAB534}" dt="2021-04-04T12:02:37.280" v="227" actId="478"/>
          <ac:picMkLst>
            <pc:docMk/>
            <pc:sldMk cId="1794599908" sldId="1356"/>
            <ac:picMk id="4100" creationId="{E1894BE2-E0D6-4F24-AA25-B65A9C772BA6}"/>
          </ac:picMkLst>
        </pc:picChg>
      </pc:sldChg>
      <pc:sldChg chg="addSp delSp modSp mod addAnim delAnim modAnim">
        <pc:chgData name="آهات مكتومة" userId="35531ba1d56b027a" providerId="LiveId" clId="{253929C3-FE11-4973-9A6A-3DE523BAB534}" dt="2021-04-04T12:47:09.392" v="1151" actId="1036"/>
        <pc:sldMkLst>
          <pc:docMk/>
          <pc:sldMk cId="4280537425" sldId="1357"/>
        </pc:sldMkLst>
        <pc:spChg chg="del">
          <ac:chgData name="آهات مكتومة" userId="35531ba1d56b027a" providerId="LiveId" clId="{253929C3-FE11-4973-9A6A-3DE523BAB534}" dt="2021-04-04T12:27:41.058" v="708" actId="478"/>
          <ac:spMkLst>
            <pc:docMk/>
            <pc:sldMk cId="4280537425" sldId="1357"/>
            <ac:spMk id="4" creationId="{41142F06-EB4D-434F-B8BF-1DC16396E08C}"/>
          </ac:spMkLst>
        </pc:spChg>
        <pc:spChg chg="add mod">
          <ac:chgData name="آهات مكتومة" userId="35531ba1d56b027a" providerId="LiveId" clId="{253929C3-FE11-4973-9A6A-3DE523BAB534}" dt="2021-04-04T12:29:01.216" v="759" actId="207"/>
          <ac:spMkLst>
            <pc:docMk/>
            <pc:sldMk cId="4280537425" sldId="1357"/>
            <ac:spMk id="10" creationId="{CD2BB53E-4FED-42DA-9BB1-D20881A9148F}"/>
          </ac:spMkLst>
        </pc:spChg>
        <pc:spChg chg="add mod">
          <ac:chgData name="آهات مكتومة" userId="35531ba1d56b027a" providerId="LiveId" clId="{253929C3-FE11-4973-9A6A-3DE523BAB534}" dt="2021-04-04T12:34:19.698" v="803" actId="1037"/>
          <ac:spMkLst>
            <pc:docMk/>
            <pc:sldMk cId="4280537425" sldId="1357"/>
            <ac:spMk id="12" creationId="{CE013398-588C-43B4-AC0B-D84A994E345B}"/>
          </ac:spMkLst>
        </pc:spChg>
        <pc:spChg chg="add mod">
          <ac:chgData name="آهات مكتومة" userId="35531ba1d56b027a" providerId="LiveId" clId="{253929C3-FE11-4973-9A6A-3DE523BAB534}" dt="2021-04-04T12:34:41.396" v="815" actId="1038"/>
          <ac:spMkLst>
            <pc:docMk/>
            <pc:sldMk cId="4280537425" sldId="1357"/>
            <ac:spMk id="13" creationId="{D104A9E7-F9A1-49A9-AD80-15652C647689}"/>
          </ac:spMkLst>
        </pc:spChg>
        <pc:spChg chg="add mod">
          <ac:chgData name="آهات مكتومة" userId="35531ba1d56b027a" providerId="LiveId" clId="{253929C3-FE11-4973-9A6A-3DE523BAB534}" dt="2021-04-04T12:35:05.168" v="822" actId="14100"/>
          <ac:spMkLst>
            <pc:docMk/>
            <pc:sldMk cId="4280537425" sldId="1357"/>
            <ac:spMk id="14" creationId="{A591BE28-C6D8-4C61-B97F-987CF1D578FB}"/>
          </ac:spMkLst>
        </pc:spChg>
        <pc:spChg chg="add mod">
          <ac:chgData name="آهات مكتومة" userId="35531ba1d56b027a" providerId="LiveId" clId="{253929C3-FE11-4973-9A6A-3DE523BAB534}" dt="2021-04-04T12:42:07.577" v="939" actId="122"/>
          <ac:spMkLst>
            <pc:docMk/>
            <pc:sldMk cId="4280537425" sldId="1357"/>
            <ac:spMk id="15" creationId="{F0366104-E473-4A65-8551-2BA2FFF3BA8D}"/>
          </ac:spMkLst>
        </pc:spChg>
        <pc:spChg chg="add mod">
          <ac:chgData name="آهات مكتومة" userId="35531ba1d56b027a" providerId="LiveId" clId="{253929C3-FE11-4973-9A6A-3DE523BAB534}" dt="2021-04-04T12:38:23.406" v="865" actId="1035"/>
          <ac:spMkLst>
            <pc:docMk/>
            <pc:sldMk cId="4280537425" sldId="1357"/>
            <ac:spMk id="16" creationId="{8C6DC8CD-FC50-44F2-91E4-EAF903B46E9F}"/>
          </ac:spMkLst>
        </pc:spChg>
        <pc:spChg chg="add mod">
          <ac:chgData name="آهات مكتومة" userId="35531ba1d56b027a" providerId="LiveId" clId="{253929C3-FE11-4973-9A6A-3DE523BAB534}" dt="2021-04-04T12:38:36.102" v="867" actId="1076"/>
          <ac:spMkLst>
            <pc:docMk/>
            <pc:sldMk cId="4280537425" sldId="1357"/>
            <ac:spMk id="17" creationId="{BC40289F-017F-4F8D-BB54-4E70629FE476}"/>
          </ac:spMkLst>
        </pc:spChg>
        <pc:spChg chg="add mod">
          <ac:chgData name="آهات مكتومة" userId="35531ba1d56b027a" providerId="LiveId" clId="{253929C3-FE11-4973-9A6A-3DE523BAB534}" dt="2021-04-04T12:38:41.422" v="869" actId="1076"/>
          <ac:spMkLst>
            <pc:docMk/>
            <pc:sldMk cId="4280537425" sldId="1357"/>
            <ac:spMk id="18" creationId="{712350D7-F5FA-4195-9354-358B83585D76}"/>
          </ac:spMkLst>
        </pc:spChg>
        <pc:spChg chg="add mod">
          <ac:chgData name="آهات مكتومة" userId="35531ba1d56b027a" providerId="LiveId" clId="{253929C3-FE11-4973-9A6A-3DE523BAB534}" dt="2021-04-04T12:38:59.704" v="877" actId="14100"/>
          <ac:spMkLst>
            <pc:docMk/>
            <pc:sldMk cId="4280537425" sldId="1357"/>
            <ac:spMk id="19" creationId="{FC421385-F338-420C-AA5D-F910D87D58E4}"/>
          </ac:spMkLst>
        </pc:spChg>
        <pc:spChg chg="add mod">
          <ac:chgData name="آهات مكتومة" userId="35531ba1d56b027a" providerId="LiveId" clId="{253929C3-FE11-4973-9A6A-3DE523BAB534}" dt="2021-04-04T12:39:31.825" v="881" actId="14100"/>
          <ac:spMkLst>
            <pc:docMk/>
            <pc:sldMk cId="4280537425" sldId="1357"/>
            <ac:spMk id="20" creationId="{4F7FB511-6AB5-44D7-8595-A4D9A228C632}"/>
          </ac:spMkLst>
        </pc:spChg>
        <pc:spChg chg="add mod">
          <ac:chgData name="آهات مكتومة" userId="35531ba1d56b027a" providerId="LiveId" clId="{253929C3-FE11-4973-9A6A-3DE523BAB534}" dt="2021-04-04T12:40:04.764" v="889" actId="1038"/>
          <ac:spMkLst>
            <pc:docMk/>
            <pc:sldMk cId="4280537425" sldId="1357"/>
            <ac:spMk id="21" creationId="{110D187A-EB32-4205-8888-392CECA23C06}"/>
          </ac:spMkLst>
        </pc:spChg>
        <pc:spChg chg="add mod">
          <ac:chgData name="آهات مكتومة" userId="35531ba1d56b027a" providerId="LiveId" clId="{253929C3-FE11-4973-9A6A-3DE523BAB534}" dt="2021-04-04T12:40:26.721" v="900" actId="1038"/>
          <ac:spMkLst>
            <pc:docMk/>
            <pc:sldMk cId="4280537425" sldId="1357"/>
            <ac:spMk id="22" creationId="{4132CC04-2DD8-4B7E-BEF2-0733BC67E65E}"/>
          </ac:spMkLst>
        </pc:spChg>
        <pc:spChg chg="add mod">
          <ac:chgData name="آهات مكتومة" userId="35531ba1d56b027a" providerId="LiveId" clId="{253929C3-FE11-4973-9A6A-3DE523BAB534}" dt="2021-04-04T12:40:45.594" v="905" actId="14100"/>
          <ac:spMkLst>
            <pc:docMk/>
            <pc:sldMk cId="4280537425" sldId="1357"/>
            <ac:spMk id="23" creationId="{60E845F9-A2B4-46D7-94C4-AA520DCB8417}"/>
          </ac:spMkLst>
        </pc:spChg>
        <pc:spChg chg="add mod">
          <ac:chgData name="آهات مكتومة" userId="35531ba1d56b027a" providerId="LiveId" clId="{253929C3-FE11-4973-9A6A-3DE523BAB534}" dt="2021-04-04T12:41:16.704" v="911" actId="14100"/>
          <ac:spMkLst>
            <pc:docMk/>
            <pc:sldMk cId="4280537425" sldId="1357"/>
            <ac:spMk id="24" creationId="{071FC812-3C27-44B7-A7C1-0F72D085ECEE}"/>
          </ac:spMkLst>
        </pc:spChg>
        <pc:spChg chg="add mod">
          <ac:chgData name="آهات مكتومة" userId="35531ba1d56b027a" providerId="LiveId" clId="{253929C3-FE11-4973-9A6A-3DE523BAB534}" dt="2021-04-04T12:41:27.453" v="916" actId="14100"/>
          <ac:spMkLst>
            <pc:docMk/>
            <pc:sldMk cId="4280537425" sldId="1357"/>
            <ac:spMk id="25" creationId="{99836A6D-4D42-427F-89B0-D9F4E841B108}"/>
          </ac:spMkLst>
        </pc:spChg>
        <pc:spChg chg="add mod">
          <ac:chgData name="آهات مكتومة" userId="35531ba1d56b027a" providerId="LiveId" clId="{253929C3-FE11-4973-9A6A-3DE523BAB534}" dt="2021-04-04T12:42:17.569" v="941" actId="207"/>
          <ac:spMkLst>
            <pc:docMk/>
            <pc:sldMk cId="4280537425" sldId="1357"/>
            <ac:spMk id="26" creationId="{A6CB3FCB-E603-407D-B09C-1EC5FA9DB523}"/>
          </ac:spMkLst>
        </pc:spChg>
        <pc:spChg chg="add mod">
          <ac:chgData name="آهات مكتومة" userId="35531ba1d56b027a" providerId="LiveId" clId="{253929C3-FE11-4973-9A6A-3DE523BAB534}" dt="2021-04-04T12:42:58.600" v="947" actId="207"/>
          <ac:spMkLst>
            <pc:docMk/>
            <pc:sldMk cId="4280537425" sldId="1357"/>
            <ac:spMk id="27" creationId="{8CC7226A-7E0E-4DC9-84D4-E51EB3D2A5D5}"/>
          </ac:spMkLst>
        </pc:spChg>
        <pc:spChg chg="add del mod">
          <ac:chgData name="آهات مكتومة" userId="35531ba1d56b027a" providerId="LiveId" clId="{253929C3-FE11-4973-9A6A-3DE523BAB534}" dt="2021-04-04T12:44:03.527" v="990" actId="21"/>
          <ac:spMkLst>
            <pc:docMk/>
            <pc:sldMk cId="4280537425" sldId="1357"/>
            <ac:spMk id="28" creationId="{FAF17D7E-EA5E-40C4-BC9D-AC2D3D6E4A20}"/>
          </ac:spMkLst>
        </pc:spChg>
        <pc:spChg chg="add mod">
          <ac:chgData name="آهات مكتومة" userId="35531ba1d56b027a" providerId="LiveId" clId="{253929C3-FE11-4973-9A6A-3DE523BAB534}" dt="2021-04-04T12:46:28.303" v="1130" actId="404"/>
          <ac:spMkLst>
            <pc:docMk/>
            <pc:sldMk cId="4280537425" sldId="1357"/>
            <ac:spMk id="29" creationId="{0ED75043-FE6F-43F1-B932-91A276846582}"/>
          </ac:spMkLst>
        </pc:spChg>
        <pc:spChg chg="add mod">
          <ac:chgData name="آهات مكتومة" userId="35531ba1d56b027a" providerId="LiveId" clId="{253929C3-FE11-4973-9A6A-3DE523BAB534}" dt="2021-04-04T12:44:33.769" v="1023" actId="207"/>
          <ac:spMkLst>
            <pc:docMk/>
            <pc:sldMk cId="4280537425" sldId="1357"/>
            <ac:spMk id="30" creationId="{8CBFF011-F76D-40BB-850A-E82122B01382}"/>
          </ac:spMkLst>
        </pc:spChg>
        <pc:spChg chg="add mod">
          <ac:chgData name="آهات مكتومة" userId="35531ba1d56b027a" providerId="LiveId" clId="{253929C3-FE11-4973-9A6A-3DE523BAB534}" dt="2021-04-04T12:44:48.958" v="1044" actId="14100"/>
          <ac:spMkLst>
            <pc:docMk/>
            <pc:sldMk cId="4280537425" sldId="1357"/>
            <ac:spMk id="31" creationId="{42B8BD6B-D513-4828-AD3D-50CCB188B3A5}"/>
          </ac:spMkLst>
        </pc:spChg>
        <pc:spChg chg="add mod">
          <ac:chgData name="آهات مكتومة" userId="35531ba1d56b027a" providerId="LiveId" clId="{253929C3-FE11-4973-9A6A-3DE523BAB534}" dt="2021-04-04T12:45:28.703" v="1113" actId="14100"/>
          <ac:spMkLst>
            <pc:docMk/>
            <pc:sldMk cId="4280537425" sldId="1357"/>
            <ac:spMk id="32" creationId="{FD555B25-16E0-4431-9A12-8B7A0947746A}"/>
          </ac:spMkLst>
        </pc:spChg>
        <pc:spChg chg="add mod">
          <ac:chgData name="آهات مكتومة" userId="35531ba1d56b027a" providerId="LiveId" clId="{253929C3-FE11-4973-9A6A-3DE523BAB534}" dt="2021-04-04T12:45:23.409" v="1110" actId="14100"/>
          <ac:spMkLst>
            <pc:docMk/>
            <pc:sldMk cId="4280537425" sldId="1357"/>
            <ac:spMk id="33" creationId="{653059E3-BB0F-45AF-B948-060348FCC3DB}"/>
          </ac:spMkLst>
        </pc:spChg>
        <pc:spChg chg="add mod">
          <ac:chgData name="آهات مكتومة" userId="35531ba1d56b027a" providerId="LiveId" clId="{253929C3-FE11-4973-9A6A-3DE523BAB534}" dt="2021-04-04T12:46:49.792" v="1134" actId="1037"/>
          <ac:spMkLst>
            <pc:docMk/>
            <pc:sldMk cId="4280537425" sldId="1357"/>
            <ac:spMk id="34" creationId="{C8C0C5EA-64EA-4185-949D-184188116BB7}"/>
          </ac:spMkLst>
        </pc:spChg>
        <pc:spChg chg="add mod">
          <ac:chgData name="آهات مكتومة" userId="35531ba1d56b027a" providerId="LiveId" clId="{253929C3-FE11-4973-9A6A-3DE523BAB534}" dt="2021-04-04T12:46:57.025" v="1140" actId="14100"/>
          <ac:spMkLst>
            <pc:docMk/>
            <pc:sldMk cId="4280537425" sldId="1357"/>
            <ac:spMk id="35" creationId="{15933999-2058-4408-A07F-8EDD3D07136A}"/>
          </ac:spMkLst>
        </pc:spChg>
        <pc:spChg chg="add mod">
          <ac:chgData name="آهات مكتومة" userId="35531ba1d56b027a" providerId="LiveId" clId="{253929C3-FE11-4973-9A6A-3DE523BAB534}" dt="2021-04-04T12:47:09.392" v="1151" actId="1036"/>
          <ac:spMkLst>
            <pc:docMk/>
            <pc:sldMk cId="4280537425" sldId="1357"/>
            <ac:spMk id="36" creationId="{60300E85-B6E3-455C-ADB4-22CEB1817B25}"/>
          </ac:spMkLst>
        </pc:spChg>
        <pc:spChg chg="add mod">
          <ac:chgData name="آهات مكتومة" userId="35531ba1d56b027a" providerId="LiveId" clId="{253929C3-FE11-4973-9A6A-3DE523BAB534}" dt="2021-04-04T12:46:21.106" v="1129" actId="404"/>
          <ac:spMkLst>
            <pc:docMk/>
            <pc:sldMk cId="4280537425" sldId="1357"/>
            <ac:spMk id="37" creationId="{FD429287-29ED-4B43-B117-273D4338AD8E}"/>
          </ac:spMkLst>
        </pc:spChg>
        <pc:picChg chg="del">
          <ac:chgData name="آهات مكتومة" userId="35531ba1d56b027a" providerId="LiveId" clId="{253929C3-FE11-4973-9A6A-3DE523BAB534}" dt="2021-04-04T12:27:41.058" v="708" actId="478"/>
          <ac:picMkLst>
            <pc:docMk/>
            <pc:sldMk cId="4280537425" sldId="1357"/>
            <ac:picMk id="3" creationId="{A0A618E7-A1AA-4EA1-A87E-65319476D6DE}"/>
          </ac:picMkLst>
        </pc:picChg>
        <pc:picChg chg="add del">
          <ac:chgData name="آهات مكتومة" userId="35531ba1d56b027a" providerId="LiveId" clId="{253929C3-FE11-4973-9A6A-3DE523BAB534}" dt="2021-04-04T12:45:54.922" v="1122" actId="22"/>
          <ac:picMkLst>
            <pc:docMk/>
            <pc:sldMk cId="4280537425" sldId="1357"/>
            <ac:picMk id="5" creationId="{27795728-7059-4113-B2E5-7F2A2F9FE1D3}"/>
          </ac:picMkLst>
        </pc:picChg>
        <pc:picChg chg="del">
          <ac:chgData name="آهات مكتومة" userId="35531ba1d56b027a" providerId="LiveId" clId="{253929C3-FE11-4973-9A6A-3DE523BAB534}" dt="2021-04-04T12:27:43.052" v="709" actId="478"/>
          <ac:picMkLst>
            <pc:docMk/>
            <pc:sldMk cId="4280537425" sldId="1357"/>
            <ac:picMk id="8" creationId="{34F3E2D2-9785-47AE-A6FF-D32F29C7FEB9}"/>
          </ac:picMkLst>
        </pc:picChg>
        <pc:picChg chg="del">
          <ac:chgData name="آهات مكتومة" userId="35531ba1d56b027a" providerId="LiveId" clId="{253929C3-FE11-4973-9A6A-3DE523BAB534}" dt="2021-04-04T12:27:41.058" v="708" actId="478"/>
          <ac:picMkLst>
            <pc:docMk/>
            <pc:sldMk cId="4280537425" sldId="1357"/>
            <ac:picMk id="9" creationId="{7D55072F-7ABF-4ADF-8389-09445FDCEB7C}"/>
          </ac:picMkLst>
        </pc:picChg>
        <pc:picChg chg="add mod ord">
          <ac:chgData name="آهات مكتومة" userId="35531ba1d56b027a" providerId="LiveId" clId="{253929C3-FE11-4973-9A6A-3DE523BAB534}" dt="2021-04-04T12:30:40.799" v="774" actId="14100"/>
          <ac:picMkLst>
            <pc:docMk/>
            <pc:sldMk cId="4280537425" sldId="1357"/>
            <ac:picMk id="11" creationId="{53880118-8FF4-4D34-AD79-03A0CE71EABB}"/>
          </ac:picMkLst>
        </pc:picChg>
      </pc:sldChg>
      <pc:sldChg chg="del">
        <pc:chgData name="آهات مكتومة" userId="35531ba1d56b027a" providerId="LiveId" clId="{253929C3-FE11-4973-9A6A-3DE523BAB534}" dt="2021-04-04T13:30:19.395" v="1821" actId="47"/>
        <pc:sldMkLst>
          <pc:docMk/>
          <pc:sldMk cId="1315600280" sldId="1358"/>
        </pc:sldMkLst>
      </pc:sldChg>
      <pc:sldChg chg="del">
        <pc:chgData name="آهات مكتومة" userId="35531ba1d56b027a" providerId="LiveId" clId="{253929C3-FE11-4973-9A6A-3DE523BAB534}" dt="2021-04-04T13:30:20.154" v="1822" actId="47"/>
        <pc:sldMkLst>
          <pc:docMk/>
          <pc:sldMk cId="2416472191" sldId="1359"/>
        </pc:sldMkLst>
      </pc:sldChg>
      <pc:sldChg chg="del">
        <pc:chgData name="آهات مكتومة" userId="35531ba1d56b027a" providerId="LiveId" clId="{253929C3-FE11-4973-9A6A-3DE523BAB534}" dt="2021-04-04T13:30:21.076" v="1823" actId="47"/>
        <pc:sldMkLst>
          <pc:docMk/>
          <pc:sldMk cId="3660711324" sldId="1360"/>
        </pc:sldMkLst>
      </pc:sldChg>
      <pc:sldChg chg="del">
        <pc:chgData name="آهات مكتومة" userId="35531ba1d56b027a" providerId="LiveId" clId="{253929C3-FE11-4973-9A6A-3DE523BAB534}" dt="2021-04-04T13:30:24.447" v="1824" actId="47"/>
        <pc:sldMkLst>
          <pc:docMk/>
          <pc:sldMk cId="1260170995" sldId="1361"/>
        </pc:sldMkLst>
      </pc:sldChg>
      <pc:sldChg chg="del">
        <pc:chgData name="آهات مكتومة" userId="35531ba1d56b027a" providerId="LiveId" clId="{253929C3-FE11-4973-9A6A-3DE523BAB534}" dt="2021-04-04T13:30:25.180" v="1825" actId="47"/>
        <pc:sldMkLst>
          <pc:docMk/>
          <pc:sldMk cId="265895312" sldId="1362"/>
        </pc:sldMkLst>
      </pc:sldChg>
      <pc:sldChg chg="addSp modSp add mod modAnim">
        <pc:chgData name="آهات مكتومة" userId="35531ba1d56b027a" providerId="LiveId" clId="{253929C3-FE11-4973-9A6A-3DE523BAB534}" dt="2021-04-04T13:09:10.722" v="1475" actId="20577"/>
        <pc:sldMkLst>
          <pc:docMk/>
          <pc:sldMk cId="1478918923" sldId="1363"/>
        </pc:sldMkLst>
        <pc:spChg chg="add mod">
          <ac:chgData name="آهات مكتومة" userId="35531ba1d56b027a" providerId="LiveId" clId="{253929C3-FE11-4973-9A6A-3DE523BAB534}" dt="2021-04-04T13:09:10.722" v="1475" actId="20577"/>
          <ac:spMkLst>
            <pc:docMk/>
            <pc:sldMk cId="1478918923" sldId="1363"/>
            <ac:spMk id="5" creationId="{5852EFAF-DA63-4187-BADD-88F7493EEDCF}"/>
          </ac:spMkLst>
        </pc:spChg>
        <pc:spChg chg="add mod">
          <ac:chgData name="آهات مكتومة" userId="35531ba1d56b027a" providerId="LiveId" clId="{253929C3-FE11-4973-9A6A-3DE523BAB534}" dt="2021-04-04T12:55:47.449" v="1253" actId="1076"/>
          <ac:spMkLst>
            <pc:docMk/>
            <pc:sldMk cId="1478918923" sldId="1363"/>
            <ac:spMk id="6" creationId="{FBC1EE79-6706-487D-8899-544B6E4F21E1}"/>
          </ac:spMkLst>
        </pc:spChg>
        <pc:spChg chg="add mod">
          <ac:chgData name="آهات مكتومة" userId="35531ba1d56b027a" providerId="LiveId" clId="{253929C3-FE11-4973-9A6A-3DE523BAB534}" dt="2021-04-04T12:55:47.449" v="1253" actId="1076"/>
          <ac:spMkLst>
            <pc:docMk/>
            <pc:sldMk cId="1478918923" sldId="1363"/>
            <ac:spMk id="7" creationId="{EC6009CB-DD08-455B-A17E-CAC227811640}"/>
          </ac:spMkLst>
        </pc:spChg>
        <pc:spChg chg="add mod">
          <ac:chgData name="آهات مكتومة" userId="35531ba1d56b027a" providerId="LiveId" clId="{253929C3-FE11-4973-9A6A-3DE523BAB534}" dt="2021-04-04T12:55:47.449" v="1253" actId="1076"/>
          <ac:spMkLst>
            <pc:docMk/>
            <pc:sldMk cId="1478918923" sldId="1363"/>
            <ac:spMk id="8" creationId="{8F0EB58C-C3C5-4072-94FE-A9E8A480737E}"/>
          </ac:spMkLst>
        </pc:spChg>
        <pc:picChg chg="add mod">
          <ac:chgData name="آهات مكتومة" userId="35531ba1d56b027a" providerId="LiveId" clId="{253929C3-FE11-4973-9A6A-3DE523BAB534}" dt="2021-04-04T12:55:56.818" v="1255" actId="14100"/>
          <ac:picMkLst>
            <pc:docMk/>
            <pc:sldMk cId="1478918923" sldId="1363"/>
            <ac:picMk id="3074" creationId="{1FFE0F19-852C-4270-A6B7-C1B81FE6EF23}"/>
          </ac:picMkLst>
        </pc:picChg>
      </pc:sldChg>
      <pc:sldChg chg="addSp modSp add mod modAnim">
        <pc:chgData name="آهات مكتومة" userId="35531ba1d56b027a" providerId="LiveId" clId="{253929C3-FE11-4973-9A6A-3DE523BAB534}" dt="2021-04-04T12:59:57.942" v="1307" actId="1037"/>
        <pc:sldMkLst>
          <pc:docMk/>
          <pc:sldMk cId="3058208542" sldId="1364"/>
        </pc:sldMkLst>
        <pc:spChg chg="add mod">
          <ac:chgData name="آهات مكتومة" userId="35531ba1d56b027a" providerId="LiveId" clId="{253929C3-FE11-4973-9A6A-3DE523BAB534}" dt="2021-04-04T12:59:07.408" v="1291" actId="1076"/>
          <ac:spMkLst>
            <pc:docMk/>
            <pc:sldMk cId="3058208542" sldId="1364"/>
            <ac:spMk id="9" creationId="{C5EF5C87-B63A-42F5-9395-CA7853A642E6}"/>
          </ac:spMkLst>
        </pc:spChg>
        <pc:spChg chg="add mod">
          <ac:chgData name="آهات مكتومة" userId="35531ba1d56b027a" providerId="LiveId" clId="{253929C3-FE11-4973-9A6A-3DE523BAB534}" dt="2021-04-04T12:59:14.328" v="1292" actId="1076"/>
          <ac:spMkLst>
            <pc:docMk/>
            <pc:sldMk cId="3058208542" sldId="1364"/>
            <ac:spMk id="10" creationId="{C8927019-EA4F-4F96-87E4-F187B8D66AD3}"/>
          </ac:spMkLst>
        </pc:spChg>
        <pc:spChg chg="add mod">
          <ac:chgData name="آهات مكتومة" userId="35531ba1d56b027a" providerId="LiveId" clId="{253929C3-FE11-4973-9A6A-3DE523BAB534}" dt="2021-04-04T12:59:57.942" v="1307" actId="1037"/>
          <ac:spMkLst>
            <pc:docMk/>
            <pc:sldMk cId="3058208542" sldId="1364"/>
            <ac:spMk id="11" creationId="{6689DC70-9E81-4C62-B6EC-B1EBD76FAA53}"/>
          </ac:spMkLst>
        </pc:spChg>
        <pc:spChg chg="add mod">
          <ac:chgData name="آهات مكتومة" userId="35531ba1d56b027a" providerId="LiveId" clId="{253929C3-FE11-4973-9A6A-3DE523BAB534}" dt="2021-04-04T12:59:37.929" v="1296" actId="1076"/>
          <ac:spMkLst>
            <pc:docMk/>
            <pc:sldMk cId="3058208542" sldId="1364"/>
            <ac:spMk id="12" creationId="{E81BF80F-B841-4490-96B0-F2A4FF33AD36}"/>
          </ac:spMkLst>
        </pc:spChg>
        <pc:spChg chg="add mod">
          <ac:chgData name="آهات مكتومة" userId="35531ba1d56b027a" providerId="LiveId" clId="{253929C3-FE11-4973-9A6A-3DE523BAB534}" dt="2021-04-04T12:59:50.712" v="1302" actId="14100"/>
          <ac:spMkLst>
            <pc:docMk/>
            <pc:sldMk cId="3058208542" sldId="1364"/>
            <ac:spMk id="13" creationId="{DBC28D57-7CDD-4C8F-961C-E92CC7392EF4}"/>
          </ac:spMkLst>
        </pc:spChg>
        <pc:picChg chg="add mod">
          <ac:chgData name="آهات مكتومة" userId="35531ba1d56b027a" providerId="LiveId" clId="{253929C3-FE11-4973-9A6A-3DE523BAB534}" dt="2021-04-04T12:57:44.180" v="1273" actId="14100"/>
          <ac:picMkLst>
            <pc:docMk/>
            <pc:sldMk cId="3058208542" sldId="1364"/>
            <ac:picMk id="3" creationId="{D6321637-1D11-4F43-84C6-7891B41A616C}"/>
          </ac:picMkLst>
        </pc:picChg>
        <pc:picChg chg="add mod">
          <ac:chgData name="آهات مكتومة" userId="35531ba1d56b027a" providerId="LiveId" clId="{253929C3-FE11-4973-9A6A-3DE523BAB534}" dt="2021-04-04T12:58:12.102" v="1281" actId="1076"/>
          <ac:picMkLst>
            <pc:docMk/>
            <pc:sldMk cId="3058208542" sldId="1364"/>
            <ac:picMk id="5" creationId="{C06F21F1-0267-4A67-93DE-98EA757C377D}"/>
          </ac:picMkLst>
        </pc:picChg>
      </pc:sldChg>
      <pc:sldChg chg="addSp modSp add mod modAnim">
        <pc:chgData name="آهات مكتومة" userId="35531ba1d56b027a" providerId="LiveId" clId="{253929C3-FE11-4973-9A6A-3DE523BAB534}" dt="2021-04-04T13:12:48.578" v="1606"/>
        <pc:sldMkLst>
          <pc:docMk/>
          <pc:sldMk cId="2193846365" sldId="1365"/>
        </pc:sldMkLst>
        <pc:spChg chg="add mod">
          <ac:chgData name="آهات مكتومة" userId="35531ba1d56b027a" providerId="LiveId" clId="{253929C3-FE11-4973-9A6A-3DE523BAB534}" dt="2021-04-04T13:07:24.629" v="1439" actId="14100"/>
          <ac:spMkLst>
            <pc:docMk/>
            <pc:sldMk cId="2193846365" sldId="1365"/>
            <ac:spMk id="6" creationId="{9D51FC76-3851-4CD6-AF8D-24EB9DC9C9F7}"/>
          </ac:spMkLst>
        </pc:spChg>
        <pc:spChg chg="add mod">
          <ac:chgData name="آهات مكتومة" userId="35531ba1d56b027a" providerId="LiveId" clId="{253929C3-FE11-4973-9A6A-3DE523BAB534}" dt="2021-04-04T13:09:06.174" v="1474" actId="1076"/>
          <ac:spMkLst>
            <pc:docMk/>
            <pc:sldMk cId="2193846365" sldId="1365"/>
            <ac:spMk id="12" creationId="{5DBC2F3D-6EFC-4514-B8FA-19764F30A8B1}"/>
          </ac:spMkLst>
        </pc:spChg>
        <pc:spChg chg="add mod">
          <ac:chgData name="آهات مكتومة" userId="35531ba1d56b027a" providerId="LiveId" clId="{253929C3-FE11-4973-9A6A-3DE523BAB534}" dt="2021-04-04T13:09:45.627" v="1487" actId="14100"/>
          <ac:spMkLst>
            <pc:docMk/>
            <pc:sldMk cId="2193846365" sldId="1365"/>
            <ac:spMk id="13" creationId="{964344A0-9C61-4547-8CE5-345F9BA1AFE3}"/>
          </ac:spMkLst>
        </pc:spChg>
        <pc:spChg chg="add mod">
          <ac:chgData name="آهات مكتومة" userId="35531ba1d56b027a" providerId="LiveId" clId="{253929C3-FE11-4973-9A6A-3DE523BAB534}" dt="2021-04-04T13:09:56.253" v="1502" actId="14100"/>
          <ac:spMkLst>
            <pc:docMk/>
            <pc:sldMk cId="2193846365" sldId="1365"/>
            <ac:spMk id="14" creationId="{13ADC441-21BF-4DD3-A5DB-BC61CD6214CE}"/>
          </ac:spMkLst>
        </pc:spChg>
        <pc:spChg chg="add mod">
          <ac:chgData name="آهات مكتومة" userId="35531ba1d56b027a" providerId="LiveId" clId="{253929C3-FE11-4973-9A6A-3DE523BAB534}" dt="2021-04-04T13:10:11.320" v="1522" actId="14100"/>
          <ac:spMkLst>
            <pc:docMk/>
            <pc:sldMk cId="2193846365" sldId="1365"/>
            <ac:spMk id="15" creationId="{1E778699-517D-4B6E-A2E0-B27EEFA8FEC3}"/>
          </ac:spMkLst>
        </pc:spChg>
        <pc:spChg chg="add mod">
          <ac:chgData name="آهات مكتومة" userId="35531ba1d56b027a" providerId="LiveId" clId="{253929C3-FE11-4973-9A6A-3DE523BAB534}" dt="2021-04-04T13:10:26.067" v="1535" actId="14100"/>
          <ac:spMkLst>
            <pc:docMk/>
            <pc:sldMk cId="2193846365" sldId="1365"/>
            <ac:spMk id="16" creationId="{D1D06818-36E0-41E6-9A96-6F1945E2106D}"/>
          </ac:spMkLst>
        </pc:spChg>
        <pc:spChg chg="add mod">
          <ac:chgData name="آهات مكتومة" userId="35531ba1d56b027a" providerId="LiveId" clId="{253929C3-FE11-4973-9A6A-3DE523BAB534}" dt="2021-04-04T13:11:08.801" v="1583" actId="14100"/>
          <ac:spMkLst>
            <pc:docMk/>
            <pc:sldMk cId="2193846365" sldId="1365"/>
            <ac:spMk id="17" creationId="{C5C27C03-A0D9-4916-87E8-013D7F90035E}"/>
          </ac:spMkLst>
        </pc:spChg>
        <pc:spChg chg="add mod">
          <ac:chgData name="آهات مكتومة" userId="35531ba1d56b027a" providerId="LiveId" clId="{253929C3-FE11-4973-9A6A-3DE523BAB534}" dt="2021-04-04T13:11:02.972" v="1569" actId="1035"/>
          <ac:spMkLst>
            <pc:docMk/>
            <pc:sldMk cId="2193846365" sldId="1365"/>
            <ac:spMk id="18" creationId="{474EEB0D-B3AB-47BA-8860-18C539FE670A}"/>
          </ac:spMkLst>
        </pc:spChg>
        <pc:spChg chg="add mod">
          <ac:chgData name="آهات مكتومة" userId="35531ba1d56b027a" providerId="LiveId" clId="{253929C3-FE11-4973-9A6A-3DE523BAB534}" dt="2021-04-04T13:11:45.336" v="1600" actId="14100"/>
          <ac:spMkLst>
            <pc:docMk/>
            <pc:sldMk cId="2193846365" sldId="1365"/>
            <ac:spMk id="19" creationId="{62C9151B-08E5-4FAD-BD8D-5A3703614BC3}"/>
          </ac:spMkLst>
        </pc:spChg>
        <pc:spChg chg="add mod">
          <ac:chgData name="آهات مكتومة" userId="35531ba1d56b027a" providerId="LiveId" clId="{253929C3-FE11-4973-9A6A-3DE523BAB534}" dt="2021-04-04T13:12:04.386" v="1603" actId="14100"/>
          <ac:spMkLst>
            <pc:docMk/>
            <pc:sldMk cId="2193846365" sldId="1365"/>
            <ac:spMk id="20" creationId="{9CA3627E-626A-4727-B027-C5DBA1486697}"/>
          </ac:spMkLst>
        </pc:spChg>
        <pc:grpChg chg="add mod">
          <ac:chgData name="آهات مكتومة" userId="35531ba1d56b027a" providerId="LiveId" clId="{253929C3-FE11-4973-9A6A-3DE523BAB534}" dt="2021-04-04T13:07:24.629" v="1439" actId="14100"/>
          <ac:grpSpMkLst>
            <pc:docMk/>
            <pc:sldMk cId="2193846365" sldId="1365"/>
            <ac:grpSpMk id="7" creationId="{F98B2C0C-EF6F-4E57-BE9E-30D8BA3064AE}"/>
          </ac:grpSpMkLst>
        </pc:grpChg>
        <pc:picChg chg="add mod">
          <ac:chgData name="آهات مكتومة" userId="35531ba1d56b027a" providerId="LiveId" clId="{253929C3-FE11-4973-9A6A-3DE523BAB534}" dt="2021-04-04T13:00:52.214" v="1310" actId="14100"/>
          <ac:picMkLst>
            <pc:docMk/>
            <pc:sldMk cId="2193846365" sldId="1365"/>
            <ac:picMk id="3" creationId="{67574166-77DF-41D6-8995-D47213C10740}"/>
          </ac:picMkLst>
        </pc:picChg>
        <pc:picChg chg="add mod">
          <ac:chgData name="آهات مكتومة" userId="35531ba1d56b027a" providerId="LiveId" clId="{253929C3-FE11-4973-9A6A-3DE523BAB534}" dt="2021-04-04T13:07:08.381" v="1405" actId="14100"/>
          <ac:picMkLst>
            <pc:docMk/>
            <pc:sldMk cId="2193846365" sldId="1365"/>
            <ac:picMk id="5" creationId="{D768E407-FF44-4C50-A203-C65EEA9622F7}"/>
          </ac:picMkLst>
        </pc:picChg>
        <pc:picChg chg="add mod">
          <ac:chgData name="آهات مكتومة" userId="35531ba1d56b027a" providerId="LiveId" clId="{253929C3-FE11-4973-9A6A-3DE523BAB534}" dt="2021-04-04T13:07:24.629" v="1439" actId="14100"/>
          <ac:picMkLst>
            <pc:docMk/>
            <pc:sldMk cId="2193846365" sldId="1365"/>
            <ac:picMk id="6146" creationId="{890F248C-C4F8-49DD-9EDB-492A5DF49B18}"/>
          </ac:picMkLst>
        </pc:picChg>
      </pc:sldChg>
      <pc:sldChg chg="addSp delSp modSp add mod delAnim modAnim">
        <pc:chgData name="آهات مكتومة" userId="35531ba1d56b027a" providerId="LiveId" clId="{253929C3-FE11-4973-9A6A-3DE523BAB534}" dt="2021-04-04T13:29:10.516" v="1813" actId="207"/>
        <pc:sldMkLst>
          <pc:docMk/>
          <pc:sldMk cId="3978253097" sldId="1366"/>
        </pc:sldMkLst>
        <pc:spChg chg="add del mod">
          <ac:chgData name="آهات مكتومة" userId="35531ba1d56b027a" providerId="LiveId" clId="{253929C3-FE11-4973-9A6A-3DE523BAB534}" dt="2021-04-04T13:20:22.258" v="1634" actId="21"/>
          <ac:spMkLst>
            <pc:docMk/>
            <pc:sldMk cId="3978253097" sldId="1366"/>
            <ac:spMk id="9" creationId="{B840DA3B-3C99-436D-A01C-EB766B8395DB}"/>
          </ac:spMkLst>
        </pc:spChg>
        <pc:spChg chg="add mod">
          <ac:chgData name="آهات مكتومة" userId="35531ba1d56b027a" providerId="LiveId" clId="{253929C3-FE11-4973-9A6A-3DE523BAB534}" dt="2021-04-04T13:23:09.499" v="1686" actId="1076"/>
          <ac:spMkLst>
            <pc:docMk/>
            <pc:sldMk cId="3978253097" sldId="1366"/>
            <ac:spMk id="10" creationId="{67ECAFB8-0D5F-47A4-9FD9-10AA71A4CF7D}"/>
          </ac:spMkLst>
        </pc:spChg>
        <pc:spChg chg="add mod">
          <ac:chgData name="آهات مكتومة" userId="35531ba1d56b027a" providerId="LiveId" clId="{253929C3-FE11-4973-9A6A-3DE523BAB534}" dt="2021-04-04T13:27:02.728" v="1769" actId="14100"/>
          <ac:spMkLst>
            <pc:docMk/>
            <pc:sldMk cId="3978253097" sldId="1366"/>
            <ac:spMk id="11" creationId="{C3E50CFE-7500-428F-94CF-016F7611C4C4}"/>
          </ac:spMkLst>
        </pc:spChg>
        <pc:spChg chg="add mod">
          <ac:chgData name="آهات مكتومة" userId="35531ba1d56b027a" providerId="LiveId" clId="{253929C3-FE11-4973-9A6A-3DE523BAB534}" dt="2021-04-04T13:28:32.234" v="1809" actId="1076"/>
          <ac:spMkLst>
            <pc:docMk/>
            <pc:sldMk cId="3978253097" sldId="1366"/>
            <ac:spMk id="12" creationId="{528383BC-841E-41EF-805C-92413D7F07B6}"/>
          </ac:spMkLst>
        </pc:spChg>
        <pc:spChg chg="add mod">
          <ac:chgData name="آهات مكتومة" userId="35531ba1d56b027a" providerId="LiveId" clId="{253929C3-FE11-4973-9A6A-3DE523BAB534}" dt="2021-04-04T13:28:42.516" v="1810" actId="207"/>
          <ac:spMkLst>
            <pc:docMk/>
            <pc:sldMk cId="3978253097" sldId="1366"/>
            <ac:spMk id="13" creationId="{BE8E5716-CA28-4C82-B909-181AC15F545F}"/>
          </ac:spMkLst>
        </pc:spChg>
        <pc:spChg chg="add mod">
          <ac:chgData name="آهات مكتومة" userId="35531ba1d56b027a" providerId="LiveId" clId="{253929C3-FE11-4973-9A6A-3DE523BAB534}" dt="2021-04-04T13:25:51.260" v="1755" actId="1076"/>
          <ac:spMkLst>
            <pc:docMk/>
            <pc:sldMk cId="3978253097" sldId="1366"/>
            <ac:spMk id="14" creationId="{9B45B479-CC53-41E3-8CDF-4E0FD780F52A}"/>
          </ac:spMkLst>
        </pc:spChg>
        <pc:spChg chg="add del mod">
          <ac:chgData name="آهات مكتومة" userId="35531ba1d56b027a" providerId="LiveId" clId="{253929C3-FE11-4973-9A6A-3DE523BAB534}" dt="2021-04-04T13:25:10.676" v="1735"/>
          <ac:spMkLst>
            <pc:docMk/>
            <pc:sldMk cId="3978253097" sldId="1366"/>
            <ac:spMk id="15" creationId="{FD1317DB-356D-41D3-A11C-A2B7F523D669}"/>
          </ac:spMkLst>
        </pc:spChg>
        <pc:spChg chg="add mod">
          <ac:chgData name="آهات مكتومة" userId="35531ba1d56b027a" providerId="LiveId" clId="{253929C3-FE11-4973-9A6A-3DE523BAB534}" dt="2021-04-04T13:28:47.093" v="1811" actId="207"/>
          <ac:spMkLst>
            <pc:docMk/>
            <pc:sldMk cId="3978253097" sldId="1366"/>
            <ac:spMk id="16" creationId="{BE7F52E7-3E49-4492-9E0B-F9370D6191BA}"/>
          </ac:spMkLst>
        </pc:spChg>
        <pc:spChg chg="add mod">
          <ac:chgData name="آهات مكتومة" userId="35531ba1d56b027a" providerId="LiveId" clId="{253929C3-FE11-4973-9A6A-3DE523BAB534}" dt="2021-04-04T13:26:41.587" v="1767" actId="14100"/>
          <ac:spMkLst>
            <pc:docMk/>
            <pc:sldMk cId="3978253097" sldId="1366"/>
            <ac:spMk id="17" creationId="{C51FE380-32DC-4A08-AD6D-7C03A29BAC8A}"/>
          </ac:spMkLst>
        </pc:spChg>
        <pc:spChg chg="add mod">
          <ac:chgData name="آهات مكتومة" userId="35531ba1d56b027a" providerId="LiveId" clId="{253929C3-FE11-4973-9A6A-3DE523BAB534}" dt="2021-04-04T13:29:10.516" v="1813" actId="207"/>
          <ac:spMkLst>
            <pc:docMk/>
            <pc:sldMk cId="3978253097" sldId="1366"/>
            <ac:spMk id="18" creationId="{6BA04A66-321A-4078-95A5-7821857FA7B8}"/>
          </ac:spMkLst>
        </pc:spChg>
        <pc:spChg chg="add mod">
          <ac:chgData name="آهات مكتومة" userId="35531ba1d56b027a" providerId="LiveId" clId="{253929C3-FE11-4973-9A6A-3DE523BAB534}" dt="2021-04-04T13:27:36.167" v="1788" actId="20577"/>
          <ac:spMkLst>
            <pc:docMk/>
            <pc:sldMk cId="3978253097" sldId="1366"/>
            <ac:spMk id="19" creationId="{2CF5B7A4-3F1E-49E1-B389-35A354B1EABE}"/>
          </ac:spMkLst>
        </pc:spChg>
        <pc:picChg chg="add mod">
          <ac:chgData name="آهات مكتومة" userId="35531ba1d56b027a" providerId="LiveId" clId="{253929C3-FE11-4973-9A6A-3DE523BAB534}" dt="2021-04-04T13:13:31.823" v="1613" actId="14100"/>
          <ac:picMkLst>
            <pc:docMk/>
            <pc:sldMk cId="3978253097" sldId="1366"/>
            <ac:picMk id="3" creationId="{0A50E136-9658-4EC0-8585-5B768B227BD4}"/>
          </ac:picMkLst>
        </pc:picChg>
        <pc:picChg chg="add mod">
          <ac:chgData name="آهات مكتومة" userId="35531ba1d56b027a" providerId="LiveId" clId="{253929C3-FE11-4973-9A6A-3DE523BAB534}" dt="2021-04-04T13:18:25.863" v="1625" actId="14100"/>
          <ac:picMkLst>
            <pc:docMk/>
            <pc:sldMk cId="3978253097" sldId="1366"/>
            <ac:picMk id="7170" creationId="{0D932FE7-7DB7-4620-84A0-788090BD9740}"/>
          </ac:picMkLst>
        </pc:picChg>
        <pc:picChg chg="add mod">
          <ac:chgData name="آهات مكتومة" userId="35531ba1d56b027a" providerId="LiveId" clId="{253929C3-FE11-4973-9A6A-3DE523BAB534}" dt="2021-04-04T13:22:57.204" v="1685" actId="14100"/>
          <ac:picMkLst>
            <pc:docMk/>
            <pc:sldMk cId="3978253097" sldId="1366"/>
            <ac:picMk id="7172" creationId="{C73AA083-ED39-4161-823C-CB577FCC5369}"/>
          </ac:picMkLst>
        </pc:picChg>
      </pc:sldChg>
      <pc:sldChg chg="addSp modSp add mod modAnim">
        <pc:chgData name="آهات مكتومة" userId="35531ba1d56b027a" providerId="LiveId" clId="{253929C3-FE11-4973-9A6A-3DE523BAB534}" dt="2021-04-04T13:30:16.783" v="1820"/>
        <pc:sldMkLst>
          <pc:docMk/>
          <pc:sldMk cId="1176295470" sldId="1367"/>
        </pc:sldMkLst>
        <pc:picChg chg="add mod">
          <ac:chgData name="آهات مكتومة" userId="35531ba1d56b027a" providerId="LiveId" clId="{253929C3-FE11-4973-9A6A-3DE523BAB534}" dt="2021-04-04T13:30:13.159" v="1818" actId="14100"/>
          <ac:picMkLst>
            <pc:docMk/>
            <pc:sldMk cId="1176295470" sldId="1367"/>
            <ac:picMk id="3" creationId="{D3DAFB12-7967-4AA7-9D57-26873F386B9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482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4745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620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7820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46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3215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9921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3621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83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489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358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931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image" Target="../media/image3.jp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5.png"/><Relationship Id="rId3" Type="http://schemas.openxmlformats.org/officeDocument/2006/relationships/image" Target="../media/image3.jpg"/><Relationship Id="rId21" Type="http://schemas.openxmlformats.org/officeDocument/2006/relationships/image" Target="../media/image48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hyperlink" Target="https://wordwall.net/resource/1388693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60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62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63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27.jpeg"/><Relationship Id="rId3" Type="http://schemas.openxmlformats.org/officeDocument/2006/relationships/image" Target="../media/image3.jpg"/><Relationship Id="rId21" Type="http://schemas.openxmlformats.org/officeDocument/2006/relationships/image" Target="../media/image26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5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microsoft.com/office/2007/relationships/hdphoto" Target="../media/hdphoto2.wdp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7.png"/><Relationship Id="rId18" Type="http://schemas.openxmlformats.org/officeDocument/2006/relationships/image" Target="../media/image31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5.png"/><Relationship Id="rId3" Type="http://schemas.openxmlformats.org/officeDocument/2006/relationships/image" Target="../media/image3.jpg"/><Relationship Id="rId21" Type="http://schemas.openxmlformats.org/officeDocument/2006/relationships/image" Target="../media/image36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A98E5B9-F4B9-46DE-9E68-A941D55E3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870" y="198120"/>
            <a:ext cx="4794510" cy="439674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724D4C4-2851-4C99-8551-7BAA522D7E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271" y="386040"/>
            <a:ext cx="4076410" cy="34462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0E419E4-4048-4491-9DF6-180F3B2713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17" b="56557"/>
          <a:stretch/>
        </p:blipFill>
        <p:spPr>
          <a:xfrm>
            <a:off x="4821164" y="980397"/>
            <a:ext cx="4200625" cy="34462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6C35A02-0EB8-4846-B2C1-ACD01FADE2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510" b="36764"/>
          <a:stretch/>
        </p:blipFill>
        <p:spPr>
          <a:xfrm>
            <a:off x="4821164" y="1609908"/>
            <a:ext cx="4200625" cy="34462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860BF2D-CDA2-418F-A37F-B98C2C8B4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72" b="15602"/>
          <a:stretch/>
        </p:blipFill>
        <p:spPr>
          <a:xfrm>
            <a:off x="4821164" y="2490879"/>
            <a:ext cx="4200625" cy="34462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1C22B3-300C-415B-BFDE-0909E71269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64" b="-6290"/>
          <a:stretch/>
        </p:blipFill>
        <p:spPr>
          <a:xfrm>
            <a:off x="4821164" y="3486150"/>
            <a:ext cx="4200625" cy="344620"/>
          </a:xfrm>
          <a:prstGeom prst="rect">
            <a:avLst/>
          </a:prstGeom>
        </p:spPr>
      </p:pic>
      <p:pic>
        <p:nvPicPr>
          <p:cNvPr id="22" name="Google Shape;227;p20">
            <a:extLst>
              <a:ext uri="{FF2B5EF4-FFF2-40B4-BE49-F238E27FC236}">
                <a16:creationId xmlns:a16="http://schemas.microsoft.com/office/drawing/2014/main" id="{AE9CC9AC-D098-464B-B25E-BD5B3827900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33016" y="-2583"/>
            <a:ext cx="1049880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Writing">
            <a:hlinkClick r:id="" action="ppaction://media"/>
            <a:extLst>
              <a:ext uri="{FF2B5EF4-FFF2-40B4-BE49-F238E27FC236}">
                <a16:creationId xmlns:a16="http://schemas.microsoft.com/office/drawing/2014/main" id="{BBE337AE-436B-432F-8A8C-890260713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09911" y="198120"/>
            <a:ext cx="250819" cy="250819"/>
          </a:xfrm>
          <a:prstGeom prst="rect">
            <a:avLst/>
          </a:prstGeom>
        </p:spPr>
      </p:pic>
      <p:sp>
        <p:nvSpPr>
          <p:cNvPr id="24" name="TextBox 4">
            <a:extLst>
              <a:ext uri="{FF2B5EF4-FFF2-40B4-BE49-F238E27FC236}">
                <a16:creationId xmlns:a16="http://schemas.microsoft.com/office/drawing/2014/main" id="{B4FEEFA8-3D9E-4172-9F91-182D21EAA740}"/>
              </a:ext>
            </a:extLst>
          </p:cNvPr>
          <p:cNvSpPr txBox="1"/>
          <p:nvPr/>
        </p:nvSpPr>
        <p:spPr>
          <a:xfrm>
            <a:off x="5096250" y="1230764"/>
            <a:ext cx="3986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8B832"/>
                </a:solidFill>
                <a:latin typeface="+mn-lt"/>
              </a:rPr>
              <a:t>Because their mother’s condition was deteriorating.</a:t>
            </a:r>
            <a:endParaRPr lang="ar-SA" sz="1200" dirty="0">
              <a:solidFill>
                <a:srgbClr val="78B832"/>
              </a:solidFill>
              <a:latin typeface="+mn-lt"/>
            </a:endParaRP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D84D1985-C301-4585-A000-25299C024868}"/>
              </a:ext>
            </a:extLst>
          </p:cNvPr>
          <p:cNvSpPr txBox="1"/>
          <p:nvPr/>
        </p:nvSpPr>
        <p:spPr>
          <a:xfrm>
            <a:off x="5096250" y="1861778"/>
            <a:ext cx="291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A6ABA"/>
                </a:solidFill>
                <a:latin typeface="+mn-lt"/>
              </a:rPr>
              <a:t>He was in the middle of a meeting.</a:t>
            </a:r>
            <a:endParaRPr lang="ar-SA" sz="1200" dirty="0">
              <a:solidFill>
                <a:srgbClr val="BA6ABA"/>
              </a:solidFill>
              <a:latin typeface="+mn-lt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624695C7-334B-40F8-A444-D3267970003D}"/>
              </a:ext>
            </a:extLst>
          </p:cNvPr>
          <p:cNvSpPr txBox="1"/>
          <p:nvPr/>
        </p:nvSpPr>
        <p:spPr>
          <a:xfrm>
            <a:off x="5096250" y="2084034"/>
            <a:ext cx="3170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A6ABA"/>
                </a:solidFill>
                <a:latin typeface="+mn-lt"/>
              </a:rPr>
              <a:t>No, he wasn’t. He was annoyed.</a:t>
            </a:r>
            <a:endParaRPr lang="ar-SA" sz="1200" dirty="0">
              <a:solidFill>
                <a:srgbClr val="BA6ABA"/>
              </a:solidFill>
              <a:latin typeface="+mn-lt"/>
            </a:endParaRP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18F68D23-B90E-4C49-A820-FAAA9214B96A}"/>
              </a:ext>
            </a:extLst>
          </p:cNvPr>
          <p:cNvSpPr txBox="1"/>
          <p:nvPr/>
        </p:nvSpPr>
        <p:spPr>
          <a:xfrm>
            <a:off x="5096250" y="2753099"/>
            <a:ext cx="389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A8BD8"/>
                </a:solidFill>
                <a:latin typeface="+mn-lt"/>
              </a:rPr>
              <a:t>Their mother was sick. She called the nurse and the nurse was at home looking after their mother and their aunt and that everything was under control.</a:t>
            </a:r>
            <a:endParaRPr lang="ar-SA" sz="1200" dirty="0">
              <a:solidFill>
                <a:srgbClr val="4A8BD8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602B97-CFCF-481E-B7EE-3D88F46A6C8B}"/>
              </a:ext>
            </a:extLst>
          </p:cNvPr>
          <p:cNvSpPr txBox="1"/>
          <p:nvPr/>
        </p:nvSpPr>
        <p:spPr>
          <a:xfrm>
            <a:off x="5096251" y="3782469"/>
            <a:ext cx="389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169AE"/>
                </a:solidFill>
                <a:latin typeface="+mn-lt"/>
              </a:rPr>
              <a:t>He rescheduled the meeting for another day and went back home to see his mother.</a:t>
            </a:r>
            <a:endParaRPr lang="ar-SA" sz="1200" dirty="0">
              <a:solidFill>
                <a:srgbClr val="E169AE"/>
              </a:solidFill>
              <a:latin typeface="+mn-lt"/>
            </a:endParaRPr>
          </a:p>
        </p:txBody>
      </p:sp>
      <p:cxnSp>
        <p:nvCxnSpPr>
          <p:cNvPr id="29" name="رابط مستقيم 27">
            <a:extLst>
              <a:ext uri="{FF2B5EF4-FFF2-40B4-BE49-F238E27FC236}">
                <a16:creationId xmlns:a16="http://schemas.microsoft.com/office/drawing/2014/main" id="{D74D55D7-2794-490C-A7A0-1B58E8618ABE}"/>
              </a:ext>
            </a:extLst>
          </p:cNvPr>
          <p:cNvCxnSpPr>
            <a:cxnSpLocks/>
          </p:cNvCxnSpPr>
          <p:nvPr/>
        </p:nvCxnSpPr>
        <p:spPr>
          <a:xfrm>
            <a:off x="1801782" y="1098048"/>
            <a:ext cx="68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رابط مستقيم 27">
            <a:extLst>
              <a:ext uri="{FF2B5EF4-FFF2-40B4-BE49-F238E27FC236}">
                <a16:creationId xmlns:a16="http://schemas.microsoft.com/office/drawing/2014/main" id="{6AE75AA1-7EFE-404A-99E2-369FE5E64625}"/>
              </a:ext>
            </a:extLst>
          </p:cNvPr>
          <p:cNvCxnSpPr>
            <a:cxnSpLocks/>
          </p:cNvCxnSpPr>
          <p:nvPr/>
        </p:nvCxnSpPr>
        <p:spPr>
          <a:xfrm>
            <a:off x="376842" y="1295305"/>
            <a:ext cx="133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مستقيم 27">
            <a:extLst>
              <a:ext uri="{FF2B5EF4-FFF2-40B4-BE49-F238E27FC236}">
                <a16:creationId xmlns:a16="http://schemas.microsoft.com/office/drawing/2014/main" id="{74158937-E923-473B-841A-86EE6AC6FDCA}"/>
              </a:ext>
            </a:extLst>
          </p:cNvPr>
          <p:cNvCxnSpPr>
            <a:cxnSpLocks/>
          </p:cNvCxnSpPr>
          <p:nvPr/>
        </p:nvCxnSpPr>
        <p:spPr>
          <a:xfrm>
            <a:off x="1762182" y="1776228"/>
            <a:ext cx="612000" cy="0"/>
          </a:xfrm>
          <a:prstGeom prst="line">
            <a:avLst/>
          </a:prstGeom>
          <a:ln w="9525">
            <a:solidFill>
              <a:srgbClr val="BA6ABA"/>
            </a:solidFill>
          </a:ln>
          <a:effectLst>
            <a:glow rad="63500">
              <a:srgbClr val="BA6ABA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رابط مستقيم 27">
            <a:extLst>
              <a:ext uri="{FF2B5EF4-FFF2-40B4-BE49-F238E27FC236}">
                <a16:creationId xmlns:a16="http://schemas.microsoft.com/office/drawing/2014/main" id="{76FD735B-8A0F-4614-9B3B-36BA5AAAD50E}"/>
              </a:ext>
            </a:extLst>
          </p:cNvPr>
          <p:cNvCxnSpPr>
            <a:cxnSpLocks/>
          </p:cNvCxnSpPr>
          <p:nvPr/>
        </p:nvCxnSpPr>
        <p:spPr>
          <a:xfrm>
            <a:off x="376842" y="1970536"/>
            <a:ext cx="612000" cy="0"/>
          </a:xfrm>
          <a:prstGeom prst="line">
            <a:avLst/>
          </a:prstGeom>
          <a:ln w="9525">
            <a:solidFill>
              <a:srgbClr val="BA6ABA"/>
            </a:solidFill>
          </a:ln>
          <a:effectLst>
            <a:glow rad="63500">
              <a:srgbClr val="BA6ABA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رابط مستقيم 27">
            <a:extLst>
              <a:ext uri="{FF2B5EF4-FFF2-40B4-BE49-F238E27FC236}">
                <a16:creationId xmlns:a16="http://schemas.microsoft.com/office/drawing/2014/main" id="{BD4F9184-D54E-43FF-B77C-D54E2398CFCD}"/>
              </a:ext>
            </a:extLst>
          </p:cNvPr>
          <p:cNvCxnSpPr>
            <a:cxnSpLocks/>
          </p:cNvCxnSpPr>
          <p:nvPr/>
        </p:nvCxnSpPr>
        <p:spPr>
          <a:xfrm>
            <a:off x="588702" y="4054608"/>
            <a:ext cx="1728000" cy="0"/>
          </a:xfrm>
          <a:prstGeom prst="line">
            <a:avLst/>
          </a:prstGeom>
          <a:ln w="9525">
            <a:solidFill>
              <a:srgbClr val="4A8BD8"/>
            </a:solidFill>
          </a:ln>
          <a:effectLst>
            <a:glow rad="63500">
              <a:srgbClr val="4A8BD8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رابط مستقيم 27">
            <a:extLst>
              <a:ext uri="{FF2B5EF4-FFF2-40B4-BE49-F238E27FC236}">
                <a16:creationId xmlns:a16="http://schemas.microsoft.com/office/drawing/2014/main" id="{67A74CB0-BE63-479E-80E9-2535DB5B1ED8}"/>
              </a:ext>
            </a:extLst>
          </p:cNvPr>
          <p:cNvCxnSpPr>
            <a:cxnSpLocks/>
          </p:cNvCxnSpPr>
          <p:nvPr/>
        </p:nvCxnSpPr>
        <p:spPr>
          <a:xfrm>
            <a:off x="376842" y="4252522"/>
            <a:ext cx="1728000" cy="0"/>
          </a:xfrm>
          <a:prstGeom prst="line">
            <a:avLst/>
          </a:prstGeom>
          <a:ln w="9525">
            <a:solidFill>
              <a:srgbClr val="4A8BD8"/>
            </a:solidFill>
          </a:ln>
          <a:effectLst>
            <a:glow rad="63500">
              <a:srgbClr val="4A8BD8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رابط مستقيم 27">
            <a:extLst>
              <a:ext uri="{FF2B5EF4-FFF2-40B4-BE49-F238E27FC236}">
                <a16:creationId xmlns:a16="http://schemas.microsoft.com/office/drawing/2014/main" id="{63AEF857-5B79-4045-99E2-4E06848B6CDE}"/>
              </a:ext>
            </a:extLst>
          </p:cNvPr>
          <p:cNvCxnSpPr>
            <a:cxnSpLocks/>
          </p:cNvCxnSpPr>
          <p:nvPr/>
        </p:nvCxnSpPr>
        <p:spPr>
          <a:xfrm>
            <a:off x="2632362" y="1223144"/>
            <a:ext cx="1476000" cy="0"/>
          </a:xfrm>
          <a:prstGeom prst="line">
            <a:avLst/>
          </a:prstGeom>
          <a:ln w="9525">
            <a:solidFill>
              <a:srgbClr val="4A8BD8"/>
            </a:solidFill>
          </a:ln>
          <a:effectLst>
            <a:glow rad="63500">
              <a:srgbClr val="4A8BD8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رابط مستقيم 27">
            <a:extLst>
              <a:ext uri="{FF2B5EF4-FFF2-40B4-BE49-F238E27FC236}">
                <a16:creationId xmlns:a16="http://schemas.microsoft.com/office/drawing/2014/main" id="{90DA801B-9276-4B6C-90D1-12C7506CF2CD}"/>
              </a:ext>
            </a:extLst>
          </p:cNvPr>
          <p:cNvCxnSpPr>
            <a:cxnSpLocks/>
          </p:cNvCxnSpPr>
          <p:nvPr/>
        </p:nvCxnSpPr>
        <p:spPr>
          <a:xfrm>
            <a:off x="3964784" y="2835499"/>
            <a:ext cx="720000" cy="0"/>
          </a:xfrm>
          <a:prstGeom prst="line">
            <a:avLst/>
          </a:prstGeom>
          <a:ln w="9525">
            <a:solidFill>
              <a:srgbClr val="E169AE"/>
            </a:solidFill>
          </a:ln>
          <a:effectLst>
            <a:glow rad="63500">
              <a:srgbClr val="E169AE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رابط مستقيم 27">
            <a:extLst>
              <a:ext uri="{FF2B5EF4-FFF2-40B4-BE49-F238E27FC236}">
                <a16:creationId xmlns:a16="http://schemas.microsoft.com/office/drawing/2014/main" id="{F23B8848-BCA5-4745-A207-CAB5F7AE1018}"/>
              </a:ext>
            </a:extLst>
          </p:cNvPr>
          <p:cNvCxnSpPr>
            <a:cxnSpLocks/>
          </p:cNvCxnSpPr>
          <p:nvPr/>
        </p:nvCxnSpPr>
        <p:spPr>
          <a:xfrm>
            <a:off x="2662842" y="3048950"/>
            <a:ext cx="2016000" cy="0"/>
          </a:xfrm>
          <a:prstGeom prst="line">
            <a:avLst/>
          </a:prstGeom>
          <a:ln w="9525">
            <a:solidFill>
              <a:srgbClr val="E169AE"/>
            </a:solidFill>
          </a:ln>
          <a:effectLst>
            <a:glow rad="63500">
              <a:srgbClr val="E169AE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رابط مستقيم 27">
            <a:extLst>
              <a:ext uri="{FF2B5EF4-FFF2-40B4-BE49-F238E27FC236}">
                <a16:creationId xmlns:a16="http://schemas.microsoft.com/office/drawing/2014/main" id="{B6B52AC6-405D-48B4-9F14-7F5047312AF9}"/>
              </a:ext>
            </a:extLst>
          </p:cNvPr>
          <p:cNvCxnSpPr>
            <a:cxnSpLocks/>
          </p:cNvCxnSpPr>
          <p:nvPr/>
        </p:nvCxnSpPr>
        <p:spPr>
          <a:xfrm>
            <a:off x="2662842" y="3239450"/>
            <a:ext cx="2016000" cy="0"/>
          </a:xfrm>
          <a:prstGeom prst="line">
            <a:avLst/>
          </a:prstGeom>
          <a:ln w="9525">
            <a:solidFill>
              <a:srgbClr val="E169AE"/>
            </a:solidFill>
          </a:ln>
          <a:effectLst>
            <a:glow rad="63500">
              <a:srgbClr val="E169AE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رابط مستقيم 27">
            <a:extLst>
              <a:ext uri="{FF2B5EF4-FFF2-40B4-BE49-F238E27FC236}">
                <a16:creationId xmlns:a16="http://schemas.microsoft.com/office/drawing/2014/main" id="{893E345A-C52A-40B0-A4EB-3BE98B6728BA}"/>
              </a:ext>
            </a:extLst>
          </p:cNvPr>
          <p:cNvCxnSpPr>
            <a:cxnSpLocks/>
          </p:cNvCxnSpPr>
          <p:nvPr/>
        </p:nvCxnSpPr>
        <p:spPr>
          <a:xfrm>
            <a:off x="2662842" y="3445190"/>
            <a:ext cx="180000" cy="0"/>
          </a:xfrm>
          <a:prstGeom prst="line">
            <a:avLst/>
          </a:prstGeom>
          <a:ln w="9525">
            <a:solidFill>
              <a:srgbClr val="E169AE"/>
            </a:solidFill>
          </a:ln>
          <a:effectLst>
            <a:glow rad="63500">
              <a:srgbClr val="E169AE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968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3880118-8FF4-4D34-AD79-03A0CE71E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70" y="487680"/>
            <a:ext cx="5747010" cy="410718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D2BB53E-4FED-42DA-9BB1-D20881A9148F}"/>
              </a:ext>
            </a:extLst>
          </p:cNvPr>
          <p:cNvSpPr txBox="1"/>
          <p:nvPr/>
        </p:nvSpPr>
        <p:spPr>
          <a:xfrm>
            <a:off x="2264750" y="228600"/>
            <a:ext cx="5027590" cy="400110"/>
          </a:xfrm>
          <a:prstGeom prst="rect">
            <a:avLst/>
          </a:prstGeom>
          <a:solidFill>
            <a:srgbClr val="52555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Read and analyze the sentences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E013398-588C-43B4-AC0B-D84A994E345B}"/>
              </a:ext>
            </a:extLst>
          </p:cNvPr>
          <p:cNvSpPr/>
          <p:nvPr/>
        </p:nvSpPr>
        <p:spPr>
          <a:xfrm>
            <a:off x="1245660" y="1385423"/>
            <a:ext cx="792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D104A9E7-F9A1-49A9-AD80-15652C647689}"/>
              </a:ext>
            </a:extLst>
          </p:cNvPr>
          <p:cNvSpPr/>
          <p:nvPr/>
        </p:nvSpPr>
        <p:spPr>
          <a:xfrm>
            <a:off x="1161840" y="1644503"/>
            <a:ext cx="540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A591BE28-C6D8-4C61-B97F-987CF1D578FB}"/>
              </a:ext>
            </a:extLst>
          </p:cNvPr>
          <p:cNvSpPr/>
          <p:nvPr/>
        </p:nvSpPr>
        <p:spPr>
          <a:xfrm>
            <a:off x="1245660" y="2397270"/>
            <a:ext cx="432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0366104-E473-4A65-8551-2BA2FFF3BA8D}"/>
              </a:ext>
            </a:extLst>
          </p:cNvPr>
          <p:cNvSpPr txBox="1"/>
          <p:nvPr/>
        </p:nvSpPr>
        <p:spPr>
          <a:xfrm>
            <a:off x="5973137" y="1367504"/>
            <a:ext cx="2111683" cy="369332"/>
          </a:xfrm>
          <a:prstGeom prst="rect">
            <a:avLst/>
          </a:prstGeom>
          <a:solidFill>
            <a:srgbClr val="C27CC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Strong adjectives</a:t>
            </a:r>
            <a:endParaRPr lang="ar-SA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C6DC8CD-FC50-44F2-91E4-EAF903B46E9F}"/>
              </a:ext>
            </a:extLst>
          </p:cNvPr>
          <p:cNvSpPr/>
          <p:nvPr/>
        </p:nvSpPr>
        <p:spPr>
          <a:xfrm>
            <a:off x="651300" y="812310"/>
            <a:ext cx="396000" cy="144000"/>
          </a:xfrm>
          <a:prstGeom prst="roundRect">
            <a:avLst/>
          </a:prstGeom>
          <a:solidFill>
            <a:srgbClr val="78B83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BC40289F-017F-4F8D-BB54-4E70629FE476}"/>
              </a:ext>
            </a:extLst>
          </p:cNvPr>
          <p:cNvSpPr/>
          <p:nvPr/>
        </p:nvSpPr>
        <p:spPr>
          <a:xfrm>
            <a:off x="2472360" y="818513"/>
            <a:ext cx="396000" cy="144000"/>
          </a:xfrm>
          <a:prstGeom prst="roundRect">
            <a:avLst/>
          </a:prstGeom>
          <a:solidFill>
            <a:srgbClr val="78B83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12350D7-F5FA-4195-9354-358B83585D76}"/>
              </a:ext>
            </a:extLst>
          </p:cNvPr>
          <p:cNvSpPr/>
          <p:nvPr/>
        </p:nvSpPr>
        <p:spPr>
          <a:xfrm>
            <a:off x="552000" y="1010430"/>
            <a:ext cx="396000" cy="144000"/>
          </a:xfrm>
          <a:prstGeom prst="roundRect">
            <a:avLst/>
          </a:prstGeom>
          <a:solidFill>
            <a:srgbClr val="78B83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FC421385-F338-420C-AA5D-F910D87D58E4}"/>
              </a:ext>
            </a:extLst>
          </p:cNvPr>
          <p:cNvSpPr/>
          <p:nvPr/>
        </p:nvSpPr>
        <p:spPr>
          <a:xfrm>
            <a:off x="612543" y="1642110"/>
            <a:ext cx="540000" cy="144000"/>
          </a:xfrm>
          <a:prstGeom prst="roundRect">
            <a:avLst/>
          </a:prstGeom>
          <a:solidFill>
            <a:srgbClr val="78B83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4F7FB511-6AB5-44D7-8595-A4D9A228C632}"/>
              </a:ext>
            </a:extLst>
          </p:cNvPr>
          <p:cNvSpPr/>
          <p:nvPr/>
        </p:nvSpPr>
        <p:spPr>
          <a:xfrm>
            <a:off x="2264750" y="1642110"/>
            <a:ext cx="612000" cy="144000"/>
          </a:xfrm>
          <a:prstGeom prst="roundRect">
            <a:avLst/>
          </a:prstGeom>
          <a:solidFill>
            <a:srgbClr val="78B83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10D187A-EB32-4205-8888-392CECA23C06}"/>
              </a:ext>
            </a:extLst>
          </p:cNvPr>
          <p:cNvSpPr/>
          <p:nvPr/>
        </p:nvSpPr>
        <p:spPr>
          <a:xfrm>
            <a:off x="1062540" y="1827773"/>
            <a:ext cx="432000" cy="144000"/>
          </a:xfrm>
          <a:prstGeom prst="roundRect">
            <a:avLst/>
          </a:prstGeom>
          <a:solidFill>
            <a:srgbClr val="78B83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4132CC04-2DD8-4B7E-BEF2-0733BC67E65E}"/>
              </a:ext>
            </a:extLst>
          </p:cNvPr>
          <p:cNvSpPr/>
          <p:nvPr/>
        </p:nvSpPr>
        <p:spPr>
          <a:xfrm>
            <a:off x="2413500" y="2022330"/>
            <a:ext cx="540000" cy="144000"/>
          </a:xfrm>
          <a:prstGeom prst="roundRect">
            <a:avLst/>
          </a:prstGeom>
          <a:solidFill>
            <a:srgbClr val="78B83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60E845F9-A2B4-46D7-94C4-AA520DCB8417}"/>
              </a:ext>
            </a:extLst>
          </p:cNvPr>
          <p:cNvSpPr/>
          <p:nvPr/>
        </p:nvSpPr>
        <p:spPr>
          <a:xfrm>
            <a:off x="890163" y="2203350"/>
            <a:ext cx="540000" cy="144000"/>
          </a:xfrm>
          <a:prstGeom prst="roundRect">
            <a:avLst/>
          </a:prstGeom>
          <a:solidFill>
            <a:srgbClr val="78B83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071FC812-3C27-44B7-A7C1-0F72D085ECEE}"/>
              </a:ext>
            </a:extLst>
          </p:cNvPr>
          <p:cNvSpPr/>
          <p:nvPr/>
        </p:nvSpPr>
        <p:spPr>
          <a:xfrm>
            <a:off x="2464802" y="2201790"/>
            <a:ext cx="432000" cy="144000"/>
          </a:xfrm>
          <a:prstGeom prst="roundRect">
            <a:avLst/>
          </a:prstGeom>
          <a:solidFill>
            <a:srgbClr val="78B83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99836A6D-4D42-427F-89B0-D9F4E841B108}"/>
              </a:ext>
            </a:extLst>
          </p:cNvPr>
          <p:cNvSpPr/>
          <p:nvPr/>
        </p:nvSpPr>
        <p:spPr>
          <a:xfrm>
            <a:off x="393210" y="2397270"/>
            <a:ext cx="468000" cy="144000"/>
          </a:xfrm>
          <a:prstGeom prst="roundRect">
            <a:avLst/>
          </a:prstGeom>
          <a:solidFill>
            <a:srgbClr val="78B83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A6CB3FCB-E603-407D-B09C-1EC5FA9DB523}"/>
              </a:ext>
            </a:extLst>
          </p:cNvPr>
          <p:cNvSpPr txBox="1"/>
          <p:nvPr/>
        </p:nvSpPr>
        <p:spPr>
          <a:xfrm>
            <a:off x="5987866" y="1971773"/>
            <a:ext cx="2111683" cy="369332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Verb tenses</a:t>
            </a:r>
            <a:endParaRPr lang="ar-SA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8CC7226A-7E0E-4DC9-84D4-E51EB3D2A5D5}"/>
              </a:ext>
            </a:extLst>
          </p:cNvPr>
          <p:cNvSpPr/>
          <p:nvPr/>
        </p:nvSpPr>
        <p:spPr>
          <a:xfrm>
            <a:off x="1916162" y="3336151"/>
            <a:ext cx="540000" cy="144000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FAF17D7E-EA5E-40C4-BC9D-AC2D3D6E4A20}"/>
              </a:ext>
            </a:extLst>
          </p:cNvPr>
          <p:cNvSpPr/>
          <p:nvPr/>
        </p:nvSpPr>
        <p:spPr>
          <a:xfrm>
            <a:off x="4034580" y="1313423"/>
            <a:ext cx="864000" cy="144000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0ED75043-FE6F-43F1-B932-91A276846582}"/>
              </a:ext>
            </a:extLst>
          </p:cNvPr>
          <p:cNvSpPr txBox="1"/>
          <p:nvPr/>
        </p:nvSpPr>
        <p:spPr>
          <a:xfrm>
            <a:off x="5973136" y="2555640"/>
            <a:ext cx="2111683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Describe the events clearly</a:t>
            </a:r>
            <a:endParaRPr lang="ar-SA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8CBFF011-F76D-40BB-850A-E82122B01382}"/>
              </a:ext>
            </a:extLst>
          </p:cNvPr>
          <p:cNvSpPr/>
          <p:nvPr/>
        </p:nvSpPr>
        <p:spPr>
          <a:xfrm>
            <a:off x="3805980" y="1683249"/>
            <a:ext cx="1800000" cy="144000"/>
          </a:xfrm>
          <a:prstGeom prst="roundRect">
            <a:avLst/>
          </a:prstGeom>
          <a:solidFill>
            <a:srgbClr val="4A8BD8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42B8BD6B-D513-4828-AD3D-50CCB188B3A5}"/>
              </a:ext>
            </a:extLst>
          </p:cNvPr>
          <p:cNvSpPr/>
          <p:nvPr/>
        </p:nvSpPr>
        <p:spPr>
          <a:xfrm>
            <a:off x="3108810" y="1881019"/>
            <a:ext cx="2376000" cy="144000"/>
          </a:xfrm>
          <a:prstGeom prst="roundRect">
            <a:avLst/>
          </a:prstGeom>
          <a:solidFill>
            <a:srgbClr val="4A8BD8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FD555B25-16E0-4431-9A12-8B7A0947746A}"/>
              </a:ext>
            </a:extLst>
          </p:cNvPr>
          <p:cNvSpPr/>
          <p:nvPr/>
        </p:nvSpPr>
        <p:spPr>
          <a:xfrm>
            <a:off x="3127920" y="2078789"/>
            <a:ext cx="2268000" cy="144000"/>
          </a:xfrm>
          <a:prstGeom prst="roundRect">
            <a:avLst/>
          </a:prstGeom>
          <a:solidFill>
            <a:srgbClr val="4A8BD8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653059E3-BB0F-45AF-B948-060348FCC3DB}"/>
              </a:ext>
            </a:extLst>
          </p:cNvPr>
          <p:cNvSpPr/>
          <p:nvPr/>
        </p:nvSpPr>
        <p:spPr>
          <a:xfrm>
            <a:off x="3147030" y="2261319"/>
            <a:ext cx="2232000" cy="144000"/>
          </a:xfrm>
          <a:prstGeom prst="roundRect">
            <a:avLst/>
          </a:prstGeom>
          <a:solidFill>
            <a:srgbClr val="4A8BD8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C8C0C5EA-64EA-4185-949D-184188116BB7}"/>
              </a:ext>
            </a:extLst>
          </p:cNvPr>
          <p:cNvSpPr/>
          <p:nvPr/>
        </p:nvSpPr>
        <p:spPr>
          <a:xfrm>
            <a:off x="3135660" y="2443849"/>
            <a:ext cx="2160000" cy="144000"/>
          </a:xfrm>
          <a:prstGeom prst="roundRect">
            <a:avLst/>
          </a:prstGeom>
          <a:solidFill>
            <a:srgbClr val="4A8BD8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15933999-2058-4408-A07F-8EDD3D07136A}"/>
              </a:ext>
            </a:extLst>
          </p:cNvPr>
          <p:cNvSpPr/>
          <p:nvPr/>
        </p:nvSpPr>
        <p:spPr>
          <a:xfrm>
            <a:off x="3147150" y="2626379"/>
            <a:ext cx="2412000" cy="144000"/>
          </a:xfrm>
          <a:prstGeom prst="roundRect">
            <a:avLst/>
          </a:prstGeom>
          <a:solidFill>
            <a:srgbClr val="4A8BD8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60300E85-B6E3-455C-ADB4-22CEB1817B25}"/>
              </a:ext>
            </a:extLst>
          </p:cNvPr>
          <p:cNvSpPr/>
          <p:nvPr/>
        </p:nvSpPr>
        <p:spPr>
          <a:xfrm>
            <a:off x="3143400" y="2816529"/>
            <a:ext cx="1548000" cy="144000"/>
          </a:xfrm>
          <a:prstGeom prst="roundRect">
            <a:avLst/>
          </a:prstGeom>
          <a:solidFill>
            <a:srgbClr val="4A8BD8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FD429287-29ED-4B43-B117-273D4338AD8E}"/>
              </a:ext>
            </a:extLst>
          </p:cNvPr>
          <p:cNvSpPr txBox="1"/>
          <p:nvPr/>
        </p:nvSpPr>
        <p:spPr>
          <a:xfrm>
            <a:off x="6014104" y="3416429"/>
            <a:ext cx="2111683" cy="738664"/>
          </a:xfrm>
          <a:prstGeom prst="rect">
            <a:avLst/>
          </a:prstGeom>
          <a:solidFill>
            <a:srgbClr val="4A8BD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Describing in details what we smell, hear and feel</a:t>
            </a:r>
          </a:p>
        </p:txBody>
      </p:sp>
    </p:spTree>
    <p:extLst>
      <p:ext uri="{BB962C8B-B14F-4D97-AF65-F5344CB8AC3E}">
        <p14:creationId xmlns:p14="http://schemas.microsoft.com/office/powerpoint/2010/main" val="428053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852EFAF-DA63-4187-BADD-88F7493EEDCF}"/>
              </a:ext>
            </a:extLst>
          </p:cNvPr>
          <p:cNvSpPr txBox="1"/>
          <p:nvPr/>
        </p:nvSpPr>
        <p:spPr>
          <a:xfrm>
            <a:off x="2632709" y="300921"/>
            <a:ext cx="4366261" cy="523220"/>
          </a:xfrm>
          <a:prstGeom prst="rect">
            <a:avLst/>
          </a:prstGeom>
          <a:solidFill>
            <a:srgbClr val="52555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How to report an event? </a:t>
            </a: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FBC1EE79-6706-487D-8899-544B6E4F21E1}"/>
              </a:ext>
            </a:extLst>
          </p:cNvPr>
          <p:cNvSpPr/>
          <p:nvPr/>
        </p:nvSpPr>
        <p:spPr>
          <a:xfrm>
            <a:off x="290293" y="1605479"/>
            <a:ext cx="5241828" cy="633046"/>
          </a:xfrm>
          <a:prstGeom prst="roundRect">
            <a:avLst/>
          </a:prstGeom>
          <a:solidFill>
            <a:srgbClr val="AD51AD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Organize your event (order of incidents)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EC6009CB-DD08-455B-A17E-CAC227811640}"/>
              </a:ext>
            </a:extLst>
          </p:cNvPr>
          <p:cNvSpPr/>
          <p:nvPr/>
        </p:nvSpPr>
        <p:spPr>
          <a:xfrm>
            <a:off x="290293" y="2465367"/>
            <a:ext cx="5241828" cy="633046"/>
          </a:xfrm>
          <a:prstGeom prst="roundRect">
            <a:avLst/>
          </a:prstGeom>
          <a:solidFill>
            <a:srgbClr val="3E83D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Putting the right content in your writing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8F0EB58C-C3C5-4072-94FE-A9E8A480737E}"/>
              </a:ext>
            </a:extLst>
          </p:cNvPr>
          <p:cNvSpPr/>
          <p:nvPr/>
        </p:nvSpPr>
        <p:spPr>
          <a:xfrm>
            <a:off x="290293" y="3332875"/>
            <a:ext cx="5241828" cy="633046"/>
          </a:xfrm>
          <a:prstGeom prst="roundRect">
            <a:avLst/>
          </a:prstGeom>
          <a:solidFill>
            <a:srgbClr val="36AC7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Use strong adjectives and correct tenses</a:t>
            </a:r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1FFE0F19-852C-4270-A6B7-C1B81FE6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11" y="906780"/>
            <a:ext cx="3176368" cy="37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91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91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97" y="1749566"/>
            <a:ext cx="2598427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63424E8-8BCF-423A-83FC-917D2E4DA62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38401" y="807720"/>
            <a:ext cx="2369930" cy="28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9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6321637-1D11-4F43-84C6-7891B41A6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06" y="311657"/>
            <a:ext cx="8356582" cy="4579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06F21F1-0267-4A67-93DE-98EA757C3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277" y="540638"/>
            <a:ext cx="6187446" cy="3856102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C5EF5C87-B63A-42F5-9395-CA7853A642E6}"/>
              </a:ext>
            </a:extLst>
          </p:cNvPr>
          <p:cNvSpPr txBox="1"/>
          <p:nvPr/>
        </p:nvSpPr>
        <p:spPr>
          <a:xfrm>
            <a:off x="2972386" y="894018"/>
            <a:ext cx="2096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The mother</a:t>
            </a:r>
            <a:endParaRPr lang="ar-SA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927019-EA4F-4F96-87E4-F187B8D66AD3}"/>
              </a:ext>
            </a:extLst>
          </p:cNvPr>
          <p:cNvSpPr txBox="1"/>
          <p:nvPr/>
        </p:nvSpPr>
        <p:spPr>
          <a:xfrm>
            <a:off x="2972386" y="1613088"/>
            <a:ext cx="2096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At home</a:t>
            </a:r>
            <a:endParaRPr lang="ar-SA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689DC70-9E81-4C62-B6EC-B1EBD76FAA53}"/>
              </a:ext>
            </a:extLst>
          </p:cNvPr>
          <p:cNvSpPr txBox="1"/>
          <p:nvPr/>
        </p:nvSpPr>
        <p:spPr>
          <a:xfrm>
            <a:off x="2964766" y="2235220"/>
            <a:ext cx="168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Her condition was deteriorating</a:t>
            </a:r>
            <a:endParaRPr lang="ar-SA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E81BF80F-B841-4490-96B0-F2A4FF33AD36}"/>
              </a:ext>
            </a:extLst>
          </p:cNvPr>
          <p:cNvSpPr txBox="1"/>
          <p:nvPr/>
        </p:nvSpPr>
        <p:spPr>
          <a:xfrm>
            <a:off x="2972386" y="3114588"/>
            <a:ext cx="2096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The nurse</a:t>
            </a:r>
            <a:endParaRPr lang="ar-SA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BC28D57-7CDD-4C8F-961C-E92CC7392EF4}"/>
              </a:ext>
            </a:extLst>
          </p:cNvPr>
          <p:cNvSpPr txBox="1"/>
          <p:nvPr/>
        </p:nvSpPr>
        <p:spPr>
          <a:xfrm>
            <a:off x="2972386" y="3778513"/>
            <a:ext cx="154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The daughter and the aunt</a:t>
            </a:r>
            <a:endParaRPr lang="ar-SA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82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008" r="4469" b="25222"/>
          <a:stretch/>
        </p:blipFill>
        <p:spPr>
          <a:xfrm>
            <a:off x="-83820" y="-243840"/>
            <a:ext cx="93116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lientmoji">
            <a:extLst>
              <a:ext uri="{FF2B5EF4-FFF2-40B4-BE49-F238E27FC236}">
                <a16:creationId xmlns:a16="http://schemas.microsoft.com/office/drawing/2014/main" id="{897EA2F2-3E95-4960-B886-8EBC9E60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937260"/>
            <a:ext cx="33756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9" descr="Illustration of a purple book character ">
            <a:extLst>
              <a:ext uri="{FF2B5EF4-FFF2-40B4-BE49-F238E27FC236}">
                <a16:creationId xmlns:a16="http://schemas.microsoft.com/office/drawing/2014/main" id="{AA9E85E2-93F3-43D8-B788-ED8472D7C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150013" y="3516724"/>
            <a:ext cx="1331514" cy="1544291"/>
          </a:xfrm>
          <a:prstGeom prst="rect">
            <a:avLst/>
          </a:prstGeom>
        </p:spPr>
      </p:pic>
      <p:pic>
        <p:nvPicPr>
          <p:cNvPr id="9" name="Graphic 11" descr="Illustration of a pencil character ">
            <a:extLst>
              <a:ext uri="{FF2B5EF4-FFF2-40B4-BE49-F238E27FC236}">
                <a16:creationId xmlns:a16="http://schemas.microsoft.com/office/drawing/2014/main" id="{52F4375E-7D9B-4E26-BF55-116527BDC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1378445" y="3467832"/>
            <a:ext cx="866842" cy="1478732"/>
          </a:xfrm>
          <a:prstGeom prst="rect">
            <a:avLst/>
          </a:prstGeom>
        </p:spPr>
      </p:pic>
      <p:sp>
        <p:nvSpPr>
          <p:cNvPr id="10" name="زر الإجراء: &quot;الانتقال للأمام&quot; أو &quot;التالي&quot; 9">
            <a:hlinkClick r:id="rId12" highlightClick="1"/>
            <a:extLst>
              <a:ext uri="{FF2B5EF4-FFF2-40B4-BE49-F238E27FC236}">
                <a16:creationId xmlns:a16="http://schemas.microsoft.com/office/drawing/2014/main" id="{D1CD1272-846C-4BB6-9104-259640DB3A77}"/>
              </a:ext>
            </a:extLst>
          </p:cNvPr>
          <p:cNvSpPr/>
          <p:nvPr/>
        </p:nvSpPr>
        <p:spPr>
          <a:xfrm>
            <a:off x="2338552" y="1632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8" descr="مشاهدة صورة المصدر">
            <a:extLst>
              <a:ext uri="{FF2B5EF4-FFF2-40B4-BE49-F238E27FC236}">
                <a16:creationId xmlns:a16="http://schemas.microsoft.com/office/drawing/2014/main" id="{E1A441F3-F290-4ACB-96A7-A75FF29B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45" y="1844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5A2142-3016-46FC-A2CB-128340FE944A}"/>
              </a:ext>
            </a:extLst>
          </p:cNvPr>
          <p:cNvSpPr/>
          <p:nvPr/>
        </p:nvSpPr>
        <p:spPr>
          <a:xfrm>
            <a:off x="1385578" y="3140969"/>
            <a:ext cx="33073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https://wordwall.net/resource/13886935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7574166-77DF-41D6-8995-D47213C10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56" y="338328"/>
            <a:ext cx="5200661" cy="20269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68E407-FF44-4C50-A203-C65EEA962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160" y="656078"/>
            <a:ext cx="6827520" cy="3870202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F98B2C0C-EF6F-4E57-BE9E-30D8BA3064AE}"/>
              </a:ext>
            </a:extLst>
          </p:cNvPr>
          <p:cNvGrpSpPr/>
          <p:nvPr/>
        </p:nvGrpSpPr>
        <p:grpSpPr>
          <a:xfrm>
            <a:off x="0" y="1405128"/>
            <a:ext cx="2247900" cy="3845052"/>
            <a:chOff x="-160021" y="879348"/>
            <a:chExt cx="2407921" cy="3845052"/>
          </a:xfrm>
        </p:grpSpPr>
        <p:pic>
          <p:nvPicPr>
            <p:cNvPr id="6146" name="Picture 2" descr="مشاهدة صورة المصدر">
              <a:extLst>
                <a:ext uri="{FF2B5EF4-FFF2-40B4-BE49-F238E27FC236}">
                  <a16:creationId xmlns:a16="http://schemas.microsoft.com/office/drawing/2014/main" id="{890F248C-C4F8-49DD-9EDB-492A5DF49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33" b="92332" l="9585" r="93131">
                          <a14:foregroundMark x1="74441" y1="5751" x2="74441" y2="5751"/>
                          <a14:foregroundMark x1="74441" y1="5751" x2="74441" y2="5751"/>
                          <a14:foregroundMark x1="92492" y1="10224" x2="92492" y2="10224"/>
                          <a14:foregroundMark x1="92492" y1="10224" x2="92492" y2="10224"/>
                          <a14:foregroundMark x1="56709" y1="4952" x2="56709" y2="4952"/>
                          <a14:foregroundMark x1="56709" y1="4952" x2="56709" y2="4952"/>
                          <a14:foregroundMark x1="93131" y1="23482" x2="93131" y2="23482"/>
                          <a14:foregroundMark x1="93131" y1="23482" x2="93131" y2="23482"/>
                          <a14:foregroundMark x1="17252" y1="37700" x2="31789" y2="64856"/>
                          <a14:foregroundMark x1="31789" y1="64856" x2="34345" y2="76038"/>
                          <a14:foregroundMark x1="34345" y1="76038" x2="33546" y2="82428"/>
                          <a14:foregroundMark x1="17093" y1="14377" x2="17093" y2="14377"/>
                          <a14:foregroundMark x1="17093" y1="14377" x2="17093" y2="14377"/>
                          <a14:foregroundMark x1="17891" y1="17732" x2="17891" y2="17732"/>
                          <a14:foregroundMark x1="17891" y1="17732" x2="17891" y2="17732"/>
                          <a14:foregroundMark x1="24281" y1="30351" x2="24281" y2="30351"/>
                          <a14:foregroundMark x1="22204" y1="27476" x2="22204" y2="27476"/>
                          <a14:foregroundMark x1="19649" y1="26358" x2="19649" y2="26358"/>
                          <a14:foregroundMark x1="19489" y1="25879" x2="19489" y2="25879"/>
                          <a14:foregroundMark x1="22684" y1="26837" x2="22684" y2="26837"/>
                          <a14:foregroundMark x1="25719" y1="29233" x2="25719" y2="29233"/>
                          <a14:foregroundMark x1="24441" y1="43291" x2="24441" y2="43291"/>
                          <a14:foregroundMark x1="16294" y1="35783" x2="16294" y2="35783"/>
                          <a14:foregroundMark x1="29712" y1="92332" x2="29712" y2="92332"/>
                          <a14:foregroundMark x1="29712" y1="88339" x2="29712" y2="88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021" y="879348"/>
              <a:ext cx="2407921" cy="3845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9D51FC76-3851-4CD6-AF8D-24EB9DC9C9F7}"/>
                </a:ext>
              </a:extLst>
            </p:cNvPr>
            <p:cNvSpPr/>
            <p:nvPr/>
          </p:nvSpPr>
          <p:spPr>
            <a:xfrm rot="20659471">
              <a:off x="71565" y="1111865"/>
              <a:ext cx="6078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5DBC2F3D-6EFC-4514-B8FA-19764F30A8B1}"/>
              </a:ext>
            </a:extLst>
          </p:cNvPr>
          <p:cNvSpPr txBox="1"/>
          <p:nvPr/>
        </p:nvSpPr>
        <p:spPr>
          <a:xfrm>
            <a:off x="4149089" y="796988"/>
            <a:ext cx="3105151" cy="400110"/>
          </a:xfrm>
          <a:prstGeom prst="rect">
            <a:avLst/>
          </a:prstGeom>
          <a:solidFill>
            <a:srgbClr val="7F828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How to give directions?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64344A0-9C61-4547-8CE5-345F9BA1AFE3}"/>
              </a:ext>
            </a:extLst>
          </p:cNvPr>
          <p:cNvSpPr/>
          <p:nvPr/>
        </p:nvSpPr>
        <p:spPr>
          <a:xfrm>
            <a:off x="2338802" y="2337923"/>
            <a:ext cx="1044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13ADC441-21BF-4DD3-A5DB-BC61CD6214CE}"/>
              </a:ext>
            </a:extLst>
          </p:cNvPr>
          <p:cNvSpPr/>
          <p:nvPr/>
        </p:nvSpPr>
        <p:spPr>
          <a:xfrm>
            <a:off x="2338802" y="2524981"/>
            <a:ext cx="576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E778699-517D-4B6E-A2E0-B27EEFA8FEC3}"/>
              </a:ext>
            </a:extLst>
          </p:cNvPr>
          <p:cNvSpPr/>
          <p:nvPr/>
        </p:nvSpPr>
        <p:spPr>
          <a:xfrm>
            <a:off x="2338802" y="2727279"/>
            <a:ext cx="1188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1D06818-36E0-41E6-9A96-6F1945E2106D}"/>
              </a:ext>
            </a:extLst>
          </p:cNvPr>
          <p:cNvSpPr/>
          <p:nvPr/>
        </p:nvSpPr>
        <p:spPr>
          <a:xfrm>
            <a:off x="2338802" y="2929577"/>
            <a:ext cx="792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5C27C03-A0D9-4916-87E8-013D7F90035E}"/>
              </a:ext>
            </a:extLst>
          </p:cNvPr>
          <p:cNvSpPr/>
          <p:nvPr/>
        </p:nvSpPr>
        <p:spPr>
          <a:xfrm>
            <a:off x="2338802" y="3131875"/>
            <a:ext cx="360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474EEB0D-B3AB-47BA-8860-18C539FE670A}"/>
              </a:ext>
            </a:extLst>
          </p:cNvPr>
          <p:cNvSpPr/>
          <p:nvPr/>
        </p:nvSpPr>
        <p:spPr>
          <a:xfrm>
            <a:off x="2338802" y="3329995"/>
            <a:ext cx="828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62C9151B-08E5-4FAD-BD8D-5A3703614BC3}"/>
              </a:ext>
            </a:extLst>
          </p:cNvPr>
          <p:cNvSpPr/>
          <p:nvPr/>
        </p:nvSpPr>
        <p:spPr>
          <a:xfrm>
            <a:off x="4990562" y="2929577"/>
            <a:ext cx="504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9CA3627E-626A-4727-B027-C5DBA1486697}"/>
              </a:ext>
            </a:extLst>
          </p:cNvPr>
          <p:cNvSpPr/>
          <p:nvPr/>
        </p:nvSpPr>
        <p:spPr>
          <a:xfrm>
            <a:off x="5566417" y="3131875"/>
            <a:ext cx="540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384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مشاهدة صورة المصدر">
            <a:extLst>
              <a:ext uri="{FF2B5EF4-FFF2-40B4-BE49-F238E27FC236}">
                <a16:creationId xmlns:a16="http://schemas.microsoft.com/office/drawing/2014/main" id="{0D932FE7-7DB7-4620-84A0-788090BD9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09" y="213360"/>
            <a:ext cx="3836670" cy="437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A50E136-9658-4EC0-8585-5B768B227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806" y="396240"/>
            <a:ext cx="7835336" cy="411480"/>
          </a:xfrm>
          <a:prstGeom prst="rect">
            <a:avLst/>
          </a:prstGeom>
        </p:spPr>
      </p:pic>
      <p:pic>
        <p:nvPicPr>
          <p:cNvPr id="7172" name="Picture 4" descr="مشاهدة صورة المصدر">
            <a:extLst>
              <a:ext uri="{FF2B5EF4-FFF2-40B4-BE49-F238E27FC236}">
                <a16:creationId xmlns:a16="http://schemas.microsoft.com/office/drawing/2014/main" id="{C73AA083-ED39-4161-823C-CB577FCC5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" y="990600"/>
            <a:ext cx="4808220" cy="375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67ECAFB8-0D5F-47A4-9FD9-10AA71A4CF7D}"/>
              </a:ext>
            </a:extLst>
          </p:cNvPr>
          <p:cNvSpPr txBox="1"/>
          <p:nvPr/>
        </p:nvSpPr>
        <p:spPr>
          <a:xfrm>
            <a:off x="1034415" y="1350622"/>
            <a:ext cx="4126230" cy="400110"/>
          </a:xfrm>
          <a:prstGeom prst="rect">
            <a:avLst/>
          </a:prstGeom>
          <a:solidFill>
            <a:srgbClr val="7F828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Your email should look like this</a:t>
            </a: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C3E50CFE-7500-428F-94CF-016F7611C4C4}"/>
              </a:ext>
            </a:extLst>
          </p:cNvPr>
          <p:cNvSpPr txBox="1"/>
          <p:nvPr/>
        </p:nvSpPr>
        <p:spPr>
          <a:xfrm>
            <a:off x="160021" y="2146972"/>
            <a:ext cx="1109313" cy="276999"/>
          </a:xfrm>
          <a:prstGeom prst="homePlate">
            <a:avLst/>
          </a:prstGeom>
          <a:solidFill>
            <a:srgbClr val="AD51AD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Opening</a:t>
            </a:r>
          </a:p>
        </p:txBody>
      </p:sp>
      <p:sp>
        <p:nvSpPr>
          <p:cNvPr id="12" name="Google Shape;8452;p45">
            <a:extLst>
              <a:ext uri="{FF2B5EF4-FFF2-40B4-BE49-F238E27FC236}">
                <a16:creationId xmlns:a16="http://schemas.microsoft.com/office/drawing/2014/main" id="{528383BC-841E-41EF-805C-92413D7F07B6}"/>
              </a:ext>
            </a:extLst>
          </p:cNvPr>
          <p:cNvSpPr txBox="1">
            <a:spLocks/>
          </p:cNvSpPr>
          <p:nvPr/>
        </p:nvSpPr>
        <p:spPr>
          <a:xfrm>
            <a:off x="1286120" y="2096850"/>
            <a:ext cx="2473500" cy="606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>
              <a:spcAft>
                <a:spcPts val="1600"/>
              </a:spcAft>
              <a:buSzPts val="800"/>
              <a:buFont typeface="Arial"/>
              <a:buNone/>
            </a:pPr>
            <a:r>
              <a:rPr lang="en-US" b="1" dirty="0">
                <a:latin typeface="+mn-lt"/>
              </a:rPr>
              <a:t>Dear</a:t>
            </a:r>
            <a:r>
              <a:rPr lang="en-US" sz="1200" dirty="0">
                <a:latin typeface="+mn-lt"/>
              </a:rPr>
              <a:t> ,………………………</a:t>
            </a: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BE8E5716-CA28-4C82-B909-181AC15F545F}"/>
              </a:ext>
            </a:extLst>
          </p:cNvPr>
          <p:cNvSpPr txBox="1"/>
          <p:nvPr/>
        </p:nvSpPr>
        <p:spPr>
          <a:xfrm>
            <a:off x="160020" y="2676840"/>
            <a:ext cx="1109314" cy="276999"/>
          </a:xfrm>
          <a:prstGeom prst="homePlate">
            <a:avLst/>
          </a:prstGeom>
          <a:solidFill>
            <a:srgbClr val="3E83D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Paragraph</a:t>
            </a:r>
            <a:r>
              <a:rPr lang="en-US" sz="900" b="1" dirty="0">
                <a:solidFill>
                  <a:schemeClr val="bg1"/>
                </a:solidFill>
              </a:rPr>
              <a:t>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Google Shape;8452;p45">
            <a:extLst>
              <a:ext uri="{FF2B5EF4-FFF2-40B4-BE49-F238E27FC236}">
                <a16:creationId xmlns:a16="http://schemas.microsoft.com/office/drawing/2014/main" id="{9B45B479-CC53-41E3-8CDF-4E0FD780F52A}"/>
              </a:ext>
            </a:extLst>
          </p:cNvPr>
          <p:cNvSpPr txBox="1">
            <a:spLocks/>
          </p:cNvSpPr>
          <p:nvPr/>
        </p:nvSpPr>
        <p:spPr>
          <a:xfrm>
            <a:off x="1537308" y="2650389"/>
            <a:ext cx="2473500" cy="606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SzPts val="800"/>
              <a:buFont typeface="Arial"/>
              <a:buNone/>
            </a:pPr>
            <a:r>
              <a:rPr lang="en-US" b="1" dirty="0">
                <a:latin typeface="+mn-lt"/>
              </a:rPr>
              <a:t>Report the event</a:t>
            </a:r>
            <a:endParaRPr lang="en-US" sz="1200" dirty="0">
              <a:latin typeface="+mn-lt"/>
            </a:endParaRPr>
          </a:p>
        </p:txBody>
      </p:sp>
      <p:sp>
        <p:nvSpPr>
          <p:cNvPr id="16" name="مربع نص 5">
            <a:extLst>
              <a:ext uri="{FF2B5EF4-FFF2-40B4-BE49-F238E27FC236}">
                <a16:creationId xmlns:a16="http://schemas.microsoft.com/office/drawing/2014/main" id="{BE7F52E7-3E49-4492-9E0B-F9370D6191BA}"/>
              </a:ext>
            </a:extLst>
          </p:cNvPr>
          <p:cNvSpPr txBox="1"/>
          <p:nvPr/>
        </p:nvSpPr>
        <p:spPr>
          <a:xfrm>
            <a:off x="160020" y="3178410"/>
            <a:ext cx="1109314" cy="276999"/>
          </a:xfrm>
          <a:prstGeom prst="homePlate">
            <a:avLst/>
          </a:prstGeom>
          <a:solidFill>
            <a:srgbClr val="36AC7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Paragraph</a:t>
            </a:r>
            <a:r>
              <a:rPr lang="en-US" sz="900" b="1" dirty="0">
                <a:solidFill>
                  <a:schemeClr val="bg1"/>
                </a:solidFill>
              </a:rPr>
              <a:t>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Google Shape;8452;p45">
            <a:extLst>
              <a:ext uri="{FF2B5EF4-FFF2-40B4-BE49-F238E27FC236}">
                <a16:creationId xmlns:a16="http://schemas.microsoft.com/office/drawing/2014/main" id="{C51FE380-32DC-4A08-AD6D-7C03A29BAC8A}"/>
              </a:ext>
            </a:extLst>
          </p:cNvPr>
          <p:cNvSpPr txBox="1">
            <a:spLocks/>
          </p:cNvSpPr>
          <p:nvPr/>
        </p:nvSpPr>
        <p:spPr>
          <a:xfrm>
            <a:off x="1537307" y="3125974"/>
            <a:ext cx="2814289" cy="606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SzPts val="800"/>
              <a:buFont typeface="Arial"/>
              <a:buNone/>
            </a:pPr>
            <a:r>
              <a:rPr lang="en-US" b="1" dirty="0">
                <a:latin typeface="+mn-lt"/>
              </a:rPr>
              <a:t>Give directions to the hospital </a:t>
            </a:r>
          </a:p>
        </p:txBody>
      </p:sp>
      <p:sp>
        <p:nvSpPr>
          <p:cNvPr id="18" name="مربع نص 5">
            <a:extLst>
              <a:ext uri="{FF2B5EF4-FFF2-40B4-BE49-F238E27FC236}">
                <a16:creationId xmlns:a16="http://schemas.microsoft.com/office/drawing/2014/main" id="{6BA04A66-321A-4078-95A5-7821857FA7B8}"/>
              </a:ext>
            </a:extLst>
          </p:cNvPr>
          <p:cNvSpPr txBox="1"/>
          <p:nvPr/>
        </p:nvSpPr>
        <p:spPr>
          <a:xfrm>
            <a:off x="160021" y="3708696"/>
            <a:ext cx="1109313" cy="276999"/>
          </a:xfrm>
          <a:prstGeom prst="homePlate">
            <a:avLst/>
          </a:prstGeom>
          <a:solidFill>
            <a:srgbClr val="E683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Sign off</a:t>
            </a:r>
          </a:p>
        </p:txBody>
      </p:sp>
      <p:sp>
        <p:nvSpPr>
          <p:cNvPr id="19" name="Google Shape;8452;p45">
            <a:extLst>
              <a:ext uri="{FF2B5EF4-FFF2-40B4-BE49-F238E27FC236}">
                <a16:creationId xmlns:a16="http://schemas.microsoft.com/office/drawing/2014/main" id="{2CF5B7A4-3F1E-49E1-B389-35A354B1EABE}"/>
              </a:ext>
            </a:extLst>
          </p:cNvPr>
          <p:cNvSpPr txBox="1">
            <a:spLocks/>
          </p:cNvSpPr>
          <p:nvPr/>
        </p:nvSpPr>
        <p:spPr>
          <a:xfrm>
            <a:off x="1280207" y="3633167"/>
            <a:ext cx="2814289" cy="606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ubik"/>
              <a:buChar char="■"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SzPts val="800"/>
              <a:buFont typeface="Arial"/>
              <a:buNone/>
            </a:pPr>
            <a:r>
              <a:rPr lang="en-US" b="1" dirty="0">
                <a:latin typeface="+mn-lt"/>
              </a:rPr>
              <a:t>See you soon</a:t>
            </a:r>
          </a:p>
        </p:txBody>
      </p:sp>
    </p:spTree>
    <p:extLst>
      <p:ext uri="{BB962C8B-B14F-4D97-AF65-F5344CB8AC3E}">
        <p14:creationId xmlns:p14="http://schemas.microsoft.com/office/powerpoint/2010/main" val="397825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6" grpId="0" animBg="1"/>
          <p:bldP spid="17" grpId="0" animBg="1"/>
          <p:bldP spid="18" grpId="0" animBg="1"/>
          <p:bldP spid="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6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3DAFB12-7967-4AA7-9D57-26873F386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49" y="748282"/>
            <a:ext cx="8638902" cy="232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9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775BC1-FABE-46C8-8A10-B246E2E365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6780FE9-2061-4E78-917A-E4A4FFCE1511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64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3515ADC-ECF0-404D-B90E-B93B47FE49AB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64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3CD3CB7-7E08-405D-93AE-8D9DA839002D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64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156BAB3-7CEA-4388-A4D1-69670062B746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64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39AA94A-0F8A-4DE3-90DE-9A8C59C0C798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64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4F3F30B-30A0-4A1C-92E2-43895CAA7AD3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64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9EAD740-9797-44F1-9E90-0EC49080E938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64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238163" y="536777"/>
            <a:ext cx="3150102" cy="245451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6</a:t>
            </a:r>
          </a:p>
          <a:p>
            <a:pPr algn="ctr"/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(What They Said)</a:t>
            </a:r>
            <a:endParaRPr lang="ar-SA" sz="20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Writing</a:t>
            </a:r>
            <a:endParaRPr lang="en-US" sz="1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Wednesday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25/8/1442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Picture 2" descr="نتيجة الصورة لـ interview freepik">
            <a:extLst>
              <a:ext uri="{FF2B5EF4-FFF2-40B4-BE49-F238E27FC236}">
                <a16:creationId xmlns:a16="http://schemas.microsoft.com/office/drawing/2014/main" id="{CC12FFE6-FE80-487A-BCE9-B449EBA5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9" y="1086140"/>
            <a:ext cx="3314700" cy="264432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نتيجة الصورة لـ speech freepik">
            <a:extLst>
              <a:ext uri="{FF2B5EF4-FFF2-40B4-BE49-F238E27FC236}">
                <a16:creationId xmlns:a16="http://schemas.microsoft.com/office/drawing/2014/main" id="{B550735C-EECE-4C65-9F6B-38F4AF94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2" y="-46423"/>
            <a:ext cx="307530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reporter freepik">
            <a:extLst>
              <a:ext uri="{FF2B5EF4-FFF2-40B4-BE49-F238E27FC236}">
                <a16:creationId xmlns:a16="http://schemas.microsoft.com/office/drawing/2014/main" id="{C43ED28A-C17D-4D56-9B12-3DBDD09A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3" y="2445403"/>
            <a:ext cx="1555767" cy="175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7" cy="4388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57935" y="1609467"/>
            <a:ext cx="5614666" cy="1200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Find answers to comprehension questions in the article.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Talk about feelings.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Indicate the problem mentioned in the article.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Analyze the text into its main elements.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Describe a location in an email.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7;p16">
            <a:extLst>
              <a:ext uri="{FF2B5EF4-FFF2-40B4-BE49-F238E27FC236}">
                <a16:creationId xmlns:a16="http://schemas.microsoft.com/office/drawing/2014/main" id="{90AC94FC-D59B-445E-B374-2AFF84B1C329}"/>
              </a:ext>
            </a:extLst>
          </p:cNvPr>
          <p:cNvSpPr/>
          <p:nvPr/>
        </p:nvSpPr>
        <p:spPr>
          <a:xfrm>
            <a:off x="188370" y="134552"/>
            <a:ext cx="1530702" cy="3958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sz="18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077209-34FC-4112-BE0C-500FE210872A}"/>
              </a:ext>
            </a:extLst>
          </p:cNvPr>
          <p:cNvSpPr txBox="1"/>
          <p:nvPr/>
        </p:nvSpPr>
        <p:spPr>
          <a:xfrm>
            <a:off x="2264750" y="396240"/>
            <a:ext cx="502759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What do you think he is talking about?</a:t>
            </a:r>
          </a:p>
        </p:txBody>
      </p:sp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86" y="0"/>
            <a:ext cx="1413082" cy="17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225F2B08-A67B-4A82-BE13-ADEAC1222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19"/>
          <a:stretch/>
        </p:blipFill>
        <p:spPr bwMode="auto">
          <a:xfrm>
            <a:off x="3253421" y="1040190"/>
            <a:ext cx="2477135" cy="33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id="{F281E164-2ACD-4B78-8769-934BDB3E845C}"/>
              </a:ext>
            </a:extLst>
          </p:cNvPr>
          <p:cNvSpPr txBox="1"/>
          <p:nvPr/>
        </p:nvSpPr>
        <p:spPr>
          <a:xfrm>
            <a:off x="1025097" y="2161738"/>
            <a:ext cx="1977428" cy="461665"/>
          </a:xfrm>
          <a:prstGeom prst="rect">
            <a:avLst/>
          </a:prstGeom>
          <a:solidFill>
            <a:srgbClr val="52555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vacation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73310657-016A-4474-9AA7-A2BC394B5633}"/>
              </a:ext>
            </a:extLst>
          </p:cNvPr>
          <p:cNvSpPr txBox="1"/>
          <p:nvPr/>
        </p:nvSpPr>
        <p:spPr>
          <a:xfrm>
            <a:off x="5730556" y="2160679"/>
            <a:ext cx="1977428" cy="461665"/>
          </a:xfrm>
          <a:prstGeom prst="rect">
            <a:avLst/>
          </a:prstGeom>
          <a:solidFill>
            <a:srgbClr val="52555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D05549BD-BEF3-4B19-8FC7-7C9D162A0CD6}"/>
              </a:ext>
            </a:extLst>
          </p:cNvPr>
          <p:cNvSpPr txBox="1"/>
          <p:nvPr/>
        </p:nvSpPr>
        <p:spPr>
          <a:xfrm>
            <a:off x="1025097" y="3195162"/>
            <a:ext cx="1977428" cy="461665"/>
          </a:xfrm>
          <a:prstGeom prst="rect">
            <a:avLst/>
          </a:prstGeom>
          <a:solidFill>
            <a:srgbClr val="52555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emergencies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63195A58-67AD-4916-9667-97C59A9EBA58}"/>
              </a:ext>
            </a:extLst>
          </p:cNvPr>
          <p:cNvSpPr txBox="1"/>
          <p:nvPr/>
        </p:nvSpPr>
        <p:spPr>
          <a:xfrm>
            <a:off x="5730556" y="3195163"/>
            <a:ext cx="1977428" cy="461665"/>
          </a:xfrm>
          <a:prstGeom prst="rect">
            <a:avLst/>
          </a:prstGeom>
          <a:solidFill>
            <a:srgbClr val="52555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arrangements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40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accel="40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accel="40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accel="40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  <p:bldP spid="28" grpId="0" animBg="1"/>
          <p:bldP spid="31" grpId="0" animBg="1"/>
          <p:bldP spid="35" grpId="0" animBg="1"/>
          <p:bldP spid="3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  <p:bldP spid="28" grpId="0" animBg="1"/>
          <p:bldP spid="31" grpId="0" animBg="1"/>
          <p:bldP spid="35" grpId="0" animBg="1"/>
          <p:bldP spid="3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90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4497082-B11F-4FA8-B650-496B5721971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75859" y="891934"/>
            <a:ext cx="2432452" cy="27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D78F5A7-4C55-4C08-8829-0815B0B08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02" y="290321"/>
            <a:ext cx="3514374" cy="68076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1D64889-461A-4599-BB75-D0D26B8D6F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971" y="1261407"/>
            <a:ext cx="6512058" cy="30831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4DD9DF4-6840-4D03-AC12-8133B470D5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25" b="97994" l="2189" r="91330">
                        <a14:foregroundMark x1="91845" y1="25343" x2="89828" y2="90919"/>
                        <a14:foregroundMark x1="89828" y1="90919" x2="76524" y2="97994"/>
                        <a14:foregroundMark x1="76524" y1="97994" x2="24893" y2="70222"/>
                        <a14:foregroundMark x1="24893" y1="70222" x2="17210" y2="70750"/>
                        <a14:foregroundMark x1="17210" y1="70750" x2="11545" y2="59662"/>
                        <a14:foregroundMark x1="11545" y1="59662" x2="14163" y2="40760"/>
                        <a14:foregroundMark x1="14163" y1="40760" x2="22275" y2="28194"/>
                        <a14:foregroundMark x1="22275" y1="28194" x2="43820" y2="24287"/>
                        <a14:foregroundMark x1="43820" y1="24287" x2="69142" y2="49842"/>
                        <a14:foregroundMark x1="18026" y1="36959" x2="64163" y2="61880"/>
                        <a14:foregroundMark x1="24292" y1="10560" x2="24292" y2="10560"/>
                        <a14:foregroundMark x1="24292" y1="10560" x2="24292" y2="10560"/>
                        <a14:foregroundMark x1="24292" y1="10560" x2="41288" y2="5808"/>
                        <a14:foregroundMark x1="41288" y1="5808" x2="47940" y2="6758"/>
                        <a14:foregroundMark x1="47940" y1="6758" x2="55536" y2="6230"/>
                        <a14:foregroundMark x1="55536" y1="6230" x2="60043" y2="11616"/>
                        <a14:foregroundMark x1="91459" y1="75502" x2="90901" y2="89546"/>
                        <a14:foregroundMark x1="8584" y1="62196" x2="8584" y2="62196"/>
                        <a14:foregroundMark x1="8584" y1="62196" x2="7511" y2="40971"/>
                        <a14:foregroundMark x1="2189" y1="66209" x2="2189" y2="66209"/>
                        <a14:foregroundMark x1="2189" y1="66209" x2="2189" y2="66209"/>
                        <a14:backgroundMark x1="92446" y1="85005" x2="92446" y2="85005"/>
                        <a14:backgroundMark x1="92446" y1="85005" x2="91931" y2="95565"/>
                        <a14:backgroundMark x1="91657" y1="89727" x2="91288" y2="94826"/>
                        <a14:backgroundMark x1="92618" y1="76452" x2="92404" y2="79404"/>
                        <a14:backgroundMark x1="91288" y1="94826" x2="89785" y2="979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46744">
            <a:off x="956310" y="1800830"/>
            <a:ext cx="7231380" cy="292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3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79218A9-822D-471D-BE09-560E63BC84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62" y="678180"/>
            <a:ext cx="8189112" cy="1516379"/>
          </a:xfrm>
          <a:prstGeom prst="rect">
            <a:avLst/>
          </a:prstGeom>
        </p:spPr>
      </p:pic>
      <p:pic>
        <p:nvPicPr>
          <p:cNvPr id="2050" name="Picture 2" descr="نتيجة الصورة لـ call icon freepik cartoon">
            <a:extLst>
              <a:ext uri="{FF2B5EF4-FFF2-40B4-BE49-F238E27FC236}">
                <a16:creationId xmlns:a16="http://schemas.microsoft.com/office/drawing/2014/main" id="{D7329EA9-9C4B-4E9A-A318-C8D9006BF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1926908"/>
            <a:ext cx="2739276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5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8562</TotalTime>
  <Words>335</Words>
  <Application>Microsoft Office PowerPoint</Application>
  <PresentationFormat>عرض على الشاشة (16:9)</PresentationFormat>
  <Paragraphs>77</Paragraphs>
  <Slides>26</Slides>
  <Notes>25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3" baseType="lpstr">
      <vt:lpstr>Bell MT</vt:lpstr>
      <vt:lpstr>Comic Sans MS</vt:lpstr>
      <vt:lpstr>Wingdings</vt:lpstr>
      <vt:lpstr>Calibri</vt:lpstr>
      <vt:lpstr>Arial</vt:lpstr>
      <vt:lpstr>Playfair Display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505</cp:revision>
  <dcterms:modified xsi:type="dcterms:W3CDTF">2021-04-04T13:41:15Z</dcterms:modified>
</cp:coreProperties>
</file>