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9"/>
  </p:notesMasterIdLst>
  <p:sldIdLst>
    <p:sldId id="1150" r:id="rId2"/>
    <p:sldId id="258" r:id="rId3"/>
    <p:sldId id="1162" r:id="rId4"/>
    <p:sldId id="1309" r:id="rId5"/>
    <p:sldId id="1163" r:id="rId6"/>
    <p:sldId id="1165" r:id="rId7"/>
    <p:sldId id="1311" r:id="rId8"/>
    <p:sldId id="1168" r:id="rId9"/>
    <p:sldId id="1319" r:id="rId10"/>
    <p:sldId id="1354" r:id="rId11"/>
    <p:sldId id="1356" r:id="rId12"/>
    <p:sldId id="1363" r:id="rId13"/>
    <p:sldId id="1364" r:id="rId14"/>
    <p:sldId id="1365" r:id="rId15"/>
    <p:sldId id="1366" r:id="rId16"/>
    <p:sldId id="1367" r:id="rId17"/>
    <p:sldId id="1368" r:id="rId18"/>
    <p:sldId id="1322" r:id="rId19"/>
    <p:sldId id="1334" r:id="rId20"/>
    <p:sldId id="1369" r:id="rId21"/>
    <p:sldId id="1370" r:id="rId22"/>
    <p:sldId id="1371" r:id="rId23"/>
    <p:sldId id="1372" r:id="rId24"/>
    <p:sldId id="1373" r:id="rId25"/>
    <p:sldId id="1374" r:id="rId26"/>
    <p:sldId id="1357" r:id="rId27"/>
    <p:sldId id="1355" r:id="rId28"/>
    <p:sldId id="1243" r:id="rId29"/>
    <p:sldId id="1342" r:id="rId30"/>
    <p:sldId id="1166" r:id="rId31"/>
    <p:sldId id="1175" r:id="rId32"/>
    <p:sldId id="1176" r:id="rId33"/>
    <p:sldId id="1189" r:id="rId34"/>
    <p:sldId id="1190" r:id="rId35"/>
    <p:sldId id="1191" r:id="rId36"/>
    <p:sldId id="1192" r:id="rId37"/>
    <p:sldId id="1193" r:id="rId38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0"/>
    </p:embeddedFont>
    <p:embeddedFont>
      <p:font typeface="Bell MT" panose="02020503060305020303" pitchFamily="18" charset="0"/>
      <p:regular r:id="rId41"/>
      <p:bold r:id="rId42"/>
      <p: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Playfair Display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BD8"/>
    <a:srgbClr val="BA6ABA"/>
    <a:srgbClr val="FF6DD9"/>
    <a:srgbClr val="ECF6ED"/>
    <a:srgbClr val="CAAC4C"/>
    <a:srgbClr val="0000FF"/>
    <a:srgbClr val="F8F8F8"/>
    <a:srgbClr val="C27CC2"/>
    <a:srgbClr val="E59182"/>
    <a:srgbClr val="A62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C8A7CA09-94B5-4842-A5B7-36E67627AD41}"/>
    <pc:docChg chg="undo custSel addSld delSld modSld sldOrd">
      <pc:chgData name="آهات مكتومة" userId="35531ba1d56b027a" providerId="LiveId" clId="{C8A7CA09-94B5-4842-A5B7-36E67627AD41}" dt="2021-04-05T20:51:19.073" v="1984"/>
      <pc:docMkLst>
        <pc:docMk/>
      </pc:docMkLst>
      <pc:sldChg chg="modSp mod">
        <pc:chgData name="آهات مكتومة" userId="35531ba1d56b027a" providerId="LiveId" clId="{C8A7CA09-94B5-4842-A5B7-36E67627AD41}" dt="2021-04-04T10:22:34.211" v="1982" actId="20577"/>
        <pc:sldMkLst>
          <pc:docMk/>
          <pc:sldMk cId="623550138" sldId="1163"/>
        </pc:sldMkLst>
        <pc:spChg chg="mod">
          <ac:chgData name="آهات مكتومة" userId="35531ba1d56b027a" providerId="LiveId" clId="{C8A7CA09-94B5-4842-A5B7-36E67627AD41}" dt="2021-04-04T10:22:34.211" v="1982" actId="20577"/>
          <ac:spMkLst>
            <pc:docMk/>
            <pc:sldMk cId="623550138" sldId="1163"/>
            <ac:spMk id="26" creationId="{19387123-160F-4B53-9075-23B4A65BC429}"/>
          </ac:spMkLst>
        </pc:spChg>
      </pc:sldChg>
      <pc:sldChg chg="delSp mod">
        <pc:chgData name="آهات مكتومة" userId="35531ba1d56b027a" providerId="LiveId" clId="{C8A7CA09-94B5-4842-A5B7-36E67627AD41}" dt="2021-04-04T10:22:06.758" v="1972" actId="478"/>
        <pc:sldMkLst>
          <pc:docMk/>
          <pc:sldMk cId="3042700031" sldId="1175"/>
        </pc:sldMkLst>
        <pc:spChg chg="del">
          <ac:chgData name="آهات مكتومة" userId="35531ba1d56b027a" providerId="LiveId" clId="{C8A7CA09-94B5-4842-A5B7-36E67627AD41}" dt="2021-04-04T10:22:06.758" v="1972" actId="478"/>
          <ac:spMkLst>
            <pc:docMk/>
            <pc:sldMk cId="3042700031" sldId="1175"/>
            <ac:spMk id="2" creationId="{A6780FE9-2061-4E78-917A-E4A4FFCE1511}"/>
          </ac:spMkLst>
        </pc:spChg>
      </pc:sldChg>
      <pc:sldChg chg="delSp mod">
        <pc:chgData name="آهات مكتومة" userId="35531ba1d56b027a" providerId="LiveId" clId="{C8A7CA09-94B5-4842-A5B7-36E67627AD41}" dt="2021-04-04T10:21:59.780" v="1971" actId="478"/>
        <pc:sldMkLst>
          <pc:docMk/>
          <pc:sldMk cId="3994975331" sldId="1176"/>
        </pc:sldMkLst>
        <pc:spChg chg="del">
          <ac:chgData name="آهات مكتومة" userId="35531ba1d56b027a" providerId="LiveId" clId="{C8A7CA09-94B5-4842-A5B7-36E67627AD41}" dt="2021-04-04T10:21:59.780" v="1971" actId="478"/>
          <ac:spMkLst>
            <pc:docMk/>
            <pc:sldMk cId="3994975331" sldId="1176"/>
            <ac:spMk id="12" creationId="{83515ADC-ECF0-404D-B90E-B93B47FE49AB}"/>
          </ac:spMkLst>
        </pc:spChg>
      </pc:sldChg>
      <pc:sldChg chg="delSp mod">
        <pc:chgData name="آهات مكتومة" userId="35531ba1d56b027a" providerId="LiveId" clId="{C8A7CA09-94B5-4842-A5B7-36E67627AD41}" dt="2021-04-04T10:21:51.934" v="1970" actId="478"/>
        <pc:sldMkLst>
          <pc:docMk/>
          <pc:sldMk cId="1858532310" sldId="1189"/>
        </pc:sldMkLst>
        <pc:spChg chg="del">
          <ac:chgData name="آهات مكتومة" userId="35531ba1d56b027a" providerId="LiveId" clId="{C8A7CA09-94B5-4842-A5B7-36E67627AD41}" dt="2021-04-04T10:21:51.934" v="1970" actId="478"/>
          <ac:spMkLst>
            <pc:docMk/>
            <pc:sldMk cId="1858532310" sldId="1189"/>
            <ac:spMk id="15" creationId="{83CD3CB7-7E08-405D-93AE-8D9DA839002D}"/>
          </ac:spMkLst>
        </pc:spChg>
      </pc:sldChg>
      <pc:sldChg chg="delSp mod">
        <pc:chgData name="آهات مكتومة" userId="35531ba1d56b027a" providerId="LiveId" clId="{C8A7CA09-94B5-4842-A5B7-36E67627AD41}" dt="2021-04-04T10:21:48.274" v="1969" actId="478"/>
        <pc:sldMkLst>
          <pc:docMk/>
          <pc:sldMk cId="3575841307" sldId="1190"/>
        </pc:sldMkLst>
        <pc:spChg chg="del">
          <ac:chgData name="آهات مكتومة" userId="35531ba1d56b027a" providerId="LiveId" clId="{C8A7CA09-94B5-4842-A5B7-36E67627AD41}" dt="2021-04-04T10:21:48.274" v="1969" actId="478"/>
          <ac:spMkLst>
            <pc:docMk/>
            <pc:sldMk cId="3575841307" sldId="1190"/>
            <ac:spMk id="15" creationId="{E156BAB3-7CEA-4388-A4D1-69670062B746}"/>
          </ac:spMkLst>
        </pc:spChg>
      </pc:sldChg>
      <pc:sldChg chg="delSp mod">
        <pc:chgData name="آهات مكتومة" userId="35531ba1d56b027a" providerId="LiveId" clId="{C8A7CA09-94B5-4842-A5B7-36E67627AD41}" dt="2021-04-04T10:21:44.283" v="1968" actId="478"/>
        <pc:sldMkLst>
          <pc:docMk/>
          <pc:sldMk cId="3690115937" sldId="1191"/>
        </pc:sldMkLst>
        <pc:spChg chg="del">
          <ac:chgData name="آهات مكتومة" userId="35531ba1d56b027a" providerId="LiveId" clId="{C8A7CA09-94B5-4842-A5B7-36E67627AD41}" dt="2021-04-04T10:21:44.283" v="1968" actId="478"/>
          <ac:spMkLst>
            <pc:docMk/>
            <pc:sldMk cId="3690115937" sldId="1191"/>
            <ac:spMk id="15" creationId="{339AA94A-0F8A-4DE3-90DE-9A8C59C0C798}"/>
          </ac:spMkLst>
        </pc:spChg>
      </pc:sldChg>
      <pc:sldChg chg="delSp mod">
        <pc:chgData name="آهات مكتومة" userId="35531ba1d56b027a" providerId="LiveId" clId="{C8A7CA09-94B5-4842-A5B7-36E67627AD41}" dt="2021-04-04T10:21:35.749" v="1966" actId="478"/>
        <pc:sldMkLst>
          <pc:docMk/>
          <pc:sldMk cId="911161945" sldId="1192"/>
        </pc:sldMkLst>
        <pc:spChg chg="del">
          <ac:chgData name="آهات مكتومة" userId="35531ba1d56b027a" providerId="LiveId" clId="{C8A7CA09-94B5-4842-A5B7-36E67627AD41}" dt="2021-04-04T10:21:35.749" v="1966" actId="478"/>
          <ac:spMkLst>
            <pc:docMk/>
            <pc:sldMk cId="911161945" sldId="1192"/>
            <ac:spMk id="15" creationId="{B4F3F30B-30A0-4A1C-92E2-43895CAA7AD3}"/>
          </ac:spMkLst>
        </pc:spChg>
      </pc:sldChg>
      <pc:sldChg chg="delSp mod">
        <pc:chgData name="آهات مكتومة" userId="35531ba1d56b027a" providerId="LiveId" clId="{C8A7CA09-94B5-4842-A5B7-36E67627AD41}" dt="2021-04-04T10:21:39.710" v="1967" actId="478"/>
        <pc:sldMkLst>
          <pc:docMk/>
          <pc:sldMk cId="836435197" sldId="1193"/>
        </pc:sldMkLst>
        <pc:spChg chg="del">
          <ac:chgData name="آهات مكتومة" userId="35531ba1d56b027a" providerId="LiveId" clId="{C8A7CA09-94B5-4842-A5B7-36E67627AD41}" dt="2021-04-04T10:21:39.710" v="1967" actId="478"/>
          <ac:spMkLst>
            <pc:docMk/>
            <pc:sldMk cId="836435197" sldId="1193"/>
            <ac:spMk id="15" creationId="{79EAD740-9797-44F1-9E90-0EC49080E938}"/>
          </ac:spMkLst>
        </pc:spChg>
      </pc:sldChg>
      <pc:sldChg chg="modSp">
        <pc:chgData name="آهات مكتومة" userId="35531ba1d56b027a" providerId="LiveId" clId="{C8A7CA09-94B5-4842-A5B7-36E67627AD41}" dt="2021-04-04T08:55:37.777" v="1732"/>
        <pc:sldMkLst>
          <pc:docMk/>
          <pc:sldMk cId="3509236970" sldId="1243"/>
        </pc:sldMkLst>
        <pc:spChg chg="mod">
          <ac:chgData name="آهات مكتومة" userId="35531ba1d56b027a" providerId="LiveId" clId="{C8A7CA09-94B5-4842-A5B7-36E67627AD41}" dt="2021-04-04T08:55:37.777" v="1732"/>
          <ac:spMkLst>
            <pc:docMk/>
            <pc:sldMk cId="3509236970" sldId="1243"/>
            <ac:spMk id="3" creationId="{868E13B3-5C29-44BE-B517-131763E60930}"/>
          </ac:spMkLst>
        </pc:spChg>
      </pc:sldChg>
      <pc:sldChg chg="del">
        <pc:chgData name="آهات مكتومة" userId="35531ba1d56b027a" providerId="LiveId" clId="{C8A7CA09-94B5-4842-A5B7-36E67627AD41}" dt="2021-04-04T10:22:11.148" v="1973" actId="47"/>
        <pc:sldMkLst>
          <pc:docMk/>
          <pc:sldMk cId="1489431220" sldId="1264"/>
        </pc:sldMkLst>
      </pc:sldChg>
      <pc:sldChg chg="addSp modSp add modAnim">
        <pc:chgData name="آهات مكتومة" userId="35531ba1d56b027a" providerId="LiveId" clId="{C8A7CA09-94B5-4842-A5B7-36E67627AD41}" dt="2021-04-05T20:51:19.073" v="1984"/>
        <pc:sldMkLst>
          <pc:docMk/>
          <pc:sldMk cId="2461442092" sldId="1309"/>
        </pc:sldMkLst>
        <pc:spChg chg="add mod">
          <ac:chgData name="آهات مكتومة" userId="35531ba1d56b027a" providerId="LiveId" clId="{C8A7CA09-94B5-4842-A5B7-36E67627AD41}" dt="2021-04-05T20:51:19.073" v="1984"/>
          <ac:spMkLst>
            <pc:docMk/>
            <pc:sldMk cId="2461442092" sldId="1309"/>
            <ac:spMk id="26" creationId="{18FE6A77-65AD-4715-B761-25CE84EFDE0A}"/>
          </ac:spMkLst>
        </pc:spChg>
        <pc:spChg chg="add mod">
          <ac:chgData name="آهات مكتومة" userId="35531ba1d56b027a" providerId="LiveId" clId="{C8A7CA09-94B5-4842-A5B7-36E67627AD41}" dt="2021-04-05T20:51:19.073" v="1984"/>
          <ac:spMkLst>
            <pc:docMk/>
            <pc:sldMk cId="2461442092" sldId="1309"/>
            <ac:spMk id="28" creationId="{A8FFD673-7115-4670-8091-64B30E9F2573}"/>
          </ac:spMkLst>
        </pc:spChg>
        <pc:picChg chg="add mod">
          <ac:chgData name="آهات مكتومة" userId="35531ba1d56b027a" providerId="LiveId" clId="{C8A7CA09-94B5-4842-A5B7-36E67627AD41}" dt="2021-04-05T20:51:19.073" v="1984"/>
          <ac:picMkLst>
            <pc:docMk/>
            <pc:sldMk cId="2461442092" sldId="1309"/>
            <ac:picMk id="27" creationId="{06927153-ED4A-4CAC-BED3-C85D0C0247B4}"/>
          </ac:picMkLst>
        </pc:picChg>
      </pc:sldChg>
      <pc:sldChg chg="addSp delSp modSp mod modAnim">
        <pc:chgData name="آهات مكتومة" userId="35531ba1d56b027a" providerId="LiveId" clId="{C8A7CA09-94B5-4842-A5B7-36E67627AD41}" dt="2021-04-04T10:16:11.373" v="1964" actId="1036"/>
        <pc:sldMkLst>
          <pc:docMk/>
          <pc:sldMk cId="380394667" sldId="1311"/>
        </pc:sldMkLst>
        <pc:spChg chg="mod">
          <ac:chgData name="آهات مكتومة" userId="35531ba1d56b027a" providerId="LiveId" clId="{C8A7CA09-94B5-4842-A5B7-36E67627AD41}" dt="2021-04-04T10:12:48.378" v="1869" actId="1076"/>
          <ac:spMkLst>
            <pc:docMk/>
            <pc:sldMk cId="380394667" sldId="1311"/>
            <ac:spMk id="17" creationId="{64496365-F0BE-4A43-A10A-053CB26C58ED}"/>
          </ac:spMkLst>
        </pc:spChg>
        <pc:spChg chg="add del">
          <ac:chgData name="آهات مكتومة" userId="35531ba1d56b027a" providerId="LiveId" clId="{C8A7CA09-94B5-4842-A5B7-36E67627AD41}" dt="2021-04-04T09:57:11.355" v="1749" actId="22"/>
          <ac:spMkLst>
            <pc:docMk/>
            <pc:sldMk cId="380394667" sldId="1311"/>
            <ac:spMk id="28" creationId="{4B5C53D9-8B2D-49CD-BB83-9F4CD2C99168}"/>
          </ac:spMkLst>
        </pc:spChg>
        <pc:spChg chg="add mod">
          <ac:chgData name="آهات مكتومة" userId="35531ba1d56b027a" providerId="LiveId" clId="{C8A7CA09-94B5-4842-A5B7-36E67627AD41}" dt="2021-04-04T10:16:11.373" v="1964" actId="1036"/>
          <ac:spMkLst>
            <pc:docMk/>
            <pc:sldMk cId="380394667" sldId="1311"/>
            <ac:spMk id="36" creationId="{258263AD-0FA8-45D7-983C-052C81C06F1C}"/>
          </ac:spMkLst>
        </pc:spChg>
        <pc:spChg chg="add mod">
          <ac:chgData name="آهات مكتومة" userId="35531ba1d56b027a" providerId="LiveId" clId="{C8A7CA09-94B5-4842-A5B7-36E67627AD41}" dt="2021-04-04T10:16:08.365" v="1961" actId="1036"/>
          <ac:spMkLst>
            <pc:docMk/>
            <pc:sldMk cId="380394667" sldId="1311"/>
            <ac:spMk id="38" creationId="{8BD76E14-53B4-4F1F-92AE-93CC86D70934}"/>
          </ac:spMkLst>
        </pc:spChg>
        <pc:grpChg chg="del">
          <ac:chgData name="آهات مكتومة" userId="35531ba1d56b027a" providerId="LiveId" clId="{C8A7CA09-94B5-4842-A5B7-36E67627AD41}" dt="2021-04-04T09:53:07.158" v="1747" actId="478"/>
          <ac:grpSpMkLst>
            <pc:docMk/>
            <pc:sldMk cId="380394667" sldId="1311"/>
            <ac:grpSpMk id="12" creationId="{7D836723-DA93-46EB-8831-BA7B24E0F250}"/>
          </ac:grpSpMkLst>
        </pc:grpChg>
        <pc:grpChg chg="del">
          <ac:chgData name="آهات مكتومة" userId="35531ba1d56b027a" providerId="LiveId" clId="{C8A7CA09-94B5-4842-A5B7-36E67627AD41}" dt="2021-04-04T09:52:59.238" v="1743" actId="478"/>
          <ac:grpSpMkLst>
            <pc:docMk/>
            <pc:sldMk cId="380394667" sldId="1311"/>
            <ac:grpSpMk id="13" creationId="{4D4E0D13-447F-4B79-ACD7-FC02AC71D61E}"/>
          </ac:grpSpMkLst>
        </pc:grpChg>
        <pc:grpChg chg="del">
          <ac:chgData name="آهات مكتومة" userId="35531ba1d56b027a" providerId="LiveId" clId="{C8A7CA09-94B5-4842-A5B7-36E67627AD41}" dt="2021-04-04T09:53:04.014" v="1745" actId="478"/>
          <ac:grpSpMkLst>
            <pc:docMk/>
            <pc:sldMk cId="380394667" sldId="1311"/>
            <ac:grpSpMk id="14" creationId="{53D9FD63-C3D1-4AAC-8795-DC598E0C66C4}"/>
          </ac:grpSpMkLst>
        </pc:grpChg>
        <pc:grpChg chg="del">
          <ac:chgData name="آهات مكتومة" userId="35531ba1d56b027a" providerId="LiveId" clId="{C8A7CA09-94B5-4842-A5B7-36E67627AD41}" dt="2021-04-04T09:52:59.238" v="1743" actId="478"/>
          <ac:grpSpMkLst>
            <pc:docMk/>
            <pc:sldMk cId="380394667" sldId="1311"/>
            <ac:grpSpMk id="15" creationId="{02BD073D-33F2-4381-826C-85D734D3F67A}"/>
          </ac:grpSpMkLst>
        </pc:grpChg>
        <pc:grpChg chg="del">
          <ac:chgData name="آهات مكتومة" userId="35531ba1d56b027a" providerId="LiveId" clId="{C8A7CA09-94B5-4842-A5B7-36E67627AD41}" dt="2021-04-04T09:53:05.450" v="1746" actId="478"/>
          <ac:grpSpMkLst>
            <pc:docMk/>
            <pc:sldMk cId="380394667" sldId="1311"/>
            <ac:grpSpMk id="16" creationId="{8F75B68E-4CAB-4BED-8D60-D45866256814}"/>
          </ac:grpSpMkLst>
        </pc:grpChg>
        <pc:picChg chg="mod">
          <ac:chgData name="آهات مكتومة" userId="35531ba1d56b027a" providerId="LiveId" clId="{C8A7CA09-94B5-4842-A5B7-36E67627AD41}" dt="2021-04-04T10:14:29.449" v="1940" actId="1037"/>
          <ac:picMkLst>
            <pc:docMk/>
            <pc:sldMk cId="380394667" sldId="1311"/>
            <ac:picMk id="11" creationId="{1E25B2ED-0E49-486A-A803-6C9926642820}"/>
          </ac:picMkLst>
        </pc:picChg>
        <pc:picChg chg="del">
          <ac:chgData name="آهات مكتومة" userId="35531ba1d56b027a" providerId="LiveId" clId="{C8A7CA09-94B5-4842-A5B7-36E67627AD41}" dt="2021-04-04T09:53:01.127" v="1744" actId="478"/>
          <ac:picMkLst>
            <pc:docMk/>
            <pc:sldMk cId="380394667" sldId="1311"/>
            <ac:picMk id="25" creationId="{038A86E5-621C-4D0F-BE0C-662231589483}"/>
          </ac:picMkLst>
        </pc:picChg>
        <pc:picChg chg="add mod">
          <ac:chgData name="آهات مكتومة" userId="35531ba1d56b027a" providerId="LiveId" clId="{C8A7CA09-94B5-4842-A5B7-36E67627AD41}" dt="2021-04-04T10:08:01.133" v="1830" actId="1076"/>
          <ac:picMkLst>
            <pc:docMk/>
            <pc:sldMk cId="380394667" sldId="1311"/>
            <ac:picMk id="35" creationId="{9D0BFDEA-C75C-4DFA-928B-EB70E598FA4A}"/>
          </ac:picMkLst>
        </pc:picChg>
        <pc:picChg chg="add del mod">
          <ac:chgData name="آهات مكتومة" userId="35531ba1d56b027a" providerId="LiveId" clId="{C8A7CA09-94B5-4842-A5B7-36E67627AD41}" dt="2021-04-04T09:57:53.624" v="1754" actId="478"/>
          <ac:picMkLst>
            <pc:docMk/>
            <pc:sldMk cId="380394667" sldId="1311"/>
            <ac:picMk id="1026" creationId="{D64977AB-45EF-47FA-AA55-52304C3E63D6}"/>
          </ac:picMkLst>
        </pc:picChg>
        <pc:picChg chg="add mod">
          <ac:chgData name="آهات مكتومة" userId="35531ba1d56b027a" providerId="LiveId" clId="{C8A7CA09-94B5-4842-A5B7-36E67627AD41}" dt="2021-04-04T10:16:03.826" v="1951" actId="14100"/>
          <ac:picMkLst>
            <pc:docMk/>
            <pc:sldMk cId="380394667" sldId="1311"/>
            <ac:picMk id="1028" creationId="{4B919A58-304C-4F77-81F4-E56228411E7A}"/>
          </ac:picMkLst>
        </pc:picChg>
        <pc:picChg chg="add mod">
          <ac:chgData name="آهات مكتومة" userId="35531ba1d56b027a" providerId="LiveId" clId="{C8A7CA09-94B5-4842-A5B7-36E67627AD41}" dt="2021-04-04T10:16:03.826" v="1951" actId="14100"/>
          <ac:picMkLst>
            <pc:docMk/>
            <pc:sldMk cId="380394667" sldId="1311"/>
            <ac:picMk id="1030" creationId="{CDE647C3-B592-4CA4-B8BA-FBB82C02E0D3}"/>
          </ac:picMkLst>
        </pc:picChg>
        <pc:picChg chg="add mod">
          <ac:chgData name="آهات مكتومة" userId="35531ba1d56b027a" providerId="LiveId" clId="{C8A7CA09-94B5-4842-A5B7-36E67627AD41}" dt="2021-04-04T10:16:03.826" v="1951" actId="14100"/>
          <ac:picMkLst>
            <pc:docMk/>
            <pc:sldMk cId="380394667" sldId="1311"/>
            <ac:picMk id="1032" creationId="{5E3FFF0A-0BC0-483F-B0DB-3B9D4728FA23}"/>
          </ac:picMkLst>
        </pc:picChg>
        <pc:picChg chg="add mod">
          <ac:chgData name="آهات مكتومة" userId="35531ba1d56b027a" providerId="LiveId" clId="{C8A7CA09-94B5-4842-A5B7-36E67627AD41}" dt="2021-04-04T10:16:03.826" v="1951" actId="14100"/>
          <ac:picMkLst>
            <pc:docMk/>
            <pc:sldMk cId="380394667" sldId="1311"/>
            <ac:picMk id="1034" creationId="{CDE4D9ED-4B2F-4331-939C-692E734B5223}"/>
          </ac:picMkLst>
        </pc:picChg>
        <pc:picChg chg="add mod">
          <ac:chgData name="آهات مكتومة" userId="35531ba1d56b027a" providerId="LiveId" clId="{C8A7CA09-94B5-4842-A5B7-36E67627AD41}" dt="2021-04-04T10:07:15.062" v="1821" actId="1076"/>
          <ac:picMkLst>
            <pc:docMk/>
            <pc:sldMk cId="380394667" sldId="1311"/>
            <ac:picMk id="1036" creationId="{30D557D1-4FAF-4102-AB48-F7C45AFB1C44}"/>
          </ac:picMkLst>
        </pc:picChg>
      </pc:sldChg>
      <pc:sldChg chg="modAnim">
        <pc:chgData name="آهات مكتومة" userId="35531ba1d56b027a" providerId="LiveId" clId="{C8A7CA09-94B5-4842-A5B7-36E67627AD41}" dt="2021-04-04T08:46:38.840" v="1558"/>
        <pc:sldMkLst>
          <pc:docMk/>
          <pc:sldMk cId="553936980" sldId="1319"/>
        </pc:sldMkLst>
      </pc:sldChg>
      <pc:sldChg chg="modSp ord">
        <pc:chgData name="آهات مكتومة" userId="35531ba1d56b027a" providerId="LiveId" clId="{C8A7CA09-94B5-4842-A5B7-36E67627AD41}" dt="2021-04-04T06:12:02.399" v="585"/>
        <pc:sldMkLst>
          <pc:docMk/>
          <pc:sldMk cId="1891952614" sldId="1322"/>
        </pc:sldMkLst>
        <pc:spChg chg="mod">
          <ac:chgData name="آهات مكتومة" userId="35531ba1d56b027a" providerId="LiveId" clId="{C8A7CA09-94B5-4842-A5B7-36E67627AD41}" dt="2021-04-04T06:12:02.399" v="585"/>
          <ac:spMkLst>
            <pc:docMk/>
            <pc:sldMk cId="1891952614" sldId="1322"/>
            <ac:spMk id="12" creationId="{215A2142-3016-46FC-A2CB-128340FE944A}"/>
          </ac:spMkLst>
        </pc:spChg>
      </pc:sldChg>
      <pc:sldChg chg="addSp delSp modSp mod ord">
        <pc:chgData name="آهات مكتومة" userId="35531ba1d56b027a" providerId="LiveId" clId="{C8A7CA09-94B5-4842-A5B7-36E67627AD41}" dt="2021-04-04T06:12:59.257" v="598" actId="20577"/>
        <pc:sldMkLst>
          <pc:docMk/>
          <pc:sldMk cId="850299554" sldId="1334"/>
        </pc:sldMkLst>
        <pc:spChg chg="mod">
          <ac:chgData name="آهات مكتومة" userId="35531ba1d56b027a" providerId="LiveId" clId="{C8A7CA09-94B5-4842-A5B7-36E67627AD41}" dt="2021-04-04T06:12:59.257" v="598" actId="20577"/>
          <ac:spMkLst>
            <pc:docMk/>
            <pc:sldMk cId="850299554" sldId="1334"/>
            <ac:spMk id="18" creationId="{F63FF509-1E46-4230-9EED-537542488042}"/>
          </ac:spMkLst>
        </pc:spChg>
        <pc:picChg chg="del">
          <ac:chgData name="آهات مكتومة" userId="35531ba1d56b027a" providerId="LiveId" clId="{C8A7CA09-94B5-4842-A5B7-36E67627AD41}" dt="2021-04-04T06:12:27.786" v="588" actId="478"/>
          <ac:picMkLst>
            <pc:docMk/>
            <pc:sldMk cId="850299554" sldId="1334"/>
            <ac:picMk id="3" creationId="{2EE0902D-E2B9-419A-8099-0598F948F2CE}"/>
          </ac:picMkLst>
        </pc:picChg>
        <pc:picChg chg="add mod">
          <ac:chgData name="آهات مكتومة" userId="35531ba1d56b027a" providerId="LiveId" clId="{C8A7CA09-94B5-4842-A5B7-36E67627AD41}" dt="2021-04-04T06:12:53.012" v="594" actId="14100"/>
          <ac:picMkLst>
            <pc:docMk/>
            <pc:sldMk cId="850299554" sldId="1334"/>
            <ac:picMk id="4" creationId="{50D13D0E-7799-4253-B41B-004ECA1CFD40}"/>
          </ac:picMkLst>
        </pc:picChg>
      </pc:sldChg>
      <pc:sldChg chg="addSp delSp modSp mod delAnim modAnim">
        <pc:chgData name="آهات مكتومة" userId="35531ba1d56b027a" providerId="LiveId" clId="{C8A7CA09-94B5-4842-A5B7-36E67627AD41}" dt="2021-04-04T08:56:33.480" v="1742"/>
        <pc:sldMkLst>
          <pc:docMk/>
          <pc:sldMk cId="4002156984" sldId="1342"/>
        </pc:sldMkLst>
        <pc:picChg chg="del">
          <ac:chgData name="آهات مكتومة" userId="35531ba1d56b027a" providerId="LiveId" clId="{C8A7CA09-94B5-4842-A5B7-36E67627AD41}" dt="2021-04-04T08:55:53.259" v="1733" actId="478"/>
          <ac:picMkLst>
            <pc:docMk/>
            <pc:sldMk cId="4002156984" sldId="1342"/>
            <ac:picMk id="3" creationId="{2CE0DC19-AEB3-413A-859A-C1D3256C4E90}"/>
          </ac:picMkLst>
        </pc:picChg>
        <pc:picChg chg="add mod">
          <ac:chgData name="آهات مكتومة" userId="35531ba1d56b027a" providerId="LiveId" clId="{C8A7CA09-94B5-4842-A5B7-36E67627AD41}" dt="2021-04-04T08:56:26.331" v="1740" actId="1076"/>
          <ac:picMkLst>
            <pc:docMk/>
            <pc:sldMk cId="4002156984" sldId="1342"/>
            <ac:picMk id="4" creationId="{68DDCE93-5E0B-4800-89B3-C94744694F62}"/>
          </ac:picMkLst>
        </pc:picChg>
        <pc:picChg chg="del">
          <ac:chgData name="آهات مكتومة" userId="35531ba1d56b027a" providerId="LiveId" clId="{C8A7CA09-94B5-4842-A5B7-36E67627AD41}" dt="2021-04-04T08:56:10.081" v="1735" actId="478"/>
          <ac:picMkLst>
            <pc:docMk/>
            <pc:sldMk cId="4002156984" sldId="1342"/>
            <ac:picMk id="9" creationId="{711EF8E1-0054-4FF0-927D-0D2D06512EE1}"/>
          </ac:picMkLst>
        </pc:picChg>
        <pc:picChg chg="del">
          <ac:chgData name="آهات مكتومة" userId="35531ba1d56b027a" providerId="LiveId" clId="{C8A7CA09-94B5-4842-A5B7-36E67627AD41}" dt="2021-04-04T08:55:56.437" v="1734" actId="478"/>
          <ac:picMkLst>
            <pc:docMk/>
            <pc:sldMk cId="4002156984" sldId="1342"/>
            <ac:picMk id="10" creationId="{EEF22509-EB64-4359-A4E1-F42AF02F1829}"/>
          </ac:picMkLst>
        </pc:picChg>
        <pc:picChg chg="del">
          <ac:chgData name="آهات مكتومة" userId="35531ba1d56b027a" providerId="LiveId" clId="{C8A7CA09-94B5-4842-A5B7-36E67627AD41}" dt="2021-04-04T08:55:56.437" v="1734" actId="478"/>
          <ac:picMkLst>
            <pc:docMk/>
            <pc:sldMk cId="4002156984" sldId="1342"/>
            <ac:picMk id="11" creationId="{FAA3CCA8-D42B-4BFD-B0A8-DB5AA1E54D84}"/>
          </ac:picMkLst>
        </pc:picChg>
      </pc:sldChg>
      <pc:sldChg chg="addSp delSp modSp mod delAnim modAnim">
        <pc:chgData name="آهات مكتومة" userId="35531ba1d56b027a" providerId="LiveId" clId="{C8A7CA09-94B5-4842-A5B7-36E67627AD41}" dt="2021-04-04T08:55:15.814" v="1731" actId="14100"/>
        <pc:sldMkLst>
          <pc:docMk/>
          <pc:sldMk cId="2638388464" sldId="1355"/>
        </pc:sldMkLst>
        <pc:spChg chg="del">
          <ac:chgData name="آهات مكتومة" userId="35531ba1d56b027a" providerId="LiveId" clId="{C8A7CA09-94B5-4842-A5B7-36E67627AD41}" dt="2021-04-04T08:45:37.245" v="1542" actId="478"/>
          <ac:spMkLst>
            <pc:docMk/>
            <pc:sldMk cId="2638388464" sldId="1355"/>
            <ac:spMk id="13" creationId="{36027732-E3E5-4896-A777-B067FD14BA06}"/>
          </ac:spMkLst>
        </pc:spChg>
        <pc:spChg chg="del">
          <ac:chgData name="آهات مكتومة" userId="35531ba1d56b027a" providerId="LiveId" clId="{C8A7CA09-94B5-4842-A5B7-36E67627AD41}" dt="2021-04-04T08:45:37.245" v="1542" actId="478"/>
          <ac:spMkLst>
            <pc:docMk/>
            <pc:sldMk cId="2638388464" sldId="1355"/>
            <ac:spMk id="14" creationId="{25C7AAF8-F382-4160-9E33-380FC3830B24}"/>
          </ac:spMkLst>
        </pc:spChg>
        <pc:spChg chg="del">
          <ac:chgData name="آهات مكتومة" userId="35531ba1d56b027a" providerId="LiveId" clId="{C8A7CA09-94B5-4842-A5B7-36E67627AD41}" dt="2021-04-04T08:45:37.245" v="1542" actId="478"/>
          <ac:spMkLst>
            <pc:docMk/>
            <pc:sldMk cId="2638388464" sldId="1355"/>
            <ac:spMk id="15" creationId="{93643EA0-6301-472C-BC32-D808B6A6F81A}"/>
          </ac:spMkLst>
        </pc:spChg>
        <pc:spChg chg="del">
          <ac:chgData name="آهات مكتومة" userId="35531ba1d56b027a" providerId="LiveId" clId="{C8A7CA09-94B5-4842-A5B7-36E67627AD41}" dt="2021-04-04T08:45:37.245" v="1542" actId="478"/>
          <ac:spMkLst>
            <pc:docMk/>
            <pc:sldMk cId="2638388464" sldId="1355"/>
            <ac:spMk id="16" creationId="{BC36BA7C-ACD4-4959-BF0F-07382E8C69B9}"/>
          </ac:spMkLst>
        </pc:spChg>
        <pc:spChg chg="del">
          <ac:chgData name="آهات مكتومة" userId="35531ba1d56b027a" providerId="LiveId" clId="{C8A7CA09-94B5-4842-A5B7-36E67627AD41}" dt="2021-04-04T08:45:37.245" v="1542" actId="478"/>
          <ac:spMkLst>
            <pc:docMk/>
            <pc:sldMk cId="2638388464" sldId="1355"/>
            <ac:spMk id="17" creationId="{2533D283-9931-4190-997D-2DB3A448E5E8}"/>
          </ac:spMkLst>
        </pc:spChg>
        <pc:spChg chg="del">
          <ac:chgData name="آهات مكتومة" userId="35531ba1d56b027a" providerId="LiveId" clId="{C8A7CA09-94B5-4842-A5B7-36E67627AD41}" dt="2021-04-04T08:45:37.245" v="1542" actId="478"/>
          <ac:spMkLst>
            <pc:docMk/>
            <pc:sldMk cId="2638388464" sldId="1355"/>
            <ac:spMk id="18" creationId="{DCA63ABD-1DB8-4053-A4E9-FEA39449BF63}"/>
          </ac:spMkLst>
        </pc:spChg>
        <pc:spChg chg="del">
          <ac:chgData name="آهات مكتومة" userId="35531ba1d56b027a" providerId="LiveId" clId="{C8A7CA09-94B5-4842-A5B7-36E67627AD41}" dt="2021-04-04T08:45:37.245" v="1542" actId="478"/>
          <ac:spMkLst>
            <pc:docMk/>
            <pc:sldMk cId="2638388464" sldId="1355"/>
            <ac:spMk id="19" creationId="{69F1878C-4FEF-46E3-A823-115906628881}"/>
          </ac:spMkLst>
        </pc:spChg>
        <pc:spChg chg="del">
          <ac:chgData name="آهات مكتومة" userId="35531ba1d56b027a" providerId="LiveId" clId="{C8A7CA09-94B5-4842-A5B7-36E67627AD41}" dt="2021-04-04T08:45:37.245" v="1542" actId="478"/>
          <ac:spMkLst>
            <pc:docMk/>
            <pc:sldMk cId="2638388464" sldId="1355"/>
            <ac:spMk id="20" creationId="{7655CC2C-F942-4F15-BDE6-3B3AFC31842B}"/>
          </ac:spMkLst>
        </pc:spChg>
        <pc:spChg chg="add mod">
          <ac:chgData name="آهات مكتومة" userId="35531ba1d56b027a" providerId="LiveId" clId="{C8A7CA09-94B5-4842-A5B7-36E67627AD41}" dt="2021-04-04T08:55:11.809" v="1730" actId="14100"/>
          <ac:spMkLst>
            <pc:docMk/>
            <pc:sldMk cId="2638388464" sldId="1355"/>
            <ac:spMk id="21" creationId="{DB55468D-F421-4B1A-994E-EE3FDEB8A119}"/>
          </ac:spMkLst>
        </pc:spChg>
        <pc:spChg chg="add mod">
          <ac:chgData name="آهات مكتومة" userId="35531ba1d56b027a" providerId="LiveId" clId="{C8A7CA09-94B5-4842-A5B7-36E67627AD41}" dt="2021-04-04T08:55:15.814" v="1731" actId="14100"/>
          <ac:spMkLst>
            <pc:docMk/>
            <pc:sldMk cId="2638388464" sldId="1355"/>
            <ac:spMk id="22" creationId="{2CBEC328-3CF3-4417-BFA9-98991CAA11E5}"/>
          </ac:spMkLst>
        </pc:spChg>
        <pc:spChg chg="add mod">
          <ac:chgData name="آهات مكتومة" userId="35531ba1d56b027a" providerId="LiveId" clId="{C8A7CA09-94B5-4842-A5B7-36E67627AD41}" dt="2021-04-04T08:54:31.837" v="1723" actId="1035"/>
          <ac:spMkLst>
            <pc:docMk/>
            <pc:sldMk cId="2638388464" sldId="1355"/>
            <ac:spMk id="23" creationId="{D1D1D136-ECB4-4476-B936-4D9DDCFD03D0}"/>
          </ac:spMkLst>
        </pc:spChg>
        <pc:spChg chg="add mod">
          <ac:chgData name="آهات مكتومة" userId="35531ba1d56b027a" providerId="LiveId" clId="{C8A7CA09-94B5-4842-A5B7-36E67627AD41}" dt="2021-04-04T08:54:42.613" v="1726" actId="20577"/>
          <ac:spMkLst>
            <pc:docMk/>
            <pc:sldMk cId="2638388464" sldId="1355"/>
            <ac:spMk id="24" creationId="{0A3B3ACC-2110-4A01-ACB9-1FEBFF33E3AC}"/>
          </ac:spMkLst>
        </pc:spChg>
        <pc:grpChg chg="del">
          <ac:chgData name="آهات مكتومة" userId="35531ba1d56b027a" providerId="LiveId" clId="{C8A7CA09-94B5-4842-A5B7-36E67627AD41}" dt="2021-04-04T08:45:33.754" v="1541" actId="478"/>
          <ac:grpSpMkLst>
            <pc:docMk/>
            <pc:sldMk cId="2638388464" sldId="1355"/>
            <ac:grpSpMk id="9" creationId="{2B5CCA7D-D5A8-4A95-8086-8DCA4A01C981}"/>
          </ac:grpSpMkLst>
        </pc:grpChg>
        <pc:picChg chg="del">
          <ac:chgData name="آهات مكتومة" userId="35531ba1d56b027a" providerId="LiveId" clId="{C8A7CA09-94B5-4842-A5B7-36E67627AD41}" dt="2021-04-04T08:45:40.476" v="1543" actId="478"/>
          <ac:picMkLst>
            <pc:docMk/>
            <pc:sldMk cId="2638388464" sldId="1355"/>
            <ac:picMk id="3" creationId="{AEB78641-51F0-422C-8D78-55A84C7AE307}"/>
          </ac:picMkLst>
        </pc:picChg>
        <pc:picChg chg="add mod modCrop">
          <ac:chgData name="آهات مكتومة" userId="35531ba1d56b027a" providerId="LiveId" clId="{C8A7CA09-94B5-4842-A5B7-36E67627AD41}" dt="2021-04-04T08:53:07.405" v="1669" actId="732"/>
          <ac:picMkLst>
            <pc:docMk/>
            <pc:sldMk cId="2638388464" sldId="1355"/>
            <ac:picMk id="4" creationId="{EECD0402-870C-4288-A5AE-789E7DB4E5EF}"/>
          </ac:picMkLst>
        </pc:picChg>
        <pc:picChg chg="del">
          <ac:chgData name="آهات مكتومة" userId="35531ba1d56b027a" providerId="LiveId" clId="{C8A7CA09-94B5-4842-A5B7-36E67627AD41}" dt="2021-04-04T08:50:54.157" v="1630" actId="478"/>
          <ac:picMkLst>
            <pc:docMk/>
            <pc:sldMk cId="2638388464" sldId="1355"/>
            <ac:picMk id="7" creationId="{4E4A30A3-44B8-44EC-8386-32B311B8087F}"/>
          </ac:picMkLst>
        </pc:picChg>
      </pc:sldChg>
      <pc:sldChg chg="modSp modAnim">
        <pc:chgData name="آهات مكتومة" userId="35531ba1d56b027a" providerId="LiveId" clId="{C8A7CA09-94B5-4842-A5B7-36E67627AD41}" dt="2021-04-04T10:18:24.101" v="1965"/>
        <pc:sldMkLst>
          <pc:docMk/>
          <pc:sldMk cId="1794599908" sldId="1356"/>
        </pc:sldMkLst>
        <pc:grpChg chg="mod">
          <ac:chgData name="آهات مكتومة" userId="35531ba1d56b027a" providerId="LiveId" clId="{C8A7CA09-94B5-4842-A5B7-36E67627AD41}" dt="2021-04-04T05:27:54.588" v="3"/>
          <ac:grpSpMkLst>
            <pc:docMk/>
            <pc:sldMk cId="1794599908" sldId="1356"/>
            <ac:grpSpMk id="2" creationId="{7B50228A-2B39-4AB8-B9D1-4FB4F90522FA}"/>
          </ac:grpSpMkLst>
        </pc:grpChg>
        <pc:picChg chg="mod">
          <ac:chgData name="آهات مكتومة" userId="35531ba1d56b027a" providerId="LiveId" clId="{C8A7CA09-94B5-4842-A5B7-36E67627AD41}" dt="2021-04-04T05:27:35.951" v="2" actId="208"/>
          <ac:picMkLst>
            <pc:docMk/>
            <pc:sldMk cId="1794599908" sldId="1356"/>
            <ac:picMk id="1026" creationId="{637FF34E-3D8C-43AE-9EF4-C9FB21809782}"/>
          </ac:picMkLst>
        </pc:picChg>
      </pc:sldChg>
      <pc:sldChg chg="addSp delSp modSp mod delAnim modAnim">
        <pc:chgData name="آهات مكتومة" userId="35531ba1d56b027a" providerId="LiveId" clId="{C8A7CA09-94B5-4842-A5B7-36E67627AD41}" dt="2021-04-04T08:50:33.908" v="1629"/>
        <pc:sldMkLst>
          <pc:docMk/>
          <pc:sldMk cId="4280537425" sldId="1357"/>
        </pc:sldMkLst>
        <pc:spChg chg="del">
          <ac:chgData name="آهات مكتومة" userId="35531ba1d56b027a" providerId="LiveId" clId="{C8A7CA09-94B5-4842-A5B7-36E67627AD41}" dt="2021-04-04T08:44:58.688" v="1533" actId="478"/>
          <ac:spMkLst>
            <pc:docMk/>
            <pc:sldMk cId="4280537425" sldId="1357"/>
            <ac:spMk id="4" creationId="{41142F06-EB4D-434F-B8BF-1DC16396E08C}"/>
          </ac:spMkLst>
        </pc:spChg>
        <pc:spChg chg="add mod">
          <ac:chgData name="آهات مكتومة" userId="35531ba1d56b027a" providerId="LiveId" clId="{C8A7CA09-94B5-4842-A5B7-36E67627AD41}" dt="2021-04-04T08:49:09.306" v="1601" actId="1038"/>
          <ac:spMkLst>
            <pc:docMk/>
            <pc:sldMk cId="4280537425" sldId="1357"/>
            <ac:spMk id="13" creationId="{3AA70CC6-0CDD-49D7-B755-97AD2CDC25F1}"/>
          </ac:spMkLst>
        </pc:spChg>
        <pc:spChg chg="add mod">
          <ac:chgData name="آهات مكتومة" userId="35531ba1d56b027a" providerId="LiveId" clId="{C8A7CA09-94B5-4842-A5B7-36E67627AD41}" dt="2021-04-04T08:49:28.476" v="1604" actId="1076"/>
          <ac:spMkLst>
            <pc:docMk/>
            <pc:sldMk cId="4280537425" sldId="1357"/>
            <ac:spMk id="14" creationId="{6FF5167A-008A-4410-B3B7-6C957481A589}"/>
          </ac:spMkLst>
        </pc:spChg>
        <pc:spChg chg="add mod">
          <ac:chgData name="آهات مكتومة" userId="35531ba1d56b027a" providerId="LiveId" clId="{C8A7CA09-94B5-4842-A5B7-36E67627AD41}" dt="2021-04-04T08:49:39.432" v="1608" actId="1076"/>
          <ac:spMkLst>
            <pc:docMk/>
            <pc:sldMk cId="4280537425" sldId="1357"/>
            <ac:spMk id="15" creationId="{1782FB2A-389B-4997-BBD0-6B84AC070446}"/>
          </ac:spMkLst>
        </pc:spChg>
        <pc:spChg chg="add mod">
          <ac:chgData name="آهات مكتومة" userId="35531ba1d56b027a" providerId="LiveId" clId="{C8A7CA09-94B5-4842-A5B7-36E67627AD41}" dt="2021-04-04T08:49:55.493" v="1612" actId="1076"/>
          <ac:spMkLst>
            <pc:docMk/>
            <pc:sldMk cId="4280537425" sldId="1357"/>
            <ac:spMk id="16" creationId="{8731CD88-C058-491F-91A4-F2E3625B40E1}"/>
          </ac:spMkLst>
        </pc:spChg>
        <pc:spChg chg="add mod">
          <ac:chgData name="آهات مكتومة" userId="35531ba1d56b027a" providerId="LiveId" clId="{C8A7CA09-94B5-4842-A5B7-36E67627AD41}" dt="2021-04-04T08:50:22.854" v="1626" actId="1036"/>
          <ac:spMkLst>
            <pc:docMk/>
            <pc:sldMk cId="4280537425" sldId="1357"/>
            <ac:spMk id="17" creationId="{0A1029AA-8D2A-4DF8-B819-674D66986296}"/>
          </ac:spMkLst>
        </pc:spChg>
        <pc:spChg chg="add mod">
          <ac:chgData name="آهات مكتومة" userId="35531ba1d56b027a" providerId="LiveId" clId="{C8A7CA09-94B5-4842-A5B7-36E67627AD41}" dt="2021-04-04T08:50:11.985" v="1624" actId="1076"/>
          <ac:spMkLst>
            <pc:docMk/>
            <pc:sldMk cId="4280537425" sldId="1357"/>
            <ac:spMk id="18" creationId="{A72C5B77-C8B5-4B2D-82BE-E35F0D0C131D}"/>
          </ac:spMkLst>
        </pc:spChg>
        <pc:picChg chg="del">
          <ac:chgData name="آهات مكتومة" userId="35531ba1d56b027a" providerId="LiveId" clId="{C8A7CA09-94B5-4842-A5B7-36E67627AD41}" dt="2021-04-04T08:45:03.478" v="1534" actId="478"/>
          <ac:picMkLst>
            <pc:docMk/>
            <pc:sldMk cId="4280537425" sldId="1357"/>
            <ac:picMk id="3" creationId="{A0A618E7-A1AA-4EA1-A87E-65319476D6DE}"/>
          </ac:picMkLst>
        </pc:picChg>
        <pc:picChg chg="add mod">
          <ac:chgData name="آهات مكتومة" userId="35531ba1d56b027a" providerId="LiveId" clId="{C8A7CA09-94B5-4842-A5B7-36E67627AD41}" dt="2021-04-04T08:46:58.873" v="1559" actId="14100"/>
          <ac:picMkLst>
            <pc:docMk/>
            <pc:sldMk cId="4280537425" sldId="1357"/>
            <ac:picMk id="5" creationId="{20B55A3F-449B-4864-930D-5F24217F791A}"/>
          </ac:picMkLst>
        </pc:picChg>
        <pc:picChg chg="add mod">
          <ac:chgData name="آهات مكتومة" userId="35531ba1d56b027a" providerId="LiveId" clId="{C8A7CA09-94B5-4842-A5B7-36E67627AD41}" dt="2021-04-04T08:48:04.398" v="1574" actId="1035"/>
          <ac:picMkLst>
            <pc:docMk/>
            <pc:sldMk cId="4280537425" sldId="1357"/>
            <ac:picMk id="7" creationId="{6B4F3715-B97B-4E6A-A63B-B029AFE3B046}"/>
          </ac:picMkLst>
        </pc:picChg>
        <pc:picChg chg="del">
          <ac:chgData name="آهات مكتومة" userId="35531ba1d56b027a" providerId="LiveId" clId="{C8A7CA09-94B5-4842-A5B7-36E67627AD41}" dt="2021-04-04T08:45:05.448" v="1535" actId="478"/>
          <ac:picMkLst>
            <pc:docMk/>
            <pc:sldMk cId="4280537425" sldId="1357"/>
            <ac:picMk id="8" creationId="{34F3E2D2-9785-47AE-A6FF-D32F29C7FEB9}"/>
          </ac:picMkLst>
        </pc:picChg>
        <pc:picChg chg="del">
          <ac:chgData name="آهات مكتومة" userId="35531ba1d56b027a" providerId="LiveId" clId="{C8A7CA09-94B5-4842-A5B7-36E67627AD41}" dt="2021-04-04T08:45:03.478" v="1534" actId="478"/>
          <ac:picMkLst>
            <pc:docMk/>
            <pc:sldMk cId="4280537425" sldId="1357"/>
            <ac:picMk id="9" creationId="{7D55072F-7ABF-4ADF-8389-09445FDCEB7C}"/>
          </ac:picMkLst>
        </pc:picChg>
      </pc:sldChg>
      <pc:sldChg chg="del">
        <pc:chgData name="آهات مكتومة" userId="35531ba1d56b027a" providerId="LiveId" clId="{C8A7CA09-94B5-4842-A5B7-36E67627AD41}" dt="2021-04-04T08:45:08.817" v="1536" actId="47"/>
        <pc:sldMkLst>
          <pc:docMk/>
          <pc:sldMk cId="1315600280" sldId="1358"/>
        </pc:sldMkLst>
      </pc:sldChg>
      <pc:sldChg chg="del">
        <pc:chgData name="آهات مكتومة" userId="35531ba1d56b027a" providerId="LiveId" clId="{C8A7CA09-94B5-4842-A5B7-36E67627AD41}" dt="2021-04-04T08:45:09.868" v="1537" actId="47"/>
        <pc:sldMkLst>
          <pc:docMk/>
          <pc:sldMk cId="2416472191" sldId="1359"/>
        </pc:sldMkLst>
      </pc:sldChg>
      <pc:sldChg chg="del">
        <pc:chgData name="آهات مكتومة" userId="35531ba1d56b027a" providerId="LiveId" clId="{C8A7CA09-94B5-4842-A5B7-36E67627AD41}" dt="2021-04-04T08:45:10.787" v="1538" actId="47"/>
        <pc:sldMkLst>
          <pc:docMk/>
          <pc:sldMk cId="3660711324" sldId="1360"/>
        </pc:sldMkLst>
      </pc:sldChg>
      <pc:sldChg chg="del">
        <pc:chgData name="آهات مكتومة" userId="35531ba1d56b027a" providerId="LiveId" clId="{C8A7CA09-94B5-4842-A5B7-36E67627AD41}" dt="2021-04-04T08:45:11.642" v="1539" actId="47"/>
        <pc:sldMkLst>
          <pc:docMk/>
          <pc:sldMk cId="1260170995" sldId="1361"/>
        </pc:sldMkLst>
      </pc:sldChg>
      <pc:sldChg chg="del">
        <pc:chgData name="آهات مكتومة" userId="35531ba1d56b027a" providerId="LiveId" clId="{C8A7CA09-94B5-4842-A5B7-36E67627AD41}" dt="2021-04-04T08:45:12.346" v="1540" actId="47"/>
        <pc:sldMkLst>
          <pc:docMk/>
          <pc:sldMk cId="265895312" sldId="1362"/>
        </pc:sldMkLst>
      </pc:sldChg>
      <pc:sldChg chg="modSp">
        <pc:chgData name="آهات مكتومة" userId="35531ba1d56b027a" providerId="LiveId" clId="{C8A7CA09-94B5-4842-A5B7-36E67627AD41}" dt="2021-04-04T05:28:06.950" v="5" actId="208"/>
        <pc:sldMkLst>
          <pc:docMk/>
          <pc:sldMk cId="3077068394" sldId="1363"/>
        </pc:sldMkLst>
        <pc:grpChg chg="mod">
          <ac:chgData name="آهات مكتومة" userId="35531ba1d56b027a" providerId="LiveId" clId="{C8A7CA09-94B5-4842-A5B7-36E67627AD41}" dt="2021-04-04T05:28:06.950" v="5" actId="208"/>
          <ac:grpSpMkLst>
            <pc:docMk/>
            <pc:sldMk cId="3077068394" sldId="1363"/>
            <ac:grpSpMk id="5" creationId="{5A88573F-648F-4F0D-ACDF-6C3C648172D9}"/>
          </ac:grpSpMkLst>
        </pc:grpChg>
      </pc:sldChg>
      <pc:sldChg chg="modSp">
        <pc:chgData name="آهات مكتومة" userId="35531ba1d56b027a" providerId="LiveId" clId="{C8A7CA09-94B5-4842-A5B7-36E67627AD41}" dt="2021-04-04T06:07:20.070" v="536" actId="207"/>
        <pc:sldMkLst>
          <pc:docMk/>
          <pc:sldMk cId="3169398634" sldId="1364"/>
        </pc:sldMkLst>
        <pc:spChg chg="mod">
          <ac:chgData name="آهات مكتومة" userId="35531ba1d56b027a" providerId="LiveId" clId="{C8A7CA09-94B5-4842-A5B7-36E67627AD41}" dt="2021-04-04T06:07:20.070" v="536" actId="207"/>
          <ac:spMkLst>
            <pc:docMk/>
            <pc:sldMk cId="3169398634" sldId="1364"/>
            <ac:spMk id="26" creationId="{F86E10D8-4C39-4DFC-855B-B7DF632FDC12}"/>
          </ac:spMkLst>
        </pc:spChg>
      </pc:sldChg>
      <pc:sldChg chg="delSp modSp mod delAnim modAnim">
        <pc:chgData name="آهات مكتومة" userId="35531ba1d56b027a" providerId="LiveId" clId="{C8A7CA09-94B5-4842-A5B7-36E67627AD41}" dt="2021-04-04T05:37:15.033" v="133"/>
        <pc:sldMkLst>
          <pc:docMk/>
          <pc:sldMk cId="4074138723" sldId="1365"/>
        </pc:sldMkLst>
        <pc:spChg chg="mod">
          <ac:chgData name="آهات مكتومة" userId="35531ba1d56b027a" providerId="LiveId" clId="{C8A7CA09-94B5-4842-A5B7-36E67627AD41}" dt="2021-04-04T05:35:52.113" v="132" actId="1076"/>
          <ac:spMkLst>
            <pc:docMk/>
            <pc:sldMk cId="4074138723" sldId="1365"/>
            <ac:spMk id="15" creationId="{56D3A6B5-412B-4870-90C7-12EC435634A7}"/>
          </ac:spMkLst>
        </pc:spChg>
        <pc:spChg chg="mod">
          <ac:chgData name="آهات مكتومة" userId="35531ba1d56b027a" providerId="LiveId" clId="{C8A7CA09-94B5-4842-A5B7-36E67627AD41}" dt="2021-04-04T05:35:52.113" v="132" actId="1076"/>
          <ac:spMkLst>
            <pc:docMk/>
            <pc:sldMk cId="4074138723" sldId="1365"/>
            <ac:spMk id="22" creationId="{8958E6E4-E7D4-4842-9B6E-52213AB8039A}"/>
          </ac:spMkLst>
        </pc:spChg>
        <pc:spChg chg="mod">
          <ac:chgData name="آهات مكتومة" userId="35531ba1d56b027a" providerId="LiveId" clId="{C8A7CA09-94B5-4842-A5B7-36E67627AD41}" dt="2021-04-04T05:35:52.113" v="132" actId="1076"/>
          <ac:spMkLst>
            <pc:docMk/>
            <pc:sldMk cId="4074138723" sldId="1365"/>
            <ac:spMk id="23" creationId="{F7253D4F-3ECA-4975-9FF3-20126B7CC7C8}"/>
          </ac:spMkLst>
        </pc:spChg>
        <pc:spChg chg="del">
          <ac:chgData name="آهات مكتومة" userId="35531ba1d56b027a" providerId="LiveId" clId="{C8A7CA09-94B5-4842-A5B7-36E67627AD41}" dt="2021-04-04T05:32:46.489" v="70" actId="478"/>
          <ac:spMkLst>
            <pc:docMk/>
            <pc:sldMk cId="4074138723" sldId="1365"/>
            <ac:spMk id="26" creationId="{026B4E8E-46BB-4EB3-9517-3DD4902FBC6D}"/>
          </ac:spMkLst>
        </pc:spChg>
        <pc:spChg chg="del">
          <ac:chgData name="آهات مكتومة" userId="35531ba1d56b027a" providerId="LiveId" clId="{C8A7CA09-94B5-4842-A5B7-36E67627AD41}" dt="2021-04-04T05:32:44.345" v="69" actId="478"/>
          <ac:spMkLst>
            <pc:docMk/>
            <pc:sldMk cId="4074138723" sldId="1365"/>
            <ac:spMk id="27" creationId="{A1C13C64-FDF0-47BF-886A-AB9372A18781}"/>
          </ac:spMkLst>
        </pc:spChg>
        <pc:grpChg chg="mod">
          <ac:chgData name="آهات مكتومة" userId="35531ba1d56b027a" providerId="LiveId" clId="{C8A7CA09-94B5-4842-A5B7-36E67627AD41}" dt="2021-04-04T05:28:45.038" v="7" actId="14100"/>
          <ac:grpSpMkLst>
            <pc:docMk/>
            <pc:sldMk cId="4074138723" sldId="1365"/>
            <ac:grpSpMk id="5" creationId="{5A88573F-648F-4F0D-ACDF-6C3C648172D9}"/>
          </ac:grpSpMkLst>
        </pc:grpChg>
        <pc:grpChg chg="mod">
          <ac:chgData name="آهات مكتومة" userId="35531ba1d56b027a" providerId="LiveId" clId="{C8A7CA09-94B5-4842-A5B7-36E67627AD41}" dt="2021-04-04T05:31:21.282" v="61" actId="1038"/>
          <ac:grpSpMkLst>
            <pc:docMk/>
            <pc:sldMk cId="4074138723" sldId="1365"/>
            <ac:grpSpMk id="8" creationId="{3C0BDEF7-FB7C-4415-A1ED-E270B454A6F1}"/>
          </ac:grpSpMkLst>
        </pc:grpChg>
        <pc:picChg chg="mod">
          <ac:chgData name="آهات مكتومة" userId="35531ba1d56b027a" providerId="LiveId" clId="{C8A7CA09-94B5-4842-A5B7-36E67627AD41}" dt="2021-04-04T05:31:21.282" v="61" actId="1038"/>
          <ac:picMkLst>
            <pc:docMk/>
            <pc:sldMk cId="4074138723" sldId="1365"/>
            <ac:picMk id="4" creationId="{679B2F8B-D6CD-4A38-B853-66D4BDC18806}"/>
          </ac:picMkLst>
        </pc:picChg>
        <pc:picChg chg="mod">
          <ac:chgData name="آهات مكتومة" userId="35531ba1d56b027a" providerId="LiveId" clId="{C8A7CA09-94B5-4842-A5B7-36E67627AD41}" dt="2021-04-04T05:28:45.038" v="7" actId="14100"/>
          <ac:picMkLst>
            <pc:docMk/>
            <pc:sldMk cId="4074138723" sldId="1365"/>
            <ac:picMk id="1028" creationId="{80CBE09F-80ED-4442-BC9F-03276BDCB57E}"/>
          </ac:picMkLst>
        </pc:picChg>
        <pc:picChg chg="mod">
          <ac:chgData name="آهات مكتومة" userId="35531ba1d56b027a" providerId="LiveId" clId="{C8A7CA09-94B5-4842-A5B7-36E67627AD41}" dt="2021-04-04T05:31:21.282" v="61" actId="1038"/>
          <ac:picMkLst>
            <pc:docMk/>
            <pc:sldMk cId="4074138723" sldId="1365"/>
            <ac:picMk id="1030" creationId="{3CFE8566-45F9-462F-9EDF-7EAB2A8F2661}"/>
          </ac:picMkLst>
        </pc:picChg>
        <pc:picChg chg="mod">
          <ac:chgData name="آهات مكتومة" userId="35531ba1d56b027a" providerId="LiveId" clId="{C8A7CA09-94B5-4842-A5B7-36E67627AD41}" dt="2021-04-04T05:30:43.323" v="14"/>
          <ac:picMkLst>
            <pc:docMk/>
            <pc:sldMk cId="4074138723" sldId="1365"/>
            <ac:picMk id="2050" creationId="{B6B773A1-E4F0-4C5C-BA87-9D4A8555CAA5}"/>
          </ac:picMkLst>
        </pc:picChg>
        <pc:cxnChg chg="mod">
          <ac:chgData name="آهات مكتومة" userId="35531ba1d56b027a" providerId="LiveId" clId="{C8A7CA09-94B5-4842-A5B7-36E67627AD41}" dt="2021-04-04T05:31:41.500" v="65" actId="14100"/>
          <ac:cxnSpMkLst>
            <pc:docMk/>
            <pc:sldMk cId="4074138723" sldId="1365"/>
            <ac:cxnSpMk id="18" creationId="{21EF2272-3FA9-49F1-BCAD-5B7E040D835D}"/>
          </ac:cxnSpMkLst>
        </pc:cxnChg>
      </pc:sldChg>
      <pc:sldChg chg="addSp delSp modSp add mod modAnim">
        <pc:chgData name="آهات مكتومة" userId="35531ba1d56b027a" providerId="LiveId" clId="{C8A7CA09-94B5-4842-A5B7-36E67627AD41}" dt="2021-04-04T06:07:02.510" v="535" actId="207"/>
        <pc:sldMkLst>
          <pc:docMk/>
          <pc:sldMk cId="1472405105" sldId="1366"/>
        </pc:sldMkLst>
        <pc:spChg chg="add del mod">
          <ac:chgData name="آهات مكتومة" userId="35531ba1d56b027a" providerId="LiveId" clId="{C8A7CA09-94B5-4842-A5B7-36E67627AD41}" dt="2021-04-04T05:40:07.335" v="202" actId="478"/>
          <ac:spMkLst>
            <pc:docMk/>
            <pc:sldMk cId="1472405105" sldId="1366"/>
            <ac:spMk id="3" creationId="{4E07E375-A6E2-4713-8005-3F22C98A1EA4}"/>
          </ac:spMkLst>
        </pc:spChg>
        <pc:spChg chg="mod">
          <ac:chgData name="آهات مكتومة" userId="35531ba1d56b027a" providerId="LiveId" clId="{C8A7CA09-94B5-4842-A5B7-36E67627AD41}" dt="2021-04-04T05:40:40.640" v="209" actId="20577"/>
          <ac:spMkLst>
            <pc:docMk/>
            <pc:sldMk cId="1472405105" sldId="1366"/>
            <ac:spMk id="23" creationId="{F7253D4F-3ECA-4975-9FF3-20126B7CC7C8}"/>
          </ac:spMkLst>
        </pc:spChg>
        <pc:spChg chg="mod">
          <ac:chgData name="آهات مكتومة" userId="35531ba1d56b027a" providerId="LiveId" clId="{C8A7CA09-94B5-4842-A5B7-36E67627AD41}" dt="2021-04-04T06:07:02.510" v="535" actId="207"/>
          <ac:spMkLst>
            <pc:docMk/>
            <pc:sldMk cId="1472405105" sldId="1366"/>
            <ac:spMk id="26" creationId="{F86E10D8-4C39-4DFC-855B-B7DF632FDC12}"/>
          </ac:spMkLst>
        </pc:spChg>
        <pc:grpChg chg="mod">
          <ac:chgData name="آهات مكتومة" userId="35531ba1d56b027a" providerId="LiveId" clId="{C8A7CA09-94B5-4842-A5B7-36E67627AD41}" dt="2021-04-04T05:39:43.370" v="199" actId="196"/>
          <ac:grpSpMkLst>
            <pc:docMk/>
            <pc:sldMk cId="1472405105" sldId="1366"/>
            <ac:grpSpMk id="2" creationId="{7B50228A-2B39-4AB8-B9D1-4FB4F90522FA}"/>
          </ac:grpSpMkLst>
        </pc:grpChg>
        <pc:grpChg chg="mod">
          <ac:chgData name="آهات مكتومة" userId="35531ba1d56b027a" providerId="LiveId" clId="{C8A7CA09-94B5-4842-A5B7-36E67627AD41}" dt="2021-04-04T05:38:49.514" v="197" actId="1037"/>
          <ac:grpSpMkLst>
            <pc:docMk/>
            <pc:sldMk cId="1472405105" sldId="1366"/>
            <ac:grpSpMk id="7" creationId="{389945B9-6D08-4289-8C0D-AF42DA70809A}"/>
          </ac:grpSpMkLst>
        </pc:grpChg>
        <pc:picChg chg="mod">
          <ac:chgData name="آهات مكتومة" userId="35531ba1d56b027a" providerId="LiveId" clId="{C8A7CA09-94B5-4842-A5B7-36E67627AD41}" dt="2021-04-04T05:38:49.514" v="197" actId="1037"/>
          <ac:picMkLst>
            <pc:docMk/>
            <pc:sldMk cId="1472405105" sldId="1366"/>
            <ac:picMk id="6" creationId="{30B297CF-257B-4EB9-8701-5B161E336930}"/>
          </ac:picMkLst>
        </pc:picChg>
        <pc:picChg chg="mod">
          <ac:chgData name="آهات مكتومة" userId="35531ba1d56b027a" providerId="LiveId" clId="{C8A7CA09-94B5-4842-A5B7-36E67627AD41}" dt="2021-04-04T05:39:59.469" v="201"/>
          <ac:picMkLst>
            <pc:docMk/>
            <pc:sldMk cId="1472405105" sldId="1366"/>
            <ac:picMk id="1026" creationId="{637FF34E-3D8C-43AE-9EF4-C9FB21809782}"/>
          </ac:picMkLst>
        </pc:picChg>
        <pc:picChg chg="mod">
          <ac:chgData name="آهات مكتومة" userId="35531ba1d56b027a" providerId="LiveId" clId="{C8A7CA09-94B5-4842-A5B7-36E67627AD41}" dt="2021-04-04T05:39:43.370" v="199" actId="196"/>
          <ac:picMkLst>
            <pc:docMk/>
            <pc:sldMk cId="1472405105" sldId="1366"/>
            <ac:picMk id="1028" creationId="{80CBE09F-80ED-4442-BC9F-03276BDCB57E}"/>
          </ac:picMkLst>
        </pc:picChg>
        <pc:picChg chg="mod">
          <ac:chgData name="آهات مكتومة" userId="35531ba1d56b027a" providerId="LiveId" clId="{C8A7CA09-94B5-4842-A5B7-36E67627AD41}" dt="2021-04-04T05:38:49.514" v="197" actId="1037"/>
          <ac:picMkLst>
            <pc:docMk/>
            <pc:sldMk cId="1472405105" sldId="1366"/>
            <ac:picMk id="1030" creationId="{3CFE8566-45F9-462F-9EDF-7EAB2A8F2661}"/>
          </ac:picMkLst>
        </pc:picChg>
        <pc:cxnChg chg="mod">
          <ac:chgData name="آهات مكتومة" userId="35531ba1d56b027a" providerId="LiveId" clId="{C8A7CA09-94B5-4842-A5B7-36E67627AD41}" dt="2021-04-04T05:38:41.653" v="169" actId="14100"/>
          <ac:cxnSpMkLst>
            <pc:docMk/>
            <pc:sldMk cId="1472405105" sldId="1366"/>
            <ac:cxnSpMk id="27" creationId="{FB8E2D26-57C9-4488-BC85-55D5BC3271C8}"/>
          </ac:cxnSpMkLst>
        </pc:cxnChg>
      </pc:sldChg>
      <pc:sldChg chg="addSp delSp modSp add mod delAnim modAnim">
        <pc:chgData name="آهات مكتومة" userId="35531ba1d56b027a" providerId="LiveId" clId="{C8A7CA09-94B5-4842-A5B7-36E67627AD41}" dt="2021-04-04T05:54:15.330" v="483" actId="1076"/>
        <pc:sldMkLst>
          <pc:docMk/>
          <pc:sldMk cId="3522653589" sldId="1367"/>
        </pc:sldMkLst>
        <pc:spChg chg="add del mod">
          <ac:chgData name="آهات مكتومة" userId="35531ba1d56b027a" providerId="LiveId" clId="{C8A7CA09-94B5-4842-A5B7-36E67627AD41}" dt="2021-04-04T05:44:01.565" v="220" actId="478"/>
          <ac:spMkLst>
            <pc:docMk/>
            <pc:sldMk cId="3522653589" sldId="1367"/>
            <ac:spMk id="2" creationId="{63F1FAFC-3AFB-44BC-A110-4CB55E6E7D37}"/>
          </ac:spMkLst>
        </pc:spChg>
        <pc:spChg chg="mod">
          <ac:chgData name="آهات مكتومة" userId="35531ba1d56b027a" providerId="LiveId" clId="{C8A7CA09-94B5-4842-A5B7-36E67627AD41}" dt="2021-04-04T05:48:01.813" v="371" actId="404"/>
          <ac:spMkLst>
            <pc:docMk/>
            <pc:sldMk cId="3522653589" sldId="1367"/>
            <ac:spMk id="15" creationId="{56D3A6B5-412B-4870-90C7-12EC435634A7}"/>
          </ac:spMkLst>
        </pc:spChg>
        <pc:spChg chg="add mod">
          <ac:chgData name="آهات مكتومة" userId="35531ba1d56b027a" providerId="LiveId" clId="{C8A7CA09-94B5-4842-A5B7-36E67627AD41}" dt="2021-04-04T05:48:16.613" v="372" actId="14100"/>
          <ac:spMkLst>
            <pc:docMk/>
            <pc:sldMk cId="3522653589" sldId="1367"/>
            <ac:spMk id="21" creationId="{F5359CFE-5DDE-4AB3-A13A-40069117F840}"/>
          </ac:spMkLst>
        </pc:spChg>
        <pc:spChg chg="mod">
          <ac:chgData name="آهات مكتومة" userId="35531ba1d56b027a" providerId="LiveId" clId="{C8A7CA09-94B5-4842-A5B7-36E67627AD41}" dt="2021-04-04T05:48:38.398" v="378" actId="1035"/>
          <ac:spMkLst>
            <pc:docMk/>
            <pc:sldMk cId="3522653589" sldId="1367"/>
            <ac:spMk id="22" creationId="{8958E6E4-E7D4-4842-9B6E-52213AB8039A}"/>
          </ac:spMkLst>
        </pc:spChg>
        <pc:spChg chg="del mod">
          <ac:chgData name="آهات مكتومة" userId="35531ba1d56b027a" providerId="LiveId" clId="{C8A7CA09-94B5-4842-A5B7-36E67627AD41}" dt="2021-04-04T05:46:40.204" v="310" actId="21"/>
          <ac:spMkLst>
            <pc:docMk/>
            <pc:sldMk cId="3522653589" sldId="1367"/>
            <ac:spMk id="23" creationId="{F7253D4F-3ECA-4975-9FF3-20126B7CC7C8}"/>
          </ac:spMkLst>
        </pc:spChg>
        <pc:spChg chg="add mod">
          <ac:chgData name="آهات مكتومة" userId="35531ba1d56b027a" providerId="LiveId" clId="{C8A7CA09-94B5-4842-A5B7-36E67627AD41}" dt="2021-04-04T05:48:01.813" v="371" actId="404"/>
          <ac:spMkLst>
            <pc:docMk/>
            <pc:sldMk cId="3522653589" sldId="1367"/>
            <ac:spMk id="27" creationId="{A46FDBDF-A1CE-4126-81B4-154C0D43B631}"/>
          </ac:spMkLst>
        </pc:spChg>
        <pc:spChg chg="add mod">
          <ac:chgData name="آهات مكتومة" userId="35531ba1d56b027a" providerId="LiveId" clId="{C8A7CA09-94B5-4842-A5B7-36E67627AD41}" dt="2021-04-04T05:54:04.469" v="482" actId="207"/>
          <ac:spMkLst>
            <pc:docMk/>
            <pc:sldMk cId="3522653589" sldId="1367"/>
            <ac:spMk id="32" creationId="{6CFF56E3-2902-4ACD-B366-98748B7616A9}"/>
          </ac:spMkLst>
        </pc:spChg>
        <pc:spChg chg="add mod">
          <ac:chgData name="آهات مكتومة" userId="35531ba1d56b027a" providerId="LiveId" clId="{C8A7CA09-94B5-4842-A5B7-36E67627AD41}" dt="2021-04-04T05:54:15.330" v="483" actId="1076"/>
          <ac:spMkLst>
            <pc:docMk/>
            <pc:sldMk cId="3522653589" sldId="1367"/>
            <ac:spMk id="33" creationId="{E1792FF1-B7D7-49A4-991B-4F9C82158BF1}"/>
          </ac:spMkLst>
        </pc:spChg>
        <pc:grpChg chg="mod">
          <ac:chgData name="آهات مكتومة" userId="35531ba1d56b027a" providerId="LiveId" clId="{C8A7CA09-94B5-4842-A5B7-36E67627AD41}" dt="2021-04-04T05:43:47.817" v="219" actId="14826"/>
          <ac:grpSpMkLst>
            <pc:docMk/>
            <pc:sldMk cId="3522653589" sldId="1367"/>
            <ac:grpSpMk id="5" creationId="{5A88573F-648F-4F0D-ACDF-6C3C648172D9}"/>
          </ac:grpSpMkLst>
        </pc:grpChg>
        <pc:grpChg chg="mod">
          <ac:chgData name="آهات مكتومة" userId="35531ba1d56b027a" providerId="LiveId" clId="{C8A7CA09-94B5-4842-A5B7-36E67627AD41}" dt="2021-04-04T05:43:13.017" v="218" actId="1038"/>
          <ac:grpSpMkLst>
            <pc:docMk/>
            <pc:sldMk cId="3522653589" sldId="1367"/>
            <ac:grpSpMk id="8" creationId="{3C0BDEF7-FB7C-4415-A1ED-E270B454A6F1}"/>
          </ac:grpSpMkLst>
        </pc:grpChg>
        <pc:picChg chg="mod">
          <ac:chgData name="آهات مكتومة" userId="35531ba1d56b027a" providerId="LiveId" clId="{C8A7CA09-94B5-4842-A5B7-36E67627AD41}" dt="2021-04-04T05:43:13.017" v="218" actId="1038"/>
          <ac:picMkLst>
            <pc:docMk/>
            <pc:sldMk cId="3522653589" sldId="1367"/>
            <ac:picMk id="4" creationId="{679B2F8B-D6CD-4A38-B853-66D4BDC18806}"/>
          </ac:picMkLst>
        </pc:picChg>
        <pc:picChg chg="mod">
          <ac:chgData name="آهات مكتومة" userId="35531ba1d56b027a" providerId="LiveId" clId="{C8A7CA09-94B5-4842-A5B7-36E67627AD41}" dt="2021-04-04T05:43:47.817" v="219" actId="14826"/>
          <ac:picMkLst>
            <pc:docMk/>
            <pc:sldMk cId="3522653589" sldId="1367"/>
            <ac:picMk id="1028" creationId="{80CBE09F-80ED-4442-BC9F-03276BDCB57E}"/>
          </ac:picMkLst>
        </pc:picChg>
        <pc:picChg chg="mod">
          <ac:chgData name="آهات مكتومة" userId="35531ba1d56b027a" providerId="LiveId" clId="{C8A7CA09-94B5-4842-A5B7-36E67627AD41}" dt="2021-04-04T05:43:13.017" v="218" actId="1038"/>
          <ac:picMkLst>
            <pc:docMk/>
            <pc:sldMk cId="3522653589" sldId="1367"/>
            <ac:picMk id="1030" creationId="{3CFE8566-45F9-462F-9EDF-7EAB2A8F2661}"/>
          </ac:picMkLst>
        </pc:picChg>
        <pc:picChg chg="mod">
          <ac:chgData name="آهات مكتومة" userId="35531ba1d56b027a" providerId="LiveId" clId="{C8A7CA09-94B5-4842-A5B7-36E67627AD41}" dt="2021-04-04T05:43:47.817" v="219" actId="14826"/>
          <ac:picMkLst>
            <pc:docMk/>
            <pc:sldMk cId="3522653589" sldId="1367"/>
            <ac:picMk id="2050" creationId="{B6B773A1-E4F0-4C5C-BA87-9D4A8555CAA5}"/>
          </ac:picMkLst>
        </pc:picChg>
        <pc:cxnChg chg="mod">
          <ac:chgData name="آهات مكتومة" userId="35531ba1d56b027a" providerId="LiveId" clId="{C8A7CA09-94B5-4842-A5B7-36E67627AD41}" dt="2021-04-04T05:44:11.521" v="226" actId="14100"/>
          <ac:cxnSpMkLst>
            <pc:docMk/>
            <pc:sldMk cId="3522653589" sldId="1367"/>
            <ac:cxnSpMk id="18" creationId="{21EF2272-3FA9-49F1-BCAD-5B7E040D835D}"/>
          </ac:cxnSpMkLst>
        </pc:cxnChg>
        <pc:cxnChg chg="add mod">
          <ac:chgData name="آهات مكتومة" userId="35531ba1d56b027a" providerId="LiveId" clId="{C8A7CA09-94B5-4842-A5B7-36E67627AD41}" dt="2021-04-04T05:46:23.574" v="284" actId="14100"/>
          <ac:cxnSpMkLst>
            <pc:docMk/>
            <pc:sldMk cId="3522653589" sldId="1367"/>
            <ac:cxnSpMk id="19" creationId="{F463C6DE-161F-41BB-B708-5B6CA1B92FD3}"/>
          </ac:cxnSpMkLst>
        </pc:cxnChg>
        <pc:cxnChg chg="add mod">
          <ac:chgData name="آهات مكتومة" userId="35531ba1d56b027a" providerId="LiveId" clId="{C8A7CA09-94B5-4842-A5B7-36E67627AD41}" dt="2021-04-04T05:46:32.892" v="309" actId="14100"/>
          <ac:cxnSpMkLst>
            <pc:docMk/>
            <pc:sldMk cId="3522653589" sldId="1367"/>
            <ac:cxnSpMk id="20" creationId="{87C1D52A-EA98-426D-833E-D74D39949B1C}"/>
          </ac:cxnSpMkLst>
        </pc:cxnChg>
        <pc:cxnChg chg="add mod">
          <ac:chgData name="آهات مكتومة" userId="35531ba1d56b027a" providerId="LiveId" clId="{C8A7CA09-94B5-4842-A5B7-36E67627AD41}" dt="2021-04-04T05:47:06.377" v="319" actId="14100"/>
          <ac:cxnSpMkLst>
            <pc:docMk/>
            <pc:sldMk cId="3522653589" sldId="1367"/>
            <ac:cxnSpMk id="25" creationId="{427EDDAA-BABD-409F-9145-8180CD7E123D}"/>
          </ac:cxnSpMkLst>
        </pc:cxnChg>
        <pc:cxnChg chg="add mod">
          <ac:chgData name="آهات مكتومة" userId="35531ba1d56b027a" providerId="LiveId" clId="{C8A7CA09-94B5-4842-A5B7-36E67627AD41}" dt="2021-04-04T05:47:20.761" v="354" actId="14100"/>
          <ac:cxnSpMkLst>
            <pc:docMk/>
            <pc:sldMk cId="3522653589" sldId="1367"/>
            <ac:cxnSpMk id="26" creationId="{65CAF893-C26B-48E4-861E-19ECCE8DA603}"/>
          </ac:cxnSpMkLst>
        </pc:cxnChg>
        <pc:cxnChg chg="add mod">
          <ac:chgData name="آهات مكتومة" userId="35531ba1d56b027a" providerId="LiveId" clId="{C8A7CA09-94B5-4842-A5B7-36E67627AD41}" dt="2021-04-04T05:49:36.851" v="406" actId="14100"/>
          <ac:cxnSpMkLst>
            <pc:docMk/>
            <pc:sldMk cId="3522653589" sldId="1367"/>
            <ac:cxnSpMk id="29" creationId="{A1C871B2-1774-4B03-9A13-66F800C48D21}"/>
          </ac:cxnSpMkLst>
        </pc:cxnChg>
        <pc:cxnChg chg="add mod">
          <ac:chgData name="آهات مكتومة" userId="35531ba1d56b027a" providerId="LiveId" clId="{C8A7CA09-94B5-4842-A5B7-36E67627AD41}" dt="2021-04-04T05:49:09.040" v="382"/>
          <ac:cxnSpMkLst>
            <pc:docMk/>
            <pc:sldMk cId="3522653589" sldId="1367"/>
            <ac:cxnSpMk id="30" creationId="{08AC144E-9D74-4AA0-969E-9D2D9849104A}"/>
          </ac:cxnSpMkLst>
        </pc:cxnChg>
        <pc:cxnChg chg="add mod">
          <ac:chgData name="آهات مكتومة" userId="35531ba1d56b027a" providerId="LiveId" clId="{C8A7CA09-94B5-4842-A5B7-36E67627AD41}" dt="2021-04-04T05:49:43.837" v="418" actId="14100"/>
          <ac:cxnSpMkLst>
            <pc:docMk/>
            <pc:sldMk cId="3522653589" sldId="1367"/>
            <ac:cxnSpMk id="31" creationId="{AB36E86C-37FA-4C71-8CED-85CC58495EC4}"/>
          </ac:cxnSpMkLst>
        </pc:cxnChg>
      </pc:sldChg>
      <pc:sldChg chg="addSp delSp modSp add mod delAnim modAnim">
        <pc:chgData name="آهات مكتومة" userId="35531ba1d56b027a" providerId="LiveId" clId="{C8A7CA09-94B5-4842-A5B7-36E67627AD41}" dt="2021-04-04T06:11:46.156" v="584" actId="1076"/>
        <pc:sldMkLst>
          <pc:docMk/>
          <pc:sldMk cId="964147506" sldId="1368"/>
        </pc:sldMkLst>
        <pc:spChg chg="add del mod">
          <ac:chgData name="آهات مكتومة" userId="35531ba1d56b027a" providerId="LiveId" clId="{C8A7CA09-94B5-4842-A5B7-36E67627AD41}" dt="2021-04-04T05:59:28.772" v="502" actId="478"/>
          <ac:spMkLst>
            <pc:docMk/>
            <pc:sldMk cId="964147506" sldId="1368"/>
            <ac:spMk id="3" creationId="{4711E95F-5F6D-43F0-8F4F-078F78B2F966}"/>
          </ac:spMkLst>
        </pc:spChg>
        <pc:spChg chg="add del mod">
          <ac:chgData name="آهات مكتومة" userId="35531ba1d56b027a" providerId="LiveId" clId="{C8A7CA09-94B5-4842-A5B7-36E67627AD41}" dt="2021-04-04T05:59:25.926" v="501" actId="478"/>
          <ac:spMkLst>
            <pc:docMk/>
            <pc:sldMk cId="964147506" sldId="1368"/>
            <ac:spMk id="4" creationId="{D009D153-D34F-434F-ACCB-0F3C23579CD8}"/>
          </ac:spMkLst>
        </pc:spChg>
        <pc:spChg chg="add del mod">
          <ac:chgData name="آهات مكتومة" userId="35531ba1d56b027a" providerId="LiveId" clId="{C8A7CA09-94B5-4842-A5B7-36E67627AD41}" dt="2021-04-04T06:00:56.057" v="504" actId="478"/>
          <ac:spMkLst>
            <pc:docMk/>
            <pc:sldMk cId="964147506" sldId="1368"/>
            <ac:spMk id="5" creationId="{35EB1548-CF11-4D38-87ED-2EE4E3968860}"/>
          </ac:spMkLst>
        </pc:spChg>
        <pc:spChg chg="mod">
          <ac:chgData name="آهات مكتومة" userId="35531ba1d56b027a" providerId="LiveId" clId="{C8A7CA09-94B5-4842-A5B7-36E67627AD41}" dt="2021-04-04T06:11:46.156" v="584" actId="1076"/>
          <ac:spMkLst>
            <pc:docMk/>
            <pc:sldMk cId="964147506" sldId="1368"/>
            <ac:spMk id="15" creationId="{56D3A6B5-412B-4870-90C7-12EC435634A7}"/>
          </ac:spMkLst>
        </pc:spChg>
        <pc:spChg chg="add mod">
          <ac:chgData name="آهات مكتومة" userId="35531ba1d56b027a" providerId="LiveId" clId="{C8A7CA09-94B5-4842-A5B7-36E67627AD41}" dt="2021-04-04T06:11:27.072" v="582" actId="1035"/>
          <ac:spMkLst>
            <pc:docMk/>
            <pc:sldMk cId="964147506" sldId="1368"/>
            <ac:spMk id="21" creationId="{9D4F59A4-A20E-4010-9AC7-535EE13E5A28}"/>
          </ac:spMkLst>
        </pc:spChg>
        <pc:spChg chg="add mod">
          <ac:chgData name="آهات مكتومة" userId="35531ba1d56b027a" providerId="LiveId" clId="{C8A7CA09-94B5-4842-A5B7-36E67627AD41}" dt="2021-04-04T06:11:37.112" v="583" actId="14100"/>
          <ac:spMkLst>
            <pc:docMk/>
            <pc:sldMk cId="964147506" sldId="1368"/>
            <ac:spMk id="22" creationId="{E4932071-F319-4FD7-B99C-1EF92C1E89D9}"/>
          </ac:spMkLst>
        </pc:spChg>
        <pc:spChg chg="del">
          <ac:chgData name="آهات مكتومة" userId="35531ba1d56b027a" providerId="LiveId" clId="{C8A7CA09-94B5-4842-A5B7-36E67627AD41}" dt="2021-04-04T06:05:24.227" v="531" actId="21"/>
          <ac:spMkLst>
            <pc:docMk/>
            <pc:sldMk cId="964147506" sldId="1368"/>
            <ac:spMk id="23" creationId="{F7253D4F-3ECA-4975-9FF3-20126B7CC7C8}"/>
          </ac:spMkLst>
        </pc:spChg>
        <pc:spChg chg="mod">
          <ac:chgData name="آهات مكتومة" userId="35531ba1d56b027a" providerId="LiveId" clId="{C8A7CA09-94B5-4842-A5B7-36E67627AD41}" dt="2021-04-04T06:11:27.072" v="582" actId="1035"/>
          <ac:spMkLst>
            <pc:docMk/>
            <pc:sldMk cId="964147506" sldId="1368"/>
            <ac:spMk id="26" creationId="{F86E10D8-4C39-4DFC-855B-B7DF632FDC12}"/>
          </ac:spMkLst>
        </pc:spChg>
        <pc:grpChg chg="mod">
          <ac:chgData name="آهات مكتومة" userId="35531ba1d56b027a" providerId="LiveId" clId="{C8A7CA09-94B5-4842-A5B7-36E67627AD41}" dt="2021-04-04T06:02:18.814" v="507" actId="732"/>
          <ac:grpSpMkLst>
            <pc:docMk/>
            <pc:sldMk cId="964147506" sldId="1368"/>
            <ac:grpSpMk id="2" creationId="{7B50228A-2B39-4AB8-B9D1-4FB4F90522FA}"/>
          </ac:grpSpMkLst>
        </pc:grpChg>
        <pc:grpChg chg="mod">
          <ac:chgData name="آهات مكتومة" userId="35531ba1d56b027a" providerId="LiveId" clId="{C8A7CA09-94B5-4842-A5B7-36E67627AD41}" dt="2021-04-04T05:55:46.023" v="485" actId="14826"/>
          <ac:grpSpMkLst>
            <pc:docMk/>
            <pc:sldMk cId="964147506" sldId="1368"/>
            <ac:grpSpMk id="7" creationId="{389945B9-6D08-4289-8C0D-AF42DA70809A}"/>
          </ac:grpSpMkLst>
        </pc:grpChg>
        <pc:picChg chg="mod">
          <ac:chgData name="آهات مكتومة" userId="35531ba1d56b027a" providerId="LiveId" clId="{C8A7CA09-94B5-4842-A5B7-36E67627AD41}" dt="2021-04-04T05:55:46.023" v="485" actId="14826"/>
          <ac:picMkLst>
            <pc:docMk/>
            <pc:sldMk cId="964147506" sldId="1368"/>
            <ac:picMk id="6" creationId="{30B297CF-257B-4EB9-8701-5B161E336930}"/>
          </ac:picMkLst>
        </pc:picChg>
        <pc:picChg chg="mod">
          <ac:chgData name="آهات مكتومة" userId="35531ba1d56b027a" providerId="LiveId" clId="{C8A7CA09-94B5-4842-A5B7-36E67627AD41}" dt="2021-04-04T06:03:17.758" v="513" actId="18131"/>
          <ac:picMkLst>
            <pc:docMk/>
            <pc:sldMk cId="964147506" sldId="1368"/>
            <ac:picMk id="1026" creationId="{637FF34E-3D8C-43AE-9EF4-C9FB21809782}"/>
          </ac:picMkLst>
        </pc:picChg>
        <pc:picChg chg="mod">
          <ac:chgData name="آهات مكتومة" userId="35531ba1d56b027a" providerId="LiveId" clId="{C8A7CA09-94B5-4842-A5B7-36E67627AD41}" dt="2021-04-04T06:02:18.814" v="507" actId="732"/>
          <ac:picMkLst>
            <pc:docMk/>
            <pc:sldMk cId="964147506" sldId="1368"/>
            <ac:picMk id="1028" creationId="{80CBE09F-80ED-4442-BC9F-03276BDCB57E}"/>
          </ac:picMkLst>
        </pc:picChg>
        <pc:picChg chg="mod">
          <ac:chgData name="آهات مكتومة" userId="35531ba1d56b027a" providerId="LiveId" clId="{C8A7CA09-94B5-4842-A5B7-36E67627AD41}" dt="2021-04-04T05:55:46.023" v="485" actId="14826"/>
          <ac:picMkLst>
            <pc:docMk/>
            <pc:sldMk cId="964147506" sldId="1368"/>
            <ac:picMk id="1030" creationId="{3CFE8566-45F9-462F-9EDF-7EAB2A8F2661}"/>
          </ac:picMkLst>
        </pc:picChg>
        <pc:cxnChg chg="add mod">
          <ac:chgData name="آهات مكتومة" userId="35531ba1d56b027a" providerId="LiveId" clId="{C8A7CA09-94B5-4842-A5B7-36E67627AD41}" dt="2021-04-04T06:06:43.181" v="534" actId="14861"/>
          <ac:cxnSpMkLst>
            <pc:docMk/>
            <pc:sldMk cId="964147506" sldId="1368"/>
            <ac:cxnSpMk id="20" creationId="{E8B3B7D5-AFC9-419C-9EA2-A0DF89379094}"/>
          </ac:cxnSpMkLst>
        </pc:cxnChg>
        <pc:cxnChg chg="mod">
          <ac:chgData name="آهات مكتومة" userId="35531ba1d56b027a" providerId="LiveId" clId="{C8A7CA09-94B5-4842-A5B7-36E67627AD41}" dt="2021-04-04T05:55:55.853" v="498" actId="14100"/>
          <ac:cxnSpMkLst>
            <pc:docMk/>
            <pc:sldMk cId="964147506" sldId="1368"/>
            <ac:cxnSpMk id="27" creationId="{FB8E2D26-57C9-4488-BC85-55D5BC3271C8}"/>
          </ac:cxnSpMkLst>
        </pc:cxnChg>
      </pc:sldChg>
      <pc:sldChg chg="addSp delSp modSp add mod addAnim delAnim modAnim">
        <pc:chgData name="آهات مكتومة" userId="35531ba1d56b027a" providerId="LiveId" clId="{C8A7CA09-94B5-4842-A5B7-36E67627AD41}" dt="2021-04-04T07:55:13.447" v="758" actId="20577"/>
        <pc:sldMkLst>
          <pc:docMk/>
          <pc:sldMk cId="803930197" sldId="1369"/>
        </pc:sldMkLst>
        <pc:spChg chg="add del mod">
          <ac:chgData name="آهات مكتومة" userId="35531ba1d56b027a" providerId="LiveId" clId="{C8A7CA09-94B5-4842-A5B7-36E67627AD41}" dt="2021-04-04T06:15:14.204" v="601" actId="478"/>
          <ac:spMkLst>
            <pc:docMk/>
            <pc:sldMk cId="803930197" sldId="1369"/>
            <ac:spMk id="2" creationId="{223E3586-4F6B-4AA5-9C3C-942CDD1F420D}"/>
          </ac:spMkLst>
        </pc:spChg>
        <pc:spChg chg="mod">
          <ac:chgData name="آهات مكتومة" userId="35531ba1d56b027a" providerId="LiveId" clId="{C8A7CA09-94B5-4842-A5B7-36E67627AD41}" dt="2021-04-04T07:52:25.802" v="753" actId="1037"/>
          <ac:spMkLst>
            <pc:docMk/>
            <pc:sldMk cId="803930197" sldId="1369"/>
            <ac:spMk id="15" creationId="{56D3A6B5-412B-4870-90C7-12EC435634A7}"/>
          </ac:spMkLst>
        </pc:spChg>
        <pc:spChg chg="del">
          <ac:chgData name="آهات مكتومة" userId="35531ba1d56b027a" providerId="LiveId" clId="{C8A7CA09-94B5-4842-A5B7-36E67627AD41}" dt="2021-04-04T07:50:13.860" v="715" actId="478"/>
          <ac:spMkLst>
            <pc:docMk/>
            <pc:sldMk cId="803930197" sldId="1369"/>
            <ac:spMk id="21" creationId="{F5359CFE-5DDE-4AB3-A13A-40069117F840}"/>
          </ac:spMkLst>
        </pc:spChg>
        <pc:spChg chg="mod">
          <ac:chgData name="آهات مكتومة" userId="35531ba1d56b027a" providerId="LiveId" clId="{C8A7CA09-94B5-4842-A5B7-36E67627AD41}" dt="2021-04-04T07:52:25.802" v="753" actId="1037"/>
          <ac:spMkLst>
            <pc:docMk/>
            <pc:sldMk cId="803930197" sldId="1369"/>
            <ac:spMk id="22" creationId="{8958E6E4-E7D4-4842-9B6E-52213AB8039A}"/>
          </ac:spMkLst>
        </pc:spChg>
        <pc:spChg chg="del">
          <ac:chgData name="آهات مكتومة" userId="35531ba1d56b027a" providerId="LiveId" clId="{C8A7CA09-94B5-4842-A5B7-36E67627AD41}" dt="2021-04-04T07:50:17.210" v="716" actId="478"/>
          <ac:spMkLst>
            <pc:docMk/>
            <pc:sldMk cId="803930197" sldId="1369"/>
            <ac:spMk id="27" creationId="{A46FDBDF-A1CE-4126-81B4-154C0D43B631}"/>
          </ac:spMkLst>
        </pc:spChg>
        <pc:spChg chg="add mod">
          <ac:chgData name="آهات مكتومة" userId="35531ba1d56b027a" providerId="LiveId" clId="{C8A7CA09-94B5-4842-A5B7-36E67627AD41}" dt="2021-04-04T07:55:13.447" v="758" actId="20577"/>
          <ac:spMkLst>
            <pc:docMk/>
            <pc:sldMk cId="803930197" sldId="1369"/>
            <ac:spMk id="30" creationId="{55516752-5D39-466C-8430-88C8E1E82C6F}"/>
          </ac:spMkLst>
        </pc:spChg>
        <pc:spChg chg="mod">
          <ac:chgData name="آهات مكتومة" userId="35531ba1d56b027a" providerId="LiveId" clId="{C8A7CA09-94B5-4842-A5B7-36E67627AD41}" dt="2021-04-04T07:50:09.061" v="714" actId="207"/>
          <ac:spMkLst>
            <pc:docMk/>
            <pc:sldMk cId="803930197" sldId="1369"/>
            <ac:spMk id="32" creationId="{6CFF56E3-2902-4ACD-B366-98748B7616A9}"/>
          </ac:spMkLst>
        </pc:spChg>
        <pc:spChg chg="del">
          <ac:chgData name="آهات مكتومة" userId="35531ba1d56b027a" providerId="LiveId" clId="{C8A7CA09-94B5-4842-A5B7-36E67627AD41}" dt="2021-04-04T07:50:22.247" v="717" actId="478"/>
          <ac:spMkLst>
            <pc:docMk/>
            <pc:sldMk cId="803930197" sldId="1369"/>
            <ac:spMk id="33" creationId="{E1792FF1-B7D7-49A4-991B-4F9C82158BF1}"/>
          </ac:spMkLst>
        </pc:spChg>
        <pc:grpChg chg="mod">
          <ac:chgData name="آهات مكتومة" userId="35531ba1d56b027a" providerId="LiveId" clId="{C8A7CA09-94B5-4842-A5B7-36E67627AD41}" dt="2021-04-04T06:16:31.487" v="610" actId="1076"/>
          <ac:grpSpMkLst>
            <pc:docMk/>
            <pc:sldMk cId="803930197" sldId="1369"/>
            <ac:grpSpMk id="5" creationId="{5A88573F-648F-4F0D-ACDF-6C3C648172D9}"/>
          </ac:grpSpMkLst>
        </pc:grpChg>
        <pc:grpChg chg="mod">
          <ac:chgData name="آهات مكتومة" userId="35531ba1d56b027a" providerId="LiveId" clId="{C8A7CA09-94B5-4842-A5B7-36E67627AD41}" dt="2021-04-04T06:17:11.354" v="623" actId="1035"/>
          <ac:grpSpMkLst>
            <pc:docMk/>
            <pc:sldMk cId="803930197" sldId="1369"/>
            <ac:grpSpMk id="8" creationId="{3C0BDEF7-FB7C-4415-A1ED-E270B454A6F1}"/>
          </ac:grpSpMkLst>
        </pc:grpChg>
        <pc:picChg chg="mod">
          <ac:chgData name="آهات مكتومة" userId="35531ba1d56b027a" providerId="LiveId" clId="{C8A7CA09-94B5-4842-A5B7-36E67627AD41}" dt="2021-04-04T06:17:14.605" v="627" actId="1035"/>
          <ac:picMkLst>
            <pc:docMk/>
            <pc:sldMk cId="803930197" sldId="1369"/>
            <ac:picMk id="4" creationId="{679B2F8B-D6CD-4A38-B853-66D4BDC18806}"/>
          </ac:picMkLst>
        </pc:picChg>
        <pc:picChg chg="mod">
          <ac:chgData name="آهات مكتومة" userId="35531ba1d56b027a" providerId="LiveId" clId="{C8A7CA09-94B5-4842-A5B7-36E67627AD41}" dt="2021-04-04T07:51:42.078" v="737" actId="1037"/>
          <ac:picMkLst>
            <pc:docMk/>
            <pc:sldMk cId="803930197" sldId="1369"/>
            <ac:picMk id="24" creationId="{86092553-DD78-485D-B488-30E11ABF2A74}"/>
          </ac:picMkLst>
        </pc:picChg>
        <pc:picChg chg="mod">
          <ac:chgData name="آهات مكتومة" userId="35531ba1d56b027a" providerId="LiveId" clId="{C8A7CA09-94B5-4842-A5B7-36E67627AD41}" dt="2021-04-04T07:51:42.078" v="737" actId="1037"/>
          <ac:picMkLst>
            <pc:docMk/>
            <pc:sldMk cId="803930197" sldId="1369"/>
            <ac:picMk id="28" creationId="{0FB91B38-9FAF-47C5-A57C-97A08E3F7767}"/>
          </ac:picMkLst>
        </pc:picChg>
        <pc:picChg chg="mod">
          <ac:chgData name="آهات مكتومة" userId="35531ba1d56b027a" providerId="LiveId" clId="{C8A7CA09-94B5-4842-A5B7-36E67627AD41}" dt="2021-04-04T06:16:31.487" v="610" actId="1076"/>
          <ac:picMkLst>
            <pc:docMk/>
            <pc:sldMk cId="803930197" sldId="1369"/>
            <ac:picMk id="1028" creationId="{80CBE09F-80ED-4442-BC9F-03276BDCB57E}"/>
          </ac:picMkLst>
        </pc:picChg>
        <pc:picChg chg="mod">
          <ac:chgData name="آهات مكتومة" userId="35531ba1d56b027a" providerId="LiveId" clId="{C8A7CA09-94B5-4842-A5B7-36E67627AD41}" dt="2021-04-04T06:17:11.354" v="623" actId="1035"/>
          <ac:picMkLst>
            <pc:docMk/>
            <pc:sldMk cId="803930197" sldId="1369"/>
            <ac:picMk id="1030" creationId="{3CFE8566-45F9-462F-9EDF-7EAB2A8F2661}"/>
          </ac:picMkLst>
        </pc:picChg>
        <pc:picChg chg="mod">
          <ac:chgData name="آهات مكتومة" userId="35531ba1d56b027a" providerId="LiveId" clId="{C8A7CA09-94B5-4842-A5B7-36E67627AD41}" dt="2021-04-04T06:16:31.487" v="610" actId="1076"/>
          <ac:picMkLst>
            <pc:docMk/>
            <pc:sldMk cId="803930197" sldId="1369"/>
            <ac:picMk id="2050" creationId="{B6B773A1-E4F0-4C5C-BA87-9D4A8555CAA5}"/>
          </ac:picMkLst>
        </pc:picChg>
        <pc:cxnChg chg="add del mod">
          <ac:chgData name="آهات مكتومة" userId="35531ba1d56b027a" providerId="LiveId" clId="{C8A7CA09-94B5-4842-A5B7-36E67627AD41}" dt="2021-04-04T07:50:41.958" v="723" actId="478"/>
          <ac:cxnSpMkLst>
            <pc:docMk/>
            <pc:sldMk cId="803930197" sldId="1369"/>
            <ac:cxnSpMk id="18" creationId="{21EF2272-3FA9-49F1-BCAD-5B7E040D835D}"/>
          </ac:cxnSpMkLst>
        </pc:cxnChg>
        <pc:cxnChg chg="add del">
          <ac:chgData name="آهات مكتومة" userId="35531ba1d56b027a" providerId="LiveId" clId="{C8A7CA09-94B5-4842-A5B7-36E67627AD41}" dt="2021-04-04T07:50:54.664" v="724" actId="478"/>
          <ac:cxnSpMkLst>
            <pc:docMk/>
            <pc:sldMk cId="803930197" sldId="1369"/>
            <ac:cxnSpMk id="19" creationId="{F463C6DE-161F-41BB-B708-5B6CA1B92FD3}"/>
          </ac:cxnSpMkLst>
        </pc:cxnChg>
        <pc:cxnChg chg="add del">
          <ac:chgData name="آهات مكتومة" userId="35531ba1d56b027a" providerId="LiveId" clId="{C8A7CA09-94B5-4842-A5B7-36E67627AD41}" dt="2021-04-04T07:50:54.664" v="724" actId="478"/>
          <ac:cxnSpMkLst>
            <pc:docMk/>
            <pc:sldMk cId="803930197" sldId="1369"/>
            <ac:cxnSpMk id="20" creationId="{87C1D52A-EA98-426D-833E-D74D39949B1C}"/>
          </ac:cxnSpMkLst>
        </pc:cxnChg>
        <pc:cxnChg chg="add del">
          <ac:chgData name="آهات مكتومة" userId="35531ba1d56b027a" providerId="LiveId" clId="{C8A7CA09-94B5-4842-A5B7-36E67627AD41}" dt="2021-04-04T07:50:54.664" v="724" actId="478"/>
          <ac:cxnSpMkLst>
            <pc:docMk/>
            <pc:sldMk cId="803930197" sldId="1369"/>
            <ac:cxnSpMk id="25" creationId="{427EDDAA-BABD-409F-9145-8180CD7E123D}"/>
          </ac:cxnSpMkLst>
        </pc:cxnChg>
        <pc:cxnChg chg="add del">
          <ac:chgData name="آهات مكتومة" userId="35531ba1d56b027a" providerId="LiveId" clId="{C8A7CA09-94B5-4842-A5B7-36E67627AD41}" dt="2021-04-04T07:50:54.664" v="724" actId="478"/>
          <ac:cxnSpMkLst>
            <pc:docMk/>
            <pc:sldMk cId="803930197" sldId="1369"/>
            <ac:cxnSpMk id="26" creationId="{65CAF893-C26B-48E4-861E-19ECCE8DA603}"/>
          </ac:cxnSpMkLst>
        </pc:cxnChg>
        <pc:cxnChg chg="add del">
          <ac:chgData name="آهات مكتومة" userId="35531ba1d56b027a" providerId="LiveId" clId="{C8A7CA09-94B5-4842-A5B7-36E67627AD41}" dt="2021-04-04T07:50:54.664" v="724" actId="478"/>
          <ac:cxnSpMkLst>
            <pc:docMk/>
            <pc:sldMk cId="803930197" sldId="1369"/>
            <ac:cxnSpMk id="29" creationId="{A1C871B2-1774-4B03-9A13-66F800C48D21}"/>
          </ac:cxnSpMkLst>
        </pc:cxnChg>
        <pc:cxnChg chg="del">
          <ac:chgData name="آهات مكتومة" userId="35531ba1d56b027a" providerId="LiveId" clId="{C8A7CA09-94B5-4842-A5B7-36E67627AD41}" dt="2021-04-04T07:50:54.664" v="724" actId="478"/>
          <ac:cxnSpMkLst>
            <pc:docMk/>
            <pc:sldMk cId="803930197" sldId="1369"/>
            <ac:cxnSpMk id="31" creationId="{AB36E86C-37FA-4C71-8CED-85CC58495EC4}"/>
          </ac:cxnSpMkLst>
        </pc:cxnChg>
      </pc:sldChg>
      <pc:sldChg chg="addSp delSp modSp add mod delAnim modAnim">
        <pc:chgData name="آهات مكتومة" userId="35531ba1d56b027a" providerId="LiveId" clId="{C8A7CA09-94B5-4842-A5B7-36E67627AD41}" dt="2021-04-04T08:05:42.095" v="1070" actId="14100"/>
        <pc:sldMkLst>
          <pc:docMk/>
          <pc:sldMk cId="1080151087" sldId="1370"/>
        </pc:sldMkLst>
        <pc:spChg chg="add del mod">
          <ac:chgData name="آهات مكتومة" userId="35531ba1d56b027a" providerId="LiveId" clId="{C8A7CA09-94B5-4842-A5B7-36E67627AD41}" dt="2021-04-04T08:00:31.961" v="777" actId="478"/>
          <ac:spMkLst>
            <pc:docMk/>
            <pc:sldMk cId="1080151087" sldId="1370"/>
            <ac:spMk id="3" creationId="{8FAB345E-D330-49DF-ABE5-4EC98DB37CC7}"/>
          </ac:spMkLst>
        </pc:spChg>
        <pc:spChg chg="del">
          <ac:chgData name="آهات مكتومة" userId="35531ba1d56b027a" providerId="LiveId" clId="{C8A7CA09-94B5-4842-A5B7-36E67627AD41}" dt="2021-04-04T08:01:34.120" v="812" actId="21"/>
          <ac:spMkLst>
            <pc:docMk/>
            <pc:sldMk cId="1080151087" sldId="1370"/>
            <ac:spMk id="21" creationId="{9D4F59A4-A20E-4010-9AC7-535EE13E5A28}"/>
          </ac:spMkLst>
        </pc:spChg>
        <pc:spChg chg="mod">
          <ac:chgData name="آهات مكتومة" userId="35531ba1d56b027a" providerId="LiveId" clId="{C8A7CA09-94B5-4842-A5B7-36E67627AD41}" dt="2021-04-04T08:02:40.042" v="902" actId="1036"/>
          <ac:spMkLst>
            <pc:docMk/>
            <pc:sldMk cId="1080151087" sldId="1370"/>
            <ac:spMk id="22" creationId="{E4932071-F319-4FD7-B99C-1EF92C1E89D9}"/>
          </ac:spMkLst>
        </pc:spChg>
        <pc:spChg chg="add mod">
          <ac:chgData name="آهات مكتومة" userId="35531ba1d56b027a" providerId="LiveId" clId="{C8A7CA09-94B5-4842-A5B7-36E67627AD41}" dt="2021-04-04T08:03:07.098" v="925" actId="20577"/>
          <ac:spMkLst>
            <pc:docMk/>
            <pc:sldMk cId="1080151087" sldId="1370"/>
            <ac:spMk id="23" creationId="{12D184A0-0018-45CE-B3AB-6D03455013DF}"/>
          </ac:spMkLst>
        </pc:spChg>
        <pc:spChg chg="mod">
          <ac:chgData name="آهات مكتومة" userId="35531ba1d56b027a" providerId="LiveId" clId="{C8A7CA09-94B5-4842-A5B7-36E67627AD41}" dt="2021-04-04T08:04:21.439" v="927" actId="20577"/>
          <ac:spMkLst>
            <pc:docMk/>
            <pc:sldMk cId="1080151087" sldId="1370"/>
            <ac:spMk id="26" creationId="{F86E10D8-4C39-4DFC-855B-B7DF632FDC12}"/>
          </ac:spMkLst>
        </pc:spChg>
        <pc:grpChg chg="mod">
          <ac:chgData name="آهات مكتومة" userId="35531ba1d56b027a" providerId="LiveId" clId="{C8A7CA09-94B5-4842-A5B7-36E67627AD41}" dt="2021-04-04T07:59:43.687" v="763" actId="196"/>
          <ac:grpSpMkLst>
            <pc:docMk/>
            <pc:sldMk cId="1080151087" sldId="1370"/>
            <ac:grpSpMk id="2" creationId="{7B50228A-2B39-4AB8-B9D1-4FB4F90522FA}"/>
          </ac:grpSpMkLst>
        </pc:grpChg>
        <pc:grpChg chg="mod">
          <ac:chgData name="آهات مكتومة" userId="35531ba1d56b027a" providerId="LiveId" clId="{C8A7CA09-94B5-4842-A5B7-36E67627AD41}" dt="2021-04-04T07:55:47.733" v="760" actId="14826"/>
          <ac:grpSpMkLst>
            <pc:docMk/>
            <pc:sldMk cId="1080151087" sldId="1370"/>
            <ac:grpSpMk id="7" creationId="{389945B9-6D08-4289-8C0D-AF42DA70809A}"/>
          </ac:grpSpMkLst>
        </pc:grpChg>
        <pc:picChg chg="mod">
          <ac:chgData name="آهات مكتومة" userId="35531ba1d56b027a" providerId="LiveId" clId="{C8A7CA09-94B5-4842-A5B7-36E67627AD41}" dt="2021-04-04T07:55:53.366" v="761" actId="14100"/>
          <ac:picMkLst>
            <pc:docMk/>
            <pc:sldMk cId="1080151087" sldId="1370"/>
            <ac:picMk id="6" creationId="{30B297CF-257B-4EB9-8701-5B161E336930}"/>
          </ac:picMkLst>
        </pc:picChg>
        <pc:picChg chg="mod">
          <ac:chgData name="آهات مكتومة" userId="35531ba1d56b027a" providerId="LiveId" clId="{C8A7CA09-94B5-4842-A5B7-36E67627AD41}" dt="2021-04-04T07:59:43.687" v="763" actId="196"/>
          <ac:picMkLst>
            <pc:docMk/>
            <pc:sldMk cId="1080151087" sldId="1370"/>
            <ac:picMk id="1026" creationId="{637FF34E-3D8C-43AE-9EF4-C9FB21809782}"/>
          </ac:picMkLst>
        </pc:picChg>
        <pc:picChg chg="mod">
          <ac:chgData name="آهات مكتومة" userId="35531ba1d56b027a" providerId="LiveId" clId="{C8A7CA09-94B5-4842-A5B7-36E67627AD41}" dt="2021-04-04T07:59:43.687" v="763" actId="196"/>
          <ac:picMkLst>
            <pc:docMk/>
            <pc:sldMk cId="1080151087" sldId="1370"/>
            <ac:picMk id="1028" creationId="{80CBE09F-80ED-4442-BC9F-03276BDCB57E}"/>
          </ac:picMkLst>
        </pc:picChg>
        <pc:picChg chg="mod">
          <ac:chgData name="آهات مكتومة" userId="35531ba1d56b027a" providerId="LiveId" clId="{C8A7CA09-94B5-4842-A5B7-36E67627AD41}" dt="2021-04-04T07:55:47.733" v="760" actId="14826"/>
          <ac:picMkLst>
            <pc:docMk/>
            <pc:sldMk cId="1080151087" sldId="1370"/>
            <ac:picMk id="1030" creationId="{3CFE8566-45F9-462F-9EDF-7EAB2A8F2661}"/>
          </ac:picMkLst>
        </pc:picChg>
        <pc:cxnChg chg="del">
          <ac:chgData name="آهات مكتومة" userId="35531ba1d56b027a" providerId="LiveId" clId="{C8A7CA09-94B5-4842-A5B7-36E67627AD41}" dt="2021-04-04T08:00:12.536" v="764" actId="478"/>
          <ac:cxnSpMkLst>
            <pc:docMk/>
            <pc:sldMk cId="1080151087" sldId="1370"/>
            <ac:cxnSpMk id="20" creationId="{E8B3B7D5-AFC9-419C-9EA2-A0DF89379094}"/>
          </ac:cxnSpMkLst>
        </pc:cxnChg>
        <pc:cxnChg chg="mod">
          <ac:chgData name="آهات مكتومة" userId="35531ba1d56b027a" providerId="LiveId" clId="{C8A7CA09-94B5-4842-A5B7-36E67627AD41}" dt="2021-04-04T08:00:27.291" v="776" actId="14100"/>
          <ac:cxnSpMkLst>
            <pc:docMk/>
            <pc:sldMk cId="1080151087" sldId="1370"/>
            <ac:cxnSpMk id="27" creationId="{FB8E2D26-57C9-4488-BC85-55D5BC3271C8}"/>
          </ac:cxnSpMkLst>
        </pc:cxnChg>
        <pc:cxnChg chg="add mod">
          <ac:chgData name="آهات مكتومة" userId="35531ba1d56b027a" providerId="LiveId" clId="{C8A7CA09-94B5-4842-A5B7-36E67627AD41}" dt="2021-04-04T08:04:58.156" v="986" actId="14100"/>
          <ac:cxnSpMkLst>
            <pc:docMk/>
            <pc:sldMk cId="1080151087" sldId="1370"/>
            <ac:cxnSpMk id="28" creationId="{E50DA539-B60F-4DC0-A42B-F141128BFF83}"/>
          </ac:cxnSpMkLst>
        </pc:cxnChg>
        <pc:cxnChg chg="add mod">
          <ac:chgData name="آهات مكتومة" userId="35531ba1d56b027a" providerId="LiveId" clId="{C8A7CA09-94B5-4842-A5B7-36E67627AD41}" dt="2021-04-04T08:05:04.264" v="998" actId="14100"/>
          <ac:cxnSpMkLst>
            <pc:docMk/>
            <pc:sldMk cId="1080151087" sldId="1370"/>
            <ac:cxnSpMk id="29" creationId="{74BE96CA-D756-4B17-A554-07A7EC3799FB}"/>
          </ac:cxnSpMkLst>
        </pc:cxnChg>
        <pc:cxnChg chg="add mod">
          <ac:chgData name="آهات مكتومة" userId="35531ba1d56b027a" providerId="LiveId" clId="{C8A7CA09-94B5-4842-A5B7-36E67627AD41}" dt="2021-04-04T08:05:22.175" v="1046" actId="14100"/>
          <ac:cxnSpMkLst>
            <pc:docMk/>
            <pc:sldMk cId="1080151087" sldId="1370"/>
            <ac:cxnSpMk id="30" creationId="{25A13E4D-3CC8-4C47-BCAE-474807978887}"/>
          </ac:cxnSpMkLst>
        </pc:cxnChg>
        <pc:cxnChg chg="add mod">
          <ac:chgData name="آهات مكتومة" userId="35531ba1d56b027a" providerId="LiveId" clId="{C8A7CA09-94B5-4842-A5B7-36E67627AD41}" dt="2021-04-04T08:05:31.442" v="1053" actId="14100"/>
          <ac:cxnSpMkLst>
            <pc:docMk/>
            <pc:sldMk cId="1080151087" sldId="1370"/>
            <ac:cxnSpMk id="31" creationId="{3CB764ED-1E69-4A97-83E1-2E7BC77FA127}"/>
          </ac:cxnSpMkLst>
        </pc:cxnChg>
        <pc:cxnChg chg="add mod">
          <ac:chgData name="آهات مكتومة" userId="35531ba1d56b027a" providerId="LiveId" clId="{C8A7CA09-94B5-4842-A5B7-36E67627AD41}" dt="2021-04-04T08:05:42.095" v="1070" actId="14100"/>
          <ac:cxnSpMkLst>
            <pc:docMk/>
            <pc:sldMk cId="1080151087" sldId="1370"/>
            <ac:cxnSpMk id="32" creationId="{A0C22BDB-F712-4D48-A13A-74CFFE0765A5}"/>
          </ac:cxnSpMkLst>
        </pc:cxnChg>
      </pc:sldChg>
      <pc:sldChg chg="addSp delSp modSp add mod delAnim modAnim">
        <pc:chgData name="آهات مكتومة" userId="35531ba1d56b027a" providerId="LiveId" clId="{C8A7CA09-94B5-4842-A5B7-36E67627AD41}" dt="2021-04-04T08:21:37.963" v="1197" actId="478"/>
        <pc:sldMkLst>
          <pc:docMk/>
          <pc:sldMk cId="3824998696" sldId="1371"/>
        </pc:sldMkLst>
        <pc:spChg chg="add del mod">
          <ac:chgData name="آهات مكتومة" userId="35531ba1d56b027a" providerId="LiveId" clId="{C8A7CA09-94B5-4842-A5B7-36E67627AD41}" dt="2021-04-04T08:19:22.165" v="1080" actId="478"/>
          <ac:spMkLst>
            <pc:docMk/>
            <pc:sldMk cId="3824998696" sldId="1371"/>
            <ac:spMk id="2" creationId="{1BDDFCE0-5B64-4B63-8EF0-B5B4343C9C6B}"/>
          </ac:spMkLst>
        </pc:spChg>
        <pc:spChg chg="add del mod">
          <ac:chgData name="آهات مكتومة" userId="35531ba1d56b027a" providerId="LiveId" clId="{C8A7CA09-94B5-4842-A5B7-36E67627AD41}" dt="2021-04-04T08:21:37.963" v="1197" actId="478"/>
          <ac:spMkLst>
            <pc:docMk/>
            <pc:sldMk cId="3824998696" sldId="1371"/>
            <ac:spMk id="19" creationId="{2AE8F90B-7D58-4FBE-8891-31FDE6221F1E}"/>
          </ac:spMkLst>
        </pc:spChg>
        <pc:spChg chg="add del mod">
          <ac:chgData name="آهات مكتومة" userId="35531ba1d56b027a" providerId="LiveId" clId="{C8A7CA09-94B5-4842-A5B7-36E67627AD41}" dt="2021-04-04T08:21:34.440" v="1196" actId="478"/>
          <ac:spMkLst>
            <pc:docMk/>
            <pc:sldMk cId="3824998696" sldId="1371"/>
            <ac:spMk id="20" creationId="{811CE9D0-D692-4E2B-96B0-CD5F824AF011}"/>
          </ac:spMkLst>
        </pc:spChg>
        <pc:spChg chg="mod">
          <ac:chgData name="آهات مكتومة" userId="35531ba1d56b027a" providerId="LiveId" clId="{C8A7CA09-94B5-4842-A5B7-36E67627AD41}" dt="2021-04-04T08:20:02.338" v="1159" actId="20577"/>
          <ac:spMkLst>
            <pc:docMk/>
            <pc:sldMk cId="3824998696" sldId="1371"/>
            <ac:spMk id="22" creationId="{8958E6E4-E7D4-4842-9B6E-52213AB8039A}"/>
          </ac:spMkLst>
        </pc:spChg>
        <pc:spChg chg="mod">
          <ac:chgData name="آهات مكتومة" userId="35531ba1d56b027a" providerId="LiveId" clId="{C8A7CA09-94B5-4842-A5B7-36E67627AD41}" dt="2021-04-04T08:20:19.798" v="1164" actId="20577"/>
          <ac:spMkLst>
            <pc:docMk/>
            <pc:sldMk cId="3824998696" sldId="1371"/>
            <ac:spMk id="30" creationId="{55516752-5D39-466C-8430-88C8E1E82C6F}"/>
          </ac:spMkLst>
        </pc:spChg>
        <pc:spChg chg="mod">
          <ac:chgData name="آهات مكتومة" userId="35531ba1d56b027a" providerId="LiveId" clId="{C8A7CA09-94B5-4842-A5B7-36E67627AD41}" dt="2021-04-04T08:20:31.377" v="1185" actId="1035"/>
          <ac:spMkLst>
            <pc:docMk/>
            <pc:sldMk cId="3824998696" sldId="1371"/>
            <ac:spMk id="32" creationId="{6CFF56E3-2902-4ACD-B366-98748B7616A9}"/>
          </ac:spMkLst>
        </pc:spChg>
        <pc:grpChg chg="mod">
          <ac:chgData name="آهات مكتومة" userId="35531ba1d56b027a" providerId="LiveId" clId="{C8A7CA09-94B5-4842-A5B7-36E67627AD41}" dt="2021-04-04T08:18:57.549" v="1076" actId="14826"/>
          <ac:grpSpMkLst>
            <pc:docMk/>
            <pc:sldMk cId="3824998696" sldId="1371"/>
            <ac:grpSpMk id="5" creationId="{5A88573F-648F-4F0D-ACDF-6C3C648172D9}"/>
          </ac:grpSpMkLst>
        </pc:grpChg>
        <pc:grpChg chg="mod">
          <ac:chgData name="آهات مكتومة" userId="35531ba1d56b027a" providerId="LiveId" clId="{C8A7CA09-94B5-4842-A5B7-36E67627AD41}" dt="2021-04-04T08:08:55.569" v="1074" actId="1076"/>
          <ac:grpSpMkLst>
            <pc:docMk/>
            <pc:sldMk cId="3824998696" sldId="1371"/>
            <ac:grpSpMk id="8" creationId="{3C0BDEF7-FB7C-4415-A1ED-E270B454A6F1}"/>
          </ac:grpSpMkLst>
        </pc:grpChg>
        <pc:picChg chg="mod">
          <ac:chgData name="آهات مكتومة" userId="35531ba1d56b027a" providerId="LiveId" clId="{C8A7CA09-94B5-4842-A5B7-36E67627AD41}" dt="2021-04-04T08:11:03.663" v="1075" actId="14100"/>
          <ac:picMkLst>
            <pc:docMk/>
            <pc:sldMk cId="3824998696" sldId="1371"/>
            <ac:picMk id="4" creationId="{679B2F8B-D6CD-4A38-B853-66D4BDC18806}"/>
          </ac:picMkLst>
        </pc:picChg>
        <pc:picChg chg="mod">
          <ac:chgData name="آهات مكتومة" userId="35531ba1d56b027a" providerId="LiveId" clId="{C8A7CA09-94B5-4842-A5B7-36E67627AD41}" dt="2021-04-04T08:18:57.549" v="1076" actId="14826"/>
          <ac:picMkLst>
            <pc:docMk/>
            <pc:sldMk cId="3824998696" sldId="1371"/>
            <ac:picMk id="1028" creationId="{80CBE09F-80ED-4442-BC9F-03276BDCB57E}"/>
          </ac:picMkLst>
        </pc:picChg>
        <pc:picChg chg="mod">
          <ac:chgData name="آهات مكتومة" userId="35531ba1d56b027a" providerId="LiveId" clId="{C8A7CA09-94B5-4842-A5B7-36E67627AD41}" dt="2021-04-04T08:08:55.569" v="1074" actId="1076"/>
          <ac:picMkLst>
            <pc:docMk/>
            <pc:sldMk cId="3824998696" sldId="1371"/>
            <ac:picMk id="1030" creationId="{3CFE8566-45F9-462F-9EDF-7EAB2A8F2661}"/>
          </ac:picMkLst>
        </pc:picChg>
        <pc:picChg chg="mod">
          <ac:chgData name="آهات مكتومة" userId="35531ba1d56b027a" providerId="LiveId" clId="{C8A7CA09-94B5-4842-A5B7-36E67627AD41}" dt="2021-04-04T08:19:13.133" v="1078" actId="18131"/>
          <ac:picMkLst>
            <pc:docMk/>
            <pc:sldMk cId="3824998696" sldId="1371"/>
            <ac:picMk id="2050" creationId="{B6B773A1-E4F0-4C5C-BA87-9D4A8555CAA5}"/>
          </ac:picMkLst>
        </pc:picChg>
        <pc:cxnChg chg="mod">
          <ac:chgData name="آهات مكتومة" userId="35531ba1d56b027a" providerId="LiveId" clId="{C8A7CA09-94B5-4842-A5B7-36E67627AD41}" dt="2021-04-04T08:19:36.869" v="1150" actId="14100"/>
          <ac:cxnSpMkLst>
            <pc:docMk/>
            <pc:sldMk cId="3824998696" sldId="1371"/>
            <ac:cxnSpMk id="18" creationId="{21EF2272-3FA9-49F1-BCAD-5B7E040D835D}"/>
          </ac:cxnSpMkLst>
        </pc:cxnChg>
      </pc:sldChg>
      <pc:sldChg chg="addSp delSp modSp add mod delAnim modAnim">
        <pc:chgData name="آهات مكتومة" userId="35531ba1d56b027a" providerId="LiveId" clId="{C8A7CA09-94B5-4842-A5B7-36E67627AD41}" dt="2021-04-04T08:28:47.254" v="1279" actId="1036"/>
        <pc:sldMkLst>
          <pc:docMk/>
          <pc:sldMk cId="3454737374" sldId="1372"/>
        </pc:sldMkLst>
        <pc:spChg chg="add del mod">
          <ac:chgData name="آهات مكتومة" userId="35531ba1d56b027a" providerId="LiveId" clId="{C8A7CA09-94B5-4842-A5B7-36E67627AD41}" dt="2021-04-04T08:25:08.112" v="1203" actId="478"/>
          <ac:spMkLst>
            <pc:docMk/>
            <pc:sldMk cId="3454737374" sldId="1372"/>
            <ac:spMk id="3" creationId="{55E15696-9F30-43FB-ADCB-D0C04A7325D4}"/>
          </ac:spMkLst>
        </pc:spChg>
        <pc:spChg chg="mod">
          <ac:chgData name="آهات مكتومة" userId="35531ba1d56b027a" providerId="LiveId" clId="{C8A7CA09-94B5-4842-A5B7-36E67627AD41}" dt="2021-04-04T08:28:47.254" v="1279" actId="1036"/>
          <ac:spMkLst>
            <pc:docMk/>
            <pc:sldMk cId="3454737374" sldId="1372"/>
            <ac:spMk id="15" creationId="{56D3A6B5-412B-4870-90C7-12EC435634A7}"/>
          </ac:spMkLst>
        </pc:spChg>
        <pc:spChg chg="mod">
          <ac:chgData name="آهات مكتومة" userId="35531ba1d56b027a" providerId="LiveId" clId="{C8A7CA09-94B5-4842-A5B7-36E67627AD41}" dt="2021-04-04T08:28:47.254" v="1279" actId="1036"/>
          <ac:spMkLst>
            <pc:docMk/>
            <pc:sldMk cId="3454737374" sldId="1372"/>
            <ac:spMk id="22" creationId="{E4932071-F319-4FD7-B99C-1EF92C1E89D9}"/>
          </ac:spMkLst>
        </pc:spChg>
        <pc:spChg chg="del">
          <ac:chgData name="آهات مكتومة" userId="35531ba1d56b027a" providerId="LiveId" clId="{C8A7CA09-94B5-4842-A5B7-36E67627AD41}" dt="2021-04-04T08:27:25.580" v="1260" actId="478"/>
          <ac:spMkLst>
            <pc:docMk/>
            <pc:sldMk cId="3454737374" sldId="1372"/>
            <ac:spMk id="23" creationId="{12D184A0-0018-45CE-B3AB-6D03455013DF}"/>
          </ac:spMkLst>
        </pc:spChg>
        <pc:spChg chg="del">
          <ac:chgData name="آهات مكتومة" userId="35531ba1d56b027a" providerId="LiveId" clId="{C8A7CA09-94B5-4842-A5B7-36E67627AD41}" dt="2021-04-04T08:26:50.559" v="1235" actId="478"/>
          <ac:spMkLst>
            <pc:docMk/>
            <pc:sldMk cId="3454737374" sldId="1372"/>
            <ac:spMk id="26" creationId="{F86E10D8-4C39-4DFC-855B-B7DF632FDC12}"/>
          </ac:spMkLst>
        </pc:spChg>
        <pc:grpChg chg="mod">
          <ac:chgData name="آهات مكتومة" userId="35531ba1d56b027a" providerId="LiveId" clId="{C8A7CA09-94B5-4842-A5B7-36E67627AD41}" dt="2021-04-04T08:25:01.811" v="1202" actId="14826"/>
          <ac:grpSpMkLst>
            <pc:docMk/>
            <pc:sldMk cId="3454737374" sldId="1372"/>
            <ac:grpSpMk id="2" creationId="{7B50228A-2B39-4AB8-B9D1-4FB4F90522FA}"/>
          </ac:grpSpMkLst>
        </pc:grpChg>
        <pc:grpChg chg="mod">
          <ac:chgData name="آهات مكتومة" userId="35531ba1d56b027a" providerId="LiveId" clId="{C8A7CA09-94B5-4842-A5B7-36E67627AD41}" dt="2021-04-04T08:22:07.120" v="1199" actId="14826"/>
          <ac:grpSpMkLst>
            <pc:docMk/>
            <pc:sldMk cId="3454737374" sldId="1372"/>
            <ac:grpSpMk id="7" creationId="{389945B9-6D08-4289-8C0D-AF42DA70809A}"/>
          </ac:grpSpMkLst>
        </pc:grpChg>
        <pc:picChg chg="mod">
          <ac:chgData name="آهات مكتومة" userId="35531ba1d56b027a" providerId="LiveId" clId="{C8A7CA09-94B5-4842-A5B7-36E67627AD41}" dt="2021-04-04T08:22:21.156" v="1201" actId="1076"/>
          <ac:picMkLst>
            <pc:docMk/>
            <pc:sldMk cId="3454737374" sldId="1372"/>
            <ac:picMk id="6" creationId="{30B297CF-257B-4EB9-8701-5B161E336930}"/>
          </ac:picMkLst>
        </pc:picChg>
        <pc:picChg chg="mod">
          <ac:chgData name="آهات مكتومة" userId="35531ba1d56b027a" providerId="LiveId" clId="{C8A7CA09-94B5-4842-A5B7-36E67627AD41}" dt="2021-04-04T08:25:25.389" v="1204" actId="18131"/>
          <ac:picMkLst>
            <pc:docMk/>
            <pc:sldMk cId="3454737374" sldId="1372"/>
            <ac:picMk id="1026" creationId="{637FF34E-3D8C-43AE-9EF4-C9FB21809782}"/>
          </ac:picMkLst>
        </pc:picChg>
        <pc:picChg chg="mod">
          <ac:chgData name="آهات مكتومة" userId="35531ba1d56b027a" providerId="LiveId" clId="{C8A7CA09-94B5-4842-A5B7-36E67627AD41}" dt="2021-04-04T08:25:01.811" v="1202" actId="14826"/>
          <ac:picMkLst>
            <pc:docMk/>
            <pc:sldMk cId="3454737374" sldId="1372"/>
            <ac:picMk id="1028" creationId="{80CBE09F-80ED-4442-BC9F-03276BDCB57E}"/>
          </ac:picMkLst>
        </pc:picChg>
        <pc:picChg chg="mod">
          <ac:chgData name="آهات مكتومة" userId="35531ba1d56b027a" providerId="LiveId" clId="{C8A7CA09-94B5-4842-A5B7-36E67627AD41}" dt="2021-04-04T08:22:07.120" v="1199" actId="14826"/>
          <ac:picMkLst>
            <pc:docMk/>
            <pc:sldMk cId="3454737374" sldId="1372"/>
            <ac:picMk id="1030" creationId="{3CFE8566-45F9-462F-9EDF-7EAB2A8F2661}"/>
          </ac:picMkLst>
        </pc:picChg>
        <pc:cxnChg chg="mod">
          <ac:chgData name="آهات مكتومة" userId="35531ba1d56b027a" providerId="LiveId" clId="{C8A7CA09-94B5-4842-A5B7-36E67627AD41}" dt="2021-04-04T08:25:50.209" v="1234" actId="14100"/>
          <ac:cxnSpMkLst>
            <pc:docMk/>
            <pc:sldMk cId="3454737374" sldId="1372"/>
            <ac:cxnSpMk id="27" creationId="{FB8E2D26-57C9-4488-BC85-55D5BC3271C8}"/>
          </ac:cxnSpMkLst>
        </pc:cxnChg>
        <pc:cxnChg chg="del">
          <ac:chgData name="آهات مكتومة" userId="35531ba1d56b027a" providerId="LiveId" clId="{C8A7CA09-94B5-4842-A5B7-36E67627AD41}" dt="2021-04-04T08:27:29.781" v="1261" actId="478"/>
          <ac:cxnSpMkLst>
            <pc:docMk/>
            <pc:sldMk cId="3454737374" sldId="1372"/>
            <ac:cxnSpMk id="28" creationId="{E50DA539-B60F-4DC0-A42B-F141128BFF83}"/>
          </ac:cxnSpMkLst>
        </pc:cxnChg>
        <pc:cxnChg chg="del">
          <ac:chgData name="آهات مكتومة" userId="35531ba1d56b027a" providerId="LiveId" clId="{C8A7CA09-94B5-4842-A5B7-36E67627AD41}" dt="2021-04-04T08:27:29.781" v="1261" actId="478"/>
          <ac:cxnSpMkLst>
            <pc:docMk/>
            <pc:sldMk cId="3454737374" sldId="1372"/>
            <ac:cxnSpMk id="29" creationId="{74BE96CA-D756-4B17-A554-07A7EC3799FB}"/>
          </ac:cxnSpMkLst>
        </pc:cxnChg>
        <pc:cxnChg chg="del">
          <ac:chgData name="آهات مكتومة" userId="35531ba1d56b027a" providerId="LiveId" clId="{C8A7CA09-94B5-4842-A5B7-36E67627AD41}" dt="2021-04-04T08:27:29.781" v="1261" actId="478"/>
          <ac:cxnSpMkLst>
            <pc:docMk/>
            <pc:sldMk cId="3454737374" sldId="1372"/>
            <ac:cxnSpMk id="30" creationId="{25A13E4D-3CC8-4C47-BCAE-474807978887}"/>
          </ac:cxnSpMkLst>
        </pc:cxnChg>
        <pc:cxnChg chg="del">
          <ac:chgData name="آهات مكتومة" userId="35531ba1d56b027a" providerId="LiveId" clId="{C8A7CA09-94B5-4842-A5B7-36E67627AD41}" dt="2021-04-04T08:27:29.781" v="1261" actId="478"/>
          <ac:cxnSpMkLst>
            <pc:docMk/>
            <pc:sldMk cId="3454737374" sldId="1372"/>
            <ac:cxnSpMk id="31" creationId="{3CB764ED-1E69-4A97-83E1-2E7BC77FA127}"/>
          </ac:cxnSpMkLst>
        </pc:cxnChg>
        <pc:cxnChg chg="del">
          <ac:chgData name="آهات مكتومة" userId="35531ba1d56b027a" providerId="LiveId" clId="{C8A7CA09-94B5-4842-A5B7-36E67627AD41}" dt="2021-04-04T08:27:29.781" v="1261" actId="478"/>
          <ac:cxnSpMkLst>
            <pc:docMk/>
            <pc:sldMk cId="3454737374" sldId="1372"/>
            <ac:cxnSpMk id="32" creationId="{A0C22BDB-F712-4D48-A13A-74CFFE0765A5}"/>
          </ac:cxnSpMkLst>
        </pc:cxnChg>
      </pc:sldChg>
      <pc:sldChg chg="addSp delSp modSp add mod delAnim modAnim">
        <pc:chgData name="آهات مكتومة" userId="35531ba1d56b027a" providerId="LiveId" clId="{C8A7CA09-94B5-4842-A5B7-36E67627AD41}" dt="2021-04-04T08:42:02.691" v="1435" actId="21"/>
        <pc:sldMkLst>
          <pc:docMk/>
          <pc:sldMk cId="3447907838" sldId="1373"/>
        </pc:sldMkLst>
        <pc:spChg chg="add del mod">
          <ac:chgData name="آهات مكتومة" userId="35531ba1d56b027a" providerId="LiveId" clId="{C8A7CA09-94B5-4842-A5B7-36E67627AD41}" dt="2021-04-04T08:32:46.779" v="1349" actId="14826"/>
          <ac:spMkLst>
            <pc:docMk/>
            <pc:sldMk cId="3447907838" sldId="1373"/>
            <ac:spMk id="2" creationId="{ECA46EFE-436E-48CB-8488-803A48A79181}"/>
          </ac:spMkLst>
        </pc:spChg>
        <pc:spChg chg="mod">
          <ac:chgData name="آهات مكتومة" userId="35531ba1d56b027a" providerId="LiveId" clId="{C8A7CA09-94B5-4842-A5B7-36E67627AD41}" dt="2021-04-04T08:35:46.572" v="1373" actId="1035"/>
          <ac:spMkLst>
            <pc:docMk/>
            <pc:sldMk cId="3447907838" sldId="1373"/>
            <ac:spMk id="15" creationId="{56D3A6B5-412B-4870-90C7-12EC435634A7}"/>
          </ac:spMkLst>
        </pc:spChg>
        <pc:spChg chg="del">
          <ac:chgData name="آهات مكتومة" userId="35531ba1d56b027a" providerId="LiveId" clId="{C8A7CA09-94B5-4842-A5B7-36E67627AD41}" dt="2021-04-04T08:35:15.574" v="1351" actId="478"/>
          <ac:spMkLst>
            <pc:docMk/>
            <pc:sldMk cId="3447907838" sldId="1373"/>
            <ac:spMk id="22" creationId="{8958E6E4-E7D4-4842-9B6E-52213AB8039A}"/>
          </ac:spMkLst>
        </pc:spChg>
        <pc:spChg chg="mod">
          <ac:chgData name="آهات مكتومة" userId="35531ba1d56b027a" providerId="LiveId" clId="{C8A7CA09-94B5-4842-A5B7-36E67627AD41}" dt="2021-04-04T08:36:00.635" v="1376" actId="20577"/>
          <ac:spMkLst>
            <pc:docMk/>
            <pc:sldMk cId="3447907838" sldId="1373"/>
            <ac:spMk id="30" creationId="{55516752-5D39-466C-8430-88C8E1E82C6F}"/>
          </ac:spMkLst>
        </pc:spChg>
        <pc:spChg chg="del">
          <ac:chgData name="آهات مكتومة" userId="35531ba1d56b027a" providerId="LiveId" clId="{C8A7CA09-94B5-4842-A5B7-36E67627AD41}" dt="2021-04-04T08:42:02.691" v="1435" actId="21"/>
          <ac:spMkLst>
            <pc:docMk/>
            <pc:sldMk cId="3447907838" sldId="1373"/>
            <ac:spMk id="32" creationId="{6CFF56E3-2902-4ACD-B366-98748B7616A9}"/>
          </ac:spMkLst>
        </pc:spChg>
        <pc:grpChg chg="mod">
          <ac:chgData name="آهات مكتومة" userId="35531ba1d56b027a" providerId="LiveId" clId="{C8A7CA09-94B5-4842-A5B7-36E67627AD41}" dt="2021-04-04T08:34:49.021" v="1350" actId="14826"/>
          <ac:grpSpMkLst>
            <pc:docMk/>
            <pc:sldMk cId="3447907838" sldId="1373"/>
            <ac:grpSpMk id="5" creationId="{5A88573F-648F-4F0D-ACDF-6C3C648172D9}"/>
          </ac:grpSpMkLst>
        </pc:grpChg>
        <pc:grpChg chg="mod">
          <ac:chgData name="آهات مكتومة" userId="35531ba1d56b027a" providerId="LiveId" clId="{C8A7CA09-94B5-4842-A5B7-36E67627AD41}" dt="2021-04-04T08:30:48.142" v="1286" actId="1076"/>
          <ac:grpSpMkLst>
            <pc:docMk/>
            <pc:sldMk cId="3447907838" sldId="1373"/>
            <ac:grpSpMk id="8" creationId="{3C0BDEF7-FB7C-4415-A1ED-E270B454A6F1}"/>
          </ac:grpSpMkLst>
        </pc:grpChg>
        <pc:picChg chg="mod">
          <ac:chgData name="آهات مكتومة" userId="35531ba1d56b027a" providerId="LiveId" clId="{C8A7CA09-94B5-4842-A5B7-36E67627AD41}" dt="2021-04-04T08:30:48.142" v="1286" actId="1076"/>
          <ac:picMkLst>
            <pc:docMk/>
            <pc:sldMk cId="3447907838" sldId="1373"/>
            <ac:picMk id="4" creationId="{679B2F8B-D6CD-4A38-B853-66D4BDC18806}"/>
          </ac:picMkLst>
        </pc:picChg>
        <pc:picChg chg="mod">
          <ac:chgData name="آهات مكتومة" userId="35531ba1d56b027a" providerId="LiveId" clId="{C8A7CA09-94B5-4842-A5B7-36E67627AD41}" dt="2021-04-04T08:34:49.021" v="1350" actId="14826"/>
          <ac:picMkLst>
            <pc:docMk/>
            <pc:sldMk cId="3447907838" sldId="1373"/>
            <ac:picMk id="1028" creationId="{80CBE09F-80ED-4442-BC9F-03276BDCB57E}"/>
          </ac:picMkLst>
        </pc:picChg>
        <pc:picChg chg="mod">
          <ac:chgData name="آهات مكتومة" userId="35531ba1d56b027a" providerId="LiveId" clId="{C8A7CA09-94B5-4842-A5B7-36E67627AD41}" dt="2021-04-04T08:30:48.142" v="1286" actId="1076"/>
          <ac:picMkLst>
            <pc:docMk/>
            <pc:sldMk cId="3447907838" sldId="1373"/>
            <ac:picMk id="1030" creationId="{3CFE8566-45F9-462F-9EDF-7EAB2A8F2661}"/>
          </ac:picMkLst>
        </pc:picChg>
        <pc:picChg chg="mod">
          <ac:chgData name="آهات مكتومة" userId="35531ba1d56b027a" providerId="LiveId" clId="{C8A7CA09-94B5-4842-A5B7-36E67627AD41}" dt="2021-04-04T08:34:49.021" v="1350" actId="14826"/>
          <ac:picMkLst>
            <pc:docMk/>
            <pc:sldMk cId="3447907838" sldId="1373"/>
            <ac:picMk id="2050" creationId="{B6B773A1-E4F0-4C5C-BA87-9D4A8555CAA5}"/>
          </ac:picMkLst>
        </pc:picChg>
        <pc:cxnChg chg="mod">
          <ac:chgData name="آهات مكتومة" userId="35531ba1d56b027a" providerId="LiveId" clId="{C8A7CA09-94B5-4842-A5B7-36E67627AD41}" dt="2021-04-04T08:31:12.649" v="1347" actId="14100"/>
          <ac:cxnSpMkLst>
            <pc:docMk/>
            <pc:sldMk cId="3447907838" sldId="1373"/>
            <ac:cxnSpMk id="18" creationId="{21EF2272-3FA9-49F1-BCAD-5B7E040D835D}"/>
          </ac:cxnSpMkLst>
        </pc:cxnChg>
      </pc:sldChg>
      <pc:sldChg chg="addSp delSp modSp add mod delAnim modAnim">
        <pc:chgData name="آهات مكتومة" userId="35531ba1d56b027a" providerId="LiveId" clId="{C8A7CA09-94B5-4842-A5B7-36E67627AD41}" dt="2021-04-04T08:44:22.986" v="1532" actId="1036"/>
        <pc:sldMkLst>
          <pc:docMk/>
          <pc:sldMk cId="3473667499" sldId="1374"/>
        </pc:sldMkLst>
        <pc:spChg chg="add del mod">
          <ac:chgData name="آهات مكتومة" userId="35531ba1d56b027a" providerId="LiveId" clId="{C8A7CA09-94B5-4842-A5B7-36E67627AD41}" dt="2021-04-04T08:40:07.987" v="1416" actId="478"/>
          <ac:spMkLst>
            <pc:docMk/>
            <pc:sldMk cId="3473667499" sldId="1374"/>
            <ac:spMk id="3" creationId="{2BAB24E7-0126-4907-80C8-120A6F65BFF3}"/>
          </ac:spMkLst>
        </pc:spChg>
        <pc:spChg chg="mod">
          <ac:chgData name="آهات مكتومة" userId="35531ba1d56b027a" providerId="LiveId" clId="{C8A7CA09-94B5-4842-A5B7-36E67627AD41}" dt="2021-04-04T08:44:12.919" v="1521" actId="1035"/>
          <ac:spMkLst>
            <pc:docMk/>
            <pc:sldMk cId="3473667499" sldId="1374"/>
            <ac:spMk id="15" creationId="{56D3A6B5-412B-4870-90C7-12EC435634A7}"/>
          </ac:spMkLst>
        </pc:spChg>
        <pc:spChg chg="add mod">
          <ac:chgData name="آهات مكتومة" userId="35531ba1d56b027a" providerId="LiveId" clId="{C8A7CA09-94B5-4842-A5B7-36E67627AD41}" dt="2021-04-04T08:44:22.986" v="1532" actId="1036"/>
          <ac:spMkLst>
            <pc:docMk/>
            <pc:sldMk cId="3473667499" sldId="1374"/>
            <ac:spMk id="17" creationId="{C1EF7B7B-E46D-48A4-BAE0-415ABFD195BE}"/>
          </ac:spMkLst>
        </pc:spChg>
        <pc:spChg chg="add mod">
          <ac:chgData name="آهات مكتومة" userId="35531ba1d56b027a" providerId="LiveId" clId="{C8A7CA09-94B5-4842-A5B7-36E67627AD41}" dt="2021-04-04T08:42:24.426" v="1457" actId="1038"/>
          <ac:spMkLst>
            <pc:docMk/>
            <pc:sldMk cId="3473667499" sldId="1374"/>
            <ac:spMk id="18" creationId="{F0B1E858-495D-4A43-8D46-FF66398CDB15}"/>
          </ac:spMkLst>
        </pc:spChg>
        <pc:spChg chg="add mod">
          <ac:chgData name="آهات مكتومة" userId="35531ba1d56b027a" providerId="LiveId" clId="{C8A7CA09-94B5-4842-A5B7-36E67627AD41}" dt="2021-04-04T08:44:22.986" v="1532" actId="1036"/>
          <ac:spMkLst>
            <pc:docMk/>
            <pc:sldMk cId="3473667499" sldId="1374"/>
            <ac:spMk id="19" creationId="{149E602A-7A63-427F-97BE-A3E2992D7638}"/>
          </ac:spMkLst>
        </pc:spChg>
        <pc:spChg chg="add mod">
          <ac:chgData name="آهات مكتومة" userId="35531ba1d56b027a" providerId="LiveId" clId="{C8A7CA09-94B5-4842-A5B7-36E67627AD41}" dt="2021-04-04T08:43:32.350" v="1493" actId="20577"/>
          <ac:spMkLst>
            <pc:docMk/>
            <pc:sldMk cId="3473667499" sldId="1374"/>
            <ac:spMk id="20" creationId="{971DAC23-67B0-4857-AF2F-57D61A9CDB70}"/>
          </ac:spMkLst>
        </pc:spChg>
        <pc:spChg chg="del">
          <ac:chgData name="آهات مكتومة" userId="35531ba1d56b027a" providerId="LiveId" clId="{C8A7CA09-94B5-4842-A5B7-36E67627AD41}" dt="2021-04-04T08:41:05.447" v="1417" actId="478"/>
          <ac:spMkLst>
            <pc:docMk/>
            <pc:sldMk cId="3473667499" sldId="1374"/>
            <ac:spMk id="22" creationId="{E4932071-F319-4FD7-B99C-1EF92C1E89D9}"/>
          </ac:spMkLst>
        </pc:spChg>
        <pc:spChg chg="add mod">
          <ac:chgData name="آهات مكتومة" userId="35531ba1d56b027a" providerId="LiveId" clId="{C8A7CA09-94B5-4842-A5B7-36E67627AD41}" dt="2021-04-04T08:44:05.027" v="1508" actId="20577"/>
          <ac:spMkLst>
            <pc:docMk/>
            <pc:sldMk cId="3473667499" sldId="1374"/>
            <ac:spMk id="23" creationId="{A73D1E55-E99D-46C8-AEE7-19DFBE521EEA}"/>
          </ac:spMkLst>
        </pc:spChg>
        <pc:grpChg chg="mod">
          <ac:chgData name="آهات مكتومة" userId="35531ba1d56b027a" providerId="LiveId" clId="{C8A7CA09-94B5-4842-A5B7-36E67627AD41}" dt="2021-04-04T08:38:51.672" v="1407" actId="196"/>
          <ac:grpSpMkLst>
            <pc:docMk/>
            <pc:sldMk cId="3473667499" sldId="1374"/>
            <ac:grpSpMk id="2" creationId="{7B50228A-2B39-4AB8-B9D1-4FB4F90522FA}"/>
          </ac:grpSpMkLst>
        </pc:grpChg>
        <pc:grpChg chg="mod">
          <ac:chgData name="آهات مكتومة" userId="35531ba1d56b027a" providerId="LiveId" clId="{C8A7CA09-94B5-4842-A5B7-36E67627AD41}" dt="2021-04-04T08:37:11.296" v="1377" actId="14826"/>
          <ac:grpSpMkLst>
            <pc:docMk/>
            <pc:sldMk cId="3473667499" sldId="1374"/>
            <ac:grpSpMk id="7" creationId="{389945B9-6D08-4289-8C0D-AF42DA70809A}"/>
          </ac:grpSpMkLst>
        </pc:grpChg>
        <pc:picChg chg="add del">
          <ac:chgData name="آهات مكتومة" userId="35531ba1d56b027a" providerId="LiveId" clId="{C8A7CA09-94B5-4842-A5B7-36E67627AD41}" dt="2021-04-04T08:43:23.181" v="1487" actId="22"/>
          <ac:picMkLst>
            <pc:docMk/>
            <pc:sldMk cId="3473667499" sldId="1374"/>
            <ac:picMk id="5" creationId="{210F977E-99F4-4E39-B28C-F9B514F119C8}"/>
          </ac:picMkLst>
        </pc:picChg>
        <pc:picChg chg="mod">
          <ac:chgData name="آهات مكتومة" userId="35531ba1d56b027a" providerId="LiveId" clId="{C8A7CA09-94B5-4842-A5B7-36E67627AD41}" dt="2021-04-04T08:37:17.965" v="1379" actId="1076"/>
          <ac:picMkLst>
            <pc:docMk/>
            <pc:sldMk cId="3473667499" sldId="1374"/>
            <ac:picMk id="6" creationId="{30B297CF-257B-4EB9-8701-5B161E336930}"/>
          </ac:picMkLst>
        </pc:picChg>
        <pc:picChg chg="mod">
          <ac:chgData name="آهات مكتومة" userId="35531ba1d56b027a" providerId="LiveId" clId="{C8A7CA09-94B5-4842-A5B7-36E67627AD41}" dt="2021-04-04T08:39:54.620" v="1415" actId="18131"/>
          <ac:picMkLst>
            <pc:docMk/>
            <pc:sldMk cId="3473667499" sldId="1374"/>
            <ac:picMk id="1026" creationId="{637FF34E-3D8C-43AE-9EF4-C9FB21809782}"/>
          </ac:picMkLst>
        </pc:picChg>
        <pc:picChg chg="mod">
          <ac:chgData name="آهات مكتومة" userId="35531ba1d56b027a" providerId="LiveId" clId="{C8A7CA09-94B5-4842-A5B7-36E67627AD41}" dt="2021-04-04T08:38:51.672" v="1407" actId="196"/>
          <ac:picMkLst>
            <pc:docMk/>
            <pc:sldMk cId="3473667499" sldId="1374"/>
            <ac:picMk id="1028" creationId="{80CBE09F-80ED-4442-BC9F-03276BDCB57E}"/>
          </ac:picMkLst>
        </pc:picChg>
        <pc:picChg chg="mod">
          <ac:chgData name="آهات مكتومة" userId="35531ba1d56b027a" providerId="LiveId" clId="{C8A7CA09-94B5-4842-A5B7-36E67627AD41}" dt="2021-04-04T08:37:11.296" v="1377" actId="14826"/>
          <ac:picMkLst>
            <pc:docMk/>
            <pc:sldMk cId="3473667499" sldId="1374"/>
            <ac:picMk id="1030" creationId="{3CFE8566-45F9-462F-9EDF-7EAB2A8F2661}"/>
          </ac:picMkLst>
        </pc:picChg>
        <pc:cxnChg chg="mod">
          <ac:chgData name="آهات مكتومة" userId="35531ba1d56b027a" providerId="LiveId" clId="{C8A7CA09-94B5-4842-A5B7-36E67627AD41}" dt="2021-04-04T08:37:27.457" v="1405" actId="14100"/>
          <ac:cxnSpMkLst>
            <pc:docMk/>
            <pc:sldMk cId="3473667499" sldId="1374"/>
            <ac:cxnSpMk id="27" creationId="{FB8E2D26-57C9-4488-BC85-55D5BC3271C8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4358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7157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7233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2095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667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754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708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463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620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363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6449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8717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5609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8793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9769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74820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3961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5318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024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2569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83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489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931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1.png"/><Relationship Id="rId5" Type="http://schemas.openxmlformats.org/officeDocument/2006/relationships/image" Target="../media/image3.jpg"/><Relationship Id="rId10" Type="http://schemas.microsoft.com/office/2007/relationships/hdphoto" Target="../media/hdphoto3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3.jpg"/><Relationship Id="rId10" Type="http://schemas.microsoft.com/office/2007/relationships/hdphoto" Target="../media/hdphoto3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5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2.xml"/><Relationship Id="rId9" Type="http://schemas.openxmlformats.org/officeDocument/2006/relationships/hyperlink" Target="https://hi.m.wikipedia.org/wiki/%E0%A4%9A%E0%A4%BF%E0%A4%A4%E0%A5%8D%E0%A4%B0:MTE5NDg0MDU1MjkxOTIxOTM1.jpg" TargetMode="External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0.png"/><Relationship Id="rId5" Type="http://schemas.openxmlformats.org/officeDocument/2006/relationships/image" Target="../media/image3.jpg"/><Relationship Id="rId15" Type="http://schemas.openxmlformats.org/officeDocument/2006/relationships/image" Target="../media/image53.png"/><Relationship Id="rId10" Type="http://schemas.openxmlformats.org/officeDocument/2006/relationships/hyperlink" Target="https://www.flickr.com/photos/arabani/4297418473/" TargetMode="External"/><Relationship Id="rId4" Type="http://schemas.openxmlformats.org/officeDocument/2006/relationships/notesSlide" Target="../notesSlides/notesSlide13.xml"/><Relationship Id="rId9" Type="http://schemas.microsoft.com/office/2007/relationships/hdphoto" Target="../media/hdphoto4.wdp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6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4.xml"/><Relationship Id="rId9" Type="http://schemas.openxmlformats.org/officeDocument/2006/relationships/hyperlink" Target="http://it.wikipedia.org/wiki/Mark_Twain" TargetMode="External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6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5.xml"/><Relationship Id="rId9" Type="http://schemas.openxmlformats.org/officeDocument/2006/relationships/hyperlink" Target="http://theblogbyjavier.com/tag/benjamin-franklin/" TargetMode="External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66.png"/><Relationship Id="rId5" Type="http://schemas.openxmlformats.org/officeDocument/2006/relationships/image" Target="../media/image3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hyperlink" Target="https://wordwall.net/resource/1385471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1.png"/><Relationship Id="rId3" Type="http://schemas.openxmlformats.org/officeDocument/2006/relationships/image" Target="../media/image3.jpg"/><Relationship Id="rId21" Type="http://schemas.openxmlformats.org/officeDocument/2006/relationships/image" Target="../media/image68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7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9.xml"/><Relationship Id="rId9" Type="http://schemas.openxmlformats.org/officeDocument/2006/relationships/hyperlink" Target="https://unbuonlibrononfinisce-mai.blogspot.com/2012/01/autore-della-settimana-agatha-christie.html" TargetMode="External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7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20.xml"/><Relationship Id="rId9" Type="http://schemas.openxmlformats.org/officeDocument/2006/relationships/hyperlink" Target="http://en.wikiquote.org/wiki/heraclitus" TargetMode="External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7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21.xml"/><Relationship Id="rId9" Type="http://schemas.openxmlformats.org/officeDocument/2006/relationships/hyperlink" Target="http://desconciertos3.blogspot.com/2017/06/" TargetMode="External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7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22.xml"/><Relationship Id="rId9" Type="http://schemas.openxmlformats.org/officeDocument/2006/relationships/hyperlink" Target="https://www.greanvillepost.com/2019/08/26/amerika-2019-a-woody-allen-film/" TargetMode="External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8.png"/><Relationship Id="rId5" Type="http://schemas.openxmlformats.org/officeDocument/2006/relationships/image" Target="../media/image3.jpg"/><Relationship Id="rId10" Type="http://schemas.microsoft.com/office/2007/relationships/hdphoto" Target="../media/hdphoto3.wdp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8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24.xml"/><Relationship Id="rId9" Type="http://schemas.openxmlformats.org/officeDocument/2006/relationships/hyperlink" Target="http://mdmemories.blogspot.com/2014/04/resena-lady-susan-jane-austen.html" TargetMode="External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12" Type="http://schemas.openxmlformats.org/officeDocument/2006/relationships/hyperlink" Target="https://wordwall.net/resource/13854898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2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86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88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89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8.png"/><Relationship Id="rId5" Type="http://schemas.openxmlformats.org/officeDocument/2006/relationships/image" Target="../media/image5.png"/><Relationship Id="rId10" Type="http://schemas.openxmlformats.org/officeDocument/2006/relationships/image" Target="../media/image92.png"/><Relationship Id="rId4" Type="http://schemas.openxmlformats.org/officeDocument/2006/relationships/image" Target="../media/image4.png"/><Relationship Id="rId9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8.png"/><Relationship Id="rId5" Type="http://schemas.openxmlformats.org/officeDocument/2006/relationships/image" Target="../media/image5.png"/><Relationship Id="rId10" Type="http://schemas.openxmlformats.org/officeDocument/2006/relationships/image" Target="../media/image92.png"/><Relationship Id="rId4" Type="http://schemas.openxmlformats.org/officeDocument/2006/relationships/image" Target="../media/image4.png"/><Relationship Id="rId9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8.png"/><Relationship Id="rId5" Type="http://schemas.openxmlformats.org/officeDocument/2006/relationships/image" Target="../media/image5.png"/><Relationship Id="rId10" Type="http://schemas.openxmlformats.org/officeDocument/2006/relationships/image" Target="../media/image92.png"/><Relationship Id="rId4" Type="http://schemas.openxmlformats.org/officeDocument/2006/relationships/image" Target="../media/image4.png"/><Relationship Id="rId9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8.png"/><Relationship Id="rId5" Type="http://schemas.openxmlformats.org/officeDocument/2006/relationships/image" Target="../media/image5.png"/><Relationship Id="rId10" Type="http://schemas.openxmlformats.org/officeDocument/2006/relationships/image" Target="../media/image92.png"/><Relationship Id="rId4" Type="http://schemas.openxmlformats.org/officeDocument/2006/relationships/image" Target="../media/image4.png"/><Relationship Id="rId9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8.png"/><Relationship Id="rId5" Type="http://schemas.openxmlformats.org/officeDocument/2006/relationships/image" Target="../media/image5.png"/><Relationship Id="rId10" Type="http://schemas.openxmlformats.org/officeDocument/2006/relationships/image" Target="../media/image92.png"/><Relationship Id="rId4" Type="http://schemas.openxmlformats.org/officeDocument/2006/relationships/image" Target="../media/image4.png"/><Relationship Id="rId9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8.png"/><Relationship Id="rId5" Type="http://schemas.openxmlformats.org/officeDocument/2006/relationships/image" Target="../media/image5.png"/><Relationship Id="rId10" Type="http://schemas.openxmlformats.org/officeDocument/2006/relationships/image" Target="../media/image93.png"/><Relationship Id="rId4" Type="http://schemas.openxmlformats.org/officeDocument/2006/relationships/image" Target="../media/image4.png"/><Relationship Id="rId9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openxmlformats.org/officeDocument/2006/relationships/hyperlink" Target="http://www.pngall.com/clock-png" TargetMode="Externa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jpe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24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23" Type="http://schemas.openxmlformats.org/officeDocument/2006/relationships/hyperlink" Target="https://wordwall.net/resource/13774203" TargetMode="External"/><Relationship Id="rId10" Type="http://schemas.openxmlformats.org/officeDocument/2006/relationships/image" Target="../media/image16.png"/><Relationship Id="rId19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hyperlink" Target="http://www.pngall.com/desk-png/download/26632" TargetMode="External"/><Relationship Id="rId14" Type="http://schemas.openxmlformats.org/officeDocument/2006/relationships/hyperlink" Target="https://pixabay.com/en/light-lamp-lighting-ceiling-575854/" TargetMode="External"/><Relationship Id="rId22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29.jpeg"/><Relationship Id="rId3" Type="http://schemas.openxmlformats.org/officeDocument/2006/relationships/image" Target="../media/image3.jpg"/><Relationship Id="rId21" Type="http://schemas.openxmlformats.org/officeDocument/2006/relationships/image" Target="../media/image28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7.png"/><Relationship Id="rId29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microsoft.com/office/2007/relationships/hdphoto" Target="../media/hdphoto2.wdp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7.png"/><Relationship Id="rId18" Type="http://schemas.openxmlformats.org/officeDocument/2006/relationships/image" Target="../media/image33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4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6.png"/><Relationship Id="rId10" Type="http://schemas.openxmlformats.org/officeDocument/2006/relationships/image" Target="../media/image39.jpeg"/><Relationship Id="rId4" Type="http://schemas.openxmlformats.org/officeDocument/2006/relationships/image" Target="../media/image4.pn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1.png"/><Relationship Id="rId3" Type="http://schemas.openxmlformats.org/officeDocument/2006/relationships/image" Target="../media/image3.jpg"/><Relationship Id="rId21" Type="http://schemas.openxmlformats.org/officeDocument/2006/relationships/image" Target="../media/image42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37455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F65178F-F676-4B6E-858B-277CB7FE778F}"/>
              </a:ext>
            </a:extLst>
          </p:cNvPr>
          <p:cNvSpPr txBox="1"/>
          <p:nvPr/>
        </p:nvSpPr>
        <p:spPr>
          <a:xfrm>
            <a:off x="3569273" y="2630845"/>
            <a:ext cx="416191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What’s the title?</a:t>
            </a: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AE6C7D30-9F98-428F-B0ED-E2AB576F7341}"/>
              </a:ext>
            </a:extLst>
          </p:cNvPr>
          <p:cNvSpPr txBox="1"/>
          <p:nvPr/>
        </p:nvSpPr>
        <p:spPr>
          <a:xfrm>
            <a:off x="3551850" y="3464237"/>
            <a:ext cx="457447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BA6ABA"/>
                </a:solidFill>
              </a:rPr>
              <a:t>How many pictures are there?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9976981C-07F5-4914-A936-1F7EA20E7A1F}"/>
              </a:ext>
            </a:extLst>
          </p:cNvPr>
          <p:cNvSpPr txBox="1"/>
          <p:nvPr/>
        </p:nvSpPr>
        <p:spPr>
          <a:xfrm>
            <a:off x="3569273" y="3061941"/>
            <a:ext cx="457447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How many quotes are there?</a:t>
            </a:r>
          </a:p>
        </p:txBody>
      </p:sp>
      <p:pic>
        <p:nvPicPr>
          <p:cNvPr id="3074" name="Picture 2" descr="نتيجة الصورة لـ report speech freepik">
            <a:extLst>
              <a:ext uri="{FF2B5EF4-FFF2-40B4-BE49-F238E27FC236}">
                <a16:creationId xmlns:a16="http://schemas.microsoft.com/office/drawing/2014/main" id="{C3DFA367-ED3E-4DCC-A81F-E8451BC97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60" y="201493"/>
            <a:ext cx="2111108" cy="211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EAE61BC-281D-43E7-AA7F-D2D7814D9CDB}"/>
              </a:ext>
            </a:extLst>
          </p:cNvPr>
          <p:cNvSpPr txBox="1">
            <a:spLocks/>
          </p:cNvSpPr>
          <p:nvPr/>
        </p:nvSpPr>
        <p:spPr>
          <a:xfrm>
            <a:off x="7109460" y="1169520"/>
            <a:ext cx="2034540" cy="339629"/>
          </a:xfrm>
          <a:prstGeom prst="rect">
            <a:avLst/>
          </a:prstGeom>
          <a:noFill/>
          <a:ln>
            <a:noFill/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 Thin"/>
              <a:buNone/>
              <a:defRPr sz="3800" b="0" i="0" u="none" strike="noStrike" cap="none">
                <a:solidFill>
                  <a:schemeClr val="accent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Skimming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9BA6E2-79C0-4012-ADD5-7E863CCEB3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49" y="203651"/>
            <a:ext cx="3360421" cy="443255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FC55917-51C7-43D2-AEF8-4A0066E4A3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4147" y="201493"/>
            <a:ext cx="3300237" cy="211110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ADDA62-6F73-4AC1-A6CB-0EF59FCB83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9629" y="2652218"/>
            <a:ext cx="2021561" cy="322998"/>
          </a:xfrm>
          <a:prstGeom prst="rect">
            <a:avLst/>
          </a:prstGeom>
        </p:spPr>
      </p:pic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75CD88D3-9F28-41AD-AB50-E8A446538119}"/>
              </a:ext>
            </a:extLst>
          </p:cNvPr>
          <p:cNvCxnSpPr>
            <a:cxnSpLocks/>
          </p:cNvCxnSpPr>
          <p:nvPr/>
        </p:nvCxnSpPr>
        <p:spPr>
          <a:xfrm>
            <a:off x="414942" y="869448"/>
            <a:ext cx="1224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87C6EB73-0929-4C35-BDB8-E82209126168}"/>
              </a:ext>
            </a:extLst>
          </p:cNvPr>
          <p:cNvSpPr txBox="1"/>
          <p:nvPr/>
        </p:nvSpPr>
        <p:spPr>
          <a:xfrm>
            <a:off x="3569273" y="3888720"/>
            <a:ext cx="457447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A8BD8"/>
                </a:solidFill>
              </a:rPr>
              <a:t>What does the picture show?</a:t>
            </a: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51982CF1-9526-4CBE-B72D-8EF0486D4A5D}"/>
              </a:ext>
            </a:extLst>
          </p:cNvPr>
          <p:cNvSpPr/>
          <p:nvPr/>
        </p:nvSpPr>
        <p:spPr>
          <a:xfrm>
            <a:off x="133349" y="890921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1</a:t>
            </a:r>
            <a:endParaRPr lang="ar-SA" b="1" dirty="0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EB946EF6-1B87-404B-A16A-1929FD659647}"/>
              </a:ext>
            </a:extLst>
          </p:cNvPr>
          <p:cNvSpPr/>
          <p:nvPr/>
        </p:nvSpPr>
        <p:spPr>
          <a:xfrm>
            <a:off x="228232" y="1846948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2</a:t>
            </a:r>
            <a:endParaRPr lang="ar-SA" b="1" dirty="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DD73A523-2A3E-4FC2-9C98-F86D7CBADB9A}"/>
              </a:ext>
            </a:extLst>
          </p:cNvPr>
          <p:cNvSpPr/>
          <p:nvPr/>
        </p:nvSpPr>
        <p:spPr>
          <a:xfrm>
            <a:off x="1448789" y="2141346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3</a:t>
            </a:r>
            <a:endParaRPr lang="ar-SA" b="1" dirty="0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6BDA619B-38D7-43D6-A3F4-A1AFF973FA56}"/>
              </a:ext>
            </a:extLst>
          </p:cNvPr>
          <p:cNvSpPr/>
          <p:nvPr/>
        </p:nvSpPr>
        <p:spPr>
          <a:xfrm>
            <a:off x="228232" y="2589781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4</a:t>
            </a:r>
            <a:endParaRPr lang="ar-SA" b="1" dirty="0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C3B692D5-04A3-4F53-A70E-DC868EB48B9F}"/>
              </a:ext>
            </a:extLst>
          </p:cNvPr>
          <p:cNvSpPr/>
          <p:nvPr/>
        </p:nvSpPr>
        <p:spPr>
          <a:xfrm>
            <a:off x="1465987" y="3000647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5</a:t>
            </a:r>
            <a:endParaRPr lang="ar-SA" b="1" dirty="0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0E6227C3-7E5E-4D30-8698-68DEF468BB13}"/>
              </a:ext>
            </a:extLst>
          </p:cNvPr>
          <p:cNvSpPr/>
          <p:nvPr/>
        </p:nvSpPr>
        <p:spPr>
          <a:xfrm>
            <a:off x="121552" y="3735864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6</a:t>
            </a:r>
            <a:endParaRPr lang="ar-SA" b="1" dirty="0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481E5EDB-E205-4854-AD8A-13D18A8BFF58}"/>
              </a:ext>
            </a:extLst>
          </p:cNvPr>
          <p:cNvSpPr/>
          <p:nvPr/>
        </p:nvSpPr>
        <p:spPr>
          <a:xfrm>
            <a:off x="2006386" y="3842508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7</a:t>
            </a:r>
            <a:endParaRPr lang="ar-SA" b="1" dirty="0"/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212A68BB-3803-4090-95B4-43EEE4D610AE}"/>
              </a:ext>
            </a:extLst>
          </p:cNvPr>
          <p:cNvSpPr/>
          <p:nvPr/>
        </p:nvSpPr>
        <p:spPr>
          <a:xfrm>
            <a:off x="3570903" y="149568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8</a:t>
            </a:r>
            <a:endParaRPr lang="ar-SA" b="1" dirty="0"/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50185C68-A49B-425B-AF98-DDF5DE98A0B2}"/>
              </a:ext>
            </a:extLst>
          </p:cNvPr>
          <p:cNvSpPr/>
          <p:nvPr/>
        </p:nvSpPr>
        <p:spPr>
          <a:xfrm>
            <a:off x="4972612" y="236031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9</a:t>
            </a:r>
            <a:endParaRPr lang="ar-SA" b="1" dirty="0"/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3484DC97-12CC-4CE2-938D-7E4BDC304B3D}"/>
              </a:ext>
            </a:extLst>
          </p:cNvPr>
          <p:cNvGrpSpPr/>
          <p:nvPr/>
        </p:nvGrpSpPr>
        <p:grpSpPr>
          <a:xfrm>
            <a:off x="3187049" y="837855"/>
            <a:ext cx="611373" cy="339629"/>
            <a:chOff x="3187049" y="837855"/>
            <a:chExt cx="611373" cy="339629"/>
          </a:xfrm>
        </p:grpSpPr>
        <p:sp>
          <p:nvSpPr>
            <p:cNvPr id="40" name="شكل بيضاوي 39">
              <a:extLst>
                <a:ext uri="{FF2B5EF4-FFF2-40B4-BE49-F238E27FC236}">
                  <a16:creationId xmlns:a16="http://schemas.microsoft.com/office/drawing/2014/main" id="{4175AC57-FCFE-4BDA-9208-D57F45D9DF02}"/>
                </a:ext>
              </a:extLst>
            </p:cNvPr>
            <p:cNvSpPr/>
            <p:nvPr/>
          </p:nvSpPr>
          <p:spPr>
            <a:xfrm>
              <a:off x="3395642" y="886489"/>
              <a:ext cx="223306" cy="233499"/>
            </a:xfrm>
            <a:prstGeom prst="ellipse">
              <a:avLst/>
            </a:prstGeom>
            <a:solidFill>
              <a:srgbClr val="92D05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 dirty="0"/>
            </a:p>
          </p:txBody>
        </p:sp>
        <p:sp>
          <p:nvSpPr>
            <p:cNvPr id="44" name="شكل بيضاوي 43">
              <a:extLst>
                <a:ext uri="{FF2B5EF4-FFF2-40B4-BE49-F238E27FC236}">
                  <a16:creationId xmlns:a16="http://schemas.microsoft.com/office/drawing/2014/main" id="{A633A1EF-296B-4E39-A93A-09873C0FFC5C}"/>
                </a:ext>
              </a:extLst>
            </p:cNvPr>
            <p:cNvSpPr/>
            <p:nvPr/>
          </p:nvSpPr>
          <p:spPr>
            <a:xfrm>
              <a:off x="3187049" y="837855"/>
              <a:ext cx="611373" cy="33962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200" b="1" dirty="0"/>
                <a:t>10</a:t>
              </a:r>
              <a:endParaRPr lang="ar-SA" sz="1200" b="1" dirty="0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BA9CC2E6-FFB6-4F4A-9C38-FF00642FEF7D}"/>
              </a:ext>
            </a:extLst>
          </p:cNvPr>
          <p:cNvGrpSpPr/>
          <p:nvPr/>
        </p:nvGrpSpPr>
        <p:grpSpPr>
          <a:xfrm>
            <a:off x="4800770" y="970482"/>
            <a:ext cx="611373" cy="339629"/>
            <a:chOff x="4800770" y="970482"/>
            <a:chExt cx="611373" cy="339629"/>
          </a:xfrm>
        </p:grpSpPr>
        <p:sp>
          <p:nvSpPr>
            <p:cNvPr id="41" name="شكل بيضاوي 40">
              <a:extLst>
                <a:ext uri="{FF2B5EF4-FFF2-40B4-BE49-F238E27FC236}">
                  <a16:creationId xmlns:a16="http://schemas.microsoft.com/office/drawing/2014/main" id="{BABE0C35-5A64-41CB-A754-A683A4AD1BEA}"/>
                </a:ext>
              </a:extLst>
            </p:cNvPr>
            <p:cNvSpPr/>
            <p:nvPr/>
          </p:nvSpPr>
          <p:spPr>
            <a:xfrm>
              <a:off x="5002424" y="1023548"/>
              <a:ext cx="223306" cy="233499"/>
            </a:xfrm>
            <a:prstGeom prst="ellipse">
              <a:avLst/>
            </a:prstGeom>
            <a:solidFill>
              <a:srgbClr val="92D05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 dirty="0"/>
            </a:p>
          </p:txBody>
        </p:sp>
        <p:sp>
          <p:nvSpPr>
            <p:cNvPr id="45" name="شكل بيضاوي 44">
              <a:extLst>
                <a:ext uri="{FF2B5EF4-FFF2-40B4-BE49-F238E27FC236}">
                  <a16:creationId xmlns:a16="http://schemas.microsoft.com/office/drawing/2014/main" id="{062B2380-FDA4-4D4F-94BB-B3CCA44C761E}"/>
                </a:ext>
              </a:extLst>
            </p:cNvPr>
            <p:cNvSpPr/>
            <p:nvPr/>
          </p:nvSpPr>
          <p:spPr>
            <a:xfrm>
              <a:off x="4800770" y="970482"/>
              <a:ext cx="611373" cy="33962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200" b="1" dirty="0"/>
                <a:t>11</a:t>
              </a:r>
              <a:endParaRPr lang="ar-SA" sz="1200" b="1" dirty="0"/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1FAC0E1-BACC-48E5-9E7D-8BEE6C417813}"/>
              </a:ext>
            </a:extLst>
          </p:cNvPr>
          <p:cNvGrpSpPr/>
          <p:nvPr/>
        </p:nvGrpSpPr>
        <p:grpSpPr>
          <a:xfrm>
            <a:off x="3370016" y="1414934"/>
            <a:ext cx="611373" cy="339629"/>
            <a:chOff x="3370016" y="1414934"/>
            <a:chExt cx="611373" cy="339629"/>
          </a:xfrm>
        </p:grpSpPr>
        <p:sp>
          <p:nvSpPr>
            <p:cNvPr id="42" name="شكل بيضاوي 41">
              <a:extLst>
                <a:ext uri="{FF2B5EF4-FFF2-40B4-BE49-F238E27FC236}">
                  <a16:creationId xmlns:a16="http://schemas.microsoft.com/office/drawing/2014/main" id="{B8C4178F-70DE-488E-A4D2-A2D254F25445}"/>
                </a:ext>
              </a:extLst>
            </p:cNvPr>
            <p:cNvSpPr/>
            <p:nvPr/>
          </p:nvSpPr>
          <p:spPr>
            <a:xfrm>
              <a:off x="3576508" y="1462306"/>
              <a:ext cx="223306" cy="233499"/>
            </a:xfrm>
            <a:prstGeom prst="ellipse">
              <a:avLst/>
            </a:prstGeom>
            <a:solidFill>
              <a:srgbClr val="92D05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 dirty="0"/>
            </a:p>
          </p:txBody>
        </p:sp>
        <p:sp>
          <p:nvSpPr>
            <p:cNvPr id="46" name="شكل بيضاوي 45">
              <a:extLst>
                <a:ext uri="{FF2B5EF4-FFF2-40B4-BE49-F238E27FC236}">
                  <a16:creationId xmlns:a16="http://schemas.microsoft.com/office/drawing/2014/main" id="{E4814936-732C-458B-88C8-2AB99305572A}"/>
                </a:ext>
              </a:extLst>
            </p:cNvPr>
            <p:cNvSpPr/>
            <p:nvPr/>
          </p:nvSpPr>
          <p:spPr>
            <a:xfrm>
              <a:off x="3370016" y="1414934"/>
              <a:ext cx="611373" cy="33962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200" b="1" dirty="0"/>
                <a:t>12</a:t>
              </a:r>
              <a:endParaRPr lang="ar-SA" sz="1200" b="1" dirty="0"/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A4E45F7C-8FD8-4445-8ABA-4510457C232E}"/>
              </a:ext>
            </a:extLst>
          </p:cNvPr>
          <p:cNvGrpSpPr/>
          <p:nvPr/>
        </p:nvGrpSpPr>
        <p:grpSpPr>
          <a:xfrm>
            <a:off x="4770289" y="1674378"/>
            <a:ext cx="611373" cy="339629"/>
            <a:chOff x="4770289" y="1674378"/>
            <a:chExt cx="611373" cy="339629"/>
          </a:xfrm>
        </p:grpSpPr>
        <p:sp>
          <p:nvSpPr>
            <p:cNvPr id="43" name="شكل بيضاوي 42">
              <a:extLst>
                <a:ext uri="{FF2B5EF4-FFF2-40B4-BE49-F238E27FC236}">
                  <a16:creationId xmlns:a16="http://schemas.microsoft.com/office/drawing/2014/main" id="{7F76B945-7605-4FFD-ADBC-0841573AC377}"/>
                </a:ext>
              </a:extLst>
            </p:cNvPr>
            <p:cNvSpPr/>
            <p:nvPr/>
          </p:nvSpPr>
          <p:spPr>
            <a:xfrm>
              <a:off x="4972612" y="1718838"/>
              <a:ext cx="223306" cy="233499"/>
            </a:xfrm>
            <a:prstGeom prst="ellipse">
              <a:avLst/>
            </a:prstGeom>
            <a:solidFill>
              <a:srgbClr val="92D05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 dirty="0"/>
            </a:p>
          </p:txBody>
        </p:sp>
        <p:sp>
          <p:nvSpPr>
            <p:cNvPr id="47" name="شكل بيضاوي 46">
              <a:extLst>
                <a:ext uri="{FF2B5EF4-FFF2-40B4-BE49-F238E27FC236}">
                  <a16:creationId xmlns:a16="http://schemas.microsoft.com/office/drawing/2014/main" id="{E0ED3D87-BDE8-433B-92EA-2EC7A69E6E4C}"/>
                </a:ext>
              </a:extLst>
            </p:cNvPr>
            <p:cNvSpPr/>
            <p:nvPr/>
          </p:nvSpPr>
          <p:spPr>
            <a:xfrm>
              <a:off x="4770289" y="1674378"/>
              <a:ext cx="611373" cy="33962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200" b="1" dirty="0"/>
                <a:t>13</a:t>
              </a:r>
              <a:endParaRPr lang="ar-SA" sz="1200" b="1" dirty="0"/>
            </a:p>
          </p:txBody>
        </p:sp>
      </p:grp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DCFDC56D-1EDF-4C00-AFAB-B28F0984FFBC}"/>
              </a:ext>
            </a:extLst>
          </p:cNvPr>
          <p:cNvSpPr/>
          <p:nvPr/>
        </p:nvSpPr>
        <p:spPr>
          <a:xfrm>
            <a:off x="1985385" y="1857495"/>
            <a:ext cx="142218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King Salman</a:t>
            </a:r>
            <a:endParaRPr lang="ar-SA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B50228A-2B39-4AB8-B9D1-4FB4F90522FA}"/>
              </a:ext>
            </a:extLst>
          </p:cNvPr>
          <p:cNvGrpSpPr/>
          <p:nvPr/>
        </p:nvGrpSpPr>
        <p:grpSpPr>
          <a:xfrm>
            <a:off x="4392757" y="396240"/>
            <a:ext cx="4168313" cy="4351019"/>
            <a:chOff x="4392757" y="396240"/>
            <a:chExt cx="4168313" cy="4351019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637FF34E-3D8C-43AE-9EF4-C9FB21809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310" y="396240"/>
              <a:ext cx="3413760" cy="3413760"/>
            </a:xfrm>
            <a:prstGeom prst="ellipse">
              <a:avLst/>
            </a:prstGeom>
            <a:ln w="63500" cap="rnd">
              <a:solidFill>
                <a:srgbClr val="CAAC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مشاهدة صورة المصدر">
              <a:extLst>
                <a:ext uri="{FF2B5EF4-FFF2-40B4-BE49-F238E27FC236}">
                  <a16:creationId xmlns:a16="http://schemas.microsoft.com/office/drawing/2014/main" id="{80CBE09F-80ED-4442-BC9F-03276BDCB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16" b="93882" l="4430" r="89241">
                          <a14:foregroundMark x1="33544" y1="72152" x2="33544" y2="72152"/>
                          <a14:foregroundMark x1="17722" y1="40717" x2="32700" y2="77637"/>
                          <a14:foregroundMark x1="32700" y1="77637" x2="33333" y2="78059"/>
                          <a14:foregroundMark x1="5696" y1="50844" x2="5696" y2="50844"/>
                          <a14:foregroundMark x1="5696" y1="50844" x2="5696" y2="50844"/>
                          <a14:foregroundMark x1="16456" y1="66878" x2="23629" y2="75738"/>
                          <a14:foregroundMark x1="23629" y1="75738" x2="43882" y2="86709"/>
                          <a14:foregroundMark x1="43882" y1="86709" x2="52532" y2="87975"/>
                          <a14:foregroundMark x1="29958" y1="61603" x2="42194" y2="68143"/>
                          <a14:foregroundMark x1="42194" y1="68143" x2="47890" y2="83755"/>
                          <a14:foregroundMark x1="37764" y1="62236" x2="45992" y2="70464"/>
                          <a14:foregroundMark x1="45992" y1="70464" x2="47890" y2="75738"/>
                          <a14:foregroundMark x1="19831" y1="77215" x2="40506" y2="89241"/>
                          <a14:foregroundMark x1="40506" y1="89241" x2="41139" y2="89451"/>
                          <a14:foregroundMark x1="46835" y1="92616" x2="46835" y2="92616"/>
                          <a14:foregroundMark x1="46835" y1="92616" x2="46835" y2="92616"/>
                          <a14:foregroundMark x1="46835" y1="92616" x2="42827" y2="88397"/>
                          <a14:foregroundMark x1="52110" y1="91350" x2="52110" y2="91350"/>
                          <a14:foregroundMark x1="52110" y1="91350" x2="51688" y2="91139"/>
                          <a14:foregroundMark x1="15823" y1="81013" x2="15823" y2="81013"/>
                          <a14:foregroundMark x1="15823" y1="81013" x2="15823" y2="81013"/>
                          <a14:foregroundMark x1="14979" y1="81013" x2="14979" y2="81013"/>
                          <a14:foregroundMark x1="14979" y1="81224" x2="14979" y2="81224"/>
                          <a14:foregroundMark x1="15612" y1="72996" x2="15612" y2="72996"/>
                          <a14:foregroundMark x1="56118" y1="87764" x2="56118" y2="87764"/>
                          <a14:foregroundMark x1="56118" y1="87764" x2="56118" y2="87764"/>
                          <a14:foregroundMark x1="54430" y1="90717" x2="54430" y2="90717"/>
                          <a14:foregroundMark x1="54430" y1="90717" x2="54430" y2="90717"/>
                          <a14:foregroundMark x1="54008" y1="91350" x2="54008" y2="91350"/>
                          <a14:foregroundMark x1="54430" y1="91983" x2="54430" y2="91983"/>
                          <a14:foregroundMark x1="54430" y1="91983" x2="54430" y2="91983"/>
                          <a14:foregroundMark x1="49367" y1="92827" x2="49367" y2="92827"/>
                          <a14:foregroundMark x1="49367" y1="92827" x2="49367" y2="92827"/>
                          <a14:foregroundMark x1="49367" y1="93882" x2="49367" y2="93882"/>
                          <a14:foregroundMark x1="49367" y1="93882" x2="49367" y2="93882"/>
                          <a14:foregroundMark x1="35232" y1="74051" x2="35232" y2="74051"/>
                          <a14:foregroundMark x1="35232" y1="74051" x2="35443" y2="75949"/>
                          <a14:foregroundMark x1="14135" y1="77426" x2="14135" y2="77426"/>
                          <a14:foregroundMark x1="14135" y1="77426" x2="14135" y2="77426"/>
                          <a14:foregroundMark x1="9916" y1="75316" x2="9916" y2="75316"/>
                          <a14:foregroundMark x1="9916" y1="75316" x2="9916" y2="75316"/>
                          <a14:foregroundMark x1="12025" y1="74051" x2="12025" y2="74051"/>
                          <a14:foregroundMark x1="12025" y1="74051" x2="12025" y2="74051"/>
                          <a14:foregroundMark x1="16034" y1="79325" x2="16034" y2="79325"/>
                          <a14:foregroundMark x1="16034" y1="79325" x2="16034" y2="79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5" r="32325"/>
            <a:stretch/>
          </p:blipFill>
          <p:spPr bwMode="auto">
            <a:xfrm>
              <a:off x="4392757" y="1679170"/>
              <a:ext cx="3055447" cy="306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89945B9-6D08-4289-8C0D-AF42DA70809A}"/>
              </a:ext>
            </a:extLst>
          </p:cNvPr>
          <p:cNvGrpSpPr/>
          <p:nvPr/>
        </p:nvGrpSpPr>
        <p:grpSpPr>
          <a:xfrm>
            <a:off x="267806" y="158427"/>
            <a:ext cx="4817678" cy="2130550"/>
            <a:chOff x="267806" y="158427"/>
            <a:chExt cx="4817678" cy="2130550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0B297CF-257B-4EB9-8701-5B161E33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7806" y="396240"/>
              <a:ext cx="4611699" cy="18927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3CFE8566-45F9-462F-9EDF-7EAB2A8F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757" y="158427"/>
              <a:ext cx="692727" cy="69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3A6B5-412B-4870-90C7-12EC435634A7}"/>
              </a:ext>
            </a:extLst>
          </p:cNvPr>
          <p:cNvSpPr txBox="1"/>
          <p:nvPr/>
        </p:nvSpPr>
        <p:spPr>
          <a:xfrm>
            <a:off x="322453" y="2351158"/>
            <a:ext cx="416191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Who said this quote?</a:t>
            </a:r>
          </a:p>
        </p:txBody>
      </p: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21EF2272-3FA9-49F1-BCAD-5B7E040D835D}"/>
              </a:ext>
            </a:extLst>
          </p:cNvPr>
          <p:cNvCxnSpPr>
            <a:cxnSpLocks/>
          </p:cNvCxnSpPr>
          <p:nvPr/>
        </p:nvCxnSpPr>
        <p:spPr>
          <a:xfrm>
            <a:off x="2975262" y="822827"/>
            <a:ext cx="111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86B9440B-7D4B-4136-A6E0-FFC8E443AC2C}"/>
              </a:ext>
            </a:extLst>
          </p:cNvPr>
          <p:cNvCxnSpPr>
            <a:cxnSpLocks/>
          </p:cNvCxnSpPr>
          <p:nvPr/>
        </p:nvCxnSpPr>
        <p:spPr>
          <a:xfrm>
            <a:off x="658782" y="1033416"/>
            <a:ext cx="370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CBBEC932-B13F-4798-814D-47E055BA032E}"/>
              </a:ext>
            </a:extLst>
          </p:cNvPr>
          <p:cNvCxnSpPr>
            <a:cxnSpLocks/>
          </p:cNvCxnSpPr>
          <p:nvPr/>
        </p:nvCxnSpPr>
        <p:spPr>
          <a:xfrm>
            <a:off x="658782" y="1252317"/>
            <a:ext cx="370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0DD052D6-6722-472C-84EF-3C074BAA575C}"/>
              </a:ext>
            </a:extLst>
          </p:cNvPr>
          <p:cNvCxnSpPr>
            <a:cxnSpLocks/>
          </p:cNvCxnSpPr>
          <p:nvPr/>
        </p:nvCxnSpPr>
        <p:spPr>
          <a:xfrm>
            <a:off x="1190798" y="1471218"/>
            <a:ext cx="255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مربع نص 5">
            <a:extLst>
              <a:ext uri="{FF2B5EF4-FFF2-40B4-BE49-F238E27FC236}">
                <a16:creationId xmlns:a16="http://schemas.microsoft.com/office/drawing/2014/main" id="{8958E6E4-E7D4-4842-9B6E-52213AB8039A}"/>
              </a:ext>
            </a:extLst>
          </p:cNvPr>
          <p:cNvSpPr txBox="1"/>
          <p:nvPr/>
        </p:nvSpPr>
        <p:spPr>
          <a:xfrm>
            <a:off x="322453" y="2835845"/>
            <a:ext cx="457447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What’s his primary goal?</a:t>
            </a:r>
          </a:p>
        </p:txBody>
      </p:sp>
      <p:sp>
        <p:nvSpPr>
          <p:cNvPr id="23" name="مربع نص 5">
            <a:extLst>
              <a:ext uri="{FF2B5EF4-FFF2-40B4-BE49-F238E27FC236}">
                <a16:creationId xmlns:a16="http://schemas.microsoft.com/office/drawing/2014/main" id="{F7253D4F-3ECA-4975-9FF3-20126B7CC7C8}"/>
              </a:ext>
            </a:extLst>
          </p:cNvPr>
          <p:cNvSpPr txBox="1"/>
          <p:nvPr/>
        </p:nvSpPr>
        <p:spPr>
          <a:xfrm>
            <a:off x="322451" y="3630459"/>
            <a:ext cx="404433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A8BD8"/>
                </a:solidFill>
              </a:rPr>
              <a:t>Leading Saudi Arabia to be the best nation.</a:t>
            </a:r>
          </a:p>
        </p:txBody>
      </p:sp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86092553-DD78-485D-B488-30E11ABF2A74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48204" y="3441469"/>
            <a:ext cx="1380671" cy="128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Reading">
            <a:hlinkClick r:id="" action="ppaction://media"/>
            <a:extLst>
              <a:ext uri="{FF2B5EF4-FFF2-40B4-BE49-F238E27FC236}">
                <a16:creationId xmlns:a16="http://schemas.microsoft.com/office/drawing/2014/main" id="{1EEF6E51-3C01-46EA-9C00-6A4008ED3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00" end="140885.3125"/>
                </p14:media>
              </p:ext>
            </p:extLst>
          </p:nvPr>
        </p:nvPicPr>
        <p:blipFill>
          <a:blip r:embed="rId1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418075" y="3667792"/>
            <a:ext cx="341464" cy="307276"/>
          </a:xfrm>
          <a:prstGeom prst="rect">
            <a:avLst/>
          </a:prstGeom>
        </p:spPr>
      </p:pic>
      <p:sp>
        <p:nvSpPr>
          <p:cNvPr id="26" name="مربع نص 5">
            <a:extLst>
              <a:ext uri="{FF2B5EF4-FFF2-40B4-BE49-F238E27FC236}">
                <a16:creationId xmlns:a16="http://schemas.microsoft.com/office/drawing/2014/main" id="{F86E10D8-4C39-4DFC-855B-B7DF632FDC12}"/>
              </a:ext>
            </a:extLst>
          </p:cNvPr>
          <p:cNvSpPr txBox="1"/>
          <p:nvPr/>
        </p:nvSpPr>
        <p:spPr>
          <a:xfrm>
            <a:off x="322453" y="3271289"/>
            <a:ext cx="457447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BA6ABA"/>
                </a:solidFill>
              </a:rPr>
              <a:t>What does this quote mean?</a:t>
            </a:r>
          </a:p>
        </p:txBody>
      </p:sp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FB8E2D26-57C9-4488-BC85-55D5BC3271C8}"/>
              </a:ext>
            </a:extLst>
          </p:cNvPr>
          <p:cNvCxnSpPr>
            <a:cxnSpLocks/>
          </p:cNvCxnSpPr>
          <p:nvPr/>
        </p:nvCxnSpPr>
        <p:spPr>
          <a:xfrm>
            <a:off x="484215" y="1748310"/>
            <a:ext cx="2988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59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3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22" grpId="0"/>
      <p:bldP spid="2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A88573F-648F-4F0D-ACDF-6C3C648172D9}"/>
              </a:ext>
            </a:extLst>
          </p:cNvPr>
          <p:cNvGrpSpPr/>
          <p:nvPr/>
        </p:nvGrpSpPr>
        <p:grpSpPr>
          <a:xfrm>
            <a:off x="11959" y="396239"/>
            <a:ext cx="4098976" cy="4351020"/>
            <a:chOff x="4392757" y="396239"/>
            <a:chExt cx="4098976" cy="4351020"/>
          </a:xfrm>
        </p:grpSpPr>
        <p:pic>
          <p:nvPicPr>
            <p:cNvPr id="2050" name="Picture 2" descr="مشاهدة صورة المصدر">
              <a:extLst>
                <a:ext uri="{FF2B5EF4-FFF2-40B4-BE49-F238E27FC236}">
                  <a16:creationId xmlns:a16="http://schemas.microsoft.com/office/drawing/2014/main" id="{B6B773A1-E4F0-4C5C-BA87-9D4A8555C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535" y="396239"/>
              <a:ext cx="3292198" cy="3627013"/>
            </a:xfrm>
            <a:prstGeom prst="ellipse">
              <a:avLst/>
            </a:prstGeom>
            <a:ln w="63500" cap="rnd">
              <a:solidFill>
                <a:srgbClr val="CAAC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مشاهدة صورة المصدر">
              <a:extLst>
                <a:ext uri="{FF2B5EF4-FFF2-40B4-BE49-F238E27FC236}">
                  <a16:creationId xmlns:a16="http://schemas.microsoft.com/office/drawing/2014/main" id="{80CBE09F-80ED-4442-BC9F-03276BDCB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16" b="93882" l="4430" r="89241">
                          <a14:foregroundMark x1="33544" y1="72152" x2="33544" y2="72152"/>
                          <a14:foregroundMark x1="17722" y1="40717" x2="32700" y2="77637"/>
                          <a14:foregroundMark x1="32700" y1="77637" x2="33333" y2="78059"/>
                          <a14:foregroundMark x1="5696" y1="50844" x2="5696" y2="50844"/>
                          <a14:foregroundMark x1="5696" y1="50844" x2="5696" y2="50844"/>
                          <a14:foregroundMark x1="16456" y1="66878" x2="23629" y2="75738"/>
                          <a14:foregroundMark x1="23629" y1="75738" x2="43882" y2="86709"/>
                          <a14:foregroundMark x1="43882" y1="86709" x2="52532" y2="87975"/>
                          <a14:foregroundMark x1="29958" y1="61603" x2="42194" y2="68143"/>
                          <a14:foregroundMark x1="42194" y1="68143" x2="47890" y2="83755"/>
                          <a14:foregroundMark x1="37764" y1="62236" x2="45992" y2="70464"/>
                          <a14:foregroundMark x1="45992" y1="70464" x2="47890" y2="75738"/>
                          <a14:foregroundMark x1="19831" y1="77215" x2="40506" y2="89241"/>
                          <a14:foregroundMark x1="40506" y1="89241" x2="41139" y2="89451"/>
                          <a14:foregroundMark x1="46835" y1="92616" x2="46835" y2="92616"/>
                          <a14:foregroundMark x1="46835" y1="92616" x2="46835" y2="92616"/>
                          <a14:foregroundMark x1="46835" y1="92616" x2="42827" y2="88397"/>
                          <a14:foregroundMark x1="52110" y1="91350" x2="52110" y2="91350"/>
                          <a14:foregroundMark x1="52110" y1="91350" x2="51688" y2="91139"/>
                          <a14:foregroundMark x1="15823" y1="81013" x2="15823" y2="81013"/>
                          <a14:foregroundMark x1="15823" y1="81013" x2="15823" y2="81013"/>
                          <a14:foregroundMark x1="14979" y1="81013" x2="14979" y2="81013"/>
                          <a14:foregroundMark x1="14979" y1="81224" x2="14979" y2="81224"/>
                          <a14:foregroundMark x1="15612" y1="72996" x2="15612" y2="72996"/>
                          <a14:foregroundMark x1="56118" y1="87764" x2="56118" y2="87764"/>
                          <a14:foregroundMark x1="56118" y1="87764" x2="56118" y2="87764"/>
                          <a14:foregroundMark x1="54430" y1="90717" x2="54430" y2="90717"/>
                          <a14:foregroundMark x1="54430" y1="90717" x2="54430" y2="90717"/>
                          <a14:foregroundMark x1="54008" y1="91350" x2="54008" y2="91350"/>
                          <a14:foregroundMark x1="54430" y1="91983" x2="54430" y2="91983"/>
                          <a14:foregroundMark x1="54430" y1="91983" x2="54430" y2="91983"/>
                          <a14:foregroundMark x1="49367" y1="92827" x2="49367" y2="92827"/>
                          <a14:foregroundMark x1="49367" y1="92827" x2="49367" y2="92827"/>
                          <a14:foregroundMark x1="49367" y1="93882" x2="49367" y2="93882"/>
                          <a14:foregroundMark x1="49367" y1="93882" x2="49367" y2="93882"/>
                          <a14:foregroundMark x1="35232" y1="74051" x2="35232" y2="74051"/>
                          <a14:foregroundMark x1="35232" y1="74051" x2="35443" y2="75949"/>
                          <a14:foregroundMark x1="14135" y1="77426" x2="14135" y2="77426"/>
                          <a14:foregroundMark x1="14135" y1="77426" x2="14135" y2="77426"/>
                          <a14:foregroundMark x1="9916" y1="75316" x2="9916" y2="75316"/>
                          <a14:foregroundMark x1="9916" y1="75316" x2="9916" y2="75316"/>
                          <a14:foregroundMark x1="12025" y1="74051" x2="12025" y2="74051"/>
                          <a14:foregroundMark x1="12025" y1="74051" x2="12025" y2="74051"/>
                          <a14:foregroundMark x1="16034" y1="79325" x2="16034" y2="79325"/>
                          <a14:foregroundMark x1="16034" y1="79325" x2="16034" y2="79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5" r="32325"/>
            <a:stretch/>
          </p:blipFill>
          <p:spPr bwMode="auto">
            <a:xfrm>
              <a:off x="4392757" y="1679170"/>
              <a:ext cx="3055447" cy="306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C0BDEF7-FB7C-4415-A1ED-E270B454A6F1}"/>
              </a:ext>
            </a:extLst>
          </p:cNvPr>
          <p:cNvGrpSpPr/>
          <p:nvPr/>
        </p:nvGrpSpPr>
        <p:grpSpPr>
          <a:xfrm>
            <a:off x="4448518" y="158427"/>
            <a:ext cx="4460813" cy="2081340"/>
            <a:chOff x="624671" y="158427"/>
            <a:chExt cx="4460813" cy="208134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79B2F8B-D6CD-4A38-B853-66D4BDC18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4671" y="414481"/>
              <a:ext cx="4217282" cy="1825286"/>
            </a:xfrm>
            <a:prstGeom prst="rect">
              <a:avLst/>
            </a:prstGeom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3CFE8566-45F9-462F-9EDF-7EAB2A8F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757" y="158427"/>
              <a:ext cx="692727" cy="69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3A6B5-412B-4870-90C7-12EC435634A7}"/>
              </a:ext>
            </a:extLst>
          </p:cNvPr>
          <p:cNvSpPr txBox="1"/>
          <p:nvPr/>
        </p:nvSpPr>
        <p:spPr>
          <a:xfrm>
            <a:off x="4512059" y="2317906"/>
            <a:ext cx="416191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Who said this quote?</a:t>
            </a:r>
          </a:p>
        </p:txBody>
      </p: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21EF2272-3FA9-49F1-BCAD-5B7E040D835D}"/>
              </a:ext>
            </a:extLst>
          </p:cNvPr>
          <p:cNvCxnSpPr>
            <a:cxnSpLocks/>
          </p:cNvCxnSpPr>
          <p:nvPr/>
        </p:nvCxnSpPr>
        <p:spPr>
          <a:xfrm>
            <a:off x="5064521" y="1413030"/>
            <a:ext cx="1116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مربع نص 5">
            <a:extLst>
              <a:ext uri="{FF2B5EF4-FFF2-40B4-BE49-F238E27FC236}">
                <a16:creationId xmlns:a16="http://schemas.microsoft.com/office/drawing/2014/main" id="{8958E6E4-E7D4-4842-9B6E-52213AB8039A}"/>
              </a:ext>
            </a:extLst>
          </p:cNvPr>
          <p:cNvSpPr txBox="1"/>
          <p:nvPr/>
        </p:nvSpPr>
        <p:spPr>
          <a:xfrm>
            <a:off x="4512059" y="2755047"/>
            <a:ext cx="457447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 was the quote about?</a:t>
            </a:r>
          </a:p>
        </p:txBody>
      </p:sp>
      <p:sp>
        <p:nvSpPr>
          <p:cNvPr id="23" name="مربع نص 5">
            <a:extLst>
              <a:ext uri="{FF2B5EF4-FFF2-40B4-BE49-F238E27FC236}">
                <a16:creationId xmlns:a16="http://schemas.microsoft.com/office/drawing/2014/main" id="{F7253D4F-3ECA-4975-9FF3-20126B7CC7C8}"/>
              </a:ext>
            </a:extLst>
          </p:cNvPr>
          <p:cNvSpPr txBox="1"/>
          <p:nvPr/>
        </p:nvSpPr>
        <p:spPr>
          <a:xfrm>
            <a:off x="4512057" y="3041047"/>
            <a:ext cx="404433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A8BD8"/>
                </a:solidFill>
              </a:rPr>
              <a:t>Computer</a:t>
            </a:r>
          </a:p>
        </p:txBody>
      </p:sp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86092553-DD78-485D-B488-30E11ABF2A74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67406" y="3441469"/>
            <a:ext cx="1380671" cy="128293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مربع نص 5">
            <a:extLst>
              <a:ext uri="{FF2B5EF4-FFF2-40B4-BE49-F238E27FC236}">
                <a16:creationId xmlns:a16="http://schemas.microsoft.com/office/drawing/2014/main" id="{026B4E8E-46BB-4EB3-9517-3DD4902FBC6D}"/>
              </a:ext>
            </a:extLst>
          </p:cNvPr>
          <p:cNvSpPr txBox="1"/>
          <p:nvPr/>
        </p:nvSpPr>
        <p:spPr>
          <a:xfrm>
            <a:off x="4512057" y="3840148"/>
            <a:ext cx="451950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A8BD8"/>
                </a:solidFill>
              </a:rPr>
              <a:t>No, it isn’t enough. It changes a lot.</a:t>
            </a:r>
          </a:p>
        </p:txBody>
      </p:sp>
      <p:sp>
        <p:nvSpPr>
          <p:cNvPr id="27" name="مربع نص 5">
            <a:extLst>
              <a:ext uri="{FF2B5EF4-FFF2-40B4-BE49-F238E27FC236}">
                <a16:creationId xmlns:a16="http://schemas.microsoft.com/office/drawing/2014/main" id="{A1C13C64-FDF0-47BF-886A-AB9372A18781}"/>
              </a:ext>
            </a:extLst>
          </p:cNvPr>
          <p:cNvSpPr txBox="1"/>
          <p:nvPr/>
        </p:nvSpPr>
        <p:spPr>
          <a:xfrm>
            <a:off x="4512059" y="3480978"/>
            <a:ext cx="457447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BA6ABA"/>
                </a:solidFill>
              </a:rPr>
              <a:t>Is it enough now?</a:t>
            </a:r>
          </a:p>
        </p:txBody>
      </p:sp>
      <p:pic>
        <p:nvPicPr>
          <p:cNvPr id="28" name="Reading">
            <a:hlinkClick r:id="" action="ppaction://media"/>
            <a:extLst>
              <a:ext uri="{FF2B5EF4-FFF2-40B4-BE49-F238E27FC236}">
                <a16:creationId xmlns:a16="http://schemas.microsoft.com/office/drawing/2014/main" id="{0FB91B38-9FAF-47C5-A57C-97A08E3F77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70" end="129205.3125"/>
                </p14:media>
              </p:ext>
            </p:extLst>
          </p:nvPr>
        </p:nvPicPr>
        <p:blipFill>
          <a:blip r:embed="rId1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50454" y="3606152"/>
            <a:ext cx="386614" cy="34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6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67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5" grpId="0"/>
      <p:bldP spid="22" grpId="0"/>
      <p:bldP spid="23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B50228A-2B39-4AB8-B9D1-4FB4F90522FA}"/>
              </a:ext>
            </a:extLst>
          </p:cNvPr>
          <p:cNvGrpSpPr/>
          <p:nvPr/>
        </p:nvGrpSpPr>
        <p:grpSpPr>
          <a:xfrm>
            <a:off x="4392757" y="396240"/>
            <a:ext cx="4168313" cy="4351019"/>
            <a:chOff x="4392757" y="396240"/>
            <a:chExt cx="4168313" cy="435101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37FF34E-3D8C-43AE-9EF4-C9FB21809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/>
            <a:stretch/>
          </p:blipFill>
          <p:spPr bwMode="auto">
            <a:xfrm>
              <a:off x="5147310" y="396240"/>
              <a:ext cx="3413760" cy="3413760"/>
            </a:xfrm>
            <a:prstGeom prst="ellipse">
              <a:avLst/>
            </a:prstGeom>
            <a:ln w="63500" cap="rnd">
              <a:solidFill>
                <a:srgbClr val="CAAC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مشاهدة صورة المصدر">
              <a:extLst>
                <a:ext uri="{FF2B5EF4-FFF2-40B4-BE49-F238E27FC236}">
                  <a16:creationId xmlns:a16="http://schemas.microsoft.com/office/drawing/2014/main" id="{80CBE09F-80ED-4442-BC9F-03276BDCB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16" b="93882" l="4430" r="89241">
                          <a14:foregroundMark x1="33544" y1="72152" x2="33544" y2="72152"/>
                          <a14:foregroundMark x1="17722" y1="40717" x2="32700" y2="77637"/>
                          <a14:foregroundMark x1="32700" y1="77637" x2="33333" y2="78059"/>
                          <a14:foregroundMark x1="5696" y1="50844" x2="5696" y2="50844"/>
                          <a14:foregroundMark x1="5696" y1="50844" x2="5696" y2="50844"/>
                          <a14:foregroundMark x1="16456" y1="66878" x2="23629" y2="75738"/>
                          <a14:foregroundMark x1="23629" y1="75738" x2="43882" y2="86709"/>
                          <a14:foregroundMark x1="43882" y1="86709" x2="52532" y2="87975"/>
                          <a14:foregroundMark x1="29958" y1="61603" x2="42194" y2="68143"/>
                          <a14:foregroundMark x1="42194" y1="68143" x2="47890" y2="83755"/>
                          <a14:foregroundMark x1="37764" y1="62236" x2="45992" y2="70464"/>
                          <a14:foregroundMark x1="45992" y1="70464" x2="47890" y2="75738"/>
                          <a14:foregroundMark x1="19831" y1="77215" x2="40506" y2="89241"/>
                          <a14:foregroundMark x1="40506" y1="89241" x2="41139" y2="89451"/>
                          <a14:foregroundMark x1="46835" y1="92616" x2="46835" y2="92616"/>
                          <a14:foregroundMark x1="46835" y1="92616" x2="46835" y2="92616"/>
                          <a14:foregroundMark x1="46835" y1="92616" x2="42827" y2="88397"/>
                          <a14:foregroundMark x1="52110" y1="91350" x2="52110" y2="91350"/>
                          <a14:foregroundMark x1="52110" y1="91350" x2="51688" y2="91139"/>
                          <a14:foregroundMark x1="15823" y1="81013" x2="15823" y2="81013"/>
                          <a14:foregroundMark x1="15823" y1="81013" x2="15823" y2="81013"/>
                          <a14:foregroundMark x1="14979" y1="81013" x2="14979" y2="81013"/>
                          <a14:foregroundMark x1="14979" y1="81224" x2="14979" y2="81224"/>
                          <a14:foregroundMark x1="15612" y1="72996" x2="15612" y2="72996"/>
                          <a14:foregroundMark x1="56118" y1="87764" x2="56118" y2="87764"/>
                          <a14:foregroundMark x1="56118" y1="87764" x2="56118" y2="87764"/>
                          <a14:foregroundMark x1="54430" y1="90717" x2="54430" y2="90717"/>
                          <a14:foregroundMark x1="54430" y1="90717" x2="54430" y2="90717"/>
                          <a14:foregroundMark x1="54008" y1="91350" x2="54008" y2="91350"/>
                          <a14:foregroundMark x1="54430" y1="91983" x2="54430" y2="91983"/>
                          <a14:foregroundMark x1="54430" y1="91983" x2="54430" y2="91983"/>
                          <a14:foregroundMark x1="49367" y1="92827" x2="49367" y2="92827"/>
                          <a14:foregroundMark x1="49367" y1="92827" x2="49367" y2="92827"/>
                          <a14:foregroundMark x1="49367" y1="93882" x2="49367" y2="93882"/>
                          <a14:foregroundMark x1="49367" y1="93882" x2="49367" y2="93882"/>
                          <a14:foregroundMark x1="35232" y1="74051" x2="35232" y2="74051"/>
                          <a14:foregroundMark x1="35232" y1="74051" x2="35443" y2="75949"/>
                          <a14:foregroundMark x1="14135" y1="77426" x2="14135" y2="77426"/>
                          <a14:foregroundMark x1="14135" y1="77426" x2="14135" y2="77426"/>
                          <a14:foregroundMark x1="9916" y1="75316" x2="9916" y2="75316"/>
                          <a14:foregroundMark x1="9916" y1="75316" x2="9916" y2="75316"/>
                          <a14:foregroundMark x1="12025" y1="74051" x2="12025" y2="74051"/>
                          <a14:foregroundMark x1="12025" y1="74051" x2="12025" y2="74051"/>
                          <a14:foregroundMark x1="16034" y1="79325" x2="16034" y2="79325"/>
                          <a14:foregroundMark x1="16034" y1="79325" x2="16034" y2="79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5" r="32325"/>
            <a:stretch/>
          </p:blipFill>
          <p:spPr bwMode="auto">
            <a:xfrm>
              <a:off x="4392757" y="1679170"/>
              <a:ext cx="3055447" cy="306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89945B9-6D08-4289-8C0D-AF42DA70809A}"/>
              </a:ext>
            </a:extLst>
          </p:cNvPr>
          <p:cNvGrpSpPr/>
          <p:nvPr/>
        </p:nvGrpSpPr>
        <p:grpSpPr>
          <a:xfrm>
            <a:off x="267806" y="158427"/>
            <a:ext cx="4817678" cy="2069236"/>
            <a:chOff x="267806" y="158427"/>
            <a:chExt cx="4817678" cy="2069236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0B297CF-257B-4EB9-8701-5B161E33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267806" y="457553"/>
              <a:ext cx="4611699" cy="17701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3CFE8566-45F9-462F-9EDF-7EAB2A8F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757" y="158427"/>
              <a:ext cx="692727" cy="69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3A6B5-412B-4870-90C7-12EC435634A7}"/>
              </a:ext>
            </a:extLst>
          </p:cNvPr>
          <p:cNvSpPr txBox="1"/>
          <p:nvPr/>
        </p:nvSpPr>
        <p:spPr>
          <a:xfrm>
            <a:off x="322453" y="2351158"/>
            <a:ext cx="416191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Who said this quote?</a:t>
            </a:r>
          </a:p>
        </p:txBody>
      </p:sp>
      <p:sp>
        <p:nvSpPr>
          <p:cNvPr id="23" name="مربع نص 5">
            <a:extLst>
              <a:ext uri="{FF2B5EF4-FFF2-40B4-BE49-F238E27FC236}">
                <a16:creationId xmlns:a16="http://schemas.microsoft.com/office/drawing/2014/main" id="{F7253D4F-3ECA-4975-9FF3-20126B7CC7C8}"/>
              </a:ext>
            </a:extLst>
          </p:cNvPr>
          <p:cNvSpPr txBox="1"/>
          <p:nvPr/>
        </p:nvSpPr>
        <p:spPr>
          <a:xfrm>
            <a:off x="322451" y="3156634"/>
            <a:ext cx="4407491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A8BD8"/>
                </a:solidFill>
              </a:rPr>
              <a:t>Half of the world who have experienced things that are worthwhile for the world to hear cannot express what they want to say, and half of the world talk a lot but nothing comes out (rubbish).</a:t>
            </a:r>
          </a:p>
        </p:txBody>
      </p:sp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86092553-DD78-485D-B488-30E11ABF2A74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48204" y="3441469"/>
            <a:ext cx="1380671" cy="128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Reading">
            <a:hlinkClick r:id="" action="ppaction://media"/>
            <a:extLst>
              <a:ext uri="{FF2B5EF4-FFF2-40B4-BE49-F238E27FC236}">
                <a16:creationId xmlns:a16="http://schemas.microsoft.com/office/drawing/2014/main" id="{1EEF6E51-3C01-46EA-9C00-6A4008ED3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49" end="113914.3125"/>
                </p14:media>
              </p:ext>
            </p:extLst>
          </p:nvPr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418075" y="3667792"/>
            <a:ext cx="341464" cy="307276"/>
          </a:xfrm>
          <a:prstGeom prst="rect">
            <a:avLst/>
          </a:prstGeom>
        </p:spPr>
      </p:pic>
      <p:sp>
        <p:nvSpPr>
          <p:cNvPr id="26" name="مربع نص 5">
            <a:extLst>
              <a:ext uri="{FF2B5EF4-FFF2-40B4-BE49-F238E27FC236}">
                <a16:creationId xmlns:a16="http://schemas.microsoft.com/office/drawing/2014/main" id="{F86E10D8-4C39-4DFC-855B-B7DF632FDC12}"/>
              </a:ext>
            </a:extLst>
          </p:cNvPr>
          <p:cNvSpPr txBox="1"/>
          <p:nvPr/>
        </p:nvSpPr>
        <p:spPr>
          <a:xfrm>
            <a:off x="322453" y="2797464"/>
            <a:ext cx="457447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 does this quote mean?</a:t>
            </a:r>
          </a:p>
        </p:txBody>
      </p:sp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FB8E2D26-57C9-4488-BC85-55D5BC3271C8}"/>
              </a:ext>
            </a:extLst>
          </p:cNvPr>
          <p:cNvCxnSpPr>
            <a:cxnSpLocks/>
          </p:cNvCxnSpPr>
          <p:nvPr/>
        </p:nvCxnSpPr>
        <p:spPr>
          <a:xfrm>
            <a:off x="1378782" y="1839750"/>
            <a:ext cx="2196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39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18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23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A88573F-648F-4F0D-ACDF-6C3C648172D9}"/>
              </a:ext>
            </a:extLst>
          </p:cNvPr>
          <p:cNvGrpSpPr/>
          <p:nvPr/>
        </p:nvGrpSpPr>
        <p:grpSpPr>
          <a:xfrm>
            <a:off x="11959" y="396240"/>
            <a:ext cx="4098976" cy="4351019"/>
            <a:chOff x="4392757" y="396240"/>
            <a:chExt cx="4098976" cy="435101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6B773A1-E4F0-4C5C-BA87-9D4A8555CA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 t="13974" b="31219"/>
            <a:stretch/>
          </p:blipFill>
          <p:spPr bwMode="auto">
            <a:xfrm>
              <a:off x="5199535" y="396240"/>
              <a:ext cx="3292198" cy="3680460"/>
            </a:xfrm>
            <a:prstGeom prst="ellipse">
              <a:avLst/>
            </a:prstGeom>
            <a:ln w="63500" cap="rnd">
              <a:solidFill>
                <a:srgbClr val="CAAC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مشاهدة صورة المصدر">
              <a:extLst>
                <a:ext uri="{FF2B5EF4-FFF2-40B4-BE49-F238E27FC236}">
                  <a16:creationId xmlns:a16="http://schemas.microsoft.com/office/drawing/2014/main" id="{80CBE09F-80ED-4442-BC9F-03276BDCB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16" b="93882" l="4430" r="89241">
                          <a14:foregroundMark x1="33544" y1="72152" x2="33544" y2="72152"/>
                          <a14:foregroundMark x1="17722" y1="40717" x2="32700" y2="77637"/>
                          <a14:foregroundMark x1="32700" y1="77637" x2="33333" y2="78059"/>
                          <a14:foregroundMark x1="5696" y1="50844" x2="5696" y2="50844"/>
                          <a14:foregroundMark x1="5696" y1="50844" x2="5696" y2="50844"/>
                          <a14:foregroundMark x1="16456" y1="66878" x2="23629" y2="75738"/>
                          <a14:foregroundMark x1="23629" y1="75738" x2="43882" y2="86709"/>
                          <a14:foregroundMark x1="43882" y1="86709" x2="52532" y2="87975"/>
                          <a14:foregroundMark x1="29958" y1="61603" x2="42194" y2="68143"/>
                          <a14:foregroundMark x1="42194" y1="68143" x2="47890" y2="83755"/>
                          <a14:foregroundMark x1="37764" y1="62236" x2="45992" y2="70464"/>
                          <a14:foregroundMark x1="45992" y1="70464" x2="47890" y2="75738"/>
                          <a14:foregroundMark x1="19831" y1="77215" x2="40506" y2="89241"/>
                          <a14:foregroundMark x1="40506" y1="89241" x2="41139" y2="89451"/>
                          <a14:foregroundMark x1="46835" y1="92616" x2="46835" y2="92616"/>
                          <a14:foregroundMark x1="46835" y1="92616" x2="46835" y2="92616"/>
                          <a14:foregroundMark x1="46835" y1="92616" x2="42827" y2="88397"/>
                          <a14:foregroundMark x1="52110" y1="91350" x2="52110" y2="91350"/>
                          <a14:foregroundMark x1="52110" y1="91350" x2="51688" y2="91139"/>
                          <a14:foregroundMark x1="15823" y1="81013" x2="15823" y2="81013"/>
                          <a14:foregroundMark x1="15823" y1="81013" x2="15823" y2="81013"/>
                          <a14:foregroundMark x1="14979" y1="81013" x2="14979" y2="81013"/>
                          <a14:foregroundMark x1="14979" y1="81224" x2="14979" y2="81224"/>
                          <a14:foregroundMark x1="15612" y1="72996" x2="15612" y2="72996"/>
                          <a14:foregroundMark x1="56118" y1="87764" x2="56118" y2="87764"/>
                          <a14:foregroundMark x1="56118" y1="87764" x2="56118" y2="87764"/>
                          <a14:foregroundMark x1="54430" y1="90717" x2="54430" y2="90717"/>
                          <a14:foregroundMark x1="54430" y1="90717" x2="54430" y2="90717"/>
                          <a14:foregroundMark x1="54008" y1="91350" x2="54008" y2="91350"/>
                          <a14:foregroundMark x1="54430" y1="91983" x2="54430" y2="91983"/>
                          <a14:foregroundMark x1="54430" y1="91983" x2="54430" y2="91983"/>
                          <a14:foregroundMark x1="49367" y1="92827" x2="49367" y2="92827"/>
                          <a14:foregroundMark x1="49367" y1="92827" x2="49367" y2="92827"/>
                          <a14:foregroundMark x1="49367" y1="93882" x2="49367" y2="93882"/>
                          <a14:foregroundMark x1="49367" y1="93882" x2="49367" y2="93882"/>
                          <a14:foregroundMark x1="35232" y1="74051" x2="35232" y2="74051"/>
                          <a14:foregroundMark x1="35232" y1="74051" x2="35443" y2="75949"/>
                          <a14:foregroundMark x1="14135" y1="77426" x2="14135" y2="77426"/>
                          <a14:foregroundMark x1="14135" y1="77426" x2="14135" y2="77426"/>
                          <a14:foregroundMark x1="9916" y1="75316" x2="9916" y2="75316"/>
                          <a14:foregroundMark x1="9916" y1="75316" x2="9916" y2="75316"/>
                          <a14:foregroundMark x1="12025" y1="74051" x2="12025" y2="74051"/>
                          <a14:foregroundMark x1="12025" y1="74051" x2="12025" y2="74051"/>
                          <a14:foregroundMark x1="16034" y1="79325" x2="16034" y2="79325"/>
                          <a14:foregroundMark x1="16034" y1="79325" x2="16034" y2="79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5" r="32325"/>
            <a:stretch/>
          </p:blipFill>
          <p:spPr bwMode="auto">
            <a:xfrm>
              <a:off x="4392757" y="1679170"/>
              <a:ext cx="3055447" cy="306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C0BDEF7-FB7C-4415-A1ED-E270B454A6F1}"/>
              </a:ext>
            </a:extLst>
          </p:cNvPr>
          <p:cNvGrpSpPr/>
          <p:nvPr/>
        </p:nvGrpSpPr>
        <p:grpSpPr>
          <a:xfrm>
            <a:off x="5082899" y="158427"/>
            <a:ext cx="3254932" cy="2036446"/>
            <a:chOff x="1114272" y="158427"/>
            <a:chExt cx="3254932" cy="2036446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79B2F8B-D6CD-4A38-B853-66D4BDC18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1114272" y="396240"/>
              <a:ext cx="3063240" cy="1798633"/>
            </a:xfrm>
            <a:prstGeom prst="rect">
              <a:avLst/>
            </a:prstGeom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3CFE8566-45F9-462F-9EDF-7EAB2A8F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6477" y="158427"/>
              <a:ext cx="692727" cy="69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3A6B5-412B-4870-90C7-12EC435634A7}"/>
              </a:ext>
            </a:extLst>
          </p:cNvPr>
          <p:cNvSpPr txBox="1"/>
          <p:nvPr/>
        </p:nvSpPr>
        <p:spPr>
          <a:xfrm>
            <a:off x="4440325" y="2368170"/>
            <a:ext cx="416191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Who said this quote?</a:t>
            </a:r>
          </a:p>
        </p:txBody>
      </p: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21EF2272-3FA9-49F1-BCAD-5B7E040D835D}"/>
              </a:ext>
            </a:extLst>
          </p:cNvPr>
          <p:cNvCxnSpPr>
            <a:cxnSpLocks/>
          </p:cNvCxnSpPr>
          <p:nvPr/>
        </p:nvCxnSpPr>
        <p:spPr>
          <a:xfrm>
            <a:off x="5498519" y="1352070"/>
            <a:ext cx="1080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مربع نص 5">
            <a:extLst>
              <a:ext uri="{FF2B5EF4-FFF2-40B4-BE49-F238E27FC236}">
                <a16:creationId xmlns:a16="http://schemas.microsoft.com/office/drawing/2014/main" id="{8958E6E4-E7D4-4842-9B6E-52213AB8039A}"/>
              </a:ext>
            </a:extLst>
          </p:cNvPr>
          <p:cNvSpPr txBox="1"/>
          <p:nvPr/>
        </p:nvSpPr>
        <p:spPr>
          <a:xfrm>
            <a:off x="4440323" y="2804445"/>
            <a:ext cx="464299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 does she mean by vision here?</a:t>
            </a:r>
          </a:p>
        </p:txBody>
      </p:sp>
      <p:sp>
        <p:nvSpPr>
          <p:cNvPr id="23" name="مربع نص 5">
            <a:extLst>
              <a:ext uri="{FF2B5EF4-FFF2-40B4-BE49-F238E27FC236}">
                <a16:creationId xmlns:a16="http://schemas.microsoft.com/office/drawing/2014/main" id="{F7253D4F-3ECA-4975-9FF3-20126B7CC7C8}"/>
              </a:ext>
            </a:extLst>
          </p:cNvPr>
          <p:cNvSpPr txBox="1"/>
          <p:nvPr/>
        </p:nvSpPr>
        <p:spPr>
          <a:xfrm>
            <a:off x="4437068" y="3182561"/>
            <a:ext cx="4574473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4A8BD8"/>
                </a:solidFill>
              </a:rPr>
              <a:t>It means having a goal , a plan or a life mission.</a:t>
            </a:r>
          </a:p>
          <a:p>
            <a:r>
              <a:rPr lang="en-US" sz="1800" b="1" dirty="0">
                <a:solidFill>
                  <a:srgbClr val="4A8BD8"/>
                </a:solidFill>
              </a:rPr>
              <a:t>Creativity, insight or understanding.</a:t>
            </a:r>
          </a:p>
        </p:txBody>
      </p:sp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86092553-DD78-485D-B488-30E11ABF2A74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067406" y="3441469"/>
            <a:ext cx="1380671" cy="128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Reading">
            <a:hlinkClick r:id="" action="ppaction://media"/>
            <a:extLst>
              <a:ext uri="{FF2B5EF4-FFF2-40B4-BE49-F238E27FC236}">
                <a16:creationId xmlns:a16="http://schemas.microsoft.com/office/drawing/2014/main" id="{0FB91B38-9FAF-47C5-A57C-97A08E3F77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24" end="100680.3125"/>
                </p14:media>
              </p:ext>
            </p:extLst>
          </p:nvPr>
        </p:nvPicPr>
        <p:blipFill>
          <a:blip r:embed="rId1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50454" y="3606152"/>
            <a:ext cx="386614" cy="34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3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34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5" grpId="0"/>
      <p:bldP spid="22" grpId="0"/>
      <p:bldP spid="2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B50228A-2B39-4AB8-B9D1-4FB4F90522FA}"/>
              </a:ext>
            </a:extLst>
          </p:cNvPr>
          <p:cNvGrpSpPr/>
          <p:nvPr/>
        </p:nvGrpSpPr>
        <p:grpSpPr>
          <a:xfrm>
            <a:off x="4392757" y="396240"/>
            <a:ext cx="4168313" cy="4351019"/>
            <a:chOff x="4392757" y="396240"/>
            <a:chExt cx="4168313" cy="435101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37FF34E-3D8C-43AE-9EF4-C9FB21809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t="14714" b="14714"/>
            <a:stretch/>
          </p:blipFill>
          <p:spPr bwMode="auto">
            <a:xfrm flipH="1">
              <a:off x="5147310" y="396240"/>
              <a:ext cx="3413760" cy="3413760"/>
            </a:xfrm>
            <a:prstGeom prst="ellipse">
              <a:avLst/>
            </a:prstGeom>
            <a:ln w="63500" cap="rnd">
              <a:solidFill>
                <a:srgbClr val="CAAC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مشاهدة صورة المصدر">
              <a:extLst>
                <a:ext uri="{FF2B5EF4-FFF2-40B4-BE49-F238E27FC236}">
                  <a16:creationId xmlns:a16="http://schemas.microsoft.com/office/drawing/2014/main" id="{80CBE09F-80ED-4442-BC9F-03276BDCB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16" b="93882" l="4430" r="89241">
                          <a14:foregroundMark x1="33544" y1="72152" x2="33544" y2="72152"/>
                          <a14:foregroundMark x1="17722" y1="40717" x2="32700" y2="77637"/>
                          <a14:foregroundMark x1="32700" y1="77637" x2="33333" y2="78059"/>
                          <a14:foregroundMark x1="5696" y1="50844" x2="5696" y2="50844"/>
                          <a14:foregroundMark x1="5696" y1="50844" x2="5696" y2="50844"/>
                          <a14:foregroundMark x1="16456" y1="66878" x2="23629" y2="75738"/>
                          <a14:foregroundMark x1="23629" y1="75738" x2="43882" y2="86709"/>
                          <a14:foregroundMark x1="43882" y1="86709" x2="52532" y2="87975"/>
                          <a14:foregroundMark x1="29958" y1="61603" x2="42194" y2="68143"/>
                          <a14:foregroundMark x1="42194" y1="68143" x2="47890" y2="83755"/>
                          <a14:foregroundMark x1="37764" y1="62236" x2="45992" y2="70464"/>
                          <a14:foregroundMark x1="45992" y1="70464" x2="47890" y2="75738"/>
                          <a14:foregroundMark x1="19831" y1="77215" x2="40506" y2="89241"/>
                          <a14:foregroundMark x1="40506" y1="89241" x2="41139" y2="89451"/>
                          <a14:foregroundMark x1="46835" y1="92616" x2="46835" y2="92616"/>
                          <a14:foregroundMark x1="46835" y1="92616" x2="46835" y2="92616"/>
                          <a14:foregroundMark x1="46835" y1="92616" x2="42827" y2="88397"/>
                          <a14:foregroundMark x1="52110" y1="91350" x2="52110" y2="91350"/>
                          <a14:foregroundMark x1="52110" y1="91350" x2="51688" y2="91139"/>
                          <a14:foregroundMark x1="15823" y1="81013" x2="15823" y2="81013"/>
                          <a14:foregroundMark x1="15823" y1="81013" x2="15823" y2="81013"/>
                          <a14:foregroundMark x1="14979" y1="81013" x2="14979" y2="81013"/>
                          <a14:foregroundMark x1="14979" y1="81224" x2="14979" y2="81224"/>
                          <a14:foregroundMark x1="15612" y1="72996" x2="15612" y2="72996"/>
                          <a14:foregroundMark x1="56118" y1="87764" x2="56118" y2="87764"/>
                          <a14:foregroundMark x1="56118" y1="87764" x2="56118" y2="87764"/>
                          <a14:foregroundMark x1="54430" y1="90717" x2="54430" y2="90717"/>
                          <a14:foregroundMark x1="54430" y1="90717" x2="54430" y2="90717"/>
                          <a14:foregroundMark x1="54008" y1="91350" x2="54008" y2="91350"/>
                          <a14:foregroundMark x1="54430" y1="91983" x2="54430" y2="91983"/>
                          <a14:foregroundMark x1="54430" y1="91983" x2="54430" y2="91983"/>
                          <a14:foregroundMark x1="49367" y1="92827" x2="49367" y2="92827"/>
                          <a14:foregroundMark x1="49367" y1="92827" x2="49367" y2="92827"/>
                          <a14:foregroundMark x1="49367" y1="93882" x2="49367" y2="93882"/>
                          <a14:foregroundMark x1="49367" y1="93882" x2="49367" y2="93882"/>
                          <a14:foregroundMark x1="35232" y1="74051" x2="35232" y2="74051"/>
                          <a14:foregroundMark x1="35232" y1="74051" x2="35443" y2="75949"/>
                          <a14:foregroundMark x1="14135" y1="77426" x2="14135" y2="77426"/>
                          <a14:foregroundMark x1="14135" y1="77426" x2="14135" y2="77426"/>
                          <a14:foregroundMark x1="9916" y1="75316" x2="9916" y2="75316"/>
                          <a14:foregroundMark x1="9916" y1="75316" x2="9916" y2="75316"/>
                          <a14:foregroundMark x1="12025" y1="74051" x2="12025" y2="74051"/>
                          <a14:foregroundMark x1="12025" y1="74051" x2="12025" y2="74051"/>
                          <a14:foregroundMark x1="16034" y1="79325" x2="16034" y2="79325"/>
                          <a14:foregroundMark x1="16034" y1="79325" x2="16034" y2="79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5" r="32325"/>
            <a:stretch/>
          </p:blipFill>
          <p:spPr bwMode="auto">
            <a:xfrm>
              <a:off x="4392757" y="1679170"/>
              <a:ext cx="3055447" cy="306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89945B9-6D08-4289-8C0D-AF42DA70809A}"/>
              </a:ext>
            </a:extLst>
          </p:cNvPr>
          <p:cNvGrpSpPr/>
          <p:nvPr/>
        </p:nvGrpSpPr>
        <p:grpSpPr>
          <a:xfrm>
            <a:off x="704079" y="158427"/>
            <a:ext cx="4000405" cy="2069236"/>
            <a:chOff x="704079" y="158427"/>
            <a:chExt cx="4000405" cy="2069236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0B297CF-257B-4EB9-8701-5B161E33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704079" y="457553"/>
              <a:ext cx="3739153" cy="17701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3CFE8566-45F9-462F-9EDF-7EAB2A8F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757" y="158427"/>
              <a:ext cx="692727" cy="69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3A6B5-412B-4870-90C7-12EC435634A7}"/>
              </a:ext>
            </a:extLst>
          </p:cNvPr>
          <p:cNvSpPr txBox="1"/>
          <p:nvPr/>
        </p:nvSpPr>
        <p:spPr>
          <a:xfrm>
            <a:off x="322453" y="2351158"/>
            <a:ext cx="416191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Who said this quote?</a:t>
            </a:r>
          </a:p>
        </p:txBody>
      </p:sp>
      <p:sp>
        <p:nvSpPr>
          <p:cNvPr id="23" name="مربع نص 5">
            <a:extLst>
              <a:ext uri="{FF2B5EF4-FFF2-40B4-BE49-F238E27FC236}">
                <a16:creationId xmlns:a16="http://schemas.microsoft.com/office/drawing/2014/main" id="{F7253D4F-3ECA-4975-9FF3-20126B7CC7C8}"/>
              </a:ext>
            </a:extLst>
          </p:cNvPr>
          <p:cNvSpPr txBox="1"/>
          <p:nvPr/>
        </p:nvSpPr>
        <p:spPr>
          <a:xfrm>
            <a:off x="322451" y="3156634"/>
            <a:ext cx="4407491" cy="1077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A8BD8"/>
                </a:solidFill>
              </a:rPr>
              <a:t>Don’t stop at the formal education. Try to  expand your knowledge by reading, experimenting and benefiting from other people experiences.</a:t>
            </a:r>
          </a:p>
        </p:txBody>
      </p:sp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86092553-DD78-485D-B488-30E11ABF2A74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48204" y="3441469"/>
            <a:ext cx="1380671" cy="128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Reading">
            <a:hlinkClick r:id="" action="ppaction://media"/>
            <a:extLst>
              <a:ext uri="{FF2B5EF4-FFF2-40B4-BE49-F238E27FC236}">
                <a16:creationId xmlns:a16="http://schemas.microsoft.com/office/drawing/2014/main" id="{1EEF6E51-3C01-46EA-9C00-6A4008ED3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200" end="91916.3125"/>
                </p14:media>
              </p:ext>
            </p:extLst>
          </p:nvPr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418075" y="3667792"/>
            <a:ext cx="341464" cy="307276"/>
          </a:xfrm>
          <a:prstGeom prst="rect">
            <a:avLst/>
          </a:prstGeom>
        </p:spPr>
      </p:pic>
      <p:sp>
        <p:nvSpPr>
          <p:cNvPr id="26" name="مربع نص 5">
            <a:extLst>
              <a:ext uri="{FF2B5EF4-FFF2-40B4-BE49-F238E27FC236}">
                <a16:creationId xmlns:a16="http://schemas.microsoft.com/office/drawing/2014/main" id="{F86E10D8-4C39-4DFC-855B-B7DF632FDC12}"/>
              </a:ext>
            </a:extLst>
          </p:cNvPr>
          <p:cNvSpPr txBox="1"/>
          <p:nvPr/>
        </p:nvSpPr>
        <p:spPr>
          <a:xfrm>
            <a:off x="322453" y="2797464"/>
            <a:ext cx="457447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 does this quote mean?</a:t>
            </a:r>
          </a:p>
        </p:txBody>
      </p:sp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FB8E2D26-57C9-4488-BC85-55D5BC3271C8}"/>
              </a:ext>
            </a:extLst>
          </p:cNvPr>
          <p:cNvCxnSpPr>
            <a:cxnSpLocks/>
          </p:cNvCxnSpPr>
          <p:nvPr/>
        </p:nvCxnSpPr>
        <p:spPr>
          <a:xfrm>
            <a:off x="1569282" y="1794030"/>
            <a:ext cx="1044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40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23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A88573F-648F-4F0D-ACDF-6C3C648172D9}"/>
              </a:ext>
            </a:extLst>
          </p:cNvPr>
          <p:cNvGrpSpPr/>
          <p:nvPr/>
        </p:nvGrpSpPr>
        <p:grpSpPr>
          <a:xfrm>
            <a:off x="11959" y="396240"/>
            <a:ext cx="4098976" cy="4351019"/>
            <a:chOff x="4392757" y="396240"/>
            <a:chExt cx="4098976" cy="435101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6B773A1-E4F0-4C5C-BA87-9D4A8555C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t="314" b="314"/>
            <a:stretch/>
          </p:blipFill>
          <p:spPr bwMode="auto">
            <a:xfrm>
              <a:off x="5199535" y="396240"/>
              <a:ext cx="3292198" cy="3680460"/>
            </a:xfrm>
            <a:prstGeom prst="ellipse">
              <a:avLst/>
            </a:prstGeom>
            <a:ln w="63500" cap="rnd">
              <a:solidFill>
                <a:srgbClr val="CAAC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مشاهدة صورة المصدر">
              <a:extLst>
                <a:ext uri="{FF2B5EF4-FFF2-40B4-BE49-F238E27FC236}">
                  <a16:creationId xmlns:a16="http://schemas.microsoft.com/office/drawing/2014/main" id="{80CBE09F-80ED-4442-BC9F-03276BDCB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16" b="93882" l="4430" r="89241">
                          <a14:foregroundMark x1="33544" y1="72152" x2="33544" y2="72152"/>
                          <a14:foregroundMark x1="17722" y1="40717" x2="32700" y2="77637"/>
                          <a14:foregroundMark x1="32700" y1="77637" x2="33333" y2="78059"/>
                          <a14:foregroundMark x1="5696" y1="50844" x2="5696" y2="50844"/>
                          <a14:foregroundMark x1="5696" y1="50844" x2="5696" y2="50844"/>
                          <a14:foregroundMark x1="16456" y1="66878" x2="23629" y2="75738"/>
                          <a14:foregroundMark x1="23629" y1="75738" x2="43882" y2="86709"/>
                          <a14:foregroundMark x1="43882" y1="86709" x2="52532" y2="87975"/>
                          <a14:foregroundMark x1="29958" y1="61603" x2="42194" y2="68143"/>
                          <a14:foregroundMark x1="42194" y1="68143" x2="47890" y2="83755"/>
                          <a14:foregroundMark x1="37764" y1="62236" x2="45992" y2="70464"/>
                          <a14:foregroundMark x1="45992" y1="70464" x2="47890" y2="75738"/>
                          <a14:foregroundMark x1="19831" y1="77215" x2="40506" y2="89241"/>
                          <a14:foregroundMark x1="40506" y1="89241" x2="41139" y2="89451"/>
                          <a14:foregroundMark x1="46835" y1="92616" x2="46835" y2="92616"/>
                          <a14:foregroundMark x1="46835" y1="92616" x2="46835" y2="92616"/>
                          <a14:foregroundMark x1="46835" y1="92616" x2="42827" y2="88397"/>
                          <a14:foregroundMark x1="52110" y1="91350" x2="52110" y2="91350"/>
                          <a14:foregroundMark x1="52110" y1="91350" x2="51688" y2="91139"/>
                          <a14:foregroundMark x1="15823" y1="81013" x2="15823" y2="81013"/>
                          <a14:foregroundMark x1="15823" y1="81013" x2="15823" y2="81013"/>
                          <a14:foregroundMark x1="14979" y1="81013" x2="14979" y2="81013"/>
                          <a14:foregroundMark x1="14979" y1="81224" x2="14979" y2="81224"/>
                          <a14:foregroundMark x1="15612" y1="72996" x2="15612" y2="72996"/>
                          <a14:foregroundMark x1="56118" y1="87764" x2="56118" y2="87764"/>
                          <a14:foregroundMark x1="56118" y1="87764" x2="56118" y2="87764"/>
                          <a14:foregroundMark x1="54430" y1="90717" x2="54430" y2="90717"/>
                          <a14:foregroundMark x1="54430" y1="90717" x2="54430" y2="90717"/>
                          <a14:foregroundMark x1="54008" y1="91350" x2="54008" y2="91350"/>
                          <a14:foregroundMark x1="54430" y1="91983" x2="54430" y2="91983"/>
                          <a14:foregroundMark x1="54430" y1="91983" x2="54430" y2="91983"/>
                          <a14:foregroundMark x1="49367" y1="92827" x2="49367" y2="92827"/>
                          <a14:foregroundMark x1="49367" y1="92827" x2="49367" y2="92827"/>
                          <a14:foregroundMark x1="49367" y1="93882" x2="49367" y2="93882"/>
                          <a14:foregroundMark x1="49367" y1="93882" x2="49367" y2="93882"/>
                          <a14:foregroundMark x1="35232" y1="74051" x2="35232" y2="74051"/>
                          <a14:foregroundMark x1="35232" y1="74051" x2="35443" y2="75949"/>
                          <a14:foregroundMark x1="14135" y1="77426" x2="14135" y2="77426"/>
                          <a14:foregroundMark x1="14135" y1="77426" x2="14135" y2="77426"/>
                          <a14:foregroundMark x1="9916" y1="75316" x2="9916" y2="75316"/>
                          <a14:foregroundMark x1="9916" y1="75316" x2="9916" y2="75316"/>
                          <a14:foregroundMark x1="12025" y1="74051" x2="12025" y2="74051"/>
                          <a14:foregroundMark x1="12025" y1="74051" x2="12025" y2="74051"/>
                          <a14:foregroundMark x1="16034" y1="79325" x2="16034" y2="79325"/>
                          <a14:foregroundMark x1="16034" y1="79325" x2="16034" y2="79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5" r="32325"/>
            <a:stretch/>
          </p:blipFill>
          <p:spPr bwMode="auto">
            <a:xfrm>
              <a:off x="4392757" y="1679170"/>
              <a:ext cx="3055447" cy="306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C0BDEF7-FB7C-4415-A1ED-E270B454A6F1}"/>
              </a:ext>
            </a:extLst>
          </p:cNvPr>
          <p:cNvGrpSpPr/>
          <p:nvPr/>
        </p:nvGrpSpPr>
        <p:grpSpPr>
          <a:xfrm>
            <a:off x="4428058" y="150807"/>
            <a:ext cx="3932633" cy="2090780"/>
            <a:chOff x="459431" y="150807"/>
            <a:chExt cx="3932633" cy="209078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79B2F8B-D6CD-4A38-B853-66D4BDC18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459431" y="510541"/>
              <a:ext cx="3816782" cy="1731046"/>
            </a:xfrm>
            <a:prstGeom prst="rect">
              <a:avLst/>
            </a:prstGeom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3CFE8566-45F9-462F-9EDF-7EAB2A8F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37" y="150807"/>
              <a:ext cx="692727" cy="69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3A6B5-412B-4870-90C7-12EC435634A7}"/>
              </a:ext>
            </a:extLst>
          </p:cNvPr>
          <p:cNvSpPr txBox="1"/>
          <p:nvPr/>
        </p:nvSpPr>
        <p:spPr>
          <a:xfrm>
            <a:off x="4440325" y="2185290"/>
            <a:ext cx="416191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Who said this quote?</a:t>
            </a:r>
          </a:p>
        </p:txBody>
      </p: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21EF2272-3FA9-49F1-BCAD-5B7E040D835D}"/>
              </a:ext>
            </a:extLst>
          </p:cNvPr>
          <p:cNvCxnSpPr>
            <a:cxnSpLocks/>
          </p:cNvCxnSpPr>
          <p:nvPr/>
        </p:nvCxnSpPr>
        <p:spPr>
          <a:xfrm>
            <a:off x="4645079" y="1743460"/>
            <a:ext cx="1260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مربع نص 5">
            <a:extLst>
              <a:ext uri="{FF2B5EF4-FFF2-40B4-BE49-F238E27FC236}">
                <a16:creationId xmlns:a16="http://schemas.microsoft.com/office/drawing/2014/main" id="{8958E6E4-E7D4-4842-9B6E-52213AB8039A}"/>
              </a:ext>
            </a:extLst>
          </p:cNvPr>
          <p:cNvSpPr txBox="1"/>
          <p:nvPr/>
        </p:nvSpPr>
        <p:spPr>
          <a:xfrm>
            <a:off x="4440323" y="2575845"/>
            <a:ext cx="4642993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</a:rPr>
              <a:t>Who is wise according to Benjamin Franklin?</a:t>
            </a:r>
          </a:p>
        </p:txBody>
      </p:sp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86092553-DD78-485D-B488-30E11ABF2A74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67406" y="3441469"/>
            <a:ext cx="1380671" cy="128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Reading">
            <a:hlinkClick r:id="" action="ppaction://media"/>
            <a:extLst>
              <a:ext uri="{FF2B5EF4-FFF2-40B4-BE49-F238E27FC236}">
                <a16:creationId xmlns:a16="http://schemas.microsoft.com/office/drawing/2014/main" id="{0FB91B38-9FAF-47C5-A57C-97A08E3F77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500" end="69532.3125"/>
                </p14:media>
              </p:ext>
            </p:extLst>
          </p:nvPr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50454" y="3606152"/>
            <a:ext cx="386614" cy="343964"/>
          </a:xfrm>
          <a:prstGeom prst="rect">
            <a:avLst/>
          </a:prstGeom>
        </p:spPr>
      </p:pic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F463C6DE-161F-41BB-B708-5B6CA1B92FD3}"/>
              </a:ext>
            </a:extLst>
          </p:cNvPr>
          <p:cNvCxnSpPr>
            <a:cxnSpLocks/>
          </p:cNvCxnSpPr>
          <p:nvPr/>
        </p:nvCxnSpPr>
        <p:spPr>
          <a:xfrm>
            <a:off x="6038502" y="843534"/>
            <a:ext cx="162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87C1D52A-EA98-426D-833E-D74D39949B1C}"/>
              </a:ext>
            </a:extLst>
          </p:cNvPr>
          <p:cNvCxnSpPr>
            <a:cxnSpLocks/>
          </p:cNvCxnSpPr>
          <p:nvPr/>
        </p:nvCxnSpPr>
        <p:spPr>
          <a:xfrm>
            <a:off x="4765962" y="1056894"/>
            <a:ext cx="79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مربع نص 5">
            <a:extLst>
              <a:ext uri="{FF2B5EF4-FFF2-40B4-BE49-F238E27FC236}">
                <a16:creationId xmlns:a16="http://schemas.microsoft.com/office/drawing/2014/main" id="{F5359CFE-5DDE-4AB3-A13A-40069117F840}"/>
              </a:ext>
            </a:extLst>
          </p:cNvPr>
          <p:cNvSpPr txBox="1"/>
          <p:nvPr/>
        </p:nvSpPr>
        <p:spPr>
          <a:xfrm>
            <a:off x="4437068" y="3182561"/>
            <a:ext cx="484409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BA6ABA"/>
                </a:solidFill>
              </a:rPr>
              <a:t>From Benjamin’s point of view, who is powerful?</a:t>
            </a:r>
          </a:p>
        </p:txBody>
      </p: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427EDDAA-BABD-409F-9145-8180CD7E123D}"/>
              </a:ext>
            </a:extLst>
          </p:cNvPr>
          <p:cNvCxnSpPr>
            <a:cxnSpLocks/>
          </p:cNvCxnSpPr>
          <p:nvPr/>
        </p:nvCxnSpPr>
        <p:spPr>
          <a:xfrm>
            <a:off x="7097682" y="1062228"/>
            <a:ext cx="648000" cy="0"/>
          </a:xfrm>
          <a:prstGeom prst="line">
            <a:avLst/>
          </a:prstGeom>
          <a:ln w="9525">
            <a:solidFill>
              <a:srgbClr val="BA6ABA"/>
            </a:solidFill>
          </a:ln>
          <a:effectLst>
            <a:glow rad="63500">
              <a:srgbClr val="BA6ABA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مستقيم 27">
            <a:extLst>
              <a:ext uri="{FF2B5EF4-FFF2-40B4-BE49-F238E27FC236}">
                <a16:creationId xmlns:a16="http://schemas.microsoft.com/office/drawing/2014/main" id="{65CAF893-C26B-48E4-861E-19ECCE8DA603}"/>
              </a:ext>
            </a:extLst>
          </p:cNvPr>
          <p:cNvCxnSpPr>
            <a:cxnSpLocks/>
          </p:cNvCxnSpPr>
          <p:nvPr/>
        </p:nvCxnSpPr>
        <p:spPr>
          <a:xfrm>
            <a:off x="4705002" y="1275588"/>
            <a:ext cx="1728000" cy="0"/>
          </a:xfrm>
          <a:prstGeom prst="line">
            <a:avLst/>
          </a:prstGeom>
          <a:ln w="9525">
            <a:solidFill>
              <a:srgbClr val="BA6ABA"/>
            </a:solidFill>
          </a:ln>
          <a:effectLst>
            <a:glow rad="63500">
              <a:srgbClr val="BA6ABA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مربع نص 5">
            <a:extLst>
              <a:ext uri="{FF2B5EF4-FFF2-40B4-BE49-F238E27FC236}">
                <a16:creationId xmlns:a16="http://schemas.microsoft.com/office/drawing/2014/main" id="{A46FDBDF-A1CE-4126-81B4-154C0D43B631}"/>
              </a:ext>
            </a:extLst>
          </p:cNvPr>
          <p:cNvSpPr txBox="1"/>
          <p:nvPr/>
        </p:nvSpPr>
        <p:spPr>
          <a:xfrm>
            <a:off x="4443539" y="3764634"/>
            <a:ext cx="4574473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Who is rich?</a:t>
            </a:r>
          </a:p>
        </p:txBody>
      </p:sp>
      <p:cxnSp>
        <p:nvCxnSpPr>
          <p:cNvPr id="29" name="رابط مستقيم 27">
            <a:extLst>
              <a:ext uri="{FF2B5EF4-FFF2-40B4-BE49-F238E27FC236}">
                <a16:creationId xmlns:a16="http://schemas.microsoft.com/office/drawing/2014/main" id="{A1C871B2-1774-4B03-9A13-66F800C48D21}"/>
              </a:ext>
            </a:extLst>
          </p:cNvPr>
          <p:cNvCxnSpPr>
            <a:cxnSpLocks/>
          </p:cNvCxnSpPr>
          <p:nvPr/>
        </p:nvCxnSpPr>
        <p:spPr>
          <a:xfrm>
            <a:off x="7490940" y="1275588"/>
            <a:ext cx="324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رابط مستقيم 27">
            <a:extLst>
              <a:ext uri="{FF2B5EF4-FFF2-40B4-BE49-F238E27FC236}">
                <a16:creationId xmlns:a16="http://schemas.microsoft.com/office/drawing/2014/main" id="{AB36E86C-37FA-4C71-8CED-85CC58495EC4}"/>
              </a:ext>
            </a:extLst>
          </p:cNvPr>
          <p:cNvCxnSpPr>
            <a:cxnSpLocks/>
          </p:cNvCxnSpPr>
          <p:nvPr/>
        </p:nvCxnSpPr>
        <p:spPr>
          <a:xfrm>
            <a:off x="4705002" y="1468374"/>
            <a:ext cx="1188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6CFF56E3-2902-4ACD-B366-98748B7616A9}"/>
              </a:ext>
            </a:extLst>
          </p:cNvPr>
          <p:cNvSpPr/>
          <p:nvPr/>
        </p:nvSpPr>
        <p:spPr>
          <a:xfrm>
            <a:off x="5216622" y="1336145"/>
            <a:ext cx="720000" cy="144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ربع نص 5">
            <a:extLst>
              <a:ext uri="{FF2B5EF4-FFF2-40B4-BE49-F238E27FC236}">
                <a16:creationId xmlns:a16="http://schemas.microsoft.com/office/drawing/2014/main" id="{E1792FF1-B7D7-49A4-991B-4F9C82158BF1}"/>
              </a:ext>
            </a:extLst>
          </p:cNvPr>
          <p:cNvSpPr txBox="1"/>
          <p:nvPr/>
        </p:nvSpPr>
        <p:spPr>
          <a:xfrm>
            <a:off x="4491989" y="4206297"/>
            <a:ext cx="4172793" cy="276999"/>
          </a:xfrm>
          <a:prstGeom prst="rect">
            <a:avLst/>
          </a:prstGeom>
          <a:ln>
            <a:solidFill>
              <a:srgbClr val="4A8BD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DD9"/>
                </a:solidFill>
              </a:rPr>
              <a:t>Content = </a:t>
            </a:r>
            <a:r>
              <a:rPr lang="en-US" sz="1200" b="1" dirty="0">
                <a:solidFill>
                  <a:srgbClr val="4A8BD8"/>
                </a:solidFill>
              </a:rPr>
              <a:t>to be satisfied &amp; pleased with your situation</a:t>
            </a:r>
          </a:p>
        </p:txBody>
      </p:sp>
    </p:spTree>
    <p:extLst>
      <p:ext uri="{BB962C8B-B14F-4D97-AF65-F5344CB8AC3E}">
        <p14:creationId xmlns:p14="http://schemas.microsoft.com/office/powerpoint/2010/main" val="35226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81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5" grpId="0"/>
      <p:bldP spid="22" grpId="0"/>
      <p:bldP spid="21" grpId="0" build="p"/>
      <p:bldP spid="27" grpId="0" build="p"/>
      <p:bldP spid="32" grpId="0" animBg="1"/>
      <p:bldP spid="3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B50228A-2B39-4AB8-B9D1-4FB4F90522FA}"/>
              </a:ext>
            </a:extLst>
          </p:cNvPr>
          <p:cNvGrpSpPr/>
          <p:nvPr/>
        </p:nvGrpSpPr>
        <p:grpSpPr>
          <a:xfrm>
            <a:off x="4392757" y="396240"/>
            <a:ext cx="4168313" cy="4351019"/>
            <a:chOff x="4392757" y="396240"/>
            <a:chExt cx="4168313" cy="435101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37FF34E-3D8C-43AE-9EF4-C9FB218097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/>
            <a:srcRect l="14711" t="-1" r="6876" b="37123"/>
            <a:stretch/>
          </p:blipFill>
          <p:spPr bwMode="auto">
            <a:xfrm flipH="1">
              <a:off x="5147310" y="396240"/>
              <a:ext cx="3413760" cy="3413760"/>
            </a:xfrm>
            <a:prstGeom prst="ellipse">
              <a:avLst/>
            </a:prstGeom>
            <a:ln w="63500" cap="rnd">
              <a:solidFill>
                <a:srgbClr val="CAAC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مشاهدة صورة المصدر">
              <a:extLst>
                <a:ext uri="{FF2B5EF4-FFF2-40B4-BE49-F238E27FC236}">
                  <a16:creationId xmlns:a16="http://schemas.microsoft.com/office/drawing/2014/main" id="{80CBE09F-80ED-4442-BC9F-03276BDCB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16" b="93882" l="4430" r="89241">
                          <a14:foregroundMark x1="33544" y1="72152" x2="33544" y2="72152"/>
                          <a14:foregroundMark x1="17722" y1="40717" x2="32700" y2="77637"/>
                          <a14:foregroundMark x1="32700" y1="77637" x2="33333" y2="78059"/>
                          <a14:foregroundMark x1="5696" y1="50844" x2="5696" y2="50844"/>
                          <a14:foregroundMark x1="5696" y1="50844" x2="5696" y2="50844"/>
                          <a14:foregroundMark x1="16456" y1="66878" x2="23629" y2="75738"/>
                          <a14:foregroundMark x1="23629" y1="75738" x2="43882" y2="86709"/>
                          <a14:foregroundMark x1="43882" y1="86709" x2="52532" y2="87975"/>
                          <a14:foregroundMark x1="29958" y1="61603" x2="42194" y2="68143"/>
                          <a14:foregroundMark x1="42194" y1="68143" x2="47890" y2="83755"/>
                          <a14:foregroundMark x1="37764" y1="62236" x2="45992" y2="70464"/>
                          <a14:foregroundMark x1="45992" y1="70464" x2="47890" y2="75738"/>
                          <a14:foregroundMark x1="19831" y1="77215" x2="40506" y2="89241"/>
                          <a14:foregroundMark x1="40506" y1="89241" x2="41139" y2="89451"/>
                          <a14:foregroundMark x1="46835" y1="92616" x2="46835" y2="92616"/>
                          <a14:foregroundMark x1="46835" y1="92616" x2="46835" y2="92616"/>
                          <a14:foregroundMark x1="46835" y1="92616" x2="42827" y2="88397"/>
                          <a14:foregroundMark x1="52110" y1="91350" x2="52110" y2="91350"/>
                          <a14:foregroundMark x1="52110" y1="91350" x2="51688" y2="91139"/>
                          <a14:foregroundMark x1="15823" y1="81013" x2="15823" y2="81013"/>
                          <a14:foregroundMark x1="15823" y1="81013" x2="15823" y2="81013"/>
                          <a14:foregroundMark x1="14979" y1="81013" x2="14979" y2="81013"/>
                          <a14:foregroundMark x1="14979" y1="81224" x2="14979" y2="81224"/>
                          <a14:foregroundMark x1="15612" y1="72996" x2="15612" y2="72996"/>
                          <a14:foregroundMark x1="56118" y1="87764" x2="56118" y2="87764"/>
                          <a14:foregroundMark x1="56118" y1="87764" x2="56118" y2="87764"/>
                          <a14:foregroundMark x1="54430" y1="90717" x2="54430" y2="90717"/>
                          <a14:foregroundMark x1="54430" y1="90717" x2="54430" y2="90717"/>
                          <a14:foregroundMark x1="54008" y1="91350" x2="54008" y2="91350"/>
                          <a14:foregroundMark x1="54430" y1="91983" x2="54430" y2="91983"/>
                          <a14:foregroundMark x1="54430" y1="91983" x2="54430" y2="91983"/>
                          <a14:foregroundMark x1="49367" y1="92827" x2="49367" y2="92827"/>
                          <a14:foregroundMark x1="49367" y1="92827" x2="49367" y2="92827"/>
                          <a14:foregroundMark x1="49367" y1="93882" x2="49367" y2="93882"/>
                          <a14:foregroundMark x1="49367" y1="93882" x2="49367" y2="93882"/>
                          <a14:foregroundMark x1="35232" y1="74051" x2="35232" y2="74051"/>
                          <a14:foregroundMark x1="35232" y1="74051" x2="35443" y2="75949"/>
                          <a14:foregroundMark x1="14135" y1="77426" x2="14135" y2="77426"/>
                          <a14:foregroundMark x1="14135" y1="77426" x2="14135" y2="77426"/>
                          <a14:foregroundMark x1="9916" y1="75316" x2="9916" y2="75316"/>
                          <a14:foregroundMark x1="9916" y1="75316" x2="9916" y2="75316"/>
                          <a14:foregroundMark x1="12025" y1="74051" x2="12025" y2="74051"/>
                          <a14:foregroundMark x1="12025" y1="74051" x2="12025" y2="74051"/>
                          <a14:foregroundMark x1="16034" y1="79325" x2="16034" y2="79325"/>
                          <a14:foregroundMark x1="16034" y1="79325" x2="16034" y2="79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5" r="32325"/>
            <a:stretch/>
          </p:blipFill>
          <p:spPr bwMode="auto">
            <a:xfrm>
              <a:off x="4392757" y="1679170"/>
              <a:ext cx="3055447" cy="306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89945B9-6D08-4289-8C0D-AF42DA70809A}"/>
              </a:ext>
            </a:extLst>
          </p:cNvPr>
          <p:cNvGrpSpPr/>
          <p:nvPr/>
        </p:nvGrpSpPr>
        <p:grpSpPr>
          <a:xfrm>
            <a:off x="704079" y="158427"/>
            <a:ext cx="4000405" cy="1963170"/>
            <a:chOff x="704079" y="158427"/>
            <a:chExt cx="4000405" cy="1963170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0B297CF-257B-4EB9-8701-5B161E33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704079" y="563618"/>
              <a:ext cx="3739153" cy="15579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3CFE8566-45F9-462F-9EDF-7EAB2A8F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757" y="158427"/>
              <a:ext cx="692727" cy="69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3A6B5-412B-4870-90C7-12EC435634A7}"/>
              </a:ext>
            </a:extLst>
          </p:cNvPr>
          <p:cNvSpPr txBox="1"/>
          <p:nvPr/>
        </p:nvSpPr>
        <p:spPr>
          <a:xfrm>
            <a:off x="331863" y="2228035"/>
            <a:ext cx="416191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Who said this quote?</a:t>
            </a:r>
          </a:p>
        </p:txBody>
      </p:sp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86092553-DD78-485D-B488-30E11ABF2A74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48204" y="3441469"/>
            <a:ext cx="1380671" cy="128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Reading">
            <a:hlinkClick r:id="" action="ppaction://media"/>
            <a:extLst>
              <a:ext uri="{FF2B5EF4-FFF2-40B4-BE49-F238E27FC236}">
                <a16:creationId xmlns:a16="http://schemas.microsoft.com/office/drawing/2014/main" id="{1EEF6E51-3C01-46EA-9C00-6A4008ED3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223" end="59460.3125"/>
                </p14:media>
              </p:ext>
            </p:extLst>
          </p:nvPr>
        </p:nvPicPr>
        <p:blipFill>
          <a:blip r:embed="rId1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418075" y="3667792"/>
            <a:ext cx="341464" cy="307276"/>
          </a:xfrm>
          <a:prstGeom prst="rect">
            <a:avLst/>
          </a:prstGeom>
        </p:spPr>
      </p:pic>
      <p:sp>
        <p:nvSpPr>
          <p:cNvPr id="26" name="مربع نص 5">
            <a:extLst>
              <a:ext uri="{FF2B5EF4-FFF2-40B4-BE49-F238E27FC236}">
                <a16:creationId xmlns:a16="http://schemas.microsoft.com/office/drawing/2014/main" id="{F86E10D8-4C39-4DFC-855B-B7DF632FDC12}"/>
              </a:ext>
            </a:extLst>
          </p:cNvPr>
          <p:cNvSpPr txBox="1"/>
          <p:nvPr/>
        </p:nvSpPr>
        <p:spPr>
          <a:xfrm>
            <a:off x="322453" y="2666838"/>
            <a:ext cx="457447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Who’s he?</a:t>
            </a:r>
          </a:p>
        </p:txBody>
      </p:sp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FB8E2D26-57C9-4488-BC85-55D5BC3271C8}"/>
              </a:ext>
            </a:extLst>
          </p:cNvPr>
          <p:cNvCxnSpPr>
            <a:cxnSpLocks/>
          </p:cNvCxnSpPr>
          <p:nvPr/>
        </p:nvCxnSpPr>
        <p:spPr>
          <a:xfrm>
            <a:off x="936822" y="1771170"/>
            <a:ext cx="1476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E8B3B7D5-AFC9-419C-9EA2-A0DF89379094}"/>
              </a:ext>
            </a:extLst>
          </p:cNvPr>
          <p:cNvCxnSpPr>
            <a:cxnSpLocks/>
          </p:cNvCxnSpPr>
          <p:nvPr/>
        </p:nvCxnSpPr>
        <p:spPr>
          <a:xfrm>
            <a:off x="2516974" y="1771170"/>
            <a:ext cx="154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مربع نص 5">
            <a:extLst>
              <a:ext uri="{FF2B5EF4-FFF2-40B4-BE49-F238E27FC236}">
                <a16:creationId xmlns:a16="http://schemas.microsoft.com/office/drawing/2014/main" id="{9D4F59A4-A20E-4010-9AC7-535EE13E5A28}"/>
              </a:ext>
            </a:extLst>
          </p:cNvPr>
          <p:cNvSpPr txBox="1"/>
          <p:nvPr/>
        </p:nvSpPr>
        <p:spPr>
          <a:xfrm>
            <a:off x="322452" y="3078802"/>
            <a:ext cx="475552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BA6ABA"/>
                </a:solidFill>
              </a:rPr>
              <a:t>What does he say about the French?</a:t>
            </a:r>
          </a:p>
        </p:txBody>
      </p:sp>
      <p:sp>
        <p:nvSpPr>
          <p:cNvPr id="22" name="مربع نص 5">
            <a:extLst>
              <a:ext uri="{FF2B5EF4-FFF2-40B4-BE49-F238E27FC236}">
                <a16:creationId xmlns:a16="http://schemas.microsoft.com/office/drawing/2014/main" id="{E4932071-F319-4FD7-B99C-1EF92C1E89D9}"/>
              </a:ext>
            </a:extLst>
          </p:cNvPr>
          <p:cNvSpPr txBox="1"/>
          <p:nvPr/>
        </p:nvSpPr>
        <p:spPr>
          <a:xfrm>
            <a:off x="328276" y="3414791"/>
            <a:ext cx="4503909" cy="1077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A8BD8"/>
                </a:solidFill>
              </a:rPr>
              <a:t>The French like cheese and have different kind of cheese . So, people who have a good taste and can taste different kind of cheese is not easy to govern them.</a:t>
            </a:r>
          </a:p>
        </p:txBody>
      </p:sp>
    </p:spTree>
    <p:extLst>
      <p:ext uri="{BB962C8B-B14F-4D97-AF65-F5344CB8AC3E}">
        <p14:creationId xmlns:p14="http://schemas.microsoft.com/office/powerpoint/2010/main" val="9641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26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008" r="4469" b="25222"/>
          <a:stretch/>
        </p:blipFill>
        <p:spPr>
          <a:xfrm>
            <a:off x="-83820" y="-243840"/>
            <a:ext cx="93116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Clientmoji">
            <a:extLst>
              <a:ext uri="{FF2B5EF4-FFF2-40B4-BE49-F238E27FC236}">
                <a16:creationId xmlns:a16="http://schemas.microsoft.com/office/drawing/2014/main" id="{897EA2F2-3E95-4960-B886-8EBC9E60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937260"/>
            <a:ext cx="33756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9" descr="Illustration of a purple book character ">
            <a:extLst>
              <a:ext uri="{FF2B5EF4-FFF2-40B4-BE49-F238E27FC236}">
                <a16:creationId xmlns:a16="http://schemas.microsoft.com/office/drawing/2014/main" id="{AA9E85E2-93F3-43D8-B788-ED8472D7C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150013" y="3516724"/>
            <a:ext cx="1331514" cy="1544291"/>
          </a:xfrm>
          <a:prstGeom prst="rect">
            <a:avLst/>
          </a:prstGeom>
        </p:spPr>
      </p:pic>
      <p:pic>
        <p:nvPicPr>
          <p:cNvPr id="9" name="Graphic 11" descr="Illustration of a pencil character ">
            <a:extLst>
              <a:ext uri="{FF2B5EF4-FFF2-40B4-BE49-F238E27FC236}">
                <a16:creationId xmlns:a16="http://schemas.microsoft.com/office/drawing/2014/main" id="{52F4375E-7D9B-4E26-BF55-116527BDC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1378445" y="3467832"/>
            <a:ext cx="866842" cy="1478732"/>
          </a:xfrm>
          <a:prstGeom prst="rect">
            <a:avLst/>
          </a:prstGeom>
        </p:spPr>
      </p:pic>
      <p:sp>
        <p:nvSpPr>
          <p:cNvPr id="10" name="زر الإجراء: &quot;الانتقال للأمام&quot; أو &quot;التالي&quot; 9">
            <a:hlinkClick r:id="rId12" highlightClick="1"/>
            <a:extLst>
              <a:ext uri="{FF2B5EF4-FFF2-40B4-BE49-F238E27FC236}">
                <a16:creationId xmlns:a16="http://schemas.microsoft.com/office/drawing/2014/main" id="{D1CD1272-846C-4BB6-9104-259640DB3A77}"/>
              </a:ext>
            </a:extLst>
          </p:cNvPr>
          <p:cNvSpPr/>
          <p:nvPr/>
        </p:nvSpPr>
        <p:spPr>
          <a:xfrm>
            <a:off x="2338552" y="1632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8" descr="مشاهدة صورة المصدر">
            <a:extLst>
              <a:ext uri="{FF2B5EF4-FFF2-40B4-BE49-F238E27FC236}">
                <a16:creationId xmlns:a16="http://schemas.microsoft.com/office/drawing/2014/main" id="{E1A441F3-F290-4ACB-96A7-A75FF29B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45" y="1844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15A2142-3016-46FC-A2CB-128340FE944A}"/>
              </a:ext>
            </a:extLst>
          </p:cNvPr>
          <p:cNvSpPr/>
          <p:nvPr/>
        </p:nvSpPr>
        <p:spPr>
          <a:xfrm>
            <a:off x="1385578" y="3140969"/>
            <a:ext cx="33073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hlinkClick r:id="rId12"/>
              </a:rPr>
              <a:t>https://wordwall.net/resource/13854713</a:t>
            </a:r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89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697" y="1749566"/>
            <a:ext cx="2598427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0D13D0E-7799-4253-B41B-004ECA1CFD4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90107" y="863550"/>
            <a:ext cx="2318224" cy="27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9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A88573F-648F-4F0D-ACDF-6C3C648172D9}"/>
              </a:ext>
            </a:extLst>
          </p:cNvPr>
          <p:cNvGrpSpPr/>
          <p:nvPr/>
        </p:nvGrpSpPr>
        <p:grpSpPr>
          <a:xfrm>
            <a:off x="-62410" y="396240"/>
            <a:ext cx="4173345" cy="4394341"/>
            <a:chOff x="4318388" y="396240"/>
            <a:chExt cx="4173345" cy="439434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6B773A1-E4F0-4C5C-BA87-9D4A8555CA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l="-1862" t="4582" r="1862" b="10726"/>
            <a:stretch/>
          </p:blipFill>
          <p:spPr bwMode="auto">
            <a:xfrm>
              <a:off x="5199535" y="396240"/>
              <a:ext cx="3292198" cy="3680460"/>
            </a:xfrm>
            <a:prstGeom prst="ellipse">
              <a:avLst/>
            </a:prstGeom>
            <a:ln w="63500" cap="rnd">
              <a:solidFill>
                <a:srgbClr val="CAAC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مشاهدة صورة المصدر">
              <a:extLst>
                <a:ext uri="{FF2B5EF4-FFF2-40B4-BE49-F238E27FC236}">
                  <a16:creationId xmlns:a16="http://schemas.microsoft.com/office/drawing/2014/main" id="{80CBE09F-80ED-4442-BC9F-03276BDCB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16" b="93882" l="4430" r="89241">
                          <a14:foregroundMark x1="33544" y1="72152" x2="33544" y2="72152"/>
                          <a14:foregroundMark x1="17722" y1="40717" x2="32700" y2="77637"/>
                          <a14:foregroundMark x1="32700" y1="77637" x2="33333" y2="78059"/>
                          <a14:foregroundMark x1="5696" y1="50844" x2="5696" y2="50844"/>
                          <a14:foregroundMark x1="5696" y1="50844" x2="5696" y2="50844"/>
                          <a14:foregroundMark x1="16456" y1="66878" x2="23629" y2="75738"/>
                          <a14:foregroundMark x1="23629" y1="75738" x2="43882" y2="86709"/>
                          <a14:foregroundMark x1="43882" y1="86709" x2="52532" y2="87975"/>
                          <a14:foregroundMark x1="29958" y1="61603" x2="42194" y2="68143"/>
                          <a14:foregroundMark x1="42194" y1="68143" x2="47890" y2="83755"/>
                          <a14:foregroundMark x1="37764" y1="62236" x2="45992" y2="70464"/>
                          <a14:foregroundMark x1="45992" y1="70464" x2="47890" y2="75738"/>
                          <a14:foregroundMark x1="19831" y1="77215" x2="40506" y2="89241"/>
                          <a14:foregroundMark x1="40506" y1="89241" x2="41139" y2="89451"/>
                          <a14:foregroundMark x1="46835" y1="92616" x2="46835" y2="92616"/>
                          <a14:foregroundMark x1="46835" y1="92616" x2="46835" y2="92616"/>
                          <a14:foregroundMark x1="46835" y1="92616" x2="42827" y2="88397"/>
                          <a14:foregroundMark x1="52110" y1="91350" x2="52110" y2="91350"/>
                          <a14:foregroundMark x1="52110" y1="91350" x2="51688" y2="91139"/>
                          <a14:foregroundMark x1="15823" y1="81013" x2="15823" y2="81013"/>
                          <a14:foregroundMark x1="15823" y1="81013" x2="15823" y2="81013"/>
                          <a14:foregroundMark x1="14979" y1="81013" x2="14979" y2="81013"/>
                          <a14:foregroundMark x1="14979" y1="81224" x2="14979" y2="81224"/>
                          <a14:foregroundMark x1="15612" y1="72996" x2="15612" y2="72996"/>
                          <a14:foregroundMark x1="56118" y1="87764" x2="56118" y2="87764"/>
                          <a14:foregroundMark x1="56118" y1="87764" x2="56118" y2="87764"/>
                          <a14:foregroundMark x1="54430" y1="90717" x2="54430" y2="90717"/>
                          <a14:foregroundMark x1="54430" y1="90717" x2="54430" y2="90717"/>
                          <a14:foregroundMark x1="54008" y1="91350" x2="54008" y2="91350"/>
                          <a14:foregroundMark x1="54430" y1="91983" x2="54430" y2="91983"/>
                          <a14:foregroundMark x1="54430" y1="91983" x2="54430" y2="91983"/>
                          <a14:foregroundMark x1="49367" y1="92827" x2="49367" y2="92827"/>
                          <a14:foregroundMark x1="49367" y1="92827" x2="49367" y2="92827"/>
                          <a14:foregroundMark x1="49367" y1="93882" x2="49367" y2="93882"/>
                          <a14:foregroundMark x1="49367" y1="93882" x2="49367" y2="93882"/>
                          <a14:foregroundMark x1="35232" y1="74051" x2="35232" y2="74051"/>
                          <a14:foregroundMark x1="35232" y1="74051" x2="35443" y2="75949"/>
                          <a14:foregroundMark x1="14135" y1="77426" x2="14135" y2="77426"/>
                          <a14:foregroundMark x1="14135" y1="77426" x2="14135" y2="77426"/>
                          <a14:foregroundMark x1="9916" y1="75316" x2="9916" y2="75316"/>
                          <a14:foregroundMark x1="9916" y1="75316" x2="9916" y2="75316"/>
                          <a14:foregroundMark x1="12025" y1="74051" x2="12025" y2="74051"/>
                          <a14:foregroundMark x1="12025" y1="74051" x2="12025" y2="74051"/>
                          <a14:foregroundMark x1="16034" y1="79325" x2="16034" y2="79325"/>
                          <a14:foregroundMark x1="16034" y1="79325" x2="16034" y2="79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5" r="32325"/>
            <a:stretch/>
          </p:blipFill>
          <p:spPr bwMode="auto">
            <a:xfrm>
              <a:off x="4318388" y="1722492"/>
              <a:ext cx="3055447" cy="306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C0BDEF7-FB7C-4415-A1ED-E270B454A6F1}"/>
              </a:ext>
            </a:extLst>
          </p:cNvPr>
          <p:cNvGrpSpPr/>
          <p:nvPr/>
        </p:nvGrpSpPr>
        <p:grpSpPr>
          <a:xfrm>
            <a:off x="4437068" y="120327"/>
            <a:ext cx="3923623" cy="2090780"/>
            <a:chOff x="468441" y="150807"/>
            <a:chExt cx="3923623" cy="209078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79B2F8B-D6CD-4A38-B853-66D4BDC18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468441" y="472440"/>
              <a:ext cx="3634317" cy="1769147"/>
            </a:xfrm>
            <a:prstGeom prst="rect">
              <a:avLst/>
            </a:prstGeom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3CFE8566-45F9-462F-9EDF-7EAB2A8F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37" y="150807"/>
              <a:ext cx="692727" cy="69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3A6B5-412B-4870-90C7-12EC435634A7}"/>
              </a:ext>
            </a:extLst>
          </p:cNvPr>
          <p:cNvSpPr txBox="1"/>
          <p:nvPr/>
        </p:nvSpPr>
        <p:spPr>
          <a:xfrm>
            <a:off x="4284075" y="2192883"/>
            <a:ext cx="416191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Who said this quote?</a:t>
            </a:r>
          </a:p>
        </p:txBody>
      </p: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21EF2272-3FA9-49F1-BCAD-5B7E040D835D}"/>
              </a:ext>
            </a:extLst>
          </p:cNvPr>
          <p:cNvCxnSpPr>
            <a:cxnSpLocks/>
          </p:cNvCxnSpPr>
          <p:nvPr/>
        </p:nvCxnSpPr>
        <p:spPr>
          <a:xfrm>
            <a:off x="5150142" y="1804420"/>
            <a:ext cx="1296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مربع نص 5">
            <a:extLst>
              <a:ext uri="{FF2B5EF4-FFF2-40B4-BE49-F238E27FC236}">
                <a16:creationId xmlns:a16="http://schemas.microsoft.com/office/drawing/2014/main" id="{8958E6E4-E7D4-4842-9B6E-52213AB8039A}"/>
              </a:ext>
            </a:extLst>
          </p:cNvPr>
          <p:cNvSpPr txBox="1"/>
          <p:nvPr/>
        </p:nvSpPr>
        <p:spPr>
          <a:xfrm>
            <a:off x="4284073" y="2583438"/>
            <a:ext cx="491703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</a:rPr>
              <a:t>What’s the meaning of (an archaeologist)?</a:t>
            </a:r>
          </a:p>
        </p:txBody>
      </p:sp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86092553-DD78-485D-B488-30E11ABF2A74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59777" y="3441977"/>
            <a:ext cx="1380671" cy="128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Reading">
            <a:hlinkClick r:id="" action="ppaction://media"/>
            <a:extLst>
              <a:ext uri="{FF2B5EF4-FFF2-40B4-BE49-F238E27FC236}">
                <a16:creationId xmlns:a16="http://schemas.microsoft.com/office/drawing/2014/main" id="{0FB91B38-9FAF-47C5-A57C-97A08E3F77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800" end="45945.3125"/>
                </p14:media>
              </p:ext>
            </p:extLst>
          </p:nvPr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42825" y="3606660"/>
            <a:ext cx="386614" cy="343964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6CFF56E3-2902-4ACD-B366-98748B7616A9}"/>
              </a:ext>
            </a:extLst>
          </p:cNvPr>
          <p:cNvSpPr/>
          <p:nvPr/>
        </p:nvSpPr>
        <p:spPr>
          <a:xfrm>
            <a:off x="4705002" y="703448"/>
            <a:ext cx="1800000" cy="18000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ربع نص 5">
            <a:extLst>
              <a:ext uri="{FF2B5EF4-FFF2-40B4-BE49-F238E27FC236}">
                <a16:creationId xmlns:a16="http://schemas.microsoft.com/office/drawing/2014/main" id="{55516752-5D39-466C-8430-88C8E1E82C6F}"/>
              </a:ext>
            </a:extLst>
          </p:cNvPr>
          <p:cNvSpPr txBox="1"/>
          <p:nvPr/>
        </p:nvSpPr>
        <p:spPr>
          <a:xfrm>
            <a:off x="4284073" y="2952770"/>
            <a:ext cx="4684667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A8BD8"/>
                </a:solidFill>
              </a:rPr>
              <a:t>A person who studies ancient societies by studying the remains of old buildings, graves. </a:t>
            </a:r>
          </a:p>
        </p:txBody>
      </p:sp>
    </p:spTree>
    <p:extLst>
      <p:ext uri="{BB962C8B-B14F-4D97-AF65-F5344CB8AC3E}">
        <p14:creationId xmlns:p14="http://schemas.microsoft.com/office/powerpoint/2010/main" val="80393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1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5" grpId="0"/>
      <p:bldP spid="22" grpId="0"/>
      <p:bldP spid="32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B50228A-2B39-4AB8-B9D1-4FB4F90522FA}"/>
              </a:ext>
            </a:extLst>
          </p:cNvPr>
          <p:cNvGrpSpPr/>
          <p:nvPr/>
        </p:nvGrpSpPr>
        <p:grpSpPr>
          <a:xfrm>
            <a:off x="4392757" y="396240"/>
            <a:ext cx="4168313" cy="4351019"/>
            <a:chOff x="4392757" y="396240"/>
            <a:chExt cx="4168313" cy="435101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37FF34E-3D8C-43AE-9EF4-C9FB21809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l="8833" r="8833"/>
            <a:stretch/>
          </p:blipFill>
          <p:spPr bwMode="auto">
            <a:xfrm>
              <a:off x="5147310" y="396240"/>
              <a:ext cx="3413760" cy="3413760"/>
            </a:xfrm>
            <a:prstGeom prst="ellipse">
              <a:avLst/>
            </a:prstGeom>
            <a:ln w="63500" cap="rnd">
              <a:solidFill>
                <a:srgbClr val="CAAC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مشاهدة صورة المصدر">
              <a:extLst>
                <a:ext uri="{FF2B5EF4-FFF2-40B4-BE49-F238E27FC236}">
                  <a16:creationId xmlns:a16="http://schemas.microsoft.com/office/drawing/2014/main" id="{80CBE09F-80ED-4442-BC9F-03276BDCB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16" b="93882" l="4430" r="89241">
                          <a14:foregroundMark x1="33544" y1="72152" x2="33544" y2="72152"/>
                          <a14:foregroundMark x1="17722" y1="40717" x2="32700" y2="77637"/>
                          <a14:foregroundMark x1="32700" y1="77637" x2="33333" y2="78059"/>
                          <a14:foregroundMark x1="5696" y1="50844" x2="5696" y2="50844"/>
                          <a14:foregroundMark x1="5696" y1="50844" x2="5696" y2="50844"/>
                          <a14:foregroundMark x1="16456" y1="66878" x2="23629" y2="75738"/>
                          <a14:foregroundMark x1="23629" y1="75738" x2="43882" y2="86709"/>
                          <a14:foregroundMark x1="43882" y1="86709" x2="52532" y2="87975"/>
                          <a14:foregroundMark x1="29958" y1="61603" x2="42194" y2="68143"/>
                          <a14:foregroundMark x1="42194" y1="68143" x2="47890" y2="83755"/>
                          <a14:foregroundMark x1="37764" y1="62236" x2="45992" y2="70464"/>
                          <a14:foregroundMark x1="45992" y1="70464" x2="47890" y2="75738"/>
                          <a14:foregroundMark x1="19831" y1="77215" x2="40506" y2="89241"/>
                          <a14:foregroundMark x1="40506" y1="89241" x2="41139" y2="89451"/>
                          <a14:foregroundMark x1="46835" y1="92616" x2="46835" y2="92616"/>
                          <a14:foregroundMark x1="46835" y1="92616" x2="46835" y2="92616"/>
                          <a14:foregroundMark x1="46835" y1="92616" x2="42827" y2="88397"/>
                          <a14:foregroundMark x1="52110" y1="91350" x2="52110" y2="91350"/>
                          <a14:foregroundMark x1="52110" y1="91350" x2="51688" y2="91139"/>
                          <a14:foregroundMark x1="15823" y1="81013" x2="15823" y2="81013"/>
                          <a14:foregroundMark x1="15823" y1="81013" x2="15823" y2="81013"/>
                          <a14:foregroundMark x1="14979" y1="81013" x2="14979" y2="81013"/>
                          <a14:foregroundMark x1="14979" y1="81224" x2="14979" y2="81224"/>
                          <a14:foregroundMark x1="15612" y1="72996" x2="15612" y2="72996"/>
                          <a14:foregroundMark x1="56118" y1="87764" x2="56118" y2="87764"/>
                          <a14:foregroundMark x1="56118" y1="87764" x2="56118" y2="87764"/>
                          <a14:foregroundMark x1="54430" y1="90717" x2="54430" y2="90717"/>
                          <a14:foregroundMark x1="54430" y1="90717" x2="54430" y2="90717"/>
                          <a14:foregroundMark x1="54008" y1="91350" x2="54008" y2="91350"/>
                          <a14:foregroundMark x1="54430" y1="91983" x2="54430" y2="91983"/>
                          <a14:foregroundMark x1="54430" y1="91983" x2="54430" y2="91983"/>
                          <a14:foregroundMark x1="49367" y1="92827" x2="49367" y2="92827"/>
                          <a14:foregroundMark x1="49367" y1="92827" x2="49367" y2="92827"/>
                          <a14:foregroundMark x1="49367" y1="93882" x2="49367" y2="93882"/>
                          <a14:foregroundMark x1="49367" y1="93882" x2="49367" y2="93882"/>
                          <a14:foregroundMark x1="35232" y1="74051" x2="35232" y2="74051"/>
                          <a14:foregroundMark x1="35232" y1="74051" x2="35443" y2="75949"/>
                          <a14:foregroundMark x1="14135" y1="77426" x2="14135" y2="77426"/>
                          <a14:foregroundMark x1="14135" y1="77426" x2="14135" y2="77426"/>
                          <a14:foregroundMark x1="9916" y1="75316" x2="9916" y2="75316"/>
                          <a14:foregroundMark x1="9916" y1="75316" x2="9916" y2="75316"/>
                          <a14:foregroundMark x1="12025" y1="74051" x2="12025" y2="74051"/>
                          <a14:foregroundMark x1="12025" y1="74051" x2="12025" y2="74051"/>
                          <a14:foregroundMark x1="16034" y1="79325" x2="16034" y2="79325"/>
                          <a14:foregroundMark x1="16034" y1="79325" x2="16034" y2="79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5" r="32325"/>
            <a:stretch/>
          </p:blipFill>
          <p:spPr bwMode="auto">
            <a:xfrm>
              <a:off x="4392757" y="1679170"/>
              <a:ext cx="3055447" cy="306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89945B9-6D08-4289-8C0D-AF42DA70809A}"/>
              </a:ext>
            </a:extLst>
          </p:cNvPr>
          <p:cNvGrpSpPr/>
          <p:nvPr/>
        </p:nvGrpSpPr>
        <p:grpSpPr>
          <a:xfrm>
            <a:off x="582930" y="158427"/>
            <a:ext cx="4121554" cy="2048839"/>
            <a:chOff x="582930" y="158427"/>
            <a:chExt cx="4121554" cy="2048839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0B297CF-257B-4EB9-8701-5B161E33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582930" y="563618"/>
              <a:ext cx="3784213" cy="16436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3CFE8566-45F9-462F-9EDF-7EAB2A8F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757" y="158427"/>
              <a:ext cx="692727" cy="69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3A6B5-412B-4870-90C7-12EC435634A7}"/>
              </a:ext>
            </a:extLst>
          </p:cNvPr>
          <p:cNvSpPr txBox="1"/>
          <p:nvPr/>
        </p:nvSpPr>
        <p:spPr>
          <a:xfrm>
            <a:off x="331863" y="2228035"/>
            <a:ext cx="416191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Who said this quote?</a:t>
            </a:r>
          </a:p>
        </p:txBody>
      </p:sp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86092553-DD78-485D-B488-30E11ABF2A74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48204" y="3441469"/>
            <a:ext cx="1380671" cy="128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Reading">
            <a:hlinkClick r:id="" action="ppaction://media"/>
            <a:extLst>
              <a:ext uri="{FF2B5EF4-FFF2-40B4-BE49-F238E27FC236}">
                <a16:creationId xmlns:a16="http://schemas.microsoft.com/office/drawing/2014/main" id="{1EEF6E51-3C01-46EA-9C00-6A4008ED3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000" end="35345.3125"/>
                </p14:media>
              </p:ext>
            </p:extLst>
          </p:nvPr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418075" y="3667792"/>
            <a:ext cx="341464" cy="307276"/>
          </a:xfrm>
          <a:prstGeom prst="rect">
            <a:avLst/>
          </a:prstGeom>
        </p:spPr>
      </p:pic>
      <p:sp>
        <p:nvSpPr>
          <p:cNvPr id="26" name="مربع نص 5">
            <a:extLst>
              <a:ext uri="{FF2B5EF4-FFF2-40B4-BE49-F238E27FC236}">
                <a16:creationId xmlns:a16="http://schemas.microsoft.com/office/drawing/2014/main" id="{F86E10D8-4C39-4DFC-855B-B7DF632FDC12}"/>
              </a:ext>
            </a:extLst>
          </p:cNvPr>
          <p:cNvSpPr txBox="1"/>
          <p:nvPr/>
        </p:nvSpPr>
        <p:spPr>
          <a:xfrm>
            <a:off x="322453" y="2704938"/>
            <a:ext cx="457447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What’s the meaning of (wisemen)?</a:t>
            </a:r>
          </a:p>
        </p:txBody>
      </p:sp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FB8E2D26-57C9-4488-BC85-55D5BC3271C8}"/>
              </a:ext>
            </a:extLst>
          </p:cNvPr>
          <p:cNvCxnSpPr>
            <a:cxnSpLocks/>
          </p:cNvCxnSpPr>
          <p:nvPr/>
        </p:nvCxnSpPr>
        <p:spPr>
          <a:xfrm>
            <a:off x="1477842" y="1877850"/>
            <a:ext cx="1800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مربع نص 5">
            <a:extLst>
              <a:ext uri="{FF2B5EF4-FFF2-40B4-BE49-F238E27FC236}">
                <a16:creationId xmlns:a16="http://schemas.microsoft.com/office/drawing/2014/main" id="{E4932071-F319-4FD7-B99C-1EF92C1E89D9}"/>
              </a:ext>
            </a:extLst>
          </p:cNvPr>
          <p:cNvSpPr txBox="1"/>
          <p:nvPr/>
        </p:nvSpPr>
        <p:spPr>
          <a:xfrm>
            <a:off x="328277" y="3049031"/>
            <a:ext cx="4464704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A8BD8"/>
                </a:solidFill>
              </a:rPr>
              <a:t>A man of unusual learning, judgment, or insight.</a:t>
            </a:r>
          </a:p>
        </p:txBody>
      </p:sp>
      <p:sp>
        <p:nvSpPr>
          <p:cNvPr id="23" name="مربع نص 5">
            <a:extLst>
              <a:ext uri="{FF2B5EF4-FFF2-40B4-BE49-F238E27FC236}">
                <a16:creationId xmlns:a16="http://schemas.microsoft.com/office/drawing/2014/main" id="{12D184A0-0018-45CE-B3AB-6D03455013DF}"/>
              </a:ext>
            </a:extLst>
          </p:cNvPr>
          <p:cNvSpPr txBox="1"/>
          <p:nvPr/>
        </p:nvSpPr>
        <p:spPr>
          <a:xfrm>
            <a:off x="322452" y="3688402"/>
            <a:ext cx="4755522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BA6ABA"/>
                </a:solidFill>
              </a:rPr>
              <a:t>What’s the difference between wise men and fools?</a:t>
            </a:r>
          </a:p>
        </p:txBody>
      </p: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E50DA539-B60F-4DC0-A42B-F141128BFF83}"/>
              </a:ext>
            </a:extLst>
          </p:cNvPr>
          <p:cNvCxnSpPr>
            <a:cxnSpLocks/>
          </p:cNvCxnSpPr>
          <p:nvPr/>
        </p:nvCxnSpPr>
        <p:spPr>
          <a:xfrm>
            <a:off x="1153842" y="940308"/>
            <a:ext cx="2628000" cy="0"/>
          </a:xfrm>
          <a:prstGeom prst="line">
            <a:avLst/>
          </a:prstGeom>
          <a:ln w="9525">
            <a:solidFill>
              <a:srgbClr val="BA6ABA"/>
            </a:solidFill>
          </a:ln>
          <a:effectLst>
            <a:glow rad="63500">
              <a:srgbClr val="BA6ABA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رابط مستقيم 27">
            <a:extLst>
              <a:ext uri="{FF2B5EF4-FFF2-40B4-BE49-F238E27FC236}">
                <a16:creationId xmlns:a16="http://schemas.microsoft.com/office/drawing/2014/main" id="{74BE96CA-D756-4B17-A554-07A7EC3799FB}"/>
              </a:ext>
            </a:extLst>
          </p:cNvPr>
          <p:cNvCxnSpPr>
            <a:cxnSpLocks/>
          </p:cNvCxnSpPr>
          <p:nvPr/>
        </p:nvCxnSpPr>
        <p:spPr>
          <a:xfrm>
            <a:off x="1077882" y="1161288"/>
            <a:ext cx="2088000" cy="0"/>
          </a:xfrm>
          <a:prstGeom prst="line">
            <a:avLst/>
          </a:prstGeom>
          <a:ln w="9525">
            <a:solidFill>
              <a:srgbClr val="BA6ABA"/>
            </a:solidFill>
          </a:ln>
          <a:effectLst>
            <a:glow rad="63500">
              <a:srgbClr val="BA6ABA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رابط مستقيم 27">
            <a:extLst>
              <a:ext uri="{FF2B5EF4-FFF2-40B4-BE49-F238E27FC236}">
                <a16:creationId xmlns:a16="http://schemas.microsoft.com/office/drawing/2014/main" id="{25A13E4D-3CC8-4C47-BCAE-474807978887}"/>
              </a:ext>
            </a:extLst>
          </p:cNvPr>
          <p:cNvCxnSpPr>
            <a:cxnSpLocks/>
          </p:cNvCxnSpPr>
          <p:nvPr/>
        </p:nvCxnSpPr>
        <p:spPr>
          <a:xfrm>
            <a:off x="3323143" y="1161288"/>
            <a:ext cx="432000" cy="0"/>
          </a:xfrm>
          <a:prstGeom prst="line">
            <a:avLst/>
          </a:prstGeom>
          <a:ln w="9525">
            <a:solidFill>
              <a:srgbClr val="BA6ABA"/>
            </a:solidFill>
          </a:ln>
          <a:effectLst>
            <a:glow rad="63500">
              <a:srgbClr val="BA6ABA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3CB764ED-1E69-4A97-83E1-2E7BC77FA127}"/>
              </a:ext>
            </a:extLst>
          </p:cNvPr>
          <p:cNvCxnSpPr>
            <a:cxnSpLocks/>
          </p:cNvCxnSpPr>
          <p:nvPr/>
        </p:nvCxnSpPr>
        <p:spPr>
          <a:xfrm>
            <a:off x="1009062" y="1382268"/>
            <a:ext cx="2808000" cy="0"/>
          </a:xfrm>
          <a:prstGeom prst="line">
            <a:avLst/>
          </a:prstGeom>
          <a:ln w="9525">
            <a:solidFill>
              <a:srgbClr val="BA6ABA"/>
            </a:solidFill>
          </a:ln>
          <a:effectLst>
            <a:glow rad="63500">
              <a:srgbClr val="BA6ABA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رابط مستقيم 27">
            <a:extLst>
              <a:ext uri="{FF2B5EF4-FFF2-40B4-BE49-F238E27FC236}">
                <a16:creationId xmlns:a16="http://schemas.microsoft.com/office/drawing/2014/main" id="{A0C22BDB-F712-4D48-A13A-74CFFE0765A5}"/>
              </a:ext>
            </a:extLst>
          </p:cNvPr>
          <p:cNvCxnSpPr>
            <a:cxnSpLocks/>
          </p:cNvCxnSpPr>
          <p:nvPr/>
        </p:nvCxnSpPr>
        <p:spPr>
          <a:xfrm>
            <a:off x="1860103" y="1595628"/>
            <a:ext cx="972000" cy="0"/>
          </a:xfrm>
          <a:prstGeom prst="line">
            <a:avLst/>
          </a:prstGeom>
          <a:ln w="9525">
            <a:solidFill>
              <a:srgbClr val="BA6ABA"/>
            </a:solidFill>
          </a:ln>
          <a:effectLst>
            <a:glow rad="63500">
              <a:srgbClr val="BA6ABA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15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5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26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A88573F-648F-4F0D-ACDF-6C3C648172D9}"/>
              </a:ext>
            </a:extLst>
          </p:cNvPr>
          <p:cNvGrpSpPr/>
          <p:nvPr/>
        </p:nvGrpSpPr>
        <p:grpSpPr>
          <a:xfrm>
            <a:off x="-62410" y="396240"/>
            <a:ext cx="4173345" cy="4394341"/>
            <a:chOff x="4318388" y="396240"/>
            <a:chExt cx="4173345" cy="439434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6B773A1-E4F0-4C5C-BA87-9D4A8555CA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l="-319" t="4185" r="319" b="9525"/>
            <a:stretch/>
          </p:blipFill>
          <p:spPr bwMode="auto">
            <a:xfrm>
              <a:off x="5199535" y="396240"/>
              <a:ext cx="3292198" cy="3680460"/>
            </a:xfrm>
            <a:prstGeom prst="ellipse">
              <a:avLst/>
            </a:prstGeom>
            <a:ln w="63500" cap="rnd">
              <a:solidFill>
                <a:srgbClr val="CAAC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مشاهدة صورة المصدر">
              <a:extLst>
                <a:ext uri="{FF2B5EF4-FFF2-40B4-BE49-F238E27FC236}">
                  <a16:creationId xmlns:a16="http://schemas.microsoft.com/office/drawing/2014/main" id="{80CBE09F-80ED-4442-BC9F-03276BDCB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16" b="93882" l="4430" r="89241">
                          <a14:foregroundMark x1="33544" y1="72152" x2="33544" y2="72152"/>
                          <a14:foregroundMark x1="17722" y1="40717" x2="32700" y2="77637"/>
                          <a14:foregroundMark x1="32700" y1="77637" x2="33333" y2="78059"/>
                          <a14:foregroundMark x1="5696" y1="50844" x2="5696" y2="50844"/>
                          <a14:foregroundMark x1="5696" y1="50844" x2="5696" y2="50844"/>
                          <a14:foregroundMark x1="16456" y1="66878" x2="23629" y2="75738"/>
                          <a14:foregroundMark x1="23629" y1="75738" x2="43882" y2="86709"/>
                          <a14:foregroundMark x1="43882" y1="86709" x2="52532" y2="87975"/>
                          <a14:foregroundMark x1="29958" y1="61603" x2="42194" y2="68143"/>
                          <a14:foregroundMark x1="42194" y1="68143" x2="47890" y2="83755"/>
                          <a14:foregroundMark x1="37764" y1="62236" x2="45992" y2="70464"/>
                          <a14:foregroundMark x1="45992" y1="70464" x2="47890" y2="75738"/>
                          <a14:foregroundMark x1="19831" y1="77215" x2="40506" y2="89241"/>
                          <a14:foregroundMark x1="40506" y1="89241" x2="41139" y2="89451"/>
                          <a14:foregroundMark x1="46835" y1="92616" x2="46835" y2="92616"/>
                          <a14:foregroundMark x1="46835" y1="92616" x2="46835" y2="92616"/>
                          <a14:foregroundMark x1="46835" y1="92616" x2="42827" y2="88397"/>
                          <a14:foregroundMark x1="52110" y1="91350" x2="52110" y2="91350"/>
                          <a14:foregroundMark x1="52110" y1="91350" x2="51688" y2="91139"/>
                          <a14:foregroundMark x1="15823" y1="81013" x2="15823" y2="81013"/>
                          <a14:foregroundMark x1="15823" y1="81013" x2="15823" y2="81013"/>
                          <a14:foregroundMark x1="14979" y1="81013" x2="14979" y2="81013"/>
                          <a14:foregroundMark x1="14979" y1="81224" x2="14979" y2="81224"/>
                          <a14:foregroundMark x1="15612" y1="72996" x2="15612" y2="72996"/>
                          <a14:foregroundMark x1="56118" y1="87764" x2="56118" y2="87764"/>
                          <a14:foregroundMark x1="56118" y1="87764" x2="56118" y2="87764"/>
                          <a14:foregroundMark x1="54430" y1="90717" x2="54430" y2="90717"/>
                          <a14:foregroundMark x1="54430" y1="90717" x2="54430" y2="90717"/>
                          <a14:foregroundMark x1="54008" y1="91350" x2="54008" y2="91350"/>
                          <a14:foregroundMark x1="54430" y1="91983" x2="54430" y2="91983"/>
                          <a14:foregroundMark x1="54430" y1="91983" x2="54430" y2="91983"/>
                          <a14:foregroundMark x1="49367" y1="92827" x2="49367" y2="92827"/>
                          <a14:foregroundMark x1="49367" y1="92827" x2="49367" y2="92827"/>
                          <a14:foregroundMark x1="49367" y1="93882" x2="49367" y2="93882"/>
                          <a14:foregroundMark x1="49367" y1="93882" x2="49367" y2="93882"/>
                          <a14:foregroundMark x1="35232" y1="74051" x2="35232" y2="74051"/>
                          <a14:foregroundMark x1="35232" y1="74051" x2="35443" y2="75949"/>
                          <a14:foregroundMark x1="14135" y1="77426" x2="14135" y2="77426"/>
                          <a14:foregroundMark x1="14135" y1="77426" x2="14135" y2="77426"/>
                          <a14:foregroundMark x1="9916" y1="75316" x2="9916" y2="75316"/>
                          <a14:foregroundMark x1="9916" y1="75316" x2="9916" y2="75316"/>
                          <a14:foregroundMark x1="12025" y1="74051" x2="12025" y2="74051"/>
                          <a14:foregroundMark x1="12025" y1="74051" x2="12025" y2="74051"/>
                          <a14:foregroundMark x1="16034" y1="79325" x2="16034" y2="79325"/>
                          <a14:foregroundMark x1="16034" y1="79325" x2="16034" y2="79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5" r="32325"/>
            <a:stretch/>
          </p:blipFill>
          <p:spPr bwMode="auto">
            <a:xfrm>
              <a:off x="4318388" y="1722492"/>
              <a:ext cx="3055447" cy="306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C0BDEF7-FB7C-4415-A1ED-E270B454A6F1}"/>
              </a:ext>
            </a:extLst>
          </p:cNvPr>
          <p:cNvGrpSpPr/>
          <p:nvPr/>
        </p:nvGrpSpPr>
        <p:grpSpPr>
          <a:xfrm>
            <a:off x="4437068" y="329861"/>
            <a:ext cx="4447138" cy="1857337"/>
            <a:chOff x="468441" y="360341"/>
            <a:chExt cx="4447138" cy="1857337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79B2F8B-D6CD-4A38-B853-66D4BDC18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468441" y="647700"/>
              <a:ext cx="4303253" cy="1569978"/>
            </a:xfrm>
            <a:prstGeom prst="rect">
              <a:avLst/>
            </a:prstGeom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3CFE8566-45F9-462F-9EDF-7EAB2A8F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852" y="360341"/>
              <a:ext cx="692727" cy="69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3A6B5-412B-4870-90C7-12EC435634A7}"/>
              </a:ext>
            </a:extLst>
          </p:cNvPr>
          <p:cNvSpPr txBox="1"/>
          <p:nvPr/>
        </p:nvSpPr>
        <p:spPr>
          <a:xfrm>
            <a:off x="4284075" y="2192883"/>
            <a:ext cx="416191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Who said this quote?</a:t>
            </a:r>
          </a:p>
        </p:txBody>
      </p: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21EF2272-3FA9-49F1-BCAD-5B7E040D835D}"/>
              </a:ext>
            </a:extLst>
          </p:cNvPr>
          <p:cNvCxnSpPr>
            <a:cxnSpLocks/>
          </p:cNvCxnSpPr>
          <p:nvPr/>
        </p:nvCxnSpPr>
        <p:spPr>
          <a:xfrm>
            <a:off x="4674522" y="1743832"/>
            <a:ext cx="3636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مربع نص 5">
            <a:extLst>
              <a:ext uri="{FF2B5EF4-FFF2-40B4-BE49-F238E27FC236}">
                <a16:creationId xmlns:a16="http://schemas.microsoft.com/office/drawing/2014/main" id="{8958E6E4-E7D4-4842-9B6E-52213AB8039A}"/>
              </a:ext>
            </a:extLst>
          </p:cNvPr>
          <p:cNvSpPr txBox="1"/>
          <p:nvPr/>
        </p:nvSpPr>
        <p:spPr>
          <a:xfrm>
            <a:off x="4284073" y="2583438"/>
            <a:ext cx="491703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</a:rPr>
              <a:t>What’s the meaning of (necessary)?</a:t>
            </a:r>
          </a:p>
        </p:txBody>
      </p:sp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86092553-DD78-485D-B488-30E11ABF2A74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59777" y="3441977"/>
            <a:ext cx="1380671" cy="128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Reading">
            <a:hlinkClick r:id="" action="ppaction://media"/>
            <a:extLst>
              <a:ext uri="{FF2B5EF4-FFF2-40B4-BE49-F238E27FC236}">
                <a16:creationId xmlns:a16="http://schemas.microsoft.com/office/drawing/2014/main" id="{0FB91B38-9FAF-47C5-A57C-97A08E3F77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580" end="27545.3125"/>
                </p14:media>
              </p:ext>
            </p:extLst>
          </p:nvPr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42825" y="3606660"/>
            <a:ext cx="386614" cy="343964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6CFF56E3-2902-4ACD-B366-98748B7616A9}"/>
              </a:ext>
            </a:extLst>
          </p:cNvPr>
          <p:cNvSpPr/>
          <p:nvPr/>
        </p:nvSpPr>
        <p:spPr>
          <a:xfrm>
            <a:off x="6838602" y="909728"/>
            <a:ext cx="1224000" cy="21600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ربع نص 5">
            <a:extLst>
              <a:ext uri="{FF2B5EF4-FFF2-40B4-BE49-F238E27FC236}">
                <a16:creationId xmlns:a16="http://schemas.microsoft.com/office/drawing/2014/main" id="{55516752-5D39-466C-8430-88C8E1E82C6F}"/>
              </a:ext>
            </a:extLst>
          </p:cNvPr>
          <p:cNvSpPr txBox="1"/>
          <p:nvPr/>
        </p:nvSpPr>
        <p:spPr>
          <a:xfrm>
            <a:off x="4284073" y="2952770"/>
            <a:ext cx="4684667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A8BD8"/>
                </a:solidFill>
              </a:rPr>
              <a:t>Helpful, important person.</a:t>
            </a:r>
          </a:p>
        </p:txBody>
      </p:sp>
    </p:spTree>
    <p:extLst>
      <p:ext uri="{BB962C8B-B14F-4D97-AF65-F5344CB8AC3E}">
        <p14:creationId xmlns:p14="http://schemas.microsoft.com/office/powerpoint/2010/main" val="38249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5" grpId="0"/>
      <p:bldP spid="22" grpId="0"/>
      <p:bldP spid="32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B50228A-2B39-4AB8-B9D1-4FB4F90522FA}"/>
              </a:ext>
            </a:extLst>
          </p:cNvPr>
          <p:cNvGrpSpPr/>
          <p:nvPr/>
        </p:nvGrpSpPr>
        <p:grpSpPr>
          <a:xfrm>
            <a:off x="4392757" y="396240"/>
            <a:ext cx="4168313" cy="4351019"/>
            <a:chOff x="4392757" y="396240"/>
            <a:chExt cx="4168313" cy="435101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37FF34E-3D8C-43AE-9EF4-C9FB218097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l="17702" t="302" r="26098" b="-302"/>
            <a:stretch/>
          </p:blipFill>
          <p:spPr bwMode="auto">
            <a:xfrm>
              <a:off x="5147310" y="396240"/>
              <a:ext cx="3413760" cy="3413760"/>
            </a:xfrm>
            <a:prstGeom prst="ellipse">
              <a:avLst/>
            </a:prstGeom>
            <a:ln w="63500" cap="rnd">
              <a:solidFill>
                <a:srgbClr val="CAAC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مشاهدة صورة المصدر">
              <a:extLst>
                <a:ext uri="{FF2B5EF4-FFF2-40B4-BE49-F238E27FC236}">
                  <a16:creationId xmlns:a16="http://schemas.microsoft.com/office/drawing/2014/main" id="{80CBE09F-80ED-4442-BC9F-03276BDCB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16" b="93882" l="4430" r="89241">
                          <a14:foregroundMark x1="33544" y1="72152" x2="33544" y2="72152"/>
                          <a14:foregroundMark x1="17722" y1="40717" x2="32700" y2="77637"/>
                          <a14:foregroundMark x1="32700" y1="77637" x2="33333" y2="78059"/>
                          <a14:foregroundMark x1="5696" y1="50844" x2="5696" y2="50844"/>
                          <a14:foregroundMark x1="5696" y1="50844" x2="5696" y2="50844"/>
                          <a14:foregroundMark x1="16456" y1="66878" x2="23629" y2="75738"/>
                          <a14:foregroundMark x1="23629" y1="75738" x2="43882" y2="86709"/>
                          <a14:foregroundMark x1="43882" y1="86709" x2="52532" y2="87975"/>
                          <a14:foregroundMark x1="29958" y1="61603" x2="42194" y2="68143"/>
                          <a14:foregroundMark x1="42194" y1="68143" x2="47890" y2="83755"/>
                          <a14:foregroundMark x1="37764" y1="62236" x2="45992" y2="70464"/>
                          <a14:foregroundMark x1="45992" y1="70464" x2="47890" y2="75738"/>
                          <a14:foregroundMark x1="19831" y1="77215" x2="40506" y2="89241"/>
                          <a14:foregroundMark x1="40506" y1="89241" x2="41139" y2="89451"/>
                          <a14:foregroundMark x1="46835" y1="92616" x2="46835" y2="92616"/>
                          <a14:foregroundMark x1="46835" y1="92616" x2="46835" y2="92616"/>
                          <a14:foregroundMark x1="46835" y1="92616" x2="42827" y2="88397"/>
                          <a14:foregroundMark x1="52110" y1="91350" x2="52110" y2="91350"/>
                          <a14:foregroundMark x1="52110" y1="91350" x2="51688" y2="91139"/>
                          <a14:foregroundMark x1="15823" y1="81013" x2="15823" y2="81013"/>
                          <a14:foregroundMark x1="15823" y1="81013" x2="15823" y2="81013"/>
                          <a14:foregroundMark x1="14979" y1="81013" x2="14979" y2="81013"/>
                          <a14:foregroundMark x1="14979" y1="81224" x2="14979" y2="81224"/>
                          <a14:foregroundMark x1="15612" y1="72996" x2="15612" y2="72996"/>
                          <a14:foregroundMark x1="56118" y1="87764" x2="56118" y2="87764"/>
                          <a14:foregroundMark x1="56118" y1="87764" x2="56118" y2="87764"/>
                          <a14:foregroundMark x1="54430" y1="90717" x2="54430" y2="90717"/>
                          <a14:foregroundMark x1="54430" y1="90717" x2="54430" y2="90717"/>
                          <a14:foregroundMark x1="54008" y1="91350" x2="54008" y2="91350"/>
                          <a14:foregroundMark x1="54430" y1="91983" x2="54430" y2="91983"/>
                          <a14:foregroundMark x1="54430" y1="91983" x2="54430" y2="91983"/>
                          <a14:foregroundMark x1="49367" y1="92827" x2="49367" y2="92827"/>
                          <a14:foregroundMark x1="49367" y1="92827" x2="49367" y2="92827"/>
                          <a14:foregroundMark x1="49367" y1="93882" x2="49367" y2="93882"/>
                          <a14:foregroundMark x1="49367" y1="93882" x2="49367" y2="93882"/>
                          <a14:foregroundMark x1="35232" y1="74051" x2="35232" y2="74051"/>
                          <a14:foregroundMark x1="35232" y1="74051" x2="35443" y2="75949"/>
                          <a14:foregroundMark x1="14135" y1="77426" x2="14135" y2="77426"/>
                          <a14:foregroundMark x1="14135" y1="77426" x2="14135" y2="77426"/>
                          <a14:foregroundMark x1="9916" y1="75316" x2="9916" y2="75316"/>
                          <a14:foregroundMark x1="9916" y1="75316" x2="9916" y2="75316"/>
                          <a14:foregroundMark x1="12025" y1="74051" x2="12025" y2="74051"/>
                          <a14:foregroundMark x1="12025" y1="74051" x2="12025" y2="74051"/>
                          <a14:foregroundMark x1="16034" y1="79325" x2="16034" y2="79325"/>
                          <a14:foregroundMark x1="16034" y1="79325" x2="16034" y2="79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5" r="32325"/>
            <a:stretch/>
          </p:blipFill>
          <p:spPr bwMode="auto">
            <a:xfrm>
              <a:off x="4392757" y="1679170"/>
              <a:ext cx="3055447" cy="306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89945B9-6D08-4289-8C0D-AF42DA70809A}"/>
              </a:ext>
            </a:extLst>
          </p:cNvPr>
          <p:cNvGrpSpPr/>
          <p:nvPr/>
        </p:nvGrpSpPr>
        <p:grpSpPr>
          <a:xfrm>
            <a:off x="475521" y="158427"/>
            <a:ext cx="4228963" cy="2156408"/>
            <a:chOff x="475521" y="158427"/>
            <a:chExt cx="4228963" cy="2156408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0B297CF-257B-4EB9-8701-5B161E33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475521" y="462065"/>
              <a:ext cx="4006665" cy="18527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3CFE8566-45F9-462F-9EDF-7EAB2A8F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757" y="158427"/>
              <a:ext cx="692727" cy="69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3A6B5-412B-4870-90C7-12EC435634A7}"/>
              </a:ext>
            </a:extLst>
          </p:cNvPr>
          <p:cNvSpPr txBox="1"/>
          <p:nvPr/>
        </p:nvSpPr>
        <p:spPr>
          <a:xfrm>
            <a:off x="331863" y="2380435"/>
            <a:ext cx="416191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Who said this quote?</a:t>
            </a:r>
          </a:p>
        </p:txBody>
      </p:sp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86092553-DD78-485D-B488-30E11ABF2A74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48204" y="3441469"/>
            <a:ext cx="1380671" cy="128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Reading">
            <a:hlinkClick r:id="" action="ppaction://media"/>
            <a:extLst>
              <a:ext uri="{FF2B5EF4-FFF2-40B4-BE49-F238E27FC236}">
                <a16:creationId xmlns:a16="http://schemas.microsoft.com/office/drawing/2014/main" id="{1EEF6E51-3C01-46EA-9C00-6A4008ED3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061" end="19896.3125"/>
                </p14:media>
              </p:ext>
            </p:extLst>
          </p:nvPr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418075" y="3667792"/>
            <a:ext cx="341464" cy="307276"/>
          </a:xfrm>
          <a:prstGeom prst="rect">
            <a:avLst/>
          </a:prstGeom>
        </p:spPr>
      </p:pic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FB8E2D26-57C9-4488-BC85-55D5BC3271C8}"/>
              </a:ext>
            </a:extLst>
          </p:cNvPr>
          <p:cNvCxnSpPr>
            <a:cxnSpLocks/>
          </p:cNvCxnSpPr>
          <p:nvPr/>
        </p:nvCxnSpPr>
        <p:spPr>
          <a:xfrm>
            <a:off x="960103" y="1809270"/>
            <a:ext cx="2844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مربع نص 5">
            <a:extLst>
              <a:ext uri="{FF2B5EF4-FFF2-40B4-BE49-F238E27FC236}">
                <a16:creationId xmlns:a16="http://schemas.microsoft.com/office/drawing/2014/main" id="{E4932071-F319-4FD7-B99C-1EF92C1E89D9}"/>
              </a:ext>
            </a:extLst>
          </p:cNvPr>
          <p:cNvSpPr txBox="1"/>
          <p:nvPr/>
        </p:nvSpPr>
        <p:spPr>
          <a:xfrm>
            <a:off x="328277" y="2866151"/>
            <a:ext cx="4464704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An example of humor. </a:t>
            </a:r>
            <a:r>
              <a:rPr lang="en-US" sz="1600" b="1" dirty="0">
                <a:solidFill>
                  <a:srgbClr val="BA6ABA"/>
                </a:solidFill>
              </a:rPr>
              <a:t>The humor </a:t>
            </a:r>
            <a:r>
              <a:rPr lang="en-US" sz="1600" b="1" dirty="0">
                <a:solidFill>
                  <a:srgbClr val="4A8BD8"/>
                </a:solidFill>
              </a:rPr>
              <a:t>is that a person must be present when he or she is dying.</a:t>
            </a:r>
          </a:p>
        </p:txBody>
      </p:sp>
    </p:spTree>
    <p:extLst>
      <p:ext uri="{BB962C8B-B14F-4D97-AF65-F5344CB8AC3E}">
        <p14:creationId xmlns:p14="http://schemas.microsoft.com/office/powerpoint/2010/main" val="345473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A88573F-648F-4F0D-ACDF-6C3C648172D9}"/>
              </a:ext>
            </a:extLst>
          </p:cNvPr>
          <p:cNvGrpSpPr/>
          <p:nvPr/>
        </p:nvGrpSpPr>
        <p:grpSpPr>
          <a:xfrm>
            <a:off x="-62410" y="396240"/>
            <a:ext cx="4173345" cy="4394341"/>
            <a:chOff x="4318388" y="396240"/>
            <a:chExt cx="4173345" cy="439434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6B773A1-E4F0-4C5C-BA87-9D4A8555C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t="8077" b="8077"/>
            <a:stretch/>
          </p:blipFill>
          <p:spPr bwMode="auto">
            <a:xfrm>
              <a:off x="5199535" y="396240"/>
              <a:ext cx="3292198" cy="3680460"/>
            </a:xfrm>
            <a:prstGeom prst="ellipse">
              <a:avLst/>
            </a:prstGeom>
            <a:ln w="63500" cap="rnd">
              <a:solidFill>
                <a:srgbClr val="CAAC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مشاهدة صورة المصدر">
              <a:extLst>
                <a:ext uri="{FF2B5EF4-FFF2-40B4-BE49-F238E27FC236}">
                  <a16:creationId xmlns:a16="http://schemas.microsoft.com/office/drawing/2014/main" id="{80CBE09F-80ED-4442-BC9F-03276BDCB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16" b="93882" l="4430" r="89241">
                          <a14:foregroundMark x1="33544" y1="72152" x2="33544" y2="72152"/>
                          <a14:foregroundMark x1="17722" y1="40717" x2="32700" y2="77637"/>
                          <a14:foregroundMark x1="32700" y1="77637" x2="33333" y2="78059"/>
                          <a14:foregroundMark x1="5696" y1="50844" x2="5696" y2="50844"/>
                          <a14:foregroundMark x1="5696" y1="50844" x2="5696" y2="50844"/>
                          <a14:foregroundMark x1="16456" y1="66878" x2="23629" y2="75738"/>
                          <a14:foregroundMark x1="23629" y1="75738" x2="43882" y2="86709"/>
                          <a14:foregroundMark x1="43882" y1="86709" x2="52532" y2="87975"/>
                          <a14:foregroundMark x1="29958" y1="61603" x2="42194" y2="68143"/>
                          <a14:foregroundMark x1="42194" y1="68143" x2="47890" y2="83755"/>
                          <a14:foregroundMark x1="37764" y1="62236" x2="45992" y2="70464"/>
                          <a14:foregroundMark x1="45992" y1="70464" x2="47890" y2="75738"/>
                          <a14:foregroundMark x1="19831" y1="77215" x2="40506" y2="89241"/>
                          <a14:foregroundMark x1="40506" y1="89241" x2="41139" y2="89451"/>
                          <a14:foregroundMark x1="46835" y1="92616" x2="46835" y2="92616"/>
                          <a14:foregroundMark x1="46835" y1="92616" x2="46835" y2="92616"/>
                          <a14:foregroundMark x1="46835" y1="92616" x2="42827" y2="88397"/>
                          <a14:foregroundMark x1="52110" y1="91350" x2="52110" y2="91350"/>
                          <a14:foregroundMark x1="52110" y1="91350" x2="51688" y2="91139"/>
                          <a14:foregroundMark x1="15823" y1="81013" x2="15823" y2="81013"/>
                          <a14:foregroundMark x1="15823" y1="81013" x2="15823" y2="81013"/>
                          <a14:foregroundMark x1="14979" y1="81013" x2="14979" y2="81013"/>
                          <a14:foregroundMark x1="14979" y1="81224" x2="14979" y2="81224"/>
                          <a14:foregroundMark x1="15612" y1="72996" x2="15612" y2="72996"/>
                          <a14:foregroundMark x1="56118" y1="87764" x2="56118" y2="87764"/>
                          <a14:foregroundMark x1="56118" y1="87764" x2="56118" y2="87764"/>
                          <a14:foregroundMark x1="54430" y1="90717" x2="54430" y2="90717"/>
                          <a14:foregroundMark x1="54430" y1="90717" x2="54430" y2="90717"/>
                          <a14:foregroundMark x1="54008" y1="91350" x2="54008" y2="91350"/>
                          <a14:foregroundMark x1="54430" y1="91983" x2="54430" y2="91983"/>
                          <a14:foregroundMark x1="54430" y1="91983" x2="54430" y2="91983"/>
                          <a14:foregroundMark x1="49367" y1="92827" x2="49367" y2="92827"/>
                          <a14:foregroundMark x1="49367" y1="92827" x2="49367" y2="92827"/>
                          <a14:foregroundMark x1="49367" y1="93882" x2="49367" y2="93882"/>
                          <a14:foregroundMark x1="49367" y1="93882" x2="49367" y2="93882"/>
                          <a14:foregroundMark x1="35232" y1="74051" x2="35232" y2="74051"/>
                          <a14:foregroundMark x1="35232" y1="74051" x2="35443" y2="75949"/>
                          <a14:foregroundMark x1="14135" y1="77426" x2="14135" y2="77426"/>
                          <a14:foregroundMark x1="14135" y1="77426" x2="14135" y2="77426"/>
                          <a14:foregroundMark x1="9916" y1="75316" x2="9916" y2="75316"/>
                          <a14:foregroundMark x1="9916" y1="75316" x2="9916" y2="75316"/>
                          <a14:foregroundMark x1="12025" y1="74051" x2="12025" y2="74051"/>
                          <a14:foregroundMark x1="12025" y1="74051" x2="12025" y2="74051"/>
                          <a14:foregroundMark x1="16034" y1="79325" x2="16034" y2="79325"/>
                          <a14:foregroundMark x1="16034" y1="79325" x2="16034" y2="79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5" r="32325"/>
            <a:stretch/>
          </p:blipFill>
          <p:spPr bwMode="auto">
            <a:xfrm>
              <a:off x="4318388" y="1722492"/>
              <a:ext cx="3055447" cy="306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C0BDEF7-FB7C-4415-A1ED-E270B454A6F1}"/>
              </a:ext>
            </a:extLst>
          </p:cNvPr>
          <p:cNvGrpSpPr/>
          <p:nvPr/>
        </p:nvGrpSpPr>
        <p:grpSpPr>
          <a:xfrm>
            <a:off x="4617413" y="149672"/>
            <a:ext cx="3961993" cy="2037526"/>
            <a:chOff x="648786" y="180152"/>
            <a:chExt cx="3961993" cy="2037526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79B2F8B-D6CD-4A38-B853-66D4BDC18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48786" y="423188"/>
              <a:ext cx="3707850" cy="1794490"/>
            </a:xfrm>
            <a:prstGeom prst="rect">
              <a:avLst/>
            </a:prstGeom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3CFE8566-45F9-462F-9EDF-7EAB2A8F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052" y="180152"/>
              <a:ext cx="692727" cy="69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3A6B5-412B-4870-90C7-12EC435634A7}"/>
              </a:ext>
            </a:extLst>
          </p:cNvPr>
          <p:cNvSpPr txBox="1"/>
          <p:nvPr/>
        </p:nvSpPr>
        <p:spPr>
          <a:xfrm>
            <a:off x="4284075" y="2352903"/>
            <a:ext cx="416191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Who said this quote?</a:t>
            </a:r>
          </a:p>
        </p:txBody>
      </p: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21EF2272-3FA9-49F1-BCAD-5B7E040D835D}"/>
              </a:ext>
            </a:extLst>
          </p:cNvPr>
          <p:cNvCxnSpPr>
            <a:cxnSpLocks/>
          </p:cNvCxnSpPr>
          <p:nvPr/>
        </p:nvCxnSpPr>
        <p:spPr>
          <a:xfrm>
            <a:off x="6249177" y="1499992"/>
            <a:ext cx="1476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86092553-DD78-485D-B488-30E11ABF2A74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59777" y="3441977"/>
            <a:ext cx="1380671" cy="128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Reading">
            <a:hlinkClick r:id="" action="ppaction://media"/>
            <a:extLst>
              <a:ext uri="{FF2B5EF4-FFF2-40B4-BE49-F238E27FC236}">
                <a16:creationId xmlns:a16="http://schemas.microsoft.com/office/drawing/2014/main" id="{0FB91B38-9FAF-47C5-A57C-97A08E3F77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629" end="7911.3125"/>
                </p14:media>
              </p:ext>
            </p:extLst>
          </p:nvPr>
        </p:nvPicPr>
        <p:blipFill>
          <a:blip r:embed="rId1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42825" y="3606660"/>
            <a:ext cx="386614" cy="343964"/>
          </a:xfrm>
          <a:prstGeom prst="rect">
            <a:avLst/>
          </a:prstGeom>
        </p:spPr>
      </p:pic>
      <p:sp>
        <p:nvSpPr>
          <p:cNvPr id="30" name="مربع نص 5">
            <a:extLst>
              <a:ext uri="{FF2B5EF4-FFF2-40B4-BE49-F238E27FC236}">
                <a16:creationId xmlns:a16="http://schemas.microsoft.com/office/drawing/2014/main" id="{55516752-5D39-466C-8430-88C8E1E82C6F}"/>
              </a:ext>
            </a:extLst>
          </p:cNvPr>
          <p:cNvSpPr txBox="1"/>
          <p:nvPr/>
        </p:nvSpPr>
        <p:spPr>
          <a:xfrm>
            <a:off x="4284075" y="2774860"/>
            <a:ext cx="4684667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Hers is an irony </a:t>
            </a:r>
            <a:r>
              <a:rPr lang="en-US" sz="1600" b="1" dirty="0">
                <a:solidFill>
                  <a:srgbClr val="4A8BD8"/>
                </a:solidFill>
              </a:rPr>
              <a:t>because invention is still going on. It doesn’t stop.</a:t>
            </a:r>
          </a:p>
        </p:txBody>
      </p:sp>
    </p:spTree>
    <p:extLst>
      <p:ext uri="{BB962C8B-B14F-4D97-AF65-F5344CB8AC3E}">
        <p14:creationId xmlns:p14="http://schemas.microsoft.com/office/powerpoint/2010/main" val="344790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30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5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B50228A-2B39-4AB8-B9D1-4FB4F90522FA}"/>
              </a:ext>
            </a:extLst>
          </p:cNvPr>
          <p:cNvGrpSpPr/>
          <p:nvPr/>
        </p:nvGrpSpPr>
        <p:grpSpPr>
          <a:xfrm>
            <a:off x="4392757" y="396240"/>
            <a:ext cx="4168313" cy="4351019"/>
            <a:chOff x="4392757" y="396240"/>
            <a:chExt cx="4168313" cy="435101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37FF34E-3D8C-43AE-9EF4-C9FB218097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l="11945" t="1120" r="13248" b="30483"/>
            <a:stretch/>
          </p:blipFill>
          <p:spPr bwMode="auto">
            <a:xfrm flipH="1">
              <a:off x="5147310" y="396240"/>
              <a:ext cx="3413760" cy="3413760"/>
            </a:xfrm>
            <a:prstGeom prst="ellipse">
              <a:avLst/>
            </a:prstGeom>
            <a:ln w="63500" cap="rnd">
              <a:solidFill>
                <a:srgbClr val="CAAC4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مشاهدة صورة المصدر">
              <a:extLst>
                <a:ext uri="{FF2B5EF4-FFF2-40B4-BE49-F238E27FC236}">
                  <a16:creationId xmlns:a16="http://schemas.microsoft.com/office/drawing/2014/main" id="{80CBE09F-80ED-4442-BC9F-03276BDCB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16" b="93882" l="4430" r="89241">
                          <a14:foregroundMark x1="33544" y1="72152" x2="33544" y2="72152"/>
                          <a14:foregroundMark x1="17722" y1="40717" x2="32700" y2="77637"/>
                          <a14:foregroundMark x1="32700" y1="77637" x2="33333" y2="78059"/>
                          <a14:foregroundMark x1="5696" y1="50844" x2="5696" y2="50844"/>
                          <a14:foregroundMark x1="5696" y1="50844" x2="5696" y2="50844"/>
                          <a14:foregroundMark x1="16456" y1="66878" x2="23629" y2="75738"/>
                          <a14:foregroundMark x1="23629" y1="75738" x2="43882" y2="86709"/>
                          <a14:foregroundMark x1="43882" y1="86709" x2="52532" y2="87975"/>
                          <a14:foregroundMark x1="29958" y1="61603" x2="42194" y2="68143"/>
                          <a14:foregroundMark x1="42194" y1="68143" x2="47890" y2="83755"/>
                          <a14:foregroundMark x1="37764" y1="62236" x2="45992" y2="70464"/>
                          <a14:foregroundMark x1="45992" y1="70464" x2="47890" y2="75738"/>
                          <a14:foregroundMark x1="19831" y1="77215" x2="40506" y2="89241"/>
                          <a14:foregroundMark x1="40506" y1="89241" x2="41139" y2="89451"/>
                          <a14:foregroundMark x1="46835" y1="92616" x2="46835" y2="92616"/>
                          <a14:foregroundMark x1="46835" y1="92616" x2="46835" y2="92616"/>
                          <a14:foregroundMark x1="46835" y1="92616" x2="42827" y2="88397"/>
                          <a14:foregroundMark x1="52110" y1="91350" x2="52110" y2="91350"/>
                          <a14:foregroundMark x1="52110" y1="91350" x2="51688" y2="91139"/>
                          <a14:foregroundMark x1="15823" y1="81013" x2="15823" y2="81013"/>
                          <a14:foregroundMark x1="15823" y1="81013" x2="15823" y2="81013"/>
                          <a14:foregroundMark x1="14979" y1="81013" x2="14979" y2="81013"/>
                          <a14:foregroundMark x1="14979" y1="81224" x2="14979" y2="81224"/>
                          <a14:foregroundMark x1="15612" y1="72996" x2="15612" y2="72996"/>
                          <a14:foregroundMark x1="56118" y1="87764" x2="56118" y2="87764"/>
                          <a14:foregroundMark x1="56118" y1="87764" x2="56118" y2="87764"/>
                          <a14:foregroundMark x1="54430" y1="90717" x2="54430" y2="90717"/>
                          <a14:foregroundMark x1="54430" y1="90717" x2="54430" y2="90717"/>
                          <a14:foregroundMark x1="54008" y1="91350" x2="54008" y2="91350"/>
                          <a14:foregroundMark x1="54430" y1="91983" x2="54430" y2="91983"/>
                          <a14:foregroundMark x1="54430" y1="91983" x2="54430" y2="91983"/>
                          <a14:foregroundMark x1="49367" y1="92827" x2="49367" y2="92827"/>
                          <a14:foregroundMark x1="49367" y1="92827" x2="49367" y2="92827"/>
                          <a14:foregroundMark x1="49367" y1="93882" x2="49367" y2="93882"/>
                          <a14:foregroundMark x1="49367" y1="93882" x2="49367" y2="93882"/>
                          <a14:foregroundMark x1="35232" y1="74051" x2="35232" y2="74051"/>
                          <a14:foregroundMark x1="35232" y1="74051" x2="35443" y2="75949"/>
                          <a14:foregroundMark x1="14135" y1="77426" x2="14135" y2="77426"/>
                          <a14:foregroundMark x1="14135" y1="77426" x2="14135" y2="77426"/>
                          <a14:foregroundMark x1="9916" y1="75316" x2="9916" y2="75316"/>
                          <a14:foregroundMark x1="9916" y1="75316" x2="9916" y2="75316"/>
                          <a14:foregroundMark x1="12025" y1="74051" x2="12025" y2="74051"/>
                          <a14:foregroundMark x1="12025" y1="74051" x2="12025" y2="74051"/>
                          <a14:foregroundMark x1="16034" y1="79325" x2="16034" y2="79325"/>
                          <a14:foregroundMark x1="16034" y1="79325" x2="16034" y2="79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5" r="32325"/>
            <a:stretch/>
          </p:blipFill>
          <p:spPr bwMode="auto">
            <a:xfrm>
              <a:off x="4392757" y="1679170"/>
              <a:ext cx="3055447" cy="306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89945B9-6D08-4289-8C0D-AF42DA70809A}"/>
              </a:ext>
            </a:extLst>
          </p:cNvPr>
          <p:cNvGrpSpPr/>
          <p:nvPr/>
        </p:nvGrpSpPr>
        <p:grpSpPr>
          <a:xfrm>
            <a:off x="229492" y="158427"/>
            <a:ext cx="4484291" cy="2008314"/>
            <a:chOff x="229492" y="158427"/>
            <a:chExt cx="4484291" cy="200831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0B297CF-257B-4EB9-8701-5B161E33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229492" y="560071"/>
              <a:ext cx="4484291" cy="16066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30" name="Picture 6" descr="مشاهدة صورة المصدر">
              <a:extLst>
                <a:ext uri="{FF2B5EF4-FFF2-40B4-BE49-F238E27FC236}">
                  <a16:creationId xmlns:a16="http://schemas.microsoft.com/office/drawing/2014/main" id="{3CFE8566-45F9-462F-9EDF-7EAB2A8F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757" y="158427"/>
              <a:ext cx="692727" cy="69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3A6B5-412B-4870-90C7-12EC435634A7}"/>
              </a:ext>
            </a:extLst>
          </p:cNvPr>
          <p:cNvSpPr txBox="1"/>
          <p:nvPr/>
        </p:nvSpPr>
        <p:spPr>
          <a:xfrm>
            <a:off x="331863" y="2233479"/>
            <a:ext cx="416191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Who said this quote?</a:t>
            </a:r>
          </a:p>
        </p:txBody>
      </p:sp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86092553-DD78-485D-B488-30E11ABF2A74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48204" y="3441469"/>
            <a:ext cx="1380671" cy="128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Reading">
            <a:hlinkClick r:id="" action="ppaction://media"/>
            <a:extLst>
              <a:ext uri="{FF2B5EF4-FFF2-40B4-BE49-F238E27FC236}">
                <a16:creationId xmlns:a16="http://schemas.microsoft.com/office/drawing/2014/main" id="{1EEF6E51-3C01-46EA-9C00-6A4008ED3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00" end="0.3125"/>
                </p14:media>
              </p:ext>
            </p:extLst>
          </p:nvPr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418075" y="3667792"/>
            <a:ext cx="341464" cy="307276"/>
          </a:xfrm>
          <a:prstGeom prst="rect">
            <a:avLst/>
          </a:prstGeom>
        </p:spPr>
      </p:pic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FB8E2D26-57C9-4488-BC85-55D5BC3271C8}"/>
              </a:ext>
            </a:extLst>
          </p:cNvPr>
          <p:cNvCxnSpPr>
            <a:cxnSpLocks/>
          </p:cNvCxnSpPr>
          <p:nvPr/>
        </p:nvCxnSpPr>
        <p:spPr>
          <a:xfrm>
            <a:off x="1312802" y="1702030"/>
            <a:ext cx="2052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مربع نص 5">
            <a:extLst>
              <a:ext uri="{FF2B5EF4-FFF2-40B4-BE49-F238E27FC236}">
                <a16:creationId xmlns:a16="http://schemas.microsoft.com/office/drawing/2014/main" id="{C1EF7B7B-E46D-48A4-BAE0-415ABFD195BE}"/>
              </a:ext>
            </a:extLst>
          </p:cNvPr>
          <p:cNvSpPr txBox="1"/>
          <p:nvPr/>
        </p:nvSpPr>
        <p:spPr>
          <a:xfrm>
            <a:off x="322453" y="2647789"/>
            <a:ext cx="4723076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What’s the meaning of (to be pitied)?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0B1E858-495D-4A43-8D46-FF66398CDB15}"/>
              </a:ext>
            </a:extLst>
          </p:cNvPr>
          <p:cNvSpPr/>
          <p:nvPr/>
        </p:nvSpPr>
        <p:spPr>
          <a:xfrm>
            <a:off x="3138881" y="1116690"/>
            <a:ext cx="828000" cy="25200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ربع نص 5">
            <a:extLst>
              <a:ext uri="{FF2B5EF4-FFF2-40B4-BE49-F238E27FC236}">
                <a16:creationId xmlns:a16="http://schemas.microsoft.com/office/drawing/2014/main" id="{149E602A-7A63-427F-97BE-A3E2992D7638}"/>
              </a:ext>
            </a:extLst>
          </p:cNvPr>
          <p:cNvSpPr txBox="1"/>
          <p:nvPr/>
        </p:nvSpPr>
        <p:spPr>
          <a:xfrm>
            <a:off x="328277" y="2967390"/>
            <a:ext cx="4464704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A8BD8"/>
                </a:solidFill>
              </a:rPr>
              <a:t>When someone feels sympathy for you because of a bad situation.</a:t>
            </a: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971DAC23-67B0-4857-AF2F-57D61A9CDB70}"/>
              </a:ext>
            </a:extLst>
          </p:cNvPr>
          <p:cNvSpPr txBox="1"/>
          <p:nvPr/>
        </p:nvSpPr>
        <p:spPr>
          <a:xfrm>
            <a:off x="322452" y="3565936"/>
            <a:ext cx="475552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BA6ABA"/>
                </a:solidFill>
              </a:rPr>
              <a:t>What does this quote mean?</a:t>
            </a:r>
          </a:p>
        </p:txBody>
      </p:sp>
      <p:sp>
        <p:nvSpPr>
          <p:cNvPr id="23" name="مربع نص 5">
            <a:extLst>
              <a:ext uri="{FF2B5EF4-FFF2-40B4-BE49-F238E27FC236}">
                <a16:creationId xmlns:a16="http://schemas.microsoft.com/office/drawing/2014/main" id="{A73D1E55-E99D-46C8-AEE7-19DFBE521EEA}"/>
              </a:ext>
            </a:extLst>
          </p:cNvPr>
          <p:cNvSpPr txBox="1"/>
          <p:nvPr/>
        </p:nvSpPr>
        <p:spPr>
          <a:xfrm>
            <a:off x="331863" y="3864429"/>
            <a:ext cx="4464704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A8BD8"/>
                </a:solidFill>
              </a:rPr>
              <a:t>If you don’t complain, nobody is going to feel sorry for you.</a:t>
            </a:r>
          </a:p>
        </p:txBody>
      </p:sp>
    </p:spTree>
    <p:extLst>
      <p:ext uri="{BB962C8B-B14F-4D97-AF65-F5344CB8AC3E}">
        <p14:creationId xmlns:p14="http://schemas.microsoft.com/office/powerpoint/2010/main" val="347366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04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7" grpId="0"/>
      <p:bldP spid="18" grpId="0" animBg="1"/>
      <p:bldP spid="19" grpId="0"/>
      <p:bldP spid="20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55A3F-449B-4864-930D-5F24217F7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62" y="310895"/>
            <a:ext cx="4156602" cy="6109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B4F3715-B97B-4E6A-A63B-B029AFE3B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887" y="1412423"/>
            <a:ext cx="7991734" cy="2383970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3AA70CC6-0CDD-49D7-B755-97AD2CDC25F1}"/>
              </a:ext>
            </a:extLst>
          </p:cNvPr>
          <p:cNvSpPr txBox="1"/>
          <p:nvPr/>
        </p:nvSpPr>
        <p:spPr>
          <a:xfrm>
            <a:off x="1256776" y="1788817"/>
            <a:ext cx="425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F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6FF5167A-008A-4410-B3B7-6C957481A589}"/>
              </a:ext>
            </a:extLst>
          </p:cNvPr>
          <p:cNvSpPr txBox="1"/>
          <p:nvPr/>
        </p:nvSpPr>
        <p:spPr>
          <a:xfrm>
            <a:off x="1244219" y="2130806"/>
            <a:ext cx="35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T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1782FB2A-389B-4997-BBD0-6B84AC070446}"/>
              </a:ext>
            </a:extLst>
          </p:cNvPr>
          <p:cNvSpPr txBox="1"/>
          <p:nvPr/>
        </p:nvSpPr>
        <p:spPr>
          <a:xfrm>
            <a:off x="1272354" y="2454669"/>
            <a:ext cx="351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F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8731CD88-C058-491F-91A4-F2E3625B40E1}"/>
              </a:ext>
            </a:extLst>
          </p:cNvPr>
          <p:cNvSpPr txBox="1"/>
          <p:nvPr/>
        </p:nvSpPr>
        <p:spPr>
          <a:xfrm>
            <a:off x="1244219" y="2791780"/>
            <a:ext cx="292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T 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0A1029AA-8D2A-4DF8-B819-674D66986296}"/>
              </a:ext>
            </a:extLst>
          </p:cNvPr>
          <p:cNvSpPr txBox="1"/>
          <p:nvPr/>
        </p:nvSpPr>
        <p:spPr>
          <a:xfrm>
            <a:off x="1272354" y="3123807"/>
            <a:ext cx="292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F 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A72C5B77-C8B5-4B2D-82BE-E35F0D0C131D}"/>
              </a:ext>
            </a:extLst>
          </p:cNvPr>
          <p:cNvSpPr txBox="1"/>
          <p:nvPr/>
        </p:nvSpPr>
        <p:spPr>
          <a:xfrm>
            <a:off x="1237826" y="3477721"/>
            <a:ext cx="292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T 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05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  <p:bldP spid="17" grpId="0"/>
          <p:bldP spid="1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ECD0402-870C-4288-A5AE-789E7DB4E5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7"/>
          <a:stretch/>
        </p:blipFill>
        <p:spPr>
          <a:xfrm>
            <a:off x="155121" y="1046987"/>
            <a:ext cx="8281530" cy="2409445"/>
          </a:xfrm>
          <a:prstGeom prst="rect">
            <a:avLst/>
          </a:prstGeom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DB55468D-F421-4B1A-994E-EE3FDEB8A119}"/>
              </a:ext>
            </a:extLst>
          </p:cNvPr>
          <p:cNvSpPr txBox="1"/>
          <p:nvPr/>
        </p:nvSpPr>
        <p:spPr>
          <a:xfrm>
            <a:off x="2375149" y="1768527"/>
            <a:ext cx="6216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00FF"/>
                </a:solidFill>
                <a:latin typeface="+mn-lt"/>
              </a:rPr>
              <a:t>Emerson said to make yourself necessary to somebody.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2CBEC328-3CF3-4417-BFA9-98991CAA11E5}"/>
              </a:ext>
            </a:extLst>
          </p:cNvPr>
          <p:cNvSpPr txBox="1"/>
          <p:nvPr/>
        </p:nvSpPr>
        <p:spPr>
          <a:xfrm>
            <a:off x="1868807" y="2140441"/>
            <a:ext cx="7332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rgbClr val="0000FF"/>
                </a:solidFill>
                <a:latin typeface="+mn-lt"/>
              </a:rPr>
              <a:t>Plato said that fools talked because they had to say something even if it was worthless.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D1D1D136-ECB4-4476-B936-4D9DDCFD03D0}"/>
              </a:ext>
            </a:extLst>
          </p:cNvPr>
          <p:cNvSpPr txBox="1"/>
          <p:nvPr/>
        </p:nvSpPr>
        <p:spPr>
          <a:xfrm>
            <a:off x="2541714" y="2504192"/>
            <a:ext cx="6447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n w="0"/>
                <a:solidFill>
                  <a:srgbClr val="0000FF"/>
                </a:solidFill>
                <a:latin typeface="+mn-lt"/>
              </a:rPr>
              <a:t>Woody Allen said he was not afraid of death but that he didn’t want to be there when he died.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0A3B3ACC-2110-4A01-ACB9-1FEBFF33E3AC}"/>
              </a:ext>
            </a:extLst>
          </p:cNvPr>
          <p:cNvSpPr txBox="1"/>
          <p:nvPr/>
        </p:nvSpPr>
        <p:spPr>
          <a:xfrm>
            <a:off x="2926588" y="2854278"/>
            <a:ext cx="6372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n w="0"/>
                <a:solidFill>
                  <a:srgbClr val="0000FF"/>
                </a:solidFill>
                <a:latin typeface="+mn-lt"/>
              </a:rPr>
              <a:t>Charles Duell said in 1899 that everything that could be invented had been invented.</a:t>
            </a:r>
          </a:p>
        </p:txBody>
      </p:sp>
    </p:spTree>
    <p:extLst>
      <p:ext uri="{BB962C8B-B14F-4D97-AF65-F5344CB8AC3E}">
        <p14:creationId xmlns:p14="http://schemas.microsoft.com/office/powerpoint/2010/main" val="26383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lientmoji">
            <a:extLst>
              <a:ext uri="{FF2B5EF4-FFF2-40B4-BE49-F238E27FC236}">
                <a16:creationId xmlns:a16="http://schemas.microsoft.com/office/drawing/2014/main" id="{BF0956F0-F700-4EDB-910A-94F4C593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1" y="215153"/>
            <a:ext cx="4252909" cy="45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9" descr="Illustration of a purple book character ">
            <a:extLst>
              <a:ext uri="{FF2B5EF4-FFF2-40B4-BE49-F238E27FC236}">
                <a16:creationId xmlns:a16="http://schemas.microsoft.com/office/drawing/2014/main" id="{226EA1AC-30FF-416C-8FB3-4027993E6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31335" y="3463724"/>
            <a:ext cx="1331514" cy="1544291"/>
          </a:xfrm>
          <a:prstGeom prst="rect">
            <a:avLst/>
          </a:prstGeom>
        </p:spPr>
      </p:pic>
      <p:pic>
        <p:nvPicPr>
          <p:cNvPr id="7" name="Graphic 11" descr="Illustration of a pencil character ">
            <a:extLst>
              <a:ext uri="{FF2B5EF4-FFF2-40B4-BE49-F238E27FC236}">
                <a16:creationId xmlns:a16="http://schemas.microsoft.com/office/drawing/2014/main" id="{646F94AE-DC26-469B-8E33-461EBD35DA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4359767" y="3414832"/>
            <a:ext cx="866842" cy="1478732"/>
          </a:xfrm>
          <a:prstGeom prst="rect">
            <a:avLst/>
          </a:prstGeom>
        </p:spPr>
      </p:pic>
      <p:sp>
        <p:nvSpPr>
          <p:cNvPr id="8" name="زر الإجراء: &quot;الانتقال للأمام&quot; أو &quot;التالي&quot; 7">
            <a:hlinkClick r:id="rId12" highlightClick="1"/>
            <a:extLst>
              <a:ext uri="{FF2B5EF4-FFF2-40B4-BE49-F238E27FC236}">
                <a16:creationId xmlns:a16="http://schemas.microsoft.com/office/drawing/2014/main" id="{2A164A40-D28C-40D7-9E1F-C1F56450D7E8}"/>
              </a:ext>
            </a:extLst>
          </p:cNvPr>
          <p:cNvSpPr/>
          <p:nvPr/>
        </p:nvSpPr>
        <p:spPr>
          <a:xfrm>
            <a:off x="5319874" y="1579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 descr="مشاهدة صورة المصدر">
            <a:extLst>
              <a:ext uri="{FF2B5EF4-FFF2-40B4-BE49-F238E27FC236}">
                <a16:creationId xmlns:a16="http://schemas.microsoft.com/office/drawing/2014/main" id="{A834CC95-94E8-44F3-99A9-BFEFB27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67" y="1791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68E13B3-5C29-44BE-B517-131763E60930}"/>
              </a:ext>
            </a:extLst>
          </p:cNvPr>
          <p:cNvSpPr/>
          <p:nvPr/>
        </p:nvSpPr>
        <p:spPr>
          <a:xfrm>
            <a:off x="4366900" y="3087969"/>
            <a:ext cx="330731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hlinkClick r:id="rId12"/>
              </a:rPr>
              <a:t>https://wordwall.net/resource/13854898</a:t>
            </a:r>
            <a:endParaRPr lang="en-US" dirty="0"/>
          </a:p>
          <a:p>
            <a:endParaRPr lang="en-US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ar-SA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2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8DDCE93-5E0B-4800-89B3-C94744694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48" y="914399"/>
            <a:ext cx="8101881" cy="133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5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775BC1-FABE-46C8-8A10-B246E2E365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396240" y="-141024"/>
            <a:ext cx="7576268" cy="430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028121" y="2811077"/>
            <a:ext cx="3036457" cy="2473447"/>
          </a:xfrm>
          <a:prstGeom prst="rect">
            <a:avLst/>
          </a:prstGeom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" name="Google Shape;137;p16">
            <a:extLst>
              <a:ext uri="{FF2B5EF4-FFF2-40B4-BE49-F238E27FC236}">
                <a16:creationId xmlns:a16="http://schemas.microsoft.com/office/drawing/2014/main" id="{4F4903C4-9DA0-41BC-A78A-90DF994A51F2}"/>
              </a:ext>
            </a:extLst>
          </p:cNvPr>
          <p:cNvSpPr/>
          <p:nvPr/>
        </p:nvSpPr>
        <p:spPr>
          <a:xfrm>
            <a:off x="272190" y="172652"/>
            <a:ext cx="2440529" cy="243718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Revising the previous lesson</a:t>
            </a:r>
            <a:endParaRPr lang="en-US" sz="12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33" name="Picture 2" descr="مشاهدة صورة المصدر">
            <a:extLst>
              <a:ext uri="{FF2B5EF4-FFF2-40B4-BE49-F238E27FC236}">
                <a16:creationId xmlns:a16="http://schemas.microsoft.com/office/drawing/2014/main" id="{3256B586-A0C9-4225-958A-369C9E86F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41360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F8FD47D-6AF3-48A9-A9CA-0A470C07E8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5"/>
            <a:ext cx="709850" cy="956636"/>
          </a:xfrm>
          <a:prstGeom prst="rect">
            <a:avLst/>
          </a:prstGeom>
        </p:spPr>
      </p:pic>
      <p:pic>
        <p:nvPicPr>
          <p:cNvPr id="18" name="Google Shape;139;p16">
            <a:extLst>
              <a:ext uri="{FF2B5EF4-FFF2-40B4-BE49-F238E27FC236}">
                <a16:creationId xmlns:a16="http://schemas.microsoft.com/office/drawing/2014/main" id="{384C48F1-7F8F-4BE5-AD3F-563D0BCC85CB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flipH="1">
            <a:off x="5096907" y="132554"/>
            <a:ext cx="1585924" cy="24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mask pic1">
            <a:extLst>
              <a:ext uri="{FF2B5EF4-FFF2-40B4-BE49-F238E27FC236}">
                <a16:creationId xmlns:a16="http://schemas.microsoft.com/office/drawing/2014/main" id="{2911191F-0995-4CC7-B661-B370770C7729}"/>
              </a:ext>
            </a:extLst>
          </p:cNvPr>
          <p:cNvSpPr/>
          <p:nvPr/>
        </p:nvSpPr>
        <p:spPr>
          <a:xfrm>
            <a:off x="6580397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2" name="mask pic2">
            <a:extLst>
              <a:ext uri="{FF2B5EF4-FFF2-40B4-BE49-F238E27FC236}">
                <a16:creationId xmlns:a16="http://schemas.microsoft.com/office/drawing/2014/main" id="{298DB72A-7BBB-4DF0-ADE9-3D26A6AB01D8}"/>
              </a:ext>
            </a:extLst>
          </p:cNvPr>
          <p:cNvSpPr/>
          <p:nvPr/>
        </p:nvSpPr>
        <p:spPr>
          <a:xfrm>
            <a:off x="4775981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3" name="mask pic3">
            <a:extLst>
              <a:ext uri="{FF2B5EF4-FFF2-40B4-BE49-F238E27FC236}">
                <a16:creationId xmlns:a16="http://schemas.microsoft.com/office/drawing/2014/main" id="{93303489-2ABA-41A1-B5AA-5E3AE538A6A9}"/>
              </a:ext>
            </a:extLst>
          </p:cNvPr>
          <p:cNvSpPr/>
          <p:nvPr/>
        </p:nvSpPr>
        <p:spPr>
          <a:xfrm>
            <a:off x="2971565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4" name="mask pic4">
            <a:extLst>
              <a:ext uri="{FF2B5EF4-FFF2-40B4-BE49-F238E27FC236}">
                <a16:creationId xmlns:a16="http://schemas.microsoft.com/office/drawing/2014/main" id="{C3F8F336-9779-414C-BA74-2299B94DEFB1}"/>
              </a:ext>
            </a:extLst>
          </p:cNvPr>
          <p:cNvSpPr/>
          <p:nvPr/>
        </p:nvSpPr>
        <p:spPr>
          <a:xfrm>
            <a:off x="1167149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5" name="mask pic5">
            <a:extLst>
              <a:ext uri="{FF2B5EF4-FFF2-40B4-BE49-F238E27FC236}">
                <a16:creationId xmlns:a16="http://schemas.microsoft.com/office/drawing/2014/main" id="{18CCFFB3-8759-4C9F-BEBE-132A130A53AA}"/>
              </a:ext>
            </a:extLst>
          </p:cNvPr>
          <p:cNvSpPr/>
          <p:nvPr/>
        </p:nvSpPr>
        <p:spPr>
          <a:xfrm>
            <a:off x="-637267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6" name="Wrong answer">
            <a:extLst>
              <a:ext uri="{FF2B5EF4-FFF2-40B4-BE49-F238E27FC236}">
                <a16:creationId xmlns:a16="http://schemas.microsoft.com/office/drawing/2014/main" id="{85A73462-E1B6-48F7-AB69-01C6E0C1CBB6}"/>
              </a:ext>
            </a:extLst>
          </p:cNvPr>
          <p:cNvSpPr/>
          <p:nvPr/>
        </p:nvSpPr>
        <p:spPr>
          <a:xfrm>
            <a:off x="234108" y="2859406"/>
            <a:ext cx="6605887" cy="675171"/>
          </a:xfrm>
          <a:custGeom>
            <a:avLst/>
            <a:gdLst>
              <a:gd name="connsiteX0" fmla="*/ 7415788 w 8662416"/>
              <a:gd name="connsiteY0" fmla="*/ 0 h 1188720"/>
              <a:gd name="connsiteX1" fmla="*/ 8464292 w 8662416"/>
              <a:gd name="connsiteY1" fmla="*/ 0 h 1188720"/>
              <a:gd name="connsiteX2" fmla="*/ 8662416 w 8662416"/>
              <a:gd name="connsiteY2" fmla="*/ 198124 h 1188720"/>
              <a:gd name="connsiteX3" fmla="*/ 8662416 w 8662416"/>
              <a:gd name="connsiteY3" fmla="*/ 990596 h 1188720"/>
              <a:gd name="connsiteX4" fmla="*/ 8464292 w 8662416"/>
              <a:gd name="connsiteY4" fmla="*/ 1188720 h 1188720"/>
              <a:gd name="connsiteX5" fmla="*/ 7415788 w 8662416"/>
              <a:gd name="connsiteY5" fmla="*/ 1188720 h 1188720"/>
              <a:gd name="connsiteX6" fmla="*/ 7217664 w 8662416"/>
              <a:gd name="connsiteY6" fmla="*/ 990596 h 1188720"/>
              <a:gd name="connsiteX7" fmla="*/ 7217664 w 8662416"/>
              <a:gd name="connsiteY7" fmla="*/ 198124 h 1188720"/>
              <a:gd name="connsiteX8" fmla="*/ 7415788 w 8662416"/>
              <a:gd name="connsiteY8" fmla="*/ 0 h 1188720"/>
              <a:gd name="connsiteX9" fmla="*/ 5611372 w 8662416"/>
              <a:gd name="connsiteY9" fmla="*/ 0 h 1188720"/>
              <a:gd name="connsiteX10" fmla="*/ 6659876 w 8662416"/>
              <a:gd name="connsiteY10" fmla="*/ 0 h 1188720"/>
              <a:gd name="connsiteX11" fmla="*/ 6858000 w 8662416"/>
              <a:gd name="connsiteY11" fmla="*/ 198124 h 1188720"/>
              <a:gd name="connsiteX12" fmla="*/ 6858000 w 8662416"/>
              <a:gd name="connsiteY12" fmla="*/ 990596 h 1188720"/>
              <a:gd name="connsiteX13" fmla="*/ 6659876 w 8662416"/>
              <a:gd name="connsiteY13" fmla="*/ 1188720 h 1188720"/>
              <a:gd name="connsiteX14" fmla="*/ 5611372 w 8662416"/>
              <a:gd name="connsiteY14" fmla="*/ 1188720 h 1188720"/>
              <a:gd name="connsiteX15" fmla="*/ 5413248 w 8662416"/>
              <a:gd name="connsiteY15" fmla="*/ 990596 h 1188720"/>
              <a:gd name="connsiteX16" fmla="*/ 5413248 w 8662416"/>
              <a:gd name="connsiteY16" fmla="*/ 198124 h 1188720"/>
              <a:gd name="connsiteX17" fmla="*/ 5611372 w 8662416"/>
              <a:gd name="connsiteY17" fmla="*/ 0 h 1188720"/>
              <a:gd name="connsiteX18" fmla="*/ 3806956 w 8662416"/>
              <a:gd name="connsiteY18" fmla="*/ 0 h 1188720"/>
              <a:gd name="connsiteX19" fmla="*/ 4855460 w 8662416"/>
              <a:gd name="connsiteY19" fmla="*/ 0 h 1188720"/>
              <a:gd name="connsiteX20" fmla="*/ 5053584 w 8662416"/>
              <a:gd name="connsiteY20" fmla="*/ 198124 h 1188720"/>
              <a:gd name="connsiteX21" fmla="*/ 5053584 w 8662416"/>
              <a:gd name="connsiteY21" fmla="*/ 990596 h 1188720"/>
              <a:gd name="connsiteX22" fmla="*/ 4855460 w 8662416"/>
              <a:gd name="connsiteY22" fmla="*/ 1188720 h 1188720"/>
              <a:gd name="connsiteX23" fmla="*/ 3806956 w 8662416"/>
              <a:gd name="connsiteY23" fmla="*/ 1188720 h 1188720"/>
              <a:gd name="connsiteX24" fmla="*/ 3608832 w 8662416"/>
              <a:gd name="connsiteY24" fmla="*/ 990596 h 1188720"/>
              <a:gd name="connsiteX25" fmla="*/ 3608832 w 8662416"/>
              <a:gd name="connsiteY25" fmla="*/ 198124 h 1188720"/>
              <a:gd name="connsiteX26" fmla="*/ 3806956 w 8662416"/>
              <a:gd name="connsiteY26" fmla="*/ 0 h 1188720"/>
              <a:gd name="connsiteX27" fmla="*/ 2002540 w 8662416"/>
              <a:gd name="connsiteY27" fmla="*/ 0 h 1188720"/>
              <a:gd name="connsiteX28" fmla="*/ 3051044 w 8662416"/>
              <a:gd name="connsiteY28" fmla="*/ 0 h 1188720"/>
              <a:gd name="connsiteX29" fmla="*/ 3249168 w 8662416"/>
              <a:gd name="connsiteY29" fmla="*/ 198124 h 1188720"/>
              <a:gd name="connsiteX30" fmla="*/ 3249168 w 8662416"/>
              <a:gd name="connsiteY30" fmla="*/ 990596 h 1188720"/>
              <a:gd name="connsiteX31" fmla="*/ 3051044 w 8662416"/>
              <a:gd name="connsiteY31" fmla="*/ 1188720 h 1188720"/>
              <a:gd name="connsiteX32" fmla="*/ 2002540 w 8662416"/>
              <a:gd name="connsiteY32" fmla="*/ 1188720 h 1188720"/>
              <a:gd name="connsiteX33" fmla="*/ 1804416 w 8662416"/>
              <a:gd name="connsiteY33" fmla="*/ 990596 h 1188720"/>
              <a:gd name="connsiteX34" fmla="*/ 1804416 w 8662416"/>
              <a:gd name="connsiteY34" fmla="*/ 198124 h 1188720"/>
              <a:gd name="connsiteX35" fmla="*/ 2002540 w 8662416"/>
              <a:gd name="connsiteY35" fmla="*/ 0 h 1188720"/>
              <a:gd name="connsiteX36" fmla="*/ 198124 w 8662416"/>
              <a:gd name="connsiteY36" fmla="*/ 0 h 1188720"/>
              <a:gd name="connsiteX37" fmla="*/ 1246628 w 8662416"/>
              <a:gd name="connsiteY37" fmla="*/ 0 h 1188720"/>
              <a:gd name="connsiteX38" fmla="*/ 1444752 w 8662416"/>
              <a:gd name="connsiteY38" fmla="*/ 198124 h 1188720"/>
              <a:gd name="connsiteX39" fmla="*/ 1444752 w 8662416"/>
              <a:gd name="connsiteY39" fmla="*/ 990596 h 1188720"/>
              <a:gd name="connsiteX40" fmla="*/ 1246628 w 8662416"/>
              <a:gd name="connsiteY40" fmla="*/ 1188720 h 1188720"/>
              <a:gd name="connsiteX41" fmla="*/ 198124 w 8662416"/>
              <a:gd name="connsiteY41" fmla="*/ 1188720 h 1188720"/>
              <a:gd name="connsiteX42" fmla="*/ 0 w 8662416"/>
              <a:gd name="connsiteY42" fmla="*/ 990596 h 1188720"/>
              <a:gd name="connsiteX43" fmla="*/ 0 w 8662416"/>
              <a:gd name="connsiteY43" fmla="*/ 198124 h 1188720"/>
              <a:gd name="connsiteX44" fmla="*/ 198124 w 8662416"/>
              <a:gd name="connsiteY44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8662416" h="1188720">
                <a:moveTo>
                  <a:pt x="7415788" y="0"/>
                </a:moveTo>
                <a:lnTo>
                  <a:pt x="8464292" y="0"/>
                </a:lnTo>
                <a:cubicBezTo>
                  <a:pt x="8573713" y="0"/>
                  <a:pt x="8662416" y="88703"/>
                  <a:pt x="8662416" y="198124"/>
                </a:cubicBezTo>
                <a:lnTo>
                  <a:pt x="8662416" y="990596"/>
                </a:lnTo>
                <a:cubicBezTo>
                  <a:pt x="8662416" y="1100017"/>
                  <a:pt x="8573713" y="1188720"/>
                  <a:pt x="8464292" y="1188720"/>
                </a:cubicBezTo>
                <a:lnTo>
                  <a:pt x="7415788" y="1188720"/>
                </a:lnTo>
                <a:cubicBezTo>
                  <a:pt x="7306367" y="1188720"/>
                  <a:pt x="7217664" y="1100017"/>
                  <a:pt x="7217664" y="990596"/>
                </a:cubicBezTo>
                <a:lnTo>
                  <a:pt x="7217664" y="198124"/>
                </a:lnTo>
                <a:cubicBezTo>
                  <a:pt x="7217664" y="88703"/>
                  <a:pt x="7306367" y="0"/>
                  <a:pt x="7415788" y="0"/>
                </a:cubicBezTo>
                <a:close/>
                <a:moveTo>
                  <a:pt x="5611372" y="0"/>
                </a:moveTo>
                <a:lnTo>
                  <a:pt x="6659876" y="0"/>
                </a:lnTo>
                <a:cubicBezTo>
                  <a:pt x="6769297" y="0"/>
                  <a:pt x="6858000" y="88703"/>
                  <a:pt x="6858000" y="198124"/>
                </a:cubicBezTo>
                <a:lnTo>
                  <a:pt x="6858000" y="990596"/>
                </a:lnTo>
                <a:cubicBezTo>
                  <a:pt x="6858000" y="1100017"/>
                  <a:pt x="6769297" y="1188720"/>
                  <a:pt x="6659876" y="1188720"/>
                </a:cubicBezTo>
                <a:lnTo>
                  <a:pt x="5611372" y="1188720"/>
                </a:lnTo>
                <a:cubicBezTo>
                  <a:pt x="5501951" y="1188720"/>
                  <a:pt x="5413248" y="1100017"/>
                  <a:pt x="5413248" y="990596"/>
                </a:cubicBezTo>
                <a:lnTo>
                  <a:pt x="5413248" y="198124"/>
                </a:lnTo>
                <a:cubicBezTo>
                  <a:pt x="5413248" y="88703"/>
                  <a:pt x="5501951" y="0"/>
                  <a:pt x="5611372" y="0"/>
                </a:cubicBezTo>
                <a:close/>
                <a:moveTo>
                  <a:pt x="3806956" y="0"/>
                </a:moveTo>
                <a:lnTo>
                  <a:pt x="4855460" y="0"/>
                </a:lnTo>
                <a:cubicBezTo>
                  <a:pt x="4964881" y="0"/>
                  <a:pt x="5053584" y="88703"/>
                  <a:pt x="5053584" y="198124"/>
                </a:cubicBezTo>
                <a:lnTo>
                  <a:pt x="5053584" y="990596"/>
                </a:lnTo>
                <a:cubicBezTo>
                  <a:pt x="5053584" y="1100017"/>
                  <a:pt x="4964881" y="1188720"/>
                  <a:pt x="4855460" y="1188720"/>
                </a:cubicBezTo>
                <a:lnTo>
                  <a:pt x="3806956" y="1188720"/>
                </a:lnTo>
                <a:cubicBezTo>
                  <a:pt x="3697535" y="1188720"/>
                  <a:pt x="3608832" y="1100017"/>
                  <a:pt x="3608832" y="990596"/>
                </a:cubicBezTo>
                <a:lnTo>
                  <a:pt x="3608832" y="198124"/>
                </a:lnTo>
                <a:cubicBezTo>
                  <a:pt x="3608832" y="88703"/>
                  <a:pt x="3697535" y="0"/>
                  <a:pt x="3806956" y="0"/>
                </a:cubicBezTo>
                <a:close/>
                <a:moveTo>
                  <a:pt x="2002540" y="0"/>
                </a:moveTo>
                <a:lnTo>
                  <a:pt x="3051044" y="0"/>
                </a:lnTo>
                <a:cubicBezTo>
                  <a:pt x="3160465" y="0"/>
                  <a:pt x="3249168" y="88703"/>
                  <a:pt x="3249168" y="198124"/>
                </a:cubicBezTo>
                <a:lnTo>
                  <a:pt x="3249168" y="990596"/>
                </a:lnTo>
                <a:cubicBezTo>
                  <a:pt x="3249168" y="1100017"/>
                  <a:pt x="3160465" y="1188720"/>
                  <a:pt x="3051044" y="1188720"/>
                </a:cubicBezTo>
                <a:lnTo>
                  <a:pt x="2002540" y="1188720"/>
                </a:lnTo>
                <a:cubicBezTo>
                  <a:pt x="1893119" y="1188720"/>
                  <a:pt x="1804416" y="1100017"/>
                  <a:pt x="1804416" y="990596"/>
                </a:cubicBezTo>
                <a:lnTo>
                  <a:pt x="1804416" y="198124"/>
                </a:lnTo>
                <a:cubicBezTo>
                  <a:pt x="1804416" y="88703"/>
                  <a:pt x="1893119" y="0"/>
                  <a:pt x="2002540" y="0"/>
                </a:cubicBezTo>
                <a:close/>
                <a:moveTo>
                  <a:pt x="198124" y="0"/>
                </a:moveTo>
                <a:lnTo>
                  <a:pt x="1246628" y="0"/>
                </a:lnTo>
                <a:cubicBezTo>
                  <a:pt x="1356049" y="0"/>
                  <a:pt x="1444752" y="88703"/>
                  <a:pt x="1444752" y="198124"/>
                </a:cubicBezTo>
                <a:lnTo>
                  <a:pt x="1444752" y="990596"/>
                </a:lnTo>
                <a:cubicBezTo>
                  <a:pt x="1444752" y="1100017"/>
                  <a:pt x="1356049" y="1188720"/>
                  <a:pt x="1246628" y="1188720"/>
                </a:cubicBezTo>
                <a:lnTo>
                  <a:pt x="198124" y="1188720"/>
                </a:lnTo>
                <a:cubicBezTo>
                  <a:pt x="88703" y="1188720"/>
                  <a:pt x="0" y="1100017"/>
                  <a:pt x="0" y="990596"/>
                </a:cubicBezTo>
                <a:lnTo>
                  <a:pt x="0" y="198124"/>
                </a:lnTo>
                <a:cubicBezTo>
                  <a:pt x="0" y="88703"/>
                  <a:pt x="88703" y="0"/>
                  <a:pt x="198124" y="0"/>
                </a:cubicBezTo>
                <a:close/>
              </a:path>
            </a:pathLst>
          </a:cu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 dirty="0"/>
          </a:p>
        </p:txBody>
      </p:sp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1578FD9C-909C-4632-94E3-EDC0B434DC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21077964">
            <a:off x="20468" y="3638685"/>
            <a:ext cx="866842" cy="1478732"/>
          </a:xfrm>
          <a:prstGeom prst="rect">
            <a:avLst/>
          </a:prstGeom>
        </p:spPr>
      </p:pic>
      <p:pic>
        <p:nvPicPr>
          <p:cNvPr id="29" name="Graphic 7" descr="Illustration of a blue bag of school supplies character ">
            <a:extLst>
              <a:ext uri="{FF2B5EF4-FFF2-40B4-BE49-F238E27FC236}">
                <a16:creationId xmlns:a16="http://schemas.microsoft.com/office/drawing/2014/main" id="{3C1214AA-5C4D-4041-A0BD-6F6130DA46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519807" y="3772051"/>
            <a:ext cx="1862894" cy="1281925"/>
          </a:xfrm>
          <a:prstGeom prst="rect">
            <a:avLst/>
          </a:prstGeom>
        </p:spPr>
      </p:pic>
      <p:sp>
        <p:nvSpPr>
          <p:cNvPr id="26" name="زر الإجراء: &quot;الانتقال للأمام&quot; أو &quot;التالي&quot; 25">
            <a:hlinkClick r:id="rId23" highlightClick="1"/>
            <a:extLst>
              <a:ext uri="{FF2B5EF4-FFF2-40B4-BE49-F238E27FC236}">
                <a16:creationId xmlns:a16="http://schemas.microsoft.com/office/drawing/2014/main" id="{18FE6A77-65AD-4715-B761-25CE84EFDE0A}"/>
              </a:ext>
            </a:extLst>
          </p:cNvPr>
          <p:cNvSpPr/>
          <p:nvPr/>
        </p:nvSpPr>
        <p:spPr>
          <a:xfrm>
            <a:off x="2338552" y="1632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7" name="Picture 8" descr="مشاهدة صورة المصدر">
            <a:extLst>
              <a:ext uri="{FF2B5EF4-FFF2-40B4-BE49-F238E27FC236}">
                <a16:creationId xmlns:a16="http://schemas.microsoft.com/office/drawing/2014/main" id="{06927153-ED4A-4CAC-BED3-C85D0C024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45" y="1844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A8FFD673-7115-4670-8091-64B30E9F2573}"/>
              </a:ext>
            </a:extLst>
          </p:cNvPr>
          <p:cNvSpPr/>
          <p:nvPr/>
        </p:nvSpPr>
        <p:spPr>
          <a:xfrm>
            <a:off x="1385578" y="3140969"/>
            <a:ext cx="330731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23"/>
              </a:rPr>
              <a:t>https://wordwall.net/resource/13774203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4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1" grpId="0" animBg="1"/>
      <p:bldP spid="161" grpId="1" animBg="1"/>
      <p:bldP spid="161" grpId="2" animBg="1"/>
      <p:bldP spid="161" grpId="3" animBg="1"/>
      <p:bldP spid="161" grpId="4" animBg="1"/>
      <p:bldP spid="161" grpId="5" animBg="1"/>
      <p:bldP spid="162" grpId="0" animBg="1"/>
      <p:bldP spid="162" grpId="1" animBg="1"/>
      <p:bldP spid="162" grpId="2" animBg="1"/>
      <p:bldP spid="162" grpId="3" animBg="1"/>
      <p:bldP spid="162" grpId="4" animBg="1"/>
      <p:bldP spid="162" grpId="5" animBg="1"/>
      <p:bldP spid="163" grpId="0" animBg="1"/>
      <p:bldP spid="163" grpId="1" animBg="1"/>
      <p:bldP spid="163" grpId="2" animBg="1"/>
      <p:bldP spid="163" grpId="3" animBg="1"/>
      <p:bldP spid="163" grpId="4" animBg="1"/>
      <p:bldP spid="163" grpId="5" animBg="1"/>
      <p:bldP spid="164" grpId="0" animBg="1"/>
      <p:bldP spid="164" grpId="1" animBg="1"/>
      <p:bldP spid="164" grpId="2" animBg="1"/>
      <p:bldP spid="164" grpId="3" animBg="1"/>
      <p:bldP spid="164" grpId="4" animBg="1"/>
      <p:bldP spid="164" grpId="5" animBg="1"/>
      <p:bldP spid="165" grpId="0" animBg="1"/>
      <p:bldP spid="165" grpId="1" animBg="1"/>
      <p:bldP spid="165" grpId="2" animBg="1"/>
      <p:bldP spid="165" grpId="3" animBg="1"/>
      <p:bldP spid="165" grpId="4" animBg="1"/>
      <p:bldP spid="165" grpId="5" animBg="1"/>
      <p:bldP spid="26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238163" y="536777"/>
            <a:ext cx="3150102" cy="245451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6</a:t>
            </a:r>
          </a:p>
          <a:p>
            <a:pPr algn="ctr"/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(What They Said)</a:t>
            </a:r>
            <a:endParaRPr lang="ar-SA" sz="20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Reading</a:t>
            </a:r>
            <a:endParaRPr lang="en-US" sz="18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Tuesday</a:t>
            </a:r>
          </a:p>
          <a:p>
            <a:pPr algn="ctr"/>
            <a:r>
              <a:rPr lang="en-US" sz="240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24/8/1442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Picture 2" descr="نتيجة الصورة لـ interview freepik">
            <a:extLst>
              <a:ext uri="{FF2B5EF4-FFF2-40B4-BE49-F238E27FC236}">
                <a16:creationId xmlns:a16="http://schemas.microsoft.com/office/drawing/2014/main" id="{CC12FFE6-FE80-487A-BCE9-B449EBA57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9" y="1086140"/>
            <a:ext cx="3314700" cy="264432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نتيجة الصورة لـ speech freepik">
            <a:extLst>
              <a:ext uri="{FF2B5EF4-FFF2-40B4-BE49-F238E27FC236}">
                <a16:creationId xmlns:a16="http://schemas.microsoft.com/office/drawing/2014/main" id="{B550735C-EECE-4C65-9F6B-38F4AF94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2" y="-46423"/>
            <a:ext cx="307530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الصورة لـ reporter freepik">
            <a:extLst>
              <a:ext uri="{FF2B5EF4-FFF2-40B4-BE49-F238E27FC236}">
                <a16:creationId xmlns:a16="http://schemas.microsoft.com/office/drawing/2014/main" id="{C43ED28A-C17D-4D56-9B12-3DBDD09A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3" y="2445403"/>
            <a:ext cx="1555767" cy="175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1915976" y="245951"/>
            <a:ext cx="2951837" cy="43881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Objectives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257934" y="1609467"/>
            <a:ext cx="5883785" cy="12002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Identify humor and irony in the quotes.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Find the meaning of new words.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Identify words that sound plural, but actually are singular.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Report quotes correctly.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4914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37;p16">
            <a:extLst>
              <a:ext uri="{FF2B5EF4-FFF2-40B4-BE49-F238E27FC236}">
                <a16:creationId xmlns:a16="http://schemas.microsoft.com/office/drawing/2014/main" id="{90AC94FC-D59B-445E-B374-2AFF84B1C329}"/>
              </a:ext>
            </a:extLst>
          </p:cNvPr>
          <p:cNvSpPr/>
          <p:nvPr/>
        </p:nvSpPr>
        <p:spPr>
          <a:xfrm>
            <a:off x="188370" y="134552"/>
            <a:ext cx="1530702" cy="395800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Warm Up</a:t>
            </a:r>
            <a:endParaRPr lang="en-US" sz="18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B077209-34FC-4112-BE0C-500FE210872A}"/>
              </a:ext>
            </a:extLst>
          </p:cNvPr>
          <p:cNvSpPr txBox="1"/>
          <p:nvPr/>
        </p:nvSpPr>
        <p:spPr>
          <a:xfrm>
            <a:off x="2348570" y="165456"/>
            <a:ext cx="444686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What’s this?</a:t>
            </a:r>
          </a:p>
        </p:txBody>
      </p:sp>
      <p:pic>
        <p:nvPicPr>
          <p:cNvPr id="11" name="Picture 2" descr="Bitmoji Image">
            <a:extLst>
              <a:ext uri="{FF2B5EF4-FFF2-40B4-BE49-F238E27FC236}">
                <a16:creationId xmlns:a16="http://schemas.microsoft.com/office/drawing/2014/main" id="{1E25B2ED-0E49-486A-A803-6C992664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40" y="5732"/>
            <a:ext cx="1195855" cy="144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4496365-F0BE-4A43-A10A-053CB26C58ED}"/>
              </a:ext>
            </a:extLst>
          </p:cNvPr>
          <p:cNvSpPr txBox="1"/>
          <p:nvPr/>
        </p:nvSpPr>
        <p:spPr>
          <a:xfrm>
            <a:off x="3877274" y="428479"/>
            <a:ext cx="138945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4A8BD8"/>
                </a:solidFill>
              </a:rPr>
              <a:t>Quotes</a:t>
            </a:r>
          </a:p>
        </p:txBody>
      </p:sp>
      <p:pic>
        <p:nvPicPr>
          <p:cNvPr id="1028" name="Picture 4" descr="نتيجة الصورة لـ quotes quotes">
            <a:extLst>
              <a:ext uri="{FF2B5EF4-FFF2-40B4-BE49-F238E27FC236}">
                <a16:creationId xmlns:a16="http://schemas.microsoft.com/office/drawing/2014/main" id="{4B919A58-304C-4F77-81F4-E56228411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45" y="1877637"/>
            <a:ext cx="2095436" cy="2783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مشاهدة صورة المصدر">
            <a:extLst>
              <a:ext uri="{FF2B5EF4-FFF2-40B4-BE49-F238E27FC236}">
                <a16:creationId xmlns:a16="http://schemas.microsoft.com/office/drawing/2014/main" id="{CDE647C3-B592-4CA4-B8BA-FBB82C02E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3" y="1886017"/>
            <a:ext cx="2091644" cy="2775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نتيجة الصورة لـ quotes quotes">
            <a:extLst>
              <a:ext uri="{FF2B5EF4-FFF2-40B4-BE49-F238E27FC236}">
                <a16:creationId xmlns:a16="http://schemas.microsoft.com/office/drawing/2014/main" id="{5E3FFF0A-0BC0-483F-B0DB-3B9D4728F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46" y="1889854"/>
            <a:ext cx="2091644" cy="2783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نتيجة الصورة لـ quotes there is some good in the world and it's worth for ">
            <a:extLst>
              <a:ext uri="{FF2B5EF4-FFF2-40B4-BE49-F238E27FC236}">
                <a16:creationId xmlns:a16="http://schemas.microsoft.com/office/drawing/2014/main" id="{CDE4D9ED-4B2F-4331-939C-692E734B5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18" y="1880235"/>
            <a:ext cx="2112593" cy="2702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نتيجة الصورة لـ quotes icon">
            <a:extLst>
              <a:ext uri="{FF2B5EF4-FFF2-40B4-BE49-F238E27FC236}">
                <a16:creationId xmlns:a16="http://schemas.microsoft.com/office/drawing/2014/main" id="{30D557D1-4FAF-4102-AB48-F7C45AFB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6" y="750235"/>
            <a:ext cx="1049791" cy="7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نتيجة الصورة لـ quotes icon">
            <a:extLst>
              <a:ext uri="{FF2B5EF4-FFF2-40B4-BE49-F238E27FC236}">
                <a16:creationId xmlns:a16="http://schemas.microsoft.com/office/drawing/2014/main" id="{9D0BFDEA-C75C-4DFA-928B-EB70E598F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4273" y="750235"/>
            <a:ext cx="1049791" cy="7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258263AD-0FA8-45D7-983C-052C81C06F1C}"/>
              </a:ext>
            </a:extLst>
          </p:cNvPr>
          <p:cNvSpPr txBox="1"/>
          <p:nvPr/>
        </p:nvSpPr>
        <p:spPr>
          <a:xfrm>
            <a:off x="2831443" y="812236"/>
            <a:ext cx="348111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</a:rPr>
              <a:t>What does “quote” mean?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8BD76E14-53B4-4F1F-92AE-93CC86D70934}"/>
              </a:ext>
            </a:extLst>
          </p:cNvPr>
          <p:cNvSpPr txBox="1"/>
          <p:nvPr/>
        </p:nvSpPr>
        <p:spPr>
          <a:xfrm>
            <a:off x="1833557" y="1144382"/>
            <a:ext cx="5476887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A8BD8"/>
                </a:solidFill>
              </a:rPr>
              <a:t>The quote, words full of wisdom that someone important said and can make the reader get inspired</a:t>
            </a:r>
          </a:p>
        </p:txBody>
      </p:sp>
    </p:spTree>
    <p:extLst>
      <p:ext uri="{BB962C8B-B14F-4D97-AF65-F5344CB8AC3E}">
        <p14:creationId xmlns:p14="http://schemas.microsoft.com/office/powerpoint/2010/main" val="38039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40000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20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20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0000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/>
          <p:bldP spid="17" grpId="0"/>
          <p:bldP spid="36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/>
          <p:bldP spid="17" grpId="0"/>
          <p:bldP spid="36" grpId="0"/>
          <p:bldP spid="3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88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749566"/>
            <a:ext cx="2678124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7331903-0A1C-4BA8-A9B5-7E6B0349DD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78655" y="891934"/>
            <a:ext cx="2397069" cy="27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84ADAED-86A9-4F39-851F-47BCC3DDA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50" y="459486"/>
            <a:ext cx="4117177" cy="54635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9AF0CC2-C00E-4A2E-849D-F1AC1C3B6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084" y="1548867"/>
            <a:ext cx="6709327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8738</TotalTime>
  <Words>701</Words>
  <Application>Microsoft Office PowerPoint</Application>
  <PresentationFormat>عرض على الشاشة (16:9)</PresentationFormat>
  <Paragraphs>118</Paragraphs>
  <Slides>37</Slides>
  <Notes>36</Notes>
  <HiddenSlides>0</HiddenSlides>
  <MMClips>13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Bell MT</vt:lpstr>
      <vt:lpstr>Comic Sans MS</vt:lpstr>
      <vt:lpstr>Wingdings</vt:lpstr>
      <vt:lpstr>Playfair Display</vt:lpstr>
      <vt:lpstr>Josefin Sans Thin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518</cp:revision>
  <dcterms:modified xsi:type="dcterms:W3CDTF">2021-04-05T20:51:41Z</dcterms:modified>
</cp:coreProperties>
</file>