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1150" r:id="rId2"/>
    <p:sldId id="258" r:id="rId3"/>
    <p:sldId id="1162" r:id="rId4"/>
    <p:sldId id="1307" r:id="rId5"/>
    <p:sldId id="1347" r:id="rId6"/>
    <p:sldId id="1163" r:id="rId7"/>
    <p:sldId id="1165" r:id="rId8"/>
    <p:sldId id="1311" r:id="rId9"/>
    <p:sldId id="1362" r:id="rId10"/>
    <p:sldId id="1363" r:id="rId11"/>
    <p:sldId id="1168" r:id="rId12"/>
    <p:sldId id="1319" r:id="rId13"/>
    <p:sldId id="1354" r:id="rId14"/>
    <p:sldId id="1355" r:id="rId15"/>
    <p:sldId id="1357" r:id="rId16"/>
    <p:sldId id="1358" r:id="rId17"/>
    <p:sldId id="1356" r:id="rId18"/>
    <p:sldId id="1340" r:id="rId19"/>
    <p:sldId id="1336" r:id="rId20"/>
    <p:sldId id="1342" r:id="rId21"/>
    <p:sldId id="1338" r:id="rId22"/>
    <p:sldId id="1334" r:id="rId23"/>
    <p:sldId id="1320" r:id="rId24"/>
    <p:sldId id="1328" r:id="rId25"/>
    <p:sldId id="1322" r:id="rId26"/>
    <p:sldId id="1345" r:id="rId27"/>
    <p:sldId id="1346" r:id="rId28"/>
    <p:sldId id="1166" r:id="rId29"/>
    <p:sldId id="1175" r:id="rId30"/>
    <p:sldId id="1176" r:id="rId31"/>
    <p:sldId id="1189" r:id="rId32"/>
    <p:sldId id="1190" r:id="rId33"/>
    <p:sldId id="1191" r:id="rId34"/>
    <p:sldId id="1192" r:id="rId35"/>
    <p:sldId id="1193" r:id="rId36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8"/>
      <p:bold r:id="rId39"/>
      <p:italic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Calibri Light" panose="020F0302020204030204" pitchFamily="34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layfair Displ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040"/>
    <a:srgbClr val="118E70"/>
    <a:srgbClr val="FF6DD9"/>
    <a:srgbClr val="3EACAD"/>
    <a:srgbClr val="9AC39A"/>
    <a:srgbClr val="C27CC2"/>
    <a:srgbClr val="338585"/>
    <a:srgbClr val="C9AAD6"/>
    <a:srgbClr val="83C683"/>
    <a:srgbClr val="107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8AB66D83-7193-497F-A6A0-88866EF17B95}"/>
    <pc:docChg chg="undo redo custSel addSld delSld modSld sldOrd">
      <pc:chgData name="آهات مكتومة" userId="35531ba1d56b027a" providerId="LiveId" clId="{8AB66D83-7193-497F-A6A0-88866EF17B95}" dt="2021-04-03T15:10:41.802" v="2809" actId="20577"/>
      <pc:docMkLst>
        <pc:docMk/>
      </pc:docMkLst>
      <pc:sldChg chg="modSp mod">
        <pc:chgData name="آهات مكتومة" userId="35531ba1d56b027a" providerId="LiveId" clId="{8AB66D83-7193-497F-A6A0-88866EF17B95}" dt="2021-04-01T07:18:44.064" v="27" actId="20577"/>
        <pc:sldMkLst>
          <pc:docMk/>
          <pc:sldMk cId="623550138" sldId="1163"/>
        </pc:sldMkLst>
        <pc:spChg chg="mod">
          <ac:chgData name="آهات مكتومة" userId="35531ba1d56b027a" providerId="LiveId" clId="{8AB66D83-7193-497F-A6A0-88866EF17B95}" dt="2021-04-01T07:18:44.064" v="27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Anim">
        <pc:chgData name="آهات مكتومة" userId="35531ba1d56b027a" providerId="LiveId" clId="{8AB66D83-7193-497F-A6A0-88866EF17B95}" dt="2021-04-01T07:21:52.509" v="45" actId="20577"/>
        <pc:sldMkLst>
          <pc:docMk/>
          <pc:sldMk cId="2094959349" sldId="1165"/>
        </pc:sldMkLst>
        <pc:spChg chg="mod">
          <ac:chgData name="آهات مكتومة" userId="35531ba1d56b027a" providerId="LiveId" clId="{8AB66D83-7193-497F-A6A0-88866EF17B95}" dt="2021-04-01T07:21:52.509" v="45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8AB66D83-7193-497F-A6A0-88866EF17B95}" dt="2021-04-01T07:50:25.827" v="237" actId="14100"/>
        <pc:sldMkLst>
          <pc:docMk/>
          <pc:sldMk cId="793842976" sldId="1168"/>
        </pc:sldMkLst>
        <pc:spChg chg="mod">
          <ac:chgData name="آهات مكتومة" userId="35531ba1d56b027a" providerId="LiveId" clId="{8AB66D83-7193-497F-A6A0-88866EF17B95}" dt="2021-04-01T07:49:55.005" v="233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8AB66D83-7193-497F-A6A0-88866EF17B95}" dt="2021-04-01T07:49:48.004" v="229" actId="478"/>
          <ac:picMkLst>
            <pc:docMk/>
            <pc:sldMk cId="793842976" sldId="1168"/>
            <ac:picMk id="3" creationId="{8943848E-C994-4AED-B6A4-3399833F143F}"/>
          </ac:picMkLst>
        </pc:picChg>
        <pc:picChg chg="add mod">
          <ac:chgData name="آهات مكتومة" userId="35531ba1d56b027a" providerId="LiveId" clId="{8AB66D83-7193-497F-A6A0-88866EF17B95}" dt="2021-04-01T07:50:25.827" v="237" actId="14100"/>
          <ac:picMkLst>
            <pc:docMk/>
            <pc:sldMk cId="793842976" sldId="1168"/>
            <ac:picMk id="4" creationId="{C6D1B6F9-ADD3-4E64-A4E9-E5ED1E84CF69}"/>
          </ac:picMkLst>
        </pc:picChg>
      </pc:sldChg>
      <pc:sldChg chg="addSp delSp modSp del modAnim">
        <pc:chgData name="آهات مكتومة" userId="35531ba1d56b027a" providerId="LiveId" clId="{8AB66D83-7193-497F-A6A0-88866EF17B95}" dt="2021-04-03T14:46:22.088" v="2687" actId="47"/>
        <pc:sldMkLst>
          <pc:docMk/>
          <pc:sldMk cId="1489431220" sldId="1264"/>
        </pc:sldMkLst>
        <pc:picChg chg="del">
          <ac:chgData name="آهات مكتومة" userId="35531ba1d56b027a" providerId="LiveId" clId="{8AB66D83-7193-497F-A6A0-88866EF17B95}" dt="2021-04-03T14:35:02.051" v="2680" actId="478"/>
          <ac:picMkLst>
            <pc:docMk/>
            <pc:sldMk cId="1489431220" sldId="1264"/>
            <ac:picMk id="2" creationId="{BF897AE8-3798-4202-9AE8-D4D3E72B663E}"/>
          </ac:picMkLst>
        </pc:picChg>
        <pc:picChg chg="add mod">
          <ac:chgData name="آهات مكتومة" userId="35531ba1d56b027a" providerId="LiveId" clId="{8AB66D83-7193-497F-A6A0-88866EF17B95}" dt="2021-04-03T14:35:33.603" v="2686" actId="14100"/>
          <ac:picMkLst>
            <pc:docMk/>
            <pc:sldMk cId="1489431220" sldId="1264"/>
            <ac:picMk id="1026" creationId="{EB6556F7-6470-4494-BF2C-2C88768F38AB}"/>
          </ac:picMkLst>
        </pc:picChg>
        <pc:picChg chg="del">
          <ac:chgData name="آهات مكتومة" userId="35531ba1d56b027a" providerId="LiveId" clId="{8AB66D83-7193-497F-A6A0-88866EF17B95}" dt="2021-04-03T14:35:00.281" v="2679" actId="478"/>
          <ac:picMkLst>
            <pc:docMk/>
            <pc:sldMk cId="1489431220" sldId="1264"/>
            <ac:picMk id="3074" creationId="{E2636366-A180-49CD-9729-85C81F5C0035}"/>
          </ac:picMkLst>
        </pc:picChg>
      </pc:sldChg>
      <pc:sldChg chg="addSp delSp modSp mod delAnim modAnim">
        <pc:chgData name="آهات مكتومة" userId="35531ba1d56b027a" providerId="LiveId" clId="{8AB66D83-7193-497F-A6A0-88866EF17B95}" dt="2021-04-01T10:13:57.957" v="395" actId="14100"/>
        <pc:sldMkLst>
          <pc:docMk/>
          <pc:sldMk cId="4219153248" sldId="1307"/>
        </pc:sldMkLst>
        <pc:spChg chg="mod">
          <ac:chgData name="آهات مكتومة" userId="35531ba1d56b027a" providerId="LiveId" clId="{8AB66D83-7193-497F-A6A0-88866EF17B95}" dt="2021-04-01T10:12:25.650" v="372" actId="1036"/>
          <ac:spMkLst>
            <pc:docMk/>
            <pc:sldMk cId="4219153248" sldId="1307"/>
            <ac:spMk id="28" creationId="{905DCC69-C825-4910-850C-C9949C7C454E}"/>
          </ac:spMkLst>
        </pc:spChg>
        <pc:spChg chg="mod">
          <ac:chgData name="آهات مكتومة" userId="35531ba1d56b027a" providerId="LiveId" clId="{8AB66D83-7193-497F-A6A0-88866EF17B95}" dt="2021-04-01T10:12:30.164" v="374" actId="1037"/>
          <ac:spMkLst>
            <pc:docMk/>
            <pc:sldMk cId="4219153248" sldId="1307"/>
            <ac:spMk id="29" creationId="{74D9ECF5-7F5E-4A20-B687-2D08C3F57AD4}"/>
          </ac:spMkLst>
        </pc:spChg>
        <pc:spChg chg="mod">
          <ac:chgData name="آهات مكتومة" userId="35531ba1d56b027a" providerId="LiveId" clId="{8AB66D83-7193-497F-A6A0-88866EF17B95}" dt="2021-04-01T10:11:31.323" v="351"/>
          <ac:spMkLst>
            <pc:docMk/>
            <pc:sldMk cId="4219153248" sldId="1307"/>
            <ac:spMk id="30" creationId="{88512C81-1B9F-4651-8CB3-2A8FDF039023}"/>
          </ac:spMkLst>
        </pc:spChg>
        <pc:spChg chg="del">
          <ac:chgData name="آهات مكتومة" userId="35531ba1d56b027a" providerId="LiveId" clId="{8AB66D83-7193-497F-A6A0-88866EF17B95}" dt="2021-04-01T10:12:37.848" v="375" actId="478"/>
          <ac:spMkLst>
            <pc:docMk/>
            <pc:sldMk cId="4219153248" sldId="1307"/>
            <ac:spMk id="31" creationId="{E509AAFB-7B76-4970-B42C-99096C73B1DD}"/>
          </ac:spMkLst>
        </pc:spChg>
        <pc:spChg chg="mod">
          <ac:chgData name="آهات مكتومة" userId="35531ba1d56b027a" providerId="LiveId" clId="{8AB66D83-7193-497F-A6A0-88866EF17B95}" dt="2021-04-01T10:13:27.589" v="389" actId="20577"/>
          <ac:spMkLst>
            <pc:docMk/>
            <pc:sldMk cId="4219153248" sldId="1307"/>
            <ac:spMk id="34" creationId="{ED70A7EF-48D5-4072-B6EE-5638A6AFC57E}"/>
          </ac:spMkLst>
        </pc:spChg>
        <pc:spChg chg="del">
          <ac:chgData name="آهات مكتومة" userId="35531ba1d56b027a" providerId="LiveId" clId="{8AB66D83-7193-497F-A6A0-88866EF17B95}" dt="2021-04-01T10:12:53.640" v="377" actId="478"/>
          <ac:spMkLst>
            <pc:docMk/>
            <pc:sldMk cId="4219153248" sldId="1307"/>
            <ac:spMk id="35" creationId="{1C23A9A0-019B-4601-BD77-6B972A77989E}"/>
          </ac:spMkLst>
        </pc:spChg>
        <pc:spChg chg="del">
          <ac:chgData name="آهات مكتومة" userId="35531ba1d56b027a" providerId="LiveId" clId="{8AB66D83-7193-497F-A6A0-88866EF17B95}" dt="2021-04-01T10:12:57.072" v="378" actId="478"/>
          <ac:spMkLst>
            <pc:docMk/>
            <pc:sldMk cId="4219153248" sldId="1307"/>
            <ac:spMk id="36" creationId="{C4357D7F-79A1-4022-AF03-323234B7DAFD}"/>
          </ac:spMkLst>
        </pc:spChg>
        <pc:spChg chg="mod">
          <ac:chgData name="آهات مكتومة" userId="35531ba1d56b027a" providerId="LiveId" clId="{8AB66D83-7193-497F-A6A0-88866EF17B95}" dt="2021-04-01T10:10:07.466" v="335" actId="20577"/>
          <ac:spMkLst>
            <pc:docMk/>
            <pc:sldMk cId="4219153248" sldId="1307"/>
            <ac:spMk id="37" creationId="{3B73F890-48AB-4081-8DD8-3C2293C761FB}"/>
          </ac:spMkLst>
        </pc:spChg>
        <pc:spChg chg="del">
          <ac:chgData name="آهات مكتومة" userId="35531ba1d56b027a" providerId="LiveId" clId="{8AB66D83-7193-497F-A6A0-88866EF17B95}" dt="2021-04-01T10:12:59.403" v="379" actId="478"/>
          <ac:spMkLst>
            <pc:docMk/>
            <pc:sldMk cId="4219153248" sldId="1307"/>
            <ac:spMk id="38" creationId="{5A2808FC-E557-4294-8795-25754B9E0265}"/>
          </ac:spMkLst>
        </pc:spChg>
        <pc:spChg chg="mod">
          <ac:chgData name="آهات مكتومة" userId="35531ba1d56b027a" providerId="LiveId" clId="{8AB66D83-7193-497F-A6A0-88866EF17B95}" dt="2021-04-01T10:13:57.957" v="395" actId="14100"/>
          <ac:spMkLst>
            <pc:docMk/>
            <pc:sldMk cId="4219153248" sldId="1307"/>
            <ac:spMk id="39" creationId="{E3A98F3E-2644-47C1-86A4-B012FA53367D}"/>
          </ac:spMkLst>
        </pc:spChg>
        <pc:picChg chg="add mod ord modCrop">
          <ac:chgData name="آهات مكتومة" userId="35531ba1d56b027a" providerId="LiveId" clId="{8AB66D83-7193-497F-A6A0-88866EF17B95}" dt="2021-04-01T10:09:44.580" v="329" actId="171"/>
          <ac:picMkLst>
            <pc:docMk/>
            <pc:sldMk cId="4219153248" sldId="1307"/>
            <ac:picMk id="4" creationId="{D8851492-7D5A-4200-8C76-37426E8D072E}"/>
          </ac:picMkLst>
        </pc:picChg>
        <pc:picChg chg="del">
          <ac:chgData name="آهات مكتومة" userId="35531ba1d56b027a" providerId="LiveId" clId="{8AB66D83-7193-497F-A6A0-88866EF17B95}" dt="2021-04-01T10:08:59.697" v="300" actId="478"/>
          <ac:picMkLst>
            <pc:docMk/>
            <pc:sldMk cId="4219153248" sldId="1307"/>
            <ac:picMk id="5" creationId="{DC6E0A7A-DAB3-4443-AAB0-1ED8629C52DD}"/>
          </ac:picMkLst>
        </pc:picChg>
        <pc:picChg chg="del">
          <ac:chgData name="آهات مكتومة" userId="35531ba1d56b027a" providerId="LiveId" clId="{8AB66D83-7193-497F-A6A0-88866EF17B95}" dt="2021-04-01T10:09:01.563" v="301" actId="478"/>
          <ac:picMkLst>
            <pc:docMk/>
            <pc:sldMk cId="4219153248" sldId="1307"/>
            <ac:picMk id="7" creationId="{503247BF-A859-44B7-A423-285C92259BB8}"/>
          </ac:picMkLst>
        </pc:picChg>
      </pc:sldChg>
      <pc:sldChg chg="addSp delSp modSp mod delAnim modAnim">
        <pc:chgData name="آهات مكتومة" userId="35531ba1d56b027a" providerId="LiveId" clId="{8AB66D83-7193-497F-A6A0-88866EF17B95}" dt="2021-04-03T01:20:54.410" v="1560"/>
        <pc:sldMkLst>
          <pc:docMk/>
          <pc:sldMk cId="380394667" sldId="1311"/>
        </pc:sldMkLst>
        <pc:spChg chg="mod">
          <ac:chgData name="آهات مكتومة" userId="35531ba1d56b027a" providerId="LiveId" clId="{8AB66D83-7193-497F-A6A0-88866EF17B95}" dt="2021-04-03T01:20:27.349" v="1558" actId="403"/>
          <ac:spMkLst>
            <pc:docMk/>
            <pc:sldMk cId="380394667" sldId="1311"/>
            <ac:spMk id="10" creationId="{9B077209-34FC-4112-BE0C-500FE210872A}"/>
          </ac:spMkLst>
        </pc:spChg>
        <pc:spChg chg="del">
          <ac:chgData name="آهات مكتومة" userId="35531ba1d56b027a" providerId="LiveId" clId="{8AB66D83-7193-497F-A6A0-88866EF17B95}" dt="2021-04-03T01:20:00.525" v="1530" actId="478"/>
          <ac:spMkLst>
            <pc:docMk/>
            <pc:sldMk cId="380394667" sldId="1311"/>
            <ac:spMk id="17" creationId="{64496365-F0BE-4A43-A10A-053CB26C58ED}"/>
          </ac:spMkLst>
        </pc:spChg>
        <pc:spChg chg="del">
          <ac:chgData name="آهات مكتومة" userId="35531ba1d56b027a" providerId="LiveId" clId="{8AB66D83-7193-497F-A6A0-88866EF17B95}" dt="2021-04-03T01:19:56.274" v="1529" actId="478"/>
          <ac:spMkLst>
            <pc:docMk/>
            <pc:sldMk cId="380394667" sldId="1311"/>
            <ac:spMk id="18" creationId="{865E67EC-D9A6-4976-AAE2-D508AB0A6A94}"/>
          </ac:spMkLst>
        </pc:spChg>
        <pc:grpChg chg="del">
          <ac:chgData name="آهات مكتومة" userId="35531ba1d56b027a" providerId="LiveId" clId="{8AB66D83-7193-497F-A6A0-88866EF17B95}" dt="2021-04-03T01:01:24.830" v="1493" actId="478"/>
          <ac:grpSpMkLst>
            <pc:docMk/>
            <pc:sldMk cId="380394667" sldId="1311"/>
            <ac:grpSpMk id="5" creationId="{D28261A9-FE55-4A64-9A3B-A7739C79660B}"/>
          </ac:grpSpMkLst>
        </pc:grpChg>
        <pc:grpChg chg="del">
          <ac:chgData name="آهات مكتومة" userId="35531ba1d56b027a" providerId="LiveId" clId="{8AB66D83-7193-497F-A6A0-88866EF17B95}" dt="2021-04-03T01:01:24.830" v="1493" actId="478"/>
          <ac:grpSpMkLst>
            <pc:docMk/>
            <pc:sldMk cId="380394667" sldId="1311"/>
            <ac:grpSpMk id="6" creationId="{1B5AB2EC-D172-4CE0-9AC7-E995DC86832E}"/>
          </ac:grpSpMkLst>
        </pc:grpChg>
        <pc:grpChg chg="del">
          <ac:chgData name="آهات مكتومة" userId="35531ba1d56b027a" providerId="LiveId" clId="{8AB66D83-7193-497F-A6A0-88866EF17B95}" dt="2021-04-03T01:01:24.830" v="1493" actId="478"/>
          <ac:grpSpMkLst>
            <pc:docMk/>
            <pc:sldMk cId="380394667" sldId="1311"/>
            <ac:grpSpMk id="7" creationId="{32080E41-B357-4D12-9277-9E9CE8E8FFE4}"/>
          </ac:grpSpMkLst>
        </pc:grpChg>
        <pc:grpChg chg="del">
          <ac:chgData name="آهات مكتومة" userId="35531ba1d56b027a" providerId="LiveId" clId="{8AB66D83-7193-497F-A6A0-88866EF17B95}" dt="2021-04-03T01:01:24.830" v="1493" actId="478"/>
          <ac:grpSpMkLst>
            <pc:docMk/>
            <pc:sldMk cId="380394667" sldId="1311"/>
            <ac:grpSpMk id="8" creationId="{3943878C-1D36-4787-BE4E-A4CA66B9BC48}"/>
          </ac:grpSpMkLst>
        </pc:grpChg>
        <pc:grpChg chg="add mod">
          <ac:chgData name="آهات مكتومة" userId="35531ba1d56b027a" providerId="LiveId" clId="{8AB66D83-7193-497F-A6A0-88866EF17B95}" dt="2021-04-03T01:19:38.069" v="1528" actId="164"/>
          <ac:grpSpMkLst>
            <pc:docMk/>
            <pc:sldMk cId="380394667" sldId="1311"/>
            <ac:grpSpMk id="12" creationId="{A194E398-8196-4BB4-BAFF-EAB755EE444F}"/>
          </ac:grpSpMkLst>
        </pc:grpChg>
        <pc:picChg chg="del">
          <ac:chgData name="آهات مكتومة" userId="35531ba1d56b027a" providerId="LiveId" clId="{8AB66D83-7193-497F-A6A0-88866EF17B95}" dt="2021-04-03T01:01:22.340" v="1492" actId="478"/>
          <ac:picMkLst>
            <pc:docMk/>
            <pc:sldMk cId="380394667" sldId="1311"/>
            <ac:picMk id="2" creationId="{3790F143-2897-4C44-8C52-D6E87820391D}"/>
          </ac:picMkLst>
        </pc:picChg>
        <pc:picChg chg="del">
          <ac:chgData name="آهات مكتومة" userId="35531ba1d56b027a" providerId="LiveId" clId="{8AB66D83-7193-497F-A6A0-88866EF17B95}" dt="2021-04-03T01:01:27.005" v="1494" actId="478"/>
          <ac:picMkLst>
            <pc:docMk/>
            <pc:sldMk cId="380394667" sldId="1311"/>
            <ac:picMk id="9" creationId="{D6CDA2A9-9233-400C-9BED-1CA527678686}"/>
          </ac:picMkLst>
        </pc:picChg>
        <pc:picChg chg="del">
          <ac:chgData name="آهات مكتومة" userId="35531ba1d56b027a" providerId="LiveId" clId="{8AB66D83-7193-497F-A6A0-88866EF17B95}" dt="2021-04-03T01:01:24.830" v="1493" actId="478"/>
          <ac:picMkLst>
            <pc:docMk/>
            <pc:sldMk cId="380394667" sldId="1311"/>
            <ac:picMk id="1036" creationId="{2E7CEA47-5F70-4BD5-89B8-8BB6284AB0F8}"/>
          </ac:picMkLst>
        </pc:picChg>
        <pc:picChg chg="add mod">
          <ac:chgData name="آهات مكتومة" userId="35531ba1d56b027a" providerId="LiveId" clId="{8AB66D83-7193-497F-A6A0-88866EF17B95}" dt="2021-04-03T01:19:38.069" v="1528" actId="164"/>
          <ac:picMkLst>
            <pc:docMk/>
            <pc:sldMk cId="380394667" sldId="1311"/>
            <ac:picMk id="6146" creationId="{A644729F-325F-49CF-904A-278234C5239B}"/>
          </ac:picMkLst>
        </pc:picChg>
        <pc:picChg chg="add mod">
          <ac:chgData name="آهات مكتومة" userId="35531ba1d56b027a" providerId="LiveId" clId="{8AB66D83-7193-497F-A6A0-88866EF17B95}" dt="2021-04-03T01:19:38.069" v="1528" actId="164"/>
          <ac:picMkLst>
            <pc:docMk/>
            <pc:sldMk cId="380394667" sldId="1311"/>
            <ac:picMk id="6148" creationId="{B35627B9-B062-4A6A-AC93-B41A3E9F582F}"/>
          </ac:picMkLst>
        </pc:picChg>
      </pc:sldChg>
      <pc:sldChg chg="addSp delSp modSp mod delAnim modAnim">
        <pc:chgData name="آهات مكتومة" userId="35531ba1d56b027a" providerId="LiveId" clId="{8AB66D83-7193-497F-A6A0-88866EF17B95}" dt="2021-04-01T10:19:52.726" v="421" actId="1036"/>
        <pc:sldMkLst>
          <pc:docMk/>
          <pc:sldMk cId="553936980" sldId="1319"/>
        </pc:sldMkLst>
        <pc:picChg chg="del">
          <ac:chgData name="آهات مكتومة" userId="35531ba1d56b027a" providerId="LiveId" clId="{8AB66D83-7193-497F-A6A0-88866EF17B95}" dt="2021-04-01T10:16:55.384" v="396" actId="478"/>
          <ac:picMkLst>
            <pc:docMk/>
            <pc:sldMk cId="553936980" sldId="1319"/>
            <ac:picMk id="3" creationId="{F00E20F2-858B-4E84-8D80-AD9C27B58614}"/>
          </ac:picMkLst>
        </pc:picChg>
        <pc:picChg chg="add mod">
          <ac:chgData name="آهات مكتومة" userId="35531ba1d56b027a" providerId="LiveId" clId="{8AB66D83-7193-497F-A6A0-88866EF17B95}" dt="2021-04-01T10:19:42.291" v="417" actId="1076"/>
          <ac:picMkLst>
            <pc:docMk/>
            <pc:sldMk cId="553936980" sldId="1319"/>
            <ac:picMk id="4" creationId="{E2150560-C5D0-474C-BF55-0EE74838DC55}"/>
          </ac:picMkLst>
        </pc:picChg>
        <pc:picChg chg="add mod">
          <ac:chgData name="آهات مكتومة" userId="35531ba1d56b027a" providerId="LiveId" clId="{8AB66D83-7193-497F-A6A0-88866EF17B95}" dt="2021-04-01T10:19:52.726" v="421" actId="1036"/>
          <ac:picMkLst>
            <pc:docMk/>
            <pc:sldMk cId="553936980" sldId="1319"/>
            <ac:picMk id="6" creationId="{F9D46D68-27FA-4932-B10E-1066EEA30602}"/>
          </ac:picMkLst>
        </pc:picChg>
      </pc:sldChg>
      <pc:sldChg chg="addSp delSp modSp mod ord delAnim modAnim">
        <pc:chgData name="آهات مكتومة" userId="35531ba1d56b027a" providerId="LiveId" clId="{8AB66D83-7193-497F-A6A0-88866EF17B95}" dt="2021-04-03T15:10:41.802" v="2809" actId="20577"/>
        <pc:sldMkLst>
          <pc:docMk/>
          <pc:sldMk cId="2051524784" sldId="1320"/>
        </pc:sldMkLst>
        <pc:spChg chg="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6" creationId="{382A224C-E3EF-4535-909F-59D09300C7AB}"/>
          </ac:spMkLst>
        </pc:spChg>
        <pc:spChg chg="mod">
          <ac:chgData name="آهات مكتومة" userId="35531ba1d56b027a" providerId="LiveId" clId="{8AB66D83-7193-497F-A6A0-88866EF17B95}" dt="2021-04-03T02:11:48.645" v="2204" actId="14100"/>
          <ac:spMkLst>
            <pc:docMk/>
            <pc:sldMk cId="2051524784" sldId="1320"/>
            <ac:spMk id="8" creationId="{066C384D-6C84-4BF2-BAE1-527544AA7A2C}"/>
          </ac:spMkLst>
        </pc:spChg>
        <pc:spChg chg="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12" creationId="{1C2D460A-A844-4B18-8312-39014D03682F}"/>
          </ac:spMkLst>
        </pc:spChg>
        <pc:spChg chg="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14" creationId="{7D58234C-714A-4F23-AFF7-B9C7D45BF185}"/>
          </ac:spMkLst>
        </pc:spChg>
        <pc:spChg chg="add mod">
          <ac:chgData name="آهات مكتومة" userId="35531ba1d56b027a" providerId="LiveId" clId="{8AB66D83-7193-497F-A6A0-88866EF17B95}" dt="2021-04-03T01:53:26.856" v="1952" actId="1037"/>
          <ac:spMkLst>
            <pc:docMk/>
            <pc:sldMk cId="2051524784" sldId="1320"/>
            <ac:spMk id="18" creationId="{FACACE17-622B-4012-A4F7-FE72D8599EF3}"/>
          </ac:spMkLst>
        </pc:spChg>
        <pc:spChg chg="add mod">
          <ac:chgData name="آهات مكتومة" userId="35531ba1d56b027a" providerId="LiveId" clId="{8AB66D83-7193-497F-A6A0-88866EF17B95}" dt="2021-04-03T01:53:58.231" v="1955" actId="1076"/>
          <ac:spMkLst>
            <pc:docMk/>
            <pc:sldMk cId="2051524784" sldId="1320"/>
            <ac:spMk id="20" creationId="{35D808C7-B302-43FA-9DDD-07B22212AA07}"/>
          </ac:spMkLst>
        </pc:spChg>
        <pc:spChg chg="mod">
          <ac:chgData name="آهات مكتومة" userId="35531ba1d56b027a" providerId="LiveId" clId="{8AB66D83-7193-497F-A6A0-88866EF17B95}" dt="2021-04-01T07:52:59.915" v="277" actId="1037"/>
          <ac:spMkLst>
            <pc:docMk/>
            <pc:sldMk cId="2051524784" sldId="1320"/>
            <ac:spMk id="21" creationId="{5E6028D2-D94D-448E-897C-7BB9C78F36DC}"/>
          </ac:spMkLst>
        </pc:spChg>
        <pc:spChg chg="mod">
          <ac:chgData name="آهات مكتومة" userId="35531ba1d56b027a" providerId="LiveId" clId="{8AB66D83-7193-497F-A6A0-88866EF17B95}" dt="2021-04-01T07:53:01.912" v="278" actId="1037"/>
          <ac:spMkLst>
            <pc:docMk/>
            <pc:sldMk cId="2051524784" sldId="1320"/>
            <ac:spMk id="22" creationId="{6EBC3554-8A7B-4168-8F0E-C47A13D9997A}"/>
          </ac:spMkLst>
        </pc:spChg>
        <pc:spChg chg="add mod">
          <ac:chgData name="آهات مكتومة" userId="35531ba1d56b027a" providerId="LiveId" clId="{8AB66D83-7193-497F-A6A0-88866EF17B95}" dt="2021-04-03T01:54:12.776" v="1960" actId="1038"/>
          <ac:spMkLst>
            <pc:docMk/>
            <pc:sldMk cId="2051524784" sldId="1320"/>
            <ac:spMk id="24" creationId="{D2D84B14-5B00-4BC7-BC19-2E2D783727D3}"/>
          </ac:spMkLst>
        </pc:spChg>
        <pc:spChg chg="add mod">
          <ac:chgData name="آهات مكتومة" userId="35531ba1d56b027a" providerId="LiveId" clId="{8AB66D83-7193-497F-A6A0-88866EF17B95}" dt="2021-04-03T01:54:32.686" v="1965" actId="1036"/>
          <ac:spMkLst>
            <pc:docMk/>
            <pc:sldMk cId="2051524784" sldId="1320"/>
            <ac:spMk id="25" creationId="{BC142409-C672-4895-B37F-BF21D6F6DC77}"/>
          </ac:spMkLst>
        </pc:spChg>
        <pc:spChg chg="add mod">
          <ac:chgData name="آهات مكتومة" userId="35531ba1d56b027a" providerId="LiveId" clId="{8AB66D83-7193-497F-A6A0-88866EF17B95}" dt="2021-04-03T01:54:44.994" v="1972" actId="1036"/>
          <ac:spMkLst>
            <pc:docMk/>
            <pc:sldMk cId="2051524784" sldId="1320"/>
            <ac:spMk id="26" creationId="{875CCF69-F7F4-41C8-B362-401FE2073A51}"/>
          </ac:spMkLst>
        </pc:spChg>
        <pc:spChg chg="add mod">
          <ac:chgData name="آهات مكتومة" userId="35531ba1d56b027a" providerId="LiveId" clId="{8AB66D83-7193-497F-A6A0-88866EF17B95}" dt="2021-04-03T01:54:58.024" v="1978" actId="1036"/>
          <ac:spMkLst>
            <pc:docMk/>
            <pc:sldMk cId="2051524784" sldId="1320"/>
            <ac:spMk id="27" creationId="{3974AEC5-EB2D-466D-B180-E1F5EB344695}"/>
          </ac:spMkLst>
        </pc:spChg>
        <pc:spChg chg="add mod">
          <ac:chgData name="آهات مكتومة" userId="35531ba1d56b027a" providerId="LiveId" clId="{8AB66D83-7193-497F-A6A0-88866EF17B95}" dt="2021-04-03T01:55:47.957" v="1981" actId="1037"/>
          <ac:spMkLst>
            <pc:docMk/>
            <pc:sldMk cId="2051524784" sldId="1320"/>
            <ac:spMk id="28" creationId="{6AD4FA90-6465-4256-BD08-9B7BC53B7CC1}"/>
          </ac:spMkLst>
        </pc:spChg>
        <pc:spChg chg="add 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29" creationId="{56873509-CAF3-4593-9134-E2A7BF1FB072}"/>
          </ac:spMkLst>
        </pc:spChg>
        <pc:spChg chg="add 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30" creationId="{4D93CEFC-2B7B-4345-95B3-5CAEF0ED062C}"/>
          </ac:spMkLst>
        </pc:spChg>
        <pc:spChg chg="add mod">
          <ac:chgData name="آهات مكتومة" userId="35531ba1d56b027a" providerId="LiveId" clId="{8AB66D83-7193-497F-A6A0-88866EF17B95}" dt="2021-04-03T02:09:55.427" v="2183" actId="14100"/>
          <ac:spMkLst>
            <pc:docMk/>
            <pc:sldMk cId="2051524784" sldId="1320"/>
            <ac:spMk id="31" creationId="{77EFDA4F-B290-4E74-9C7A-BFE27805A915}"/>
          </ac:spMkLst>
        </pc:spChg>
        <pc:spChg chg="add mod">
          <ac:chgData name="آهات مكتومة" userId="35531ba1d56b027a" providerId="LiveId" clId="{8AB66D83-7193-497F-A6A0-88866EF17B95}" dt="2021-04-03T02:03:28.637" v="2080" actId="14100"/>
          <ac:spMkLst>
            <pc:docMk/>
            <pc:sldMk cId="2051524784" sldId="1320"/>
            <ac:spMk id="32" creationId="{435A675D-0720-4617-8DEC-B81961217492}"/>
          </ac:spMkLst>
        </pc:spChg>
        <pc:spChg chg="add mod">
          <ac:chgData name="آهات مكتومة" userId="35531ba1d56b027a" providerId="LiveId" clId="{8AB66D83-7193-497F-A6A0-88866EF17B95}" dt="2021-04-03T02:02:42.711" v="2070" actId="14100"/>
          <ac:spMkLst>
            <pc:docMk/>
            <pc:sldMk cId="2051524784" sldId="1320"/>
            <ac:spMk id="33" creationId="{B7A84097-01A2-4A26-A306-236E9B60B431}"/>
          </ac:spMkLst>
        </pc:spChg>
        <pc:spChg chg="add mod">
          <ac:chgData name="آهات مكتومة" userId="35531ba1d56b027a" providerId="LiveId" clId="{8AB66D83-7193-497F-A6A0-88866EF17B95}" dt="2021-04-03T02:03:48.452" v="2088" actId="14100"/>
          <ac:spMkLst>
            <pc:docMk/>
            <pc:sldMk cId="2051524784" sldId="1320"/>
            <ac:spMk id="34" creationId="{AB585ECA-3BDE-4AEE-BE9A-E3126A263E55}"/>
          </ac:spMkLst>
        </pc:spChg>
        <pc:spChg chg="add mod">
          <ac:chgData name="آهات مكتومة" userId="35531ba1d56b027a" providerId="LiveId" clId="{8AB66D83-7193-497F-A6A0-88866EF17B95}" dt="2021-04-03T02:04:41.435" v="2131" actId="1037"/>
          <ac:spMkLst>
            <pc:docMk/>
            <pc:sldMk cId="2051524784" sldId="1320"/>
            <ac:spMk id="35" creationId="{94385504-C039-4507-B8BA-B1AE133BA09F}"/>
          </ac:spMkLst>
        </pc:spChg>
        <pc:spChg chg="add mod">
          <ac:chgData name="آهات مكتومة" userId="35531ba1d56b027a" providerId="LiveId" clId="{8AB66D83-7193-497F-A6A0-88866EF17B95}" dt="2021-04-03T02:04:58.990" v="2133" actId="1076"/>
          <ac:spMkLst>
            <pc:docMk/>
            <pc:sldMk cId="2051524784" sldId="1320"/>
            <ac:spMk id="36" creationId="{1CDEF7EC-74DD-40E5-B3F1-BBE5C349F193}"/>
          </ac:spMkLst>
        </pc:spChg>
        <pc:spChg chg="add mod">
          <ac:chgData name="آهات مكتومة" userId="35531ba1d56b027a" providerId="LiveId" clId="{8AB66D83-7193-497F-A6A0-88866EF17B95}" dt="2021-04-03T02:12:18.323" v="2212" actId="14100"/>
          <ac:spMkLst>
            <pc:docMk/>
            <pc:sldMk cId="2051524784" sldId="1320"/>
            <ac:spMk id="37" creationId="{07270C38-DFEB-46EF-8786-BE97BB2E2E90}"/>
          </ac:spMkLst>
        </pc:spChg>
        <pc:spChg chg="add mod">
          <ac:chgData name="آهات مكتومة" userId="35531ba1d56b027a" providerId="LiveId" clId="{8AB66D83-7193-497F-A6A0-88866EF17B95}" dt="2021-04-03T02:06:15.838" v="2148" actId="14100"/>
          <ac:spMkLst>
            <pc:docMk/>
            <pc:sldMk cId="2051524784" sldId="1320"/>
            <ac:spMk id="38" creationId="{AD273CF9-9198-43C3-8F4D-382DE6E3AB51}"/>
          </ac:spMkLst>
        </pc:spChg>
        <pc:spChg chg="add mod">
          <ac:chgData name="آهات مكتومة" userId="35531ba1d56b027a" providerId="LiveId" clId="{8AB66D83-7193-497F-A6A0-88866EF17B95}" dt="2021-04-03T02:12:01.751" v="2209" actId="1035"/>
          <ac:spMkLst>
            <pc:docMk/>
            <pc:sldMk cId="2051524784" sldId="1320"/>
            <ac:spMk id="39" creationId="{2B4546F9-5DC5-46A4-91D1-0D86963204EA}"/>
          </ac:spMkLst>
        </pc:spChg>
        <pc:spChg chg="add mod">
          <ac:chgData name="آهات مكتومة" userId="35531ba1d56b027a" providerId="LiveId" clId="{8AB66D83-7193-497F-A6A0-88866EF17B95}" dt="2021-04-03T02:07:29.897" v="2167" actId="14100"/>
          <ac:spMkLst>
            <pc:docMk/>
            <pc:sldMk cId="2051524784" sldId="1320"/>
            <ac:spMk id="40" creationId="{D6A0BD43-BB08-4166-8B90-87D05A95BDEA}"/>
          </ac:spMkLst>
        </pc:spChg>
        <pc:spChg chg="add mod">
          <ac:chgData name="آهات مكتومة" userId="35531ba1d56b027a" providerId="LiveId" clId="{8AB66D83-7193-497F-A6A0-88866EF17B95}" dt="2021-04-03T15:10:13.233" v="2807" actId="5793"/>
          <ac:spMkLst>
            <pc:docMk/>
            <pc:sldMk cId="2051524784" sldId="1320"/>
            <ac:spMk id="41" creationId="{617684AA-C989-4577-BD2B-C4ED8DA3A23D}"/>
          </ac:spMkLst>
        </pc:spChg>
        <pc:grpChg chg="add mod">
          <ac:chgData name="آهات مكتومة" userId="35531ba1d56b027a" providerId="LiveId" clId="{8AB66D83-7193-497F-A6A0-88866EF17B95}" dt="2021-04-01T07:55:29.322" v="282" actId="164"/>
          <ac:grpSpMkLst>
            <pc:docMk/>
            <pc:sldMk cId="2051524784" sldId="1320"/>
            <ac:grpSpMk id="9" creationId="{5185B2E3-B7FE-4714-A281-703E398B5BEA}"/>
          </ac:grpSpMkLst>
        </pc:grpChg>
        <pc:picChg chg="add mod">
          <ac:chgData name="آهات مكتومة" userId="35531ba1d56b027a" providerId="LiveId" clId="{8AB66D83-7193-497F-A6A0-88866EF17B95}" dt="2021-04-03T01:52:10.557" v="1943" actId="1076"/>
          <ac:picMkLst>
            <pc:docMk/>
            <pc:sldMk cId="2051524784" sldId="1320"/>
            <ac:picMk id="3" creationId="{A87105AB-0AD9-4957-8063-85660AE72206}"/>
          </ac:picMkLst>
        </pc:picChg>
        <pc:picChg chg="del">
          <ac:chgData name="آهات مكتومة" userId="35531ba1d56b027a" providerId="LiveId" clId="{8AB66D83-7193-497F-A6A0-88866EF17B95}" dt="2021-04-01T07:51:07.776" v="247" actId="478"/>
          <ac:picMkLst>
            <pc:docMk/>
            <pc:sldMk cId="2051524784" sldId="1320"/>
            <ac:picMk id="3" creationId="{DAACA58C-A7B4-49CD-8988-B321BC1D0D1B}"/>
          </ac:picMkLst>
        </pc:picChg>
        <pc:picChg chg="add mod ord">
          <ac:chgData name="آهات مكتومة" userId="35531ba1d56b027a" providerId="LiveId" clId="{8AB66D83-7193-497F-A6A0-88866EF17B95}" dt="2021-04-01T07:55:29.322" v="282" actId="164"/>
          <ac:picMkLst>
            <pc:docMk/>
            <pc:sldMk cId="2051524784" sldId="1320"/>
            <ac:picMk id="4" creationId="{9DFC0423-4502-464E-88F0-E17BD8121DEE}"/>
          </ac:picMkLst>
        </pc:picChg>
        <pc:picChg chg="add mod">
          <ac:chgData name="آهات مكتومة" userId="35531ba1d56b027a" providerId="LiveId" clId="{8AB66D83-7193-497F-A6A0-88866EF17B95}" dt="2021-04-01T07:55:29.322" v="282" actId="164"/>
          <ac:picMkLst>
            <pc:docMk/>
            <pc:sldMk cId="2051524784" sldId="1320"/>
            <ac:picMk id="7" creationId="{D74E7911-EC9A-4CF3-92E5-3C7A278DB004}"/>
          </ac:picMkLst>
        </pc:picChg>
        <pc:picChg chg="del">
          <ac:chgData name="آهات مكتومة" userId="35531ba1d56b027a" providerId="LiveId" clId="{8AB66D83-7193-497F-A6A0-88866EF17B95}" dt="2021-04-01T07:56:26.705" v="289" actId="478"/>
          <ac:picMkLst>
            <pc:docMk/>
            <pc:sldMk cId="2051524784" sldId="1320"/>
            <ac:picMk id="13" creationId="{13ED9E1D-4226-4E8E-8E58-FAD9EEB89244}"/>
          </ac:picMkLst>
        </pc:picChg>
        <pc:picChg chg="add mod">
          <ac:chgData name="آهات مكتومة" userId="35531ba1d56b027a" providerId="LiveId" clId="{8AB66D83-7193-497F-A6A0-88866EF17B95}" dt="2021-04-01T07:56:51.158" v="292"/>
          <ac:picMkLst>
            <pc:docMk/>
            <pc:sldMk cId="2051524784" sldId="1320"/>
            <ac:picMk id="19" creationId="{221DFEF5-B1A7-4012-A5E3-908AB44D911D}"/>
          </ac:picMkLst>
        </pc:picChg>
        <pc:picChg chg="del">
          <ac:chgData name="آهات مكتومة" userId="35531ba1d56b027a" providerId="LiveId" clId="{8AB66D83-7193-497F-A6A0-88866EF17B95}" dt="2021-04-01T07:55:46.734" v="286" actId="478"/>
          <ac:picMkLst>
            <pc:docMk/>
            <pc:sldMk cId="2051524784" sldId="1320"/>
            <ac:picMk id="20" creationId="{A3DF4263-C9A8-4606-912D-A3A09B150362}"/>
          </ac:picMkLst>
        </pc:picChg>
        <pc:picChg chg="add mod">
          <ac:chgData name="آهات مكتومة" userId="35531ba1d56b027a" providerId="LiveId" clId="{8AB66D83-7193-497F-A6A0-88866EF17B95}" dt="2021-04-01T07:56:39.599" v="290"/>
          <ac:picMkLst>
            <pc:docMk/>
            <pc:sldMk cId="2051524784" sldId="1320"/>
            <ac:picMk id="23" creationId="{1011AF4A-B5FF-4BFA-B055-9685C4882117}"/>
          </ac:picMkLst>
        </pc:picChg>
      </pc:sldChg>
      <pc:sldChg chg="modSp ord">
        <pc:chgData name="آهات مكتومة" userId="35531ba1d56b027a" providerId="LiveId" clId="{8AB66D83-7193-497F-A6A0-88866EF17B95}" dt="2021-04-03T02:31:40.297" v="2668"/>
        <pc:sldMkLst>
          <pc:docMk/>
          <pc:sldMk cId="1891952614" sldId="1322"/>
        </pc:sldMkLst>
        <pc:spChg chg="mod">
          <ac:chgData name="آهات مكتومة" userId="35531ba1d56b027a" providerId="LiveId" clId="{8AB66D83-7193-497F-A6A0-88866EF17B95}" dt="2021-04-03T02:31:40.297" v="2668"/>
          <ac:spMkLst>
            <pc:docMk/>
            <pc:sldMk cId="1891952614" sldId="1322"/>
            <ac:spMk id="12" creationId="{215A2142-3016-46FC-A2CB-128340FE944A}"/>
          </ac:spMkLst>
        </pc:spChg>
      </pc:sldChg>
      <pc:sldChg chg="addSp delSp modSp mod ord delAnim modAnim">
        <pc:chgData name="آهات مكتومة" userId="35531ba1d56b027a" providerId="LiveId" clId="{8AB66D83-7193-497F-A6A0-88866EF17B95}" dt="2021-04-03T02:26:25.723" v="2487" actId="20577"/>
        <pc:sldMkLst>
          <pc:docMk/>
          <pc:sldMk cId="2297425528" sldId="1328"/>
        </pc:sldMkLst>
        <pc:spChg chg="mod">
          <ac:chgData name="آهات مكتومة" userId="35531ba1d56b027a" providerId="LiveId" clId="{8AB66D83-7193-497F-A6A0-88866EF17B95}" dt="2021-04-03T02:13:49.900" v="2234" actId="1076"/>
          <ac:spMkLst>
            <pc:docMk/>
            <pc:sldMk cId="2297425528" sldId="1328"/>
            <ac:spMk id="32" creationId="{59806BF9-CA89-4910-BF7D-2B5DA39E9074}"/>
          </ac:spMkLst>
        </pc:spChg>
        <pc:spChg chg="mod">
          <ac:chgData name="آهات مكتومة" userId="35531ba1d56b027a" providerId="LiveId" clId="{8AB66D83-7193-497F-A6A0-88866EF17B95}" dt="2021-04-03T02:22:24.888" v="2381" actId="20577"/>
          <ac:spMkLst>
            <pc:docMk/>
            <pc:sldMk cId="2297425528" sldId="1328"/>
            <ac:spMk id="37" creationId="{508A0AE4-051F-4F58-8F41-6FD2D22F6400}"/>
          </ac:spMkLst>
        </pc:spChg>
        <pc:spChg chg="mod">
          <ac:chgData name="آهات مكتومة" userId="35531ba1d56b027a" providerId="LiveId" clId="{8AB66D83-7193-497F-A6A0-88866EF17B95}" dt="2021-04-03T02:14:01.905" v="2272" actId="14100"/>
          <ac:spMkLst>
            <pc:docMk/>
            <pc:sldMk cId="2297425528" sldId="1328"/>
            <ac:spMk id="38" creationId="{3609E972-FE5B-4F7A-98BA-71DFB08B928B}"/>
          </ac:spMkLst>
        </pc:spChg>
        <pc:spChg chg="mod">
          <ac:chgData name="آهات مكتومة" userId="35531ba1d56b027a" providerId="LiveId" clId="{8AB66D83-7193-497F-A6A0-88866EF17B95}" dt="2021-04-03T02:23:40.743" v="2422" actId="20577"/>
          <ac:spMkLst>
            <pc:docMk/>
            <pc:sldMk cId="2297425528" sldId="1328"/>
            <ac:spMk id="39" creationId="{0D8F8072-E95E-4203-9CBE-B21706AC397B}"/>
          </ac:spMkLst>
        </pc:spChg>
        <pc:spChg chg="mod">
          <ac:chgData name="آهات مكتومة" userId="35531ba1d56b027a" providerId="LiveId" clId="{8AB66D83-7193-497F-A6A0-88866EF17B95}" dt="2021-04-03T02:14:11.912" v="2322" actId="14100"/>
          <ac:spMkLst>
            <pc:docMk/>
            <pc:sldMk cId="2297425528" sldId="1328"/>
            <ac:spMk id="40" creationId="{4ECD43D3-83B5-4F5C-92F4-B6894619ED7F}"/>
          </ac:spMkLst>
        </pc:spChg>
        <pc:spChg chg="mod">
          <ac:chgData name="آهات مكتومة" userId="35531ba1d56b027a" providerId="LiveId" clId="{8AB66D83-7193-497F-A6A0-88866EF17B95}" dt="2021-04-03T02:24:31.154" v="2462" actId="20577"/>
          <ac:spMkLst>
            <pc:docMk/>
            <pc:sldMk cId="2297425528" sldId="1328"/>
            <ac:spMk id="41" creationId="{6F4835F3-A365-4883-81DE-E5947BF4A651}"/>
          </ac:spMkLst>
        </pc:spChg>
        <pc:spChg chg="mod">
          <ac:chgData name="آهات مكتومة" userId="35531ba1d56b027a" providerId="LiveId" clId="{8AB66D83-7193-497F-A6A0-88866EF17B95}" dt="2021-04-03T02:14:29.216" v="2346" actId="14100"/>
          <ac:spMkLst>
            <pc:docMk/>
            <pc:sldMk cId="2297425528" sldId="1328"/>
            <ac:spMk id="42" creationId="{B06F5985-5FA4-4BE4-9BBF-4B7DF468D0C2}"/>
          </ac:spMkLst>
        </pc:spChg>
        <pc:spChg chg="mod">
          <ac:chgData name="آهات مكتومة" userId="35531ba1d56b027a" providerId="LiveId" clId="{8AB66D83-7193-497F-A6A0-88866EF17B95}" dt="2021-04-03T02:26:25.723" v="2487" actId="20577"/>
          <ac:spMkLst>
            <pc:docMk/>
            <pc:sldMk cId="2297425528" sldId="1328"/>
            <ac:spMk id="43" creationId="{06E6A924-0619-4951-90FC-DBA2854F358D}"/>
          </ac:spMkLst>
        </pc:spChg>
        <pc:spChg chg="del">
          <ac:chgData name="آهات مكتومة" userId="35531ba1d56b027a" providerId="LiveId" clId="{8AB66D83-7193-497F-A6A0-88866EF17B95}" dt="2021-04-03T02:14:17.977" v="2324" actId="478"/>
          <ac:spMkLst>
            <pc:docMk/>
            <pc:sldMk cId="2297425528" sldId="1328"/>
            <ac:spMk id="44" creationId="{6F728171-9C23-450D-8134-54E8A6F1D15E}"/>
          </ac:spMkLst>
        </pc:spChg>
        <pc:spChg chg="del mod">
          <ac:chgData name="آهات مكتومة" userId="35531ba1d56b027a" providerId="LiveId" clId="{8AB66D83-7193-497F-A6A0-88866EF17B95}" dt="2021-04-03T02:26:16.060" v="2472" actId="478"/>
          <ac:spMkLst>
            <pc:docMk/>
            <pc:sldMk cId="2297425528" sldId="1328"/>
            <ac:spMk id="45" creationId="{A49C9524-23BF-4A75-88A7-66AEF54B0BEC}"/>
          </ac:spMkLst>
        </pc:spChg>
        <pc:picChg chg="add mod ord">
          <ac:chgData name="آهات مكتومة" userId="35531ba1d56b027a" providerId="LiveId" clId="{8AB66D83-7193-497F-A6A0-88866EF17B95}" dt="2021-04-03T02:13:33.641" v="2230" actId="171"/>
          <ac:picMkLst>
            <pc:docMk/>
            <pc:sldMk cId="2297425528" sldId="1328"/>
            <ac:picMk id="3" creationId="{D530513E-2022-446D-9477-5E85DCDBEB4E}"/>
          </ac:picMkLst>
        </pc:picChg>
        <pc:picChg chg="del">
          <ac:chgData name="آهات مكتومة" userId="35531ba1d56b027a" providerId="LiveId" clId="{8AB66D83-7193-497F-A6A0-88866EF17B95}" dt="2021-04-03T02:12:58.848" v="2214" actId="478"/>
          <ac:picMkLst>
            <pc:docMk/>
            <pc:sldMk cId="2297425528" sldId="1328"/>
            <ac:picMk id="31" creationId="{8FE8F7CF-9D24-46A3-8E0B-4CE180F0C4D5}"/>
          </ac:picMkLst>
        </pc:picChg>
      </pc:sldChg>
      <pc:sldChg chg="addSp delSp modSp mod">
        <pc:chgData name="آهات مكتومة" userId="35531ba1d56b027a" providerId="LiveId" clId="{8AB66D83-7193-497F-A6A0-88866EF17B95}" dt="2021-04-01T07:50:59.287" v="246" actId="20577"/>
        <pc:sldMkLst>
          <pc:docMk/>
          <pc:sldMk cId="850299554" sldId="1334"/>
        </pc:sldMkLst>
        <pc:spChg chg="mod">
          <ac:chgData name="آهات مكتومة" userId="35531ba1d56b027a" providerId="LiveId" clId="{8AB66D83-7193-497F-A6A0-88866EF17B95}" dt="2021-04-01T07:50:59.287" v="246" actId="20577"/>
          <ac:spMkLst>
            <pc:docMk/>
            <pc:sldMk cId="850299554" sldId="1334"/>
            <ac:spMk id="18" creationId="{F63FF509-1E46-4230-9EED-537542488042}"/>
          </ac:spMkLst>
        </pc:spChg>
        <pc:picChg chg="add mod">
          <ac:chgData name="آهات مكتومة" userId="35531ba1d56b027a" providerId="LiveId" clId="{8AB66D83-7193-497F-A6A0-88866EF17B95}" dt="2021-04-01T07:50:54.083" v="242" actId="14100"/>
          <ac:picMkLst>
            <pc:docMk/>
            <pc:sldMk cId="850299554" sldId="1334"/>
            <ac:picMk id="3" creationId="{679FC98C-D77E-4E12-9DD5-43715F0A82E8}"/>
          </ac:picMkLst>
        </pc:picChg>
        <pc:picChg chg="del">
          <ac:chgData name="آهات مكتومة" userId="35531ba1d56b027a" providerId="LiveId" clId="{8AB66D83-7193-497F-A6A0-88866EF17B95}" dt="2021-04-01T07:50:35.873" v="238" actId="478"/>
          <ac:picMkLst>
            <pc:docMk/>
            <pc:sldMk cId="850299554" sldId="1334"/>
            <ac:picMk id="4" creationId="{269E0219-07A1-4906-9088-11C166D1B376}"/>
          </ac:picMkLst>
        </pc:picChg>
      </pc:sldChg>
      <pc:sldChg chg="del">
        <pc:chgData name="آهات مكتومة" userId="35531ba1d56b027a" providerId="LiveId" clId="{8AB66D83-7193-497F-A6A0-88866EF17B95}" dt="2021-04-03T00:42:45.961" v="1329" actId="47"/>
        <pc:sldMkLst>
          <pc:docMk/>
          <pc:sldMk cId="2263987873" sldId="1335"/>
        </pc:sldMkLst>
      </pc:sldChg>
      <pc:sldChg chg="addSp delSp modSp mod addAnim delAnim modAnim">
        <pc:chgData name="آهات مكتومة" userId="35531ba1d56b027a" providerId="LiveId" clId="{8AB66D83-7193-497F-A6A0-88866EF17B95}" dt="2021-04-03T00:46:53.459" v="1407" actId="21"/>
        <pc:sldMkLst>
          <pc:docMk/>
          <pc:sldMk cId="2784916739" sldId="1336"/>
        </pc:sldMkLst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9" creationId="{EB4B5491-9B41-43AD-ADC0-7D8DCB73A11B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0" creationId="{085BA223-9256-44C4-BA99-2F192536CBEC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1" creationId="{326A897A-B284-4727-817E-E4F6E2D5A85E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2" creationId="{518D2E3E-021F-4D3D-9EB1-6B3646481B64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3" creationId="{9A3B7BB7-1660-4EBA-8088-BBC8202E66E4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4" creationId="{23CC1DDF-8FB1-4BDF-BF8A-1FC799EE94E3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5" creationId="{D4AFE02B-6402-4256-BB8D-514D8BED83F8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6" creationId="{1DC65DE7-CCE7-417B-9688-567864115992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7" creationId="{8D58D236-2437-40E2-A82A-7BEBE69F7A68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8" creationId="{AE202572-AED8-417B-A56F-3A3AD3C1F198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19" creationId="{FB889CE9-2333-46CF-BEB2-2964164C796E}"/>
          </ac:spMkLst>
        </pc:spChg>
        <pc:spChg chg="del">
          <ac:chgData name="آهات مكتومة" userId="35531ba1d56b027a" providerId="LiveId" clId="{8AB66D83-7193-497F-A6A0-88866EF17B95}" dt="2021-04-01T07:43:26.919" v="148" actId="478"/>
          <ac:spMkLst>
            <pc:docMk/>
            <pc:sldMk cId="2784916739" sldId="1336"/>
            <ac:spMk id="20" creationId="{6D2938BE-3CAB-4A1A-8504-308F7C4E41BC}"/>
          </ac:spMkLst>
        </pc:spChg>
        <pc:spChg chg="add mod">
          <ac:chgData name="آهات مكتومة" userId="35531ba1d56b027a" providerId="LiveId" clId="{8AB66D83-7193-497F-A6A0-88866EF17B95}" dt="2021-04-01T07:48:31.076" v="222" actId="1076"/>
          <ac:spMkLst>
            <pc:docMk/>
            <pc:sldMk cId="2784916739" sldId="1336"/>
            <ac:spMk id="30" creationId="{1D277F04-95DB-42A9-BA94-A6EDEAE292E3}"/>
          </ac:spMkLst>
        </pc:spChg>
        <pc:spChg chg="add mod">
          <ac:chgData name="آهات مكتومة" userId="35531ba1d56b027a" providerId="LiveId" clId="{8AB66D83-7193-497F-A6A0-88866EF17B95}" dt="2021-04-01T07:48:36.522" v="223" actId="1076"/>
          <ac:spMkLst>
            <pc:docMk/>
            <pc:sldMk cId="2784916739" sldId="1336"/>
            <ac:spMk id="31" creationId="{C88AD16B-F61A-4E4A-AADE-091FE57AAFCD}"/>
          </ac:spMkLst>
        </pc:spChg>
        <pc:picChg chg="add mod">
          <ac:chgData name="آهات مكتومة" userId="35531ba1d56b027a" providerId="LiveId" clId="{8AB66D83-7193-497F-A6A0-88866EF17B95}" dt="2021-04-01T07:42:34.701" v="142" actId="14100"/>
          <ac:picMkLst>
            <pc:docMk/>
            <pc:sldMk cId="2784916739" sldId="1336"/>
            <ac:picMk id="3" creationId="{98C3C7F7-3CEB-48BC-9492-CE33A208D286}"/>
          </ac:picMkLst>
        </pc:picChg>
        <pc:picChg chg="add del">
          <ac:chgData name="آهات مكتومة" userId="35531ba1d56b027a" providerId="LiveId" clId="{8AB66D83-7193-497F-A6A0-88866EF17B95}" dt="2021-04-01T07:41:55.852" v="137" actId="478"/>
          <ac:picMkLst>
            <pc:docMk/>
            <pc:sldMk cId="2784916739" sldId="1336"/>
            <ac:picMk id="4" creationId="{6945699E-3FC0-4D25-9573-6A45DB6C218B}"/>
          </ac:picMkLst>
        </pc:picChg>
        <pc:picChg chg="add mod">
          <ac:chgData name="آهات مكتومة" userId="35531ba1d56b027a" providerId="LiveId" clId="{8AB66D83-7193-497F-A6A0-88866EF17B95}" dt="2021-04-01T07:43:38.172" v="149" actId="14100"/>
          <ac:picMkLst>
            <pc:docMk/>
            <pc:sldMk cId="2784916739" sldId="1336"/>
            <ac:picMk id="6" creationId="{B25DE2C8-47ED-47C2-83E0-A7A371C56369}"/>
          </ac:picMkLst>
        </pc:picChg>
        <pc:picChg chg="del">
          <ac:chgData name="آهات مكتومة" userId="35531ba1d56b027a" providerId="LiveId" clId="{8AB66D83-7193-497F-A6A0-88866EF17B95}" dt="2021-04-01T07:41:58.852" v="138" actId="478"/>
          <ac:picMkLst>
            <pc:docMk/>
            <pc:sldMk cId="2784916739" sldId="1336"/>
            <ac:picMk id="7" creationId="{CC1D6052-2DEA-4659-BA31-018FA71A4135}"/>
          </ac:picMkLst>
        </pc:picChg>
        <pc:picChg chg="del mod">
          <ac:chgData name="آهات مكتومة" userId="35531ba1d56b027a" providerId="LiveId" clId="{8AB66D83-7193-497F-A6A0-88866EF17B95}" dt="2021-04-01T07:43:21.935" v="147" actId="478"/>
          <ac:picMkLst>
            <pc:docMk/>
            <pc:sldMk cId="2784916739" sldId="1336"/>
            <ac:picMk id="8" creationId="{4DAFA5ED-A72A-4962-80A6-6D4A06B03969}"/>
          </ac:picMkLst>
        </pc:picChg>
        <pc:picChg chg="add del mod">
          <ac:chgData name="آهات مكتومة" userId="35531ba1d56b027a" providerId="LiveId" clId="{8AB66D83-7193-497F-A6A0-88866EF17B95}" dt="2021-04-03T00:46:53.459" v="1407" actId="21"/>
          <ac:picMkLst>
            <pc:docMk/>
            <pc:sldMk cId="2784916739" sldId="1336"/>
            <ac:picMk id="13" creationId="{45BBAC46-E907-4FDF-8EA7-16E1D96712E5}"/>
          </ac:picMkLst>
        </pc:picChg>
        <pc:picChg chg="add mod">
          <ac:chgData name="آهات مكتومة" userId="35531ba1d56b027a" providerId="LiveId" clId="{8AB66D83-7193-497F-A6A0-88866EF17B95}" dt="2021-04-01T07:45:25.360" v="180" actId="1037"/>
          <ac:picMkLst>
            <pc:docMk/>
            <pc:sldMk cId="2784916739" sldId="1336"/>
            <ac:picMk id="22" creationId="{53CED4AA-9F08-4560-9744-A21A51C8854C}"/>
          </ac:picMkLst>
        </pc:picChg>
        <pc:picChg chg="add mod">
          <ac:chgData name="آهات مكتومة" userId="35531ba1d56b027a" providerId="LiveId" clId="{8AB66D83-7193-497F-A6A0-88866EF17B95}" dt="2021-04-01T07:44:14.035" v="162"/>
          <ac:picMkLst>
            <pc:docMk/>
            <pc:sldMk cId="2784916739" sldId="1336"/>
            <ac:picMk id="24" creationId="{2917501A-41F0-418C-BEA0-1980D35A7450}"/>
          </ac:picMkLst>
        </pc:picChg>
        <pc:picChg chg="add mod">
          <ac:chgData name="آهات مكتومة" userId="35531ba1d56b027a" providerId="LiveId" clId="{8AB66D83-7193-497F-A6A0-88866EF17B95}" dt="2021-04-01T07:44:38.359" v="167"/>
          <ac:picMkLst>
            <pc:docMk/>
            <pc:sldMk cId="2784916739" sldId="1336"/>
            <ac:picMk id="25" creationId="{46CE9787-A985-4C7F-BF4B-69E51C24A1AE}"/>
          </ac:picMkLst>
        </pc:picChg>
        <pc:picChg chg="add mod">
          <ac:chgData name="آهات مكتومة" userId="35531ba1d56b027a" providerId="LiveId" clId="{8AB66D83-7193-497F-A6A0-88866EF17B95}" dt="2021-04-01T07:49:06.027" v="228" actId="1035"/>
          <ac:picMkLst>
            <pc:docMk/>
            <pc:sldMk cId="2784916739" sldId="1336"/>
            <ac:picMk id="26" creationId="{EEFD88AE-D850-42A2-8396-CA41FCAA2A2D}"/>
          </ac:picMkLst>
        </pc:picChg>
      </pc:sldChg>
      <pc:sldChg chg="del">
        <pc:chgData name="آهات مكتومة" userId="35531ba1d56b027a" providerId="LiveId" clId="{8AB66D83-7193-497F-A6A0-88866EF17B95}" dt="2021-04-03T00:42:59.447" v="1331" actId="47"/>
        <pc:sldMkLst>
          <pc:docMk/>
          <pc:sldMk cId="1545584504" sldId="1337"/>
        </pc:sldMkLst>
      </pc:sldChg>
      <pc:sldChg chg="addSp delSp modSp mod ord modTransition modAnim">
        <pc:chgData name="آهات مكتومة" userId="35531ba1d56b027a" providerId="LiveId" clId="{8AB66D83-7193-497F-A6A0-88866EF17B95}" dt="2021-04-03T01:49:16.900" v="1888"/>
        <pc:sldMkLst>
          <pc:docMk/>
          <pc:sldMk cId="2977927394" sldId="1338"/>
        </pc:sldMkLst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9" creationId="{7D74F62E-A6E5-4DF1-BC0A-A9ECD8C49551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1" creationId="{13AC8FDC-DEAA-4140-9890-BB9A291319E7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2" creationId="{BC4A4FB3-7B8D-4B3A-92DE-53D258D1850C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3" creationId="{6E11776B-4CA4-4A90-8E87-FDFAAB43A692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4" creationId="{B7B98EE8-1BDE-4236-A415-130D50BAA9B8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5" creationId="{D29CC37D-8058-4B71-8DCB-25CE2889D632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6" creationId="{C4DD936E-818D-4DA4-82AE-EF2D1F6186DA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7" creationId="{ED108BB0-4326-4DBD-B47C-2A0C0CA330E3}"/>
          </ac:spMkLst>
        </pc:spChg>
        <pc:spChg chg="del">
          <ac:chgData name="آهات مكتومة" userId="35531ba1d56b027a" providerId="LiveId" clId="{8AB66D83-7193-497F-A6A0-88866EF17B95}" dt="2021-04-03T00:36:58.013" v="1315" actId="478"/>
          <ac:spMkLst>
            <pc:docMk/>
            <pc:sldMk cId="2977927394" sldId="1338"/>
            <ac:spMk id="18" creationId="{1DE84166-A3DF-4791-9449-0FC51AA5DA65}"/>
          </ac:spMkLst>
        </pc:spChg>
        <pc:picChg chg="add del mod">
          <ac:chgData name="آهات مكتومة" userId="35531ba1d56b027a" providerId="LiveId" clId="{8AB66D83-7193-497F-A6A0-88866EF17B95}" dt="2021-04-03T00:42:41.275" v="1327" actId="478"/>
          <ac:picMkLst>
            <pc:docMk/>
            <pc:sldMk cId="2977927394" sldId="1338"/>
            <ac:picMk id="3" creationId="{A4938105-BAAD-43B4-9D9C-2909194EB20F}"/>
          </ac:picMkLst>
        </pc:picChg>
        <pc:picChg chg="del">
          <ac:chgData name="آهات مكتومة" userId="35531ba1d56b027a" providerId="LiveId" clId="{8AB66D83-7193-497F-A6A0-88866EF17B95}" dt="2021-04-03T00:36:58.013" v="1315" actId="478"/>
          <ac:picMkLst>
            <pc:docMk/>
            <pc:sldMk cId="2977927394" sldId="1338"/>
            <ac:picMk id="4" creationId="{3A9BEE49-8F59-4A50-B16C-DCFF4CD38CE0}"/>
          </ac:picMkLst>
        </pc:picChg>
        <pc:picChg chg="add mod">
          <ac:chgData name="آهات مكتومة" userId="35531ba1d56b027a" providerId="LiveId" clId="{8AB66D83-7193-497F-A6A0-88866EF17B95}" dt="2021-04-03T00:48:34.104" v="1420" actId="1076"/>
          <ac:picMkLst>
            <pc:docMk/>
            <pc:sldMk cId="2977927394" sldId="1338"/>
            <ac:picMk id="6" creationId="{284AAF3C-A676-4792-94D5-F02AE701905B}"/>
          </ac:picMkLst>
        </pc:picChg>
        <pc:picChg chg="del">
          <ac:chgData name="آهات مكتومة" userId="35531ba1d56b027a" providerId="LiveId" clId="{8AB66D83-7193-497F-A6A0-88866EF17B95}" dt="2021-04-03T00:36:58.013" v="1315" actId="478"/>
          <ac:picMkLst>
            <pc:docMk/>
            <pc:sldMk cId="2977927394" sldId="1338"/>
            <ac:picMk id="2050" creationId="{2617C553-EC5E-4B65-802B-64093E39F823}"/>
          </ac:picMkLst>
        </pc:picChg>
        <pc:picChg chg="del">
          <ac:chgData name="آهات مكتومة" userId="35531ba1d56b027a" providerId="LiveId" clId="{8AB66D83-7193-497F-A6A0-88866EF17B95}" dt="2021-04-03T00:37:00.513" v="1316" actId="478"/>
          <ac:picMkLst>
            <pc:docMk/>
            <pc:sldMk cId="2977927394" sldId="1338"/>
            <ac:picMk id="2052" creationId="{80CA2E9F-EFB0-4BCF-9A6C-0DCF25CCDB65}"/>
          </ac:picMkLst>
        </pc:picChg>
        <pc:picChg chg="add mod">
          <ac:chgData name="آهات مكتومة" userId="35531ba1d56b027a" providerId="LiveId" clId="{8AB66D83-7193-497F-A6A0-88866EF17B95}" dt="2021-04-03T00:53:41.538" v="1430" actId="1076"/>
          <ac:picMkLst>
            <pc:docMk/>
            <pc:sldMk cId="2977927394" sldId="1338"/>
            <ac:picMk id="5122" creationId="{32A4398F-8330-4FD4-BE0C-BAA04780E8CF}"/>
          </ac:picMkLst>
        </pc:pic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19" creationId="{DDA910EE-57F8-49BB-9FF5-7CC083787B89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0" creationId="{4756658B-99C4-48A3-BDA7-84FB8EDBC3B7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1" creationId="{D8F585C5-D5D4-40E7-8173-BBB67B67AA92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3" creationId="{3FAA8850-C730-4FFC-AC82-C1996A6C1107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4" creationId="{37DD5207-8859-4B2A-A88C-E87BBD36FB4C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5" creationId="{78A89171-D0D8-4B9F-9E4C-7374C91DE1B8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6" creationId="{5FFF50BA-692C-41F9-AE7F-A9AE44B96459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7" creationId="{997557AB-D6C9-4F45-8046-25D7A93C24F8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8" creationId="{96F8595F-3E25-4C8A-8247-A59EBFD71BA6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29" creationId="{FBAF9462-0CDD-40B1-A866-753A9704B290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0" creationId="{07FECE43-1C3A-4F21-9888-9ADF2C9C1075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1" creationId="{C4B81508-16E3-4FB5-866E-4460F084F665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2" creationId="{4E62A9B0-75DE-4654-8B99-7D0151411B3E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3" creationId="{783C62AA-F125-440F-9834-0692F3817F05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4" creationId="{BBFA42F0-CEFA-4FFE-8096-A52B61CB55A9}"/>
          </ac:cxnSpMkLst>
        </pc:cxnChg>
        <pc:cxnChg chg="del">
          <ac:chgData name="آهات مكتومة" userId="35531ba1d56b027a" providerId="LiveId" clId="{8AB66D83-7193-497F-A6A0-88866EF17B95}" dt="2021-04-03T00:36:58.013" v="1315" actId="478"/>
          <ac:cxnSpMkLst>
            <pc:docMk/>
            <pc:sldMk cId="2977927394" sldId="1338"/>
            <ac:cxnSpMk id="35" creationId="{A45169E8-E93A-44E7-B34A-59F2AF4AAEEE}"/>
          </ac:cxnSpMkLst>
        </pc:cxnChg>
      </pc:sldChg>
      <pc:sldChg chg="del">
        <pc:chgData name="آهات مكتومة" userId="35531ba1d56b027a" providerId="LiveId" clId="{8AB66D83-7193-497F-A6A0-88866EF17B95}" dt="2021-04-03T00:42:47.349" v="1330" actId="47"/>
        <pc:sldMkLst>
          <pc:docMk/>
          <pc:sldMk cId="1861111024" sldId="1339"/>
        </pc:sldMkLst>
      </pc:sldChg>
      <pc:sldChg chg="addSp delSp modSp mod delAnim modAnim">
        <pc:chgData name="آهات مكتومة" userId="35531ba1d56b027a" providerId="LiveId" clId="{8AB66D83-7193-497F-A6A0-88866EF17B95}" dt="2021-04-01T07:32:12.900" v="134" actId="113"/>
        <pc:sldMkLst>
          <pc:docMk/>
          <pc:sldMk cId="3242685420" sldId="1340"/>
        </pc:sldMkLst>
        <pc:spChg chg="del">
          <ac:chgData name="آهات مكتومة" userId="35531ba1d56b027a" providerId="LiveId" clId="{8AB66D83-7193-497F-A6A0-88866EF17B95}" dt="2021-04-01T07:26:06.474" v="47" actId="478"/>
          <ac:spMkLst>
            <pc:docMk/>
            <pc:sldMk cId="3242685420" sldId="1340"/>
            <ac:spMk id="11" creationId="{B184FFBA-3799-435F-BFBF-B17FD33AA802}"/>
          </ac:spMkLst>
        </pc:spChg>
        <pc:spChg chg="del">
          <ac:chgData name="آهات مكتومة" userId="35531ba1d56b027a" providerId="LiveId" clId="{8AB66D83-7193-497F-A6A0-88866EF17B95}" dt="2021-04-01T07:26:06.474" v="47" actId="478"/>
          <ac:spMkLst>
            <pc:docMk/>
            <pc:sldMk cId="3242685420" sldId="1340"/>
            <ac:spMk id="12" creationId="{40EF1B28-BBE5-44D5-BD4F-92BD9304751A}"/>
          </ac:spMkLst>
        </pc:spChg>
        <pc:spChg chg="del">
          <ac:chgData name="آهات مكتومة" userId="35531ba1d56b027a" providerId="LiveId" clId="{8AB66D83-7193-497F-A6A0-88866EF17B95}" dt="2021-04-01T07:26:06.474" v="47" actId="478"/>
          <ac:spMkLst>
            <pc:docMk/>
            <pc:sldMk cId="3242685420" sldId="1340"/>
            <ac:spMk id="13" creationId="{FF18BCEB-0681-4877-865E-F065B77C1D28}"/>
          </ac:spMkLst>
        </pc:spChg>
        <pc:spChg chg="del">
          <ac:chgData name="آهات مكتومة" userId="35531ba1d56b027a" providerId="LiveId" clId="{8AB66D83-7193-497F-A6A0-88866EF17B95}" dt="2021-04-01T07:26:06.474" v="47" actId="478"/>
          <ac:spMkLst>
            <pc:docMk/>
            <pc:sldMk cId="3242685420" sldId="1340"/>
            <ac:spMk id="14" creationId="{26AC2537-3335-46AA-9E07-2843BE629705}"/>
          </ac:spMkLst>
        </pc:spChg>
        <pc:spChg chg="add del mod">
          <ac:chgData name="آهات مكتومة" userId="35531ba1d56b027a" providerId="LiveId" clId="{8AB66D83-7193-497F-A6A0-88866EF17B95}" dt="2021-04-01T07:26:34.447" v="54"/>
          <ac:spMkLst>
            <pc:docMk/>
            <pc:sldMk cId="3242685420" sldId="1340"/>
            <ac:spMk id="17" creationId="{4C401A00-A2A3-47D4-9164-5DBD838CF675}"/>
          </ac:spMkLst>
        </pc:spChg>
        <pc:spChg chg="add del mod">
          <ac:chgData name="آهات مكتومة" userId="35531ba1d56b027a" providerId="LiveId" clId="{8AB66D83-7193-497F-A6A0-88866EF17B95}" dt="2021-04-01T07:26:34.447" v="54"/>
          <ac:spMkLst>
            <pc:docMk/>
            <pc:sldMk cId="3242685420" sldId="1340"/>
            <ac:spMk id="18" creationId="{0A35CE8B-3915-4A7A-9C26-2894836F1557}"/>
          </ac:spMkLst>
        </pc:spChg>
        <pc:spChg chg="add del mod">
          <ac:chgData name="آهات مكتومة" userId="35531ba1d56b027a" providerId="LiveId" clId="{8AB66D83-7193-497F-A6A0-88866EF17B95}" dt="2021-04-01T07:26:34.447" v="54"/>
          <ac:spMkLst>
            <pc:docMk/>
            <pc:sldMk cId="3242685420" sldId="1340"/>
            <ac:spMk id="19" creationId="{16C4F7D5-CE86-45B2-92D6-B2C91BD561A1}"/>
          </ac:spMkLst>
        </pc:spChg>
        <pc:spChg chg="add mod">
          <ac:chgData name="آهات مكتومة" userId="35531ba1d56b027a" providerId="LiveId" clId="{8AB66D83-7193-497F-A6A0-88866EF17B95}" dt="2021-04-01T07:32:12.900" v="134" actId="113"/>
          <ac:spMkLst>
            <pc:docMk/>
            <pc:sldMk cId="3242685420" sldId="1340"/>
            <ac:spMk id="22" creationId="{4002A5D6-412D-4160-AB38-5A16DAD95550}"/>
          </ac:spMkLst>
        </pc:spChg>
        <pc:spChg chg="add mod">
          <ac:chgData name="آهات مكتومة" userId="35531ba1d56b027a" providerId="LiveId" clId="{8AB66D83-7193-497F-A6A0-88866EF17B95}" dt="2021-04-01T07:32:12.900" v="134" actId="113"/>
          <ac:spMkLst>
            <pc:docMk/>
            <pc:sldMk cId="3242685420" sldId="1340"/>
            <ac:spMk id="23" creationId="{6FBC39ED-920F-45D5-9E71-6E40B35B2C7A}"/>
          </ac:spMkLst>
        </pc:spChg>
        <pc:spChg chg="add mod">
          <ac:chgData name="آهات مكتومة" userId="35531ba1d56b027a" providerId="LiveId" clId="{8AB66D83-7193-497F-A6A0-88866EF17B95}" dt="2021-04-01T07:32:12.900" v="134" actId="113"/>
          <ac:spMkLst>
            <pc:docMk/>
            <pc:sldMk cId="3242685420" sldId="1340"/>
            <ac:spMk id="24" creationId="{A62E000D-0B68-481C-80F7-D5DAC4038186}"/>
          </ac:spMkLst>
        </pc:spChg>
        <pc:picChg chg="del">
          <ac:chgData name="آهات مكتومة" userId="35531ba1d56b027a" providerId="LiveId" clId="{8AB66D83-7193-497F-A6A0-88866EF17B95}" dt="2021-04-01T07:26:02.896" v="46" actId="478"/>
          <ac:picMkLst>
            <pc:docMk/>
            <pc:sldMk cId="3242685420" sldId="1340"/>
            <ac:picMk id="3" creationId="{BA110757-7B9D-4CE8-82B8-9B81C1A6BF15}"/>
          </ac:picMkLst>
        </pc:picChg>
        <pc:picChg chg="add mod">
          <ac:chgData name="آهات مكتومة" userId="35531ba1d56b027a" providerId="LiveId" clId="{8AB66D83-7193-497F-A6A0-88866EF17B95}" dt="2021-04-01T07:27:00.195" v="58" actId="14100"/>
          <ac:picMkLst>
            <pc:docMk/>
            <pc:sldMk cId="3242685420" sldId="1340"/>
            <ac:picMk id="4" creationId="{ECE27E5E-5AD1-4F0F-AE26-C118071E83CD}"/>
          </ac:picMkLst>
        </pc:picChg>
        <pc:picChg chg="add mod">
          <ac:chgData name="آهات مكتومة" userId="35531ba1d56b027a" providerId="LiveId" clId="{8AB66D83-7193-497F-A6A0-88866EF17B95}" dt="2021-04-01T07:28:38.310" v="79" actId="1076"/>
          <ac:picMkLst>
            <pc:docMk/>
            <pc:sldMk cId="3242685420" sldId="1340"/>
            <ac:picMk id="6" creationId="{32FE6B6C-8C49-4B16-93DD-63E504A446FB}"/>
          </ac:picMkLst>
        </pc:picChg>
        <pc:picChg chg="mod">
          <ac:chgData name="آهات مكتومة" userId="35531ba1d56b027a" providerId="LiveId" clId="{8AB66D83-7193-497F-A6A0-88866EF17B95}" dt="2021-04-01T07:26:57.592" v="57" actId="1076"/>
          <ac:picMkLst>
            <pc:docMk/>
            <pc:sldMk cId="3242685420" sldId="1340"/>
            <ac:picMk id="9" creationId="{C0A3C632-BADB-4D2C-83E4-D3D062E4F9A0}"/>
          </ac:picMkLst>
        </pc:picChg>
        <pc:picChg chg="del">
          <ac:chgData name="آهات مكتومة" userId="35531ba1d56b027a" providerId="LiveId" clId="{8AB66D83-7193-497F-A6A0-88866EF17B95}" dt="2021-04-01T07:26:09.014" v="48" actId="478"/>
          <ac:picMkLst>
            <pc:docMk/>
            <pc:sldMk cId="3242685420" sldId="1340"/>
            <ac:picMk id="10" creationId="{A4F9FA94-62E1-47D3-BDFC-EF32E3769A94}"/>
          </ac:picMkLst>
        </pc:picChg>
        <pc:picChg chg="add del mod">
          <ac:chgData name="آهات مكتومة" userId="35531ba1d56b027a" providerId="LiveId" clId="{8AB66D83-7193-497F-A6A0-88866EF17B95}" dt="2021-04-01T07:26:34.447" v="54"/>
          <ac:picMkLst>
            <pc:docMk/>
            <pc:sldMk cId="3242685420" sldId="1340"/>
            <ac:picMk id="15" creationId="{0A48921E-0B93-4793-924D-E439AF14268F}"/>
          </ac:picMkLst>
        </pc:picChg>
        <pc:picChg chg="add del mod">
          <ac:chgData name="آهات مكتومة" userId="35531ba1d56b027a" providerId="LiveId" clId="{8AB66D83-7193-497F-A6A0-88866EF17B95}" dt="2021-04-01T07:26:34.447" v="54"/>
          <ac:picMkLst>
            <pc:docMk/>
            <pc:sldMk cId="3242685420" sldId="1340"/>
            <ac:picMk id="16" creationId="{A124A9E0-FD72-49E9-8C60-0EE903FE8B9E}"/>
          </ac:picMkLst>
        </pc:picChg>
        <pc:picChg chg="add mod">
          <ac:chgData name="آهات مكتومة" userId="35531ba1d56b027a" providerId="LiveId" clId="{8AB66D83-7193-497F-A6A0-88866EF17B95}" dt="2021-04-01T07:29:08.561" v="86"/>
          <ac:picMkLst>
            <pc:docMk/>
            <pc:sldMk cId="3242685420" sldId="1340"/>
            <ac:picMk id="21" creationId="{9BCD8B7F-4DE7-4C62-BB48-6E0D025CA822}"/>
          </ac:picMkLst>
        </pc:picChg>
      </pc:sldChg>
      <pc:sldChg chg="del">
        <pc:chgData name="آهات مكتومة" userId="35531ba1d56b027a" providerId="LiveId" clId="{8AB66D83-7193-497F-A6A0-88866EF17B95}" dt="2021-04-03T00:42:45.304" v="1328" actId="47"/>
        <pc:sldMkLst>
          <pc:docMk/>
          <pc:sldMk cId="2871483570" sldId="1341"/>
        </pc:sldMkLst>
      </pc:sldChg>
      <pc:sldChg chg="addSp delSp modSp mod delAnim modAnim">
        <pc:chgData name="آهات مكتومة" userId="35531ba1d56b027a" providerId="LiveId" clId="{8AB66D83-7193-497F-A6A0-88866EF17B95}" dt="2021-04-03T00:47:17.131" v="1411" actId="478"/>
        <pc:sldMkLst>
          <pc:docMk/>
          <pc:sldMk cId="4002156984" sldId="1342"/>
        </pc:sldMkLst>
        <pc:picChg chg="add mod modCrop">
          <ac:chgData name="آهات مكتومة" userId="35531ba1d56b027a" providerId="LiveId" clId="{8AB66D83-7193-497F-A6A0-88866EF17B95}" dt="2021-04-03T00:46:18.959" v="1396" actId="1076"/>
          <ac:picMkLst>
            <pc:docMk/>
            <pc:sldMk cId="4002156984" sldId="1342"/>
            <ac:picMk id="3" creationId="{B50B2CC3-92A7-4EF3-A6F0-952C4D62ECFC}"/>
          </ac:picMkLst>
        </pc:picChg>
        <pc:picChg chg="del">
          <ac:chgData name="آهات مكتومة" userId="35531ba1d56b027a" providerId="LiveId" clId="{8AB66D83-7193-497F-A6A0-88866EF17B95}" dt="2021-04-03T00:44:17.700" v="1332" actId="478"/>
          <ac:picMkLst>
            <pc:docMk/>
            <pc:sldMk cId="4002156984" sldId="1342"/>
            <ac:picMk id="4" creationId="{45A76230-3913-4D05-9B0B-C899A2F7907D}"/>
          </ac:picMkLst>
        </pc:picChg>
        <pc:picChg chg="add mod">
          <ac:chgData name="آهات مكتومة" userId="35531ba1d56b027a" providerId="LiveId" clId="{8AB66D83-7193-497F-A6A0-88866EF17B95}" dt="2021-04-03T00:46:22.107" v="1405" actId="1036"/>
          <ac:picMkLst>
            <pc:docMk/>
            <pc:sldMk cId="4002156984" sldId="1342"/>
            <ac:picMk id="6" creationId="{D7926A74-0338-4B4A-BCD2-09869DCC5374}"/>
          </ac:picMkLst>
        </pc:picChg>
        <pc:picChg chg="mod">
          <ac:chgData name="آهات مكتومة" userId="35531ba1d56b027a" providerId="LiveId" clId="{8AB66D83-7193-497F-A6A0-88866EF17B95}" dt="2021-04-03T00:46:05.690" v="1393" actId="1038"/>
          <ac:picMkLst>
            <pc:docMk/>
            <pc:sldMk cId="4002156984" sldId="1342"/>
            <ac:picMk id="9" creationId="{711EF8E1-0054-4FF0-927D-0D2D06512EE1}"/>
          </ac:picMkLst>
        </pc:picChg>
        <pc:picChg chg="add del mod">
          <ac:chgData name="آهات مكتومة" userId="35531ba1d56b027a" providerId="LiveId" clId="{8AB66D83-7193-497F-A6A0-88866EF17B95}" dt="2021-04-03T00:46:57.712" v="1409" actId="478"/>
          <ac:picMkLst>
            <pc:docMk/>
            <pc:sldMk cId="4002156984" sldId="1342"/>
            <ac:picMk id="11" creationId="{870D8834-EFBE-4283-B260-E97C1EF172A3}"/>
          </ac:picMkLst>
        </pc:picChg>
        <pc:picChg chg="add del mod">
          <ac:chgData name="آهات مكتومة" userId="35531ba1d56b027a" providerId="LiveId" clId="{8AB66D83-7193-497F-A6A0-88866EF17B95}" dt="2021-04-03T00:47:17.131" v="1411" actId="478"/>
          <ac:picMkLst>
            <pc:docMk/>
            <pc:sldMk cId="4002156984" sldId="1342"/>
            <ac:picMk id="12" creationId="{A671A1E2-F9B7-48B2-A570-FF5A8B4EFEDF}"/>
          </ac:picMkLst>
        </pc:picChg>
      </pc:sldChg>
      <pc:sldChg chg="addSp delSp modSp del mod delAnim modAnim">
        <pc:chgData name="آهات مكتومة" userId="35531ba1d56b027a" providerId="LiveId" clId="{8AB66D83-7193-497F-A6A0-88866EF17B95}" dt="2021-04-03T15:05:57.701" v="2797" actId="2696"/>
        <pc:sldMkLst>
          <pc:docMk/>
          <pc:sldMk cId="3965521118" sldId="1343"/>
        </pc:sldMkLst>
        <pc:picChg chg="add mod ord">
          <ac:chgData name="آهات مكتومة" userId="35531ba1d56b027a" providerId="LiveId" clId="{8AB66D83-7193-497F-A6A0-88866EF17B95}" dt="2021-04-03T15:05:25.574" v="2793" actId="171"/>
          <ac:picMkLst>
            <pc:docMk/>
            <pc:sldMk cId="3965521118" sldId="1343"/>
            <ac:picMk id="2" creationId="{07A300A5-B4D0-4244-ACA0-672E652A96D1}"/>
          </ac:picMkLst>
        </pc:picChg>
        <pc:picChg chg="del">
          <ac:chgData name="آهات مكتومة" userId="35531ba1d56b027a" providerId="LiveId" clId="{8AB66D83-7193-497F-A6A0-88866EF17B95}" dt="2021-04-01T07:58:01.416" v="299" actId="478"/>
          <ac:picMkLst>
            <pc:docMk/>
            <pc:sldMk cId="3965521118" sldId="1343"/>
            <ac:picMk id="2" creationId="{DF2390F8-BC1C-4D69-A92E-11B3B5EC86B1}"/>
          </ac:picMkLst>
        </pc:picChg>
      </pc:sldChg>
      <pc:sldChg chg="del ord">
        <pc:chgData name="آهات مكتومة" userId="35531ba1d56b027a" providerId="LiveId" clId="{8AB66D83-7193-497F-A6A0-88866EF17B95}" dt="2021-04-03T02:12:55.808" v="2213" actId="47"/>
        <pc:sldMkLst>
          <pc:docMk/>
          <pc:sldMk cId="678144508" sldId="1344"/>
        </pc:sldMkLst>
      </pc:sldChg>
      <pc:sldChg chg="addSp delSp modSp mod ord delAnim modAnim">
        <pc:chgData name="آهات مكتومة" userId="35531ba1d56b027a" providerId="LiveId" clId="{8AB66D83-7193-497F-A6A0-88866EF17B95}" dt="2021-04-03T02:31:17.114" v="2667" actId="1036"/>
        <pc:sldMkLst>
          <pc:docMk/>
          <pc:sldMk cId="737815218" sldId="1345"/>
        </pc:sldMkLst>
        <pc:spChg chg="del">
          <ac:chgData name="آهات مكتومة" userId="35531ba1d56b027a" providerId="LiveId" clId="{8AB66D83-7193-497F-A6A0-88866EF17B95}" dt="2021-04-03T02:27:19.495" v="2494" actId="478"/>
          <ac:spMkLst>
            <pc:docMk/>
            <pc:sldMk cId="737815218" sldId="1345"/>
            <ac:spMk id="6" creationId="{3DA861F6-B277-41EE-868F-00CA6C1F1A37}"/>
          </ac:spMkLst>
        </pc:spChg>
        <pc:spChg chg="del">
          <ac:chgData name="آهات مكتومة" userId="35531ba1d56b027a" providerId="LiveId" clId="{8AB66D83-7193-497F-A6A0-88866EF17B95}" dt="2021-04-03T02:27:16.452" v="2493" actId="478"/>
          <ac:spMkLst>
            <pc:docMk/>
            <pc:sldMk cId="737815218" sldId="1345"/>
            <ac:spMk id="7" creationId="{00C0F6E2-7821-48C7-8698-B4608C5B2270}"/>
          </ac:spMkLst>
        </pc:spChg>
        <pc:spChg chg="add mod">
          <ac:chgData name="آهات مكتومة" userId="35531ba1d56b027a" providerId="LiveId" clId="{8AB66D83-7193-497F-A6A0-88866EF17B95}" dt="2021-04-03T02:31:17.114" v="2667" actId="1036"/>
          <ac:spMkLst>
            <pc:docMk/>
            <pc:sldMk cId="737815218" sldId="1345"/>
            <ac:spMk id="11" creationId="{E1CBE341-CEAD-4E48-BA2F-EC06622CC700}"/>
          </ac:spMkLst>
        </pc:spChg>
        <pc:spChg chg="add mod">
          <ac:chgData name="آهات مكتومة" userId="35531ba1d56b027a" providerId="LiveId" clId="{8AB66D83-7193-497F-A6A0-88866EF17B95}" dt="2021-04-03T02:31:11.941" v="2650" actId="1036"/>
          <ac:spMkLst>
            <pc:docMk/>
            <pc:sldMk cId="737815218" sldId="1345"/>
            <ac:spMk id="12" creationId="{57BE1A75-7ACA-41A9-9124-B062DDF52BB2}"/>
          </ac:spMkLst>
        </pc:spChg>
        <pc:spChg chg="add mod">
          <ac:chgData name="آهات مكتومة" userId="35531ba1d56b027a" providerId="LiveId" clId="{8AB66D83-7193-497F-A6A0-88866EF17B95}" dt="2021-04-03T02:31:06.583" v="2638" actId="404"/>
          <ac:spMkLst>
            <pc:docMk/>
            <pc:sldMk cId="737815218" sldId="1345"/>
            <ac:spMk id="13" creationId="{9FD0183F-55AF-4DD7-AE3B-33EBD9300B0B}"/>
          </ac:spMkLst>
        </pc:spChg>
        <pc:spChg chg="add mod">
          <ac:chgData name="آهات مكتومة" userId="35531ba1d56b027a" providerId="LiveId" clId="{8AB66D83-7193-497F-A6A0-88866EF17B95}" dt="2021-04-03T02:31:06.583" v="2638" actId="404"/>
          <ac:spMkLst>
            <pc:docMk/>
            <pc:sldMk cId="737815218" sldId="1345"/>
            <ac:spMk id="14" creationId="{BE06F098-F52E-401C-95BD-1DC403FC9D20}"/>
          </ac:spMkLst>
        </pc:spChg>
        <pc:spChg chg="add mod">
          <ac:chgData name="آهات مكتومة" userId="35531ba1d56b027a" providerId="LiveId" clId="{8AB66D83-7193-497F-A6A0-88866EF17B95}" dt="2021-04-03T02:31:06.583" v="2638" actId="404"/>
          <ac:spMkLst>
            <pc:docMk/>
            <pc:sldMk cId="737815218" sldId="1345"/>
            <ac:spMk id="15" creationId="{47DDE265-8821-4D80-8B52-2E0BFD229B6B}"/>
          </ac:spMkLst>
        </pc:spChg>
        <pc:picChg chg="add mod">
          <ac:chgData name="آهات مكتومة" userId="35531ba1d56b027a" providerId="LiveId" clId="{8AB66D83-7193-497F-A6A0-88866EF17B95}" dt="2021-04-03T02:27:25.839" v="2496" actId="1076"/>
          <ac:picMkLst>
            <pc:docMk/>
            <pc:sldMk cId="737815218" sldId="1345"/>
            <ac:picMk id="3" creationId="{40FB8A6D-BB96-481E-9908-10B35AEFF2B6}"/>
          </ac:picMkLst>
        </pc:picChg>
        <pc:picChg chg="del">
          <ac:chgData name="آهات مكتومة" userId="35531ba1d56b027a" providerId="LiveId" clId="{8AB66D83-7193-497F-A6A0-88866EF17B95}" dt="2021-04-03T02:26:52.221" v="2488" actId="478"/>
          <ac:picMkLst>
            <pc:docMk/>
            <pc:sldMk cId="737815218" sldId="1345"/>
            <ac:picMk id="5" creationId="{B233FDC9-C3C9-4F3B-917A-09074CF1B485}"/>
          </ac:picMkLst>
        </pc:picChg>
        <pc:picChg chg="mod">
          <ac:chgData name="آهات مكتومة" userId="35531ba1d56b027a" providerId="LiveId" clId="{8AB66D83-7193-497F-A6A0-88866EF17B95}" dt="2021-04-03T02:30:53.764" v="2636" actId="404"/>
          <ac:picMkLst>
            <pc:docMk/>
            <pc:sldMk cId="737815218" sldId="1345"/>
            <ac:picMk id="8" creationId="{775312AE-90A4-4E05-B839-2F8AA5BFCF17}"/>
          </ac:picMkLst>
        </pc:picChg>
        <pc:picChg chg="mod">
          <ac:chgData name="آهات مكتومة" userId="35531ba1d56b027a" providerId="LiveId" clId="{8AB66D83-7193-497F-A6A0-88866EF17B95}" dt="2021-04-03T02:30:32.728" v="2634" actId="1076"/>
          <ac:picMkLst>
            <pc:docMk/>
            <pc:sldMk cId="737815218" sldId="1345"/>
            <ac:picMk id="106" creationId="{00000000-0000-0000-0000-000000000000}"/>
          </ac:picMkLst>
        </pc:picChg>
      </pc:sldChg>
      <pc:sldChg chg="addSp delSp modSp mod ord delAnim modAnim">
        <pc:chgData name="آهات مكتومة" userId="35531ba1d56b027a" providerId="LiveId" clId="{8AB66D83-7193-497F-A6A0-88866EF17B95}" dt="2021-04-03T02:32:37.352" v="2675"/>
        <pc:sldMkLst>
          <pc:docMk/>
          <pc:sldMk cId="3245195959" sldId="1346"/>
        </pc:sldMkLst>
        <pc:picChg chg="add mod">
          <ac:chgData name="آهات مكتومة" userId="35531ba1d56b027a" providerId="LiveId" clId="{8AB66D83-7193-497F-A6A0-88866EF17B95}" dt="2021-04-03T02:32:29.888" v="2672" actId="14100"/>
          <ac:picMkLst>
            <pc:docMk/>
            <pc:sldMk cId="3245195959" sldId="1346"/>
            <ac:picMk id="3" creationId="{42CDC487-D00E-4055-9202-40680789FAEA}"/>
          </ac:picMkLst>
        </pc:picChg>
        <pc:picChg chg="del">
          <ac:chgData name="آهات مكتومة" userId="35531ba1d56b027a" providerId="LiveId" clId="{8AB66D83-7193-497F-A6A0-88866EF17B95}" dt="2021-04-03T02:32:24.152" v="2670" actId="478"/>
          <ac:picMkLst>
            <pc:docMk/>
            <pc:sldMk cId="3245195959" sldId="1346"/>
            <ac:picMk id="5" creationId="{8AF1F90F-9B8F-400B-B88D-7A71638E1EC0}"/>
          </ac:picMkLst>
        </pc:picChg>
      </pc:sldChg>
      <pc:sldChg chg="modSp">
        <pc:chgData name="آهات مكتومة" userId="35531ba1d56b027a" providerId="LiveId" clId="{8AB66D83-7193-497F-A6A0-88866EF17B95}" dt="2021-04-01T07:20:20.692" v="30" actId="20577"/>
        <pc:sldMkLst>
          <pc:docMk/>
          <pc:sldMk cId="3506341350" sldId="1347"/>
        </pc:sldMkLst>
        <pc:spChg chg="mod">
          <ac:chgData name="آهات مكتومة" userId="35531ba1d56b027a" providerId="LiveId" clId="{8AB66D83-7193-497F-A6A0-88866EF17B95}" dt="2021-04-01T07:20:20.692" v="30" actId="20577"/>
          <ac:spMkLst>
            <pc:docMk/>
            <pc:sldMk cId="3506341350" sldId="1347"/>
            <ac:spMk id="22" creationId="{04889257-C81B-42E6-8D12-0E1C5AAD1B4B}"/>
          </ac:spMkLst>
        </pc:spChg>
      </pc:sldChg>
      <pc:sldChg chg="del">
        <pc:chgData name="آهات مكتومة" userId="35531ba1d56b027a" providerId="LiveId" clId="{8AB66D83-7193-497F-A6A0-88866EF17B95}" dt="2021-04-03T00:47:23.408" v="1412" actId="47"/>
        <pc:sldMkLst>
          <pc:docMk/>
          <pc:sldMk cId="2949594580" sldId="1353"/>
        </pc:sldMkLst>
      </pc:sldChg>
      <pc:sldChg chg="addSp delSp modSp add mod delAnim modAnim">
        <pc:chgData name="آهات مكتومة" userId="35531ba1d56b027a" providerId="LiveId" clId="{8AB66D83-7193-497F-A6A0-88866EF17B95}" dt="2021-04-03T01:38:53.681" v="1792" actId="1038"/>
        <pc:sldMkLst>
          <pc:docMk/>
          <pc:sldMk cId="3277056544" sldId="1354"/>
        </pc:sldMkLst>
        <pc:spChg chg="add mod">
          <ac:chgData name="آهات مكتومة" userId="35531ba1d56b027a" providerId="LiveId" clId="{8AB66D83-7193-497F-A6A0-88866EF17B95}" dt="2021-04-03T01:36:53.732" v="1737" actId="1038"/>
          <ac:spMkLst>
            <pc:docMk/>
            <pc:sldMk cId="3277056544" sldId="1354"/>
            <ac:spMk id="8" creationId="{4E3FD88E-AA5F-4948-890C-EF4BE3B8C523}"/>
          </ac:spMkLst>
        </pc:spChg>
        <pc:spChg chg="add mod">
          <ac:chgData name="آهات مكتومة" userId="35531ba1d56b027a" providerId="LiveId" clId="{8AB66D83-7193-497F-A6A0-88866EF17B95}" dt="2021-04-03T01:36:45.487" v="1736" actId="1037"/>
          <ac:spMkLst>
            <pc:docMk/>
            <pc:sldMk cId="3277056544" sldId="1354"/>
            <ac:spMk id="9" creationId="{8350E06B-6598-4B35-AC6B-E23ED8D2CA25}"/>
          </ac:spMkLst>
        </pc:spChg>
        <pc:spChg chg="add mod">
          <ac:chgData name="آهات مكتومة" userId="35531ba1d56b027a" providerId="LiveId" clId="{8AB66D83-7193-497F-A6A0-88866EF17B95}" dt="2021-04-03T01:37:11.685" v="1746" actId="14100"/>
          <ac:spMkLst>
            <pc:docMk/>
            <pc:sldMk cId="3277056544" sldId="1354"/>
            <ac:spMk id="10" creationId="{225B2B7B-85AC-4F29-8470-A8B3D8A8AFE5}"/>
          </ac:spMkLst>
        </pc:spChg>
        <pc:spChg chg="add mod">
          <ac:chgData name="آهات مكتومة" userId="35531ba1d56b027a" providerId="LiveId" clId="{8AB66D83-7193-497F-A6A0-88866EF17B95}" dt="2021-04-03T01:37:24.410" v="1754" actId="14100"/>
          <ac:spMkLst>
            <pc:docMk/>
            <pc:sldMk cId="3277056544" sldId="1354"/>
            <ac:spMk id="11" creationId="{B97D9F23-AF61-4D69-B89A-0BDD0295D6A2}"/>
          </ac:spMkLst>
        </pc:spChg>
        <pc:spChg chg="add mod">
          <ac:chgData name="آهات مكتومة" userId="35531ba1d56b027a" providerId="LiveId" clId="{8AB66D83-7193-497F-A6A0-88866EF17B95}" dt="2021-04-03T01:37:42.440" v="1762" actId="14100"/>
          <ac:spMkLst>
            <pc:docMk/>
            <pc:sldMk cId="3277056544" sldId="1354"/>
            <ac:spMk id="12" creationId="{5C10013A-7ACD-45C1-A127-85DB7D59FF9F}"/>
          </ac:spMkLst>
        </pc:spChg>
        <pc:spChg chg="add mod">
          <ac:chgData name="آهات مكتومة" userId="35531ba1d56b027a" providerId="LiveId" clId="{8AB66D83-7193-497F-A6A0-88866EF17B95}" dt="2021-04-03T01:37:52.488" v="1767" actId="14100"/>
          <ac:spMkLst>
            <pc:docMk/>
            <pc:sldMk cId="3277056544" sldId="1354"/>
            <ac:spMk id="13" creationId="{75F6AFCF-CBBF-4154-84B5-3CB9ECF9A927}"/>
          </ac:spMkLst>
        </pc:spChg>
        <pc:spChg chg="add mod">
          <ac:chgData name="آهات مكتومة" userId="35531ba1d56b027a" providerId="LiveId" clId="{8AB66D83-7193-497F-A6A0-88866EF17B95}" dt="2021-04-03T01:38:17.711" v="1772" actId="1037"/>
          <ac:spMkLst>
            <pc:docMk/>
            <pc:sldMk cId="3277056544" sldId="1354"/>
            <ac:spMk id="14" creationId="{A3441A4F-4DC5-44DD-81E2-C88AB128B181}"/>
          </ac:spMkLst>
        </pc:spChg>
        <pc:spChg chg="add mod">
          <ac:chgData name="آهات مكتومة" userId="35531ba1d56b027a" providerId="LiveId" clId="{8AB66D83-7193-497F-A6A0-88866EF17B95}" dt="2021-04-03T01:38:27.813" v="1778" actId="1038"/>
          <ac:spMkLst>
            <pc:docMk/>
            <pc:sldMk cId="3277056544" sldId="1354"/>
            <ac:spMk id="15" creationId="{2BF3C58E-3DD6-49D6-A682-91538A64481E}"/>
          </ac:spMkLst>
        </pc:spChg>
        <pc:spChg chg="add mod">
          <ac:chgData name="آهات مكتومة" userId="35531ba1d56b027a" providerId="LiveId" clId="{8AB66D83-7193-497F-A6A0-88866EF17B95}" dt="2021-04-03T01:38:45.668" v="1788" actId="14100"/>
          <ac:spMkLst>
            <pc:docMk/>
            <pc:sldMk cId="3277056544" sldId="1354"/>
            <ac:spMk id="16" creationId="{85BBFAFA-4195-4B3D-A0FD-D99878A19EBA}"/>
          </ac:spMkLst>
        </pc:spChg>
        <pc:spChg chg="add mod">
          <ac:chgData name="آهات مكتومة" userId="35531ba1d56b027a" providerId="LiveId" clId="{8AB66D83-7193-497F-A6A0-88866EF17B95}" dt="2021-04-03T01:38:53.681" v="1792" actId="1038"/>
          <ac:spMkLst>
            <pc:docMk/>
            <pc:sldMk cId="3277056544" sldId="1354"/>
            <ac:spMk id="17" creationId="{A511B12C-3206-4892-941D-636C7E79B5FA}"/>
          </ac:spMkLst>
        </pc:spChg>
        <pc:picChg chg="add mod">
          <ac:chgData name="آهات مكتومة" userId="35531ba1d56b027a" providerId="LiveId" clId="{8AB66D83-7193-497F-A6A0-88866EF17B95}" dt="2021-04-02T23:46:38.029" v="785" actId="2085"/>
          <ac:picMkLst>
            <pc:docMk/>
            <pc:sldMk cId="3277056544" sldId="1354"/>
            <ac:picMk id="3" creationId="{DA7A0B57-4360-454E-BEFB-B7DE59DE0A7F}"/>
          </ac:picMkLst>
        </pc:picChg>
        <pc:picChg chg="del mod">
          <ac:chgData name="آهات مكتومة" userId="35531ba1d56b027a" providerId="LiveId" clId="{8AB66D83-7193-497F-A6A0-88866EF17B95}" dt="2021-04-01T10:20:14.649" v="425" actId="478"/>
          <ac:picMkLst>
            <pc:docMk/>
            <pc:sldMk cId="3277056544" sldId="1354"/>
            <ac:picMk id="4" creationId="{E2150560-C5D0-474C-BF55-0EE74838DC55}"/>
          </ac:picMkLst>
        </pc:picChg>
        <pc:picChg chg="del">
          <ac:chgData name="آهات مكتومة" userId="35531ba1d56b027a" providerId="LiveId" clId="{8AB66D83-7193-497F-A6A0-88866EF17B95}" dt="2021-04-01T10:20:12.753" v="423" actId="478"/>
          <ac:picMkLst>
            <pc:docMk/>
            <pc:sldMk cId="3277056544" sldId="1354"/>
            <ac:picMk id="6" creationId="{F9D46D68-27FA-4932-B10E-1066EEA30602}"/>
          </ac:picMkLst>
        </pc:picChg>
        <pc:picChg chg="add mod">
          <ac:chgData name="آهات مكتومة" userId="35531ba1d56b027a" providerId="LiveId" clId="{8AB66D83-7193-497F-A6A0-88866EF17B95}" dt="2021-04-01T10:25:31.261" v="461" actId="1076"/>
          <ac:picMkLst>
            <pc:docMk/>
            <pc:sldMk cId="3277056544" sldId="1354"/>
            <ac:picMk id="7" creationId="{9F2BF064-4D9D-46E1-BB41-2FE2F1390C90}"/>
          </ac:picMkLst>
        </pc:picChg>
        <pc:picChg chg="add del">
          <ac:chgData name="آهات مكتومة" userId="35531ba1d56b027a" providerId="LiveId" clId="{8AB66D83-7193-497F-A6A0-88866EF17B95}" dt="2021-04-01T10:22:36.944" v="429" actId="478"/>
          <ac:picMkLst>
            <pc:docMk/>
            <pc:sldMk cId="3277056544" sldId="1354"/>
            <ac:picMk id="1026" creationId="{860A5A0C-6061-4909-9DFF-E911362AD929}"/>
          </ac:picMkLst>
        </pc:picChg>
        <pc:picChg chg="add mod">
          <ac:chgData name="آهات مكتومة" userId="35531ba1d56b027a" providerId="LiveId" clId="{8AB66D83-7193-497F-A6A0-88866EF17B95}" dt="2021-04-01T10:24:08.212" v="451" actId="14100"/>
          <ac:picMkLst>
            <pc:docMk/>
            <pc:sldMk cId="3277056544" sldId="1354"/>
            <ac:picMk id="1028" creationId="{B035CC38-0CC2-4AF5-BB0F-CF3E1AC8DC7B}"/>
          </ac:picMkLst>
        </pc:picChg>
      </pc:sldChg>
      <pc:sldChg chg="addSp delSp modSp add mod modAnim">
        <pc:chgData name="آهات مكتومة" userId="35531ba1d56b027a" providerId="LiveId" clId="{8AB66D83-7193-497F-A6A0-88866EF17B95}" dt="2021-04-03T01:42:51.339" v="1812" actId="1035"/>
        <pc:sldMkLst>
          <pc:docMk/>
          <pc:sldMk cId="1324096443" sldId="1355"/>
        </pc:sldMkLst>
        <pc:spChg chg="add del">
          <ac:chgData name="آهات مكتومة" userId="35531ba1d56b027a" providerId="LiveId" clId="{8AB66D83-7193-497F-A6A0-88866EF17B95}" dt="2021-04-02T23:26:46.365" v="518"/>
          <ac:spMkLst>
            <pc:docMk/>
            <pc:sldMk cId="1324096443" sldId="1355"/>
            <ac:spMk id="2" creationId="{E909EBAD-5CD3-4A59-8FE0-91FEB529A4C2}"/>
          </ac:spMkLst>
        </pc:spChg>
        <pc:spChg chg="add mod">
          <ac:chgData name="آهات مكتومة" userId="35531ba1d56b027a" providerId="LiveId" clId="{8AB66D83-7193-497F-A6A0-88866EF17B95}" dt="2021-04-02T23:44:41.001" v="751" actId="14100"/>
          <ac:spMkLst>
            <pc:docMk/>
            <pc:sldMk cId="1324096443" sldId="1355"/>
            <ac:spMk id="4" creationId="{C9CE5585-2567-4319-9DAF-6F27CF82AFBF}"/>
          </ac:spMkLst>
        </pc:spChg>
        <pc:spChg chg="add mod">
          <ac:chgData name="آهات مكتومة" userId="35531ba1d56b027a" providerId="LiveId" clId="{8AB66D83-7193-497F-A6A0-88866EF17B95}" dt="2021-04-02T23:44:41.001" v="751" actId="14100"/>
          <ac:spMkLst>
            <pc:docMk/>
            <pc:sldMk cId="1324096443" sldId="1355"/>
            <ac:spMk id="10" creationId="{C6808141-A934-4744-B8C9-30C43A55E9AA}"/>
          </ac:spMkLst>
        </pc:spChg>
        <pc:spChg chg="add del mod">
          <ac:chgData name="آهات مكتومة" userId="35531ba1d56b027a" providerId="LiveId" clId="{8AB66D83-7193-497F-A6A0-88866EF17B95}" dt="2021-04-02T23:35:29.945" v="612" actId="478"/>
          <ac:spMkLst>
            <pc:docMk/>
            <pc:sldMk cId="1324096443" sldId="1355"/>
            <ac:spMk id="13" creationId="{F0DD4B2D-EB44-4429-A4D0-F5E0F932AA04}"/>
          </ac:spMkLst>
        </pc:spChg>
        <pc:spChg chg="add del mod">
          <ac:chgData name="آهات مكتومة" userId="35531ba1d56b027a" providerId="LiveId" clId="{8AB66D83-7193-497F-A6A0-88866EF17B95}" dt="2021-04-02T23:35:27.820" v="611" actId="478"/>
          <ac:spMkLst>
            <pc:docMk/>
            <pc:sldMk cId="1324096443" sldId="1355"/>
            <ac:spMk id="17" creationId="{9266A2FE-6920-44CC-8A75-C3A2E74857C1}"/>
          </ac:spMkLst>
        </pc:spChg>
        <pc:spChg chg="add del">
          <ac:chgData name="آهات مكتومة" userId="35531ba1d56b027a" providerId="LiveId" clId="{8AB66D83-7193-497F-A6A0-88866EF17B95}" dt="2021-04-02T23:39:39.588" v="669" actId="478"/>
          <ac:spMkLst>
            <pc:docMk/>
            <pc:sldMk cId="1324096443" sldId="1355"/>
            <ac:spMk id="23" creationId="{4483AD7C-4B3F-4362-B0C7-9B0A196083E9}"/>
          </ac:spMkLst>
        </pc:spChg>
        <pc:spChg chg="add mod">
          <ac:chgData name="آهات مكتومة" userId="35531ba1d56b027a" providerId="LiveId" clId="{8AB66D83-7193-497F-A6A0-88866EF17B95}" dt="2021-04-03T01:42:51.339" v="1812" actId="1035"/>
          <ac:spMkLst>
            <pc:docMk/>
            <pc:sldMk cId="1324096443" sldId="1355"/>
            <ac:spMk id="31" creationId="{6F06D937-1BBE-461F-9CBE-D5A4766408DE}"/>
          </ac:spMkLst>
        </pc:spChg>
        <pc:spChg chg="add mod">
          <ac:chgData name="آهات مكتومة" userId="35531ba1d56b027a" providerId="LiveId" clId="{8AB66D83-7193-497F-A6A0-88866EF17B95}" dt="2021-04-03T01:42:46.156" v="1808" actId="1035"/>
          <ac:spMkLst>
            <pc:docMk/>
            <pc:sldMk cId="1324096443" sldId="1355"/>
            <ac:spMk id="32" creationId="{BEBA8D91-3401-44D7-B2DA-B8A6B33C0E4D}"/>
          </ac:spMkLst>
        </pc:spChg>
        <pc:grpChg chg="add mod">
          <ac:chgData name="آهات مكتومة" userId="35531ba1d56b027a" providerId="LiveId" clId="{8AB66D83-7193-497F-A6A0-88866EF17B95}" dt="2021-04-02T23:44:41.001" v="751" actId="14100"/>
          <ac:grpSpMkLst>
            <pc:docMk/>
            <pc:sldMk cId="1324096443" sldId="1355"/>
            <ac:grpSpMk id="15" creationId="{82CB9091-1D21-45DD-9CE7-0D3CD45EE46B}"/>
          </ac:grpSpMkLst>
        </pc:grpChg>
        <pc:picChg chg="add mod modCrop">
          <ac:chgData name="آهات مكتومة" userId="35531ba1d56b027a" providerId="LiveId" clId="{8AB66D83-7193-497F-A6A0-88866EF17B95}" dt="2021-04-02T23:44:41.001" v="751" actId="14100"/>
          <ac:picMkLst>
            <pc:docMk/>
            <pc:sldMk cId="1324096443" sldId="1355"/>
            <ac:picMk id="3" creationId="{3DAA3A0F-84E7-4E1F-9F03-817CE52946F1}"/>
          </ac:picMkLst>
        </pc:picChg>
        <pc:picChg chg="add del mod modCrop">
          <ac:chgData name="آهات مكتومة" userId="35531ba1d56b027a" providerId="LiveId" clId="{8AB66D83-7193-497F-A6A0-88866EF17B95}" dt="2021-04-02T23:29:00.259" v="544" actId="478"/>
          <ac:picMkLst>
            <pc:docMk/>
            <pc:sldMk cId="1324096443" sldId="1355"/>
            <ac:picMk id="7" creationId="{FF4746A8-A163-4555-90B7-9C422CF43E30}"/>
          </ac:picMkLst>
        </pc:picChg>
        <pc:picChg chg="add del mod modCrop">
          <ac:chgData name="آهات مكتومة" userId="35531ba1d56b027a" providerId="LiveId" clId="{8AB66D83-7193-497F-A6A0-88866EF17B95}" dt="2021-04-02T23:29:54.857" v="552" actId="478"/>
          <ac:picMkLst>
            <pc:docMk/>
            <pc:sldMk cId="1324096443" sldId="1355"/>
            <ac:picMk id="8" creationId="{5A0E745C-1245-410D-B24A-5555062F89D4}"/>
          </ac:picMkLst>
        </pc:picChg>
        <pc:picChg chg="add del mod modCrop">
          <ac:chgData name="آهات مكتومة" userId="35531ba1d56b027a" providerId="LiveId" clId="{8AB66D83-7193-497F-A6A0-88866EF17B95}" dt="2021-04-02T23:39:13.715" v="662" actId="478"/>
          <ac:picMkLst>
            <pc:docMk/>
            <pc:sldMk cId="1324096443" sldId="1355"/>
            <ac:picMk id="18" creationId="{0E9398FA-92E0-4A57-982F-B984FCCB01D7}"/>
          </ac:picMkLst>
        </pc:picChg>
        <pc:picChg chg="add mod">
          <ac:chgData name="آهات مكتومة" userId="35531ba1d56b027a" providerId="LiveId" clId="{8AB66D83-7193-497F-A6A0-88866EF17B95}" dt="2021-04-02T23:37:34.704" v="635"/>
          <ac:picMkLst>
            <pc:docMk/>
            <pc:sldMk cId="1324096443" sldId="1355"/>
            <ac:picMk id="19" creationId="{A68F6AEB-92AD-44D4-A682-71D5C38649AD}"/>
          </ac:picMkLst>
        </pc:picChg>
        <pc:picChg chg="add del mod">
          <ac:chgData name="آهات مكتومة" userId="35531ba1d56b027a" providerId="LiveId" clId="{8AB66D83-7193-497F-A6A0-88866EF17B95}" dt="2021-04-02T23:39:12.170" v="661" actId="478"/>
          <ac:picMkLst>
            <pc:docMk/>
            <pc:sldMk cId="1324096443" sldId="1355"/>
            <ac:picMk id="20" creationId="{55363447-2C19-4568-A764-30422CAE7A42}"/>
          </ac:picMkLst>
        </pc:picChg>
        <pc:picChg chg="add del mod">
          <ac:chgData name="آهات مكتومة" userId="35531ba1d56b027a" providerId="LiveId" clId="{8AB66D83-7193-497F-A6A0-88866EF17B95}" dt="2021-04-02T23:39:24.146" v="667" actId="478"/>
          <ac:picMkLst>
            <pc:docMk/>
            <pc:sldMk cId="1324096443" sldId="1355"/>
            <ac:picMk id="21" creationId="{0B91C3E8-41BB-41AF-BFF1-A1598FFD2CC6}"/>
          </ac:picMkLst>
        </pc:picChg>
        <pc:picChg chg="add mod">
          <ac:chgData name="آهات مكتومة" userId="35531ba1d56b027a" providerId="LiveId" clId="{8AB66D83-7193-497F-A6A0-88866EF17B95}" dt="2021-04-02T23:44:46.970" v="781" actId="1035"/>
          <ac:picMkLst>
            <pc:docMk/>
            <pc:sldMk cId="1324096443" sldId="1355"/>
            <ac:picMk id="22" creationId="{4B9F878C-F456-475B-95A8-ADF34DBE67E1}"/>
          </ac:picMkLst>
        </pc:picChg>
        <pc:picChg chg="add mod">
          <ac:chgData name="آهات مكتومة" userId="35531ba1d56b027a" providerId="LiveId" clId="{8AB66D83-7193-497F-A6A0-88866EF17B95}" dt="2021-04-02T23:44:41.001" v="751" actId="14100"/>
          <ac:picMkLst>
            <pc:docMk/>
            <pc:sldMk cId="1324096443" sldId="1355"/>
            <ac:picMk id="25" creationId="{63E73875-C040-4302-99BB-3FB9928BE585}"/>
          </ac:picMkLst>
        </pc:picChg>
        <pc:picChg chg="add mod">
          <ac:chgData name="آهات مكتومة" userId="35531ba1d56b027a" providerId="LiveId" clId="{8AB66D83-7193-497F-A6A0-88866EF17B95}" dt="2021-04-02T23:44:30.294" v="750" actId="1076"/>
          <ac:picMkLst>
            <pc:docMk/>
            <pc:sldMk cId="1324096443" sldId="1355"/>
            <ac:picMk id="26" creationId="{8113D1A0-C0BE-42EC-8ABF-62ED16A56345}"/>
          </ac:picMkLst>
        </pc:picChg>
        <pc:picChg chg="add mod">
          <ac:chgData name="آهات مكتومة" userId="35531ba1d56b027a" providerId="LiveId" clId="{8AB66D83-7193-497F-A6A0-88866EF17B95}" dt="2021-04-02T23:44:41.001" v="751" actId="14100"/>
          <ac:picMkLst>
            <pc:docMk/>
            <pc:sldMk cId="1324096443" sldId="1355"/>
            <ac:picMk id="2052" creationId="{EA61CFFE-371F-4ADB-9F4E-325DADFFE438}"/>
          </ac:picMkLst>
        </pc:picChg>
        <pc:inkChg chg="add mod">
          <ac:chgData name="آهات مكتومة" userId="35531ba1d56b027a" providerId="LiveId" clId="{8AB66D83-7193-497F-A6A0-88866EF17B95}" dt="2021-04-02T23:44:41.001" v="751" actId="14100"/>
          <ac:inkMkLst>
            <pc:docMk/>
            <pc:sldMk cId="1324096443" sldId="1355"/>
            <ac:inkMk id="5" creationId="{188B6E11-A51D-4B16-91A1-5C774C3A6CC6}"/>
          </ac:inkMkLst>
        </pc:inkChg>
        <pc:inkChg chg="add del">
          <ac:chgData name="آهات مكتومة" userId="35531ba1d56b027a" providerId="LiveId" clId="{8AB66D83-7193-497F-A6A0-88866EF17B95}" dt="2021-04-02T23:33:56.694" v="602" actId="9405"/>
          <ac:inkMkLst>
            <pc:docMk/>
            <pc:sldMk cId="1324096443" sldId="1355"/>
            <ac:inkMk id="6" creationId="{82B5F138-01F2-409A-97D6-627EF85DDAC6}"/>
          </ac:inkMkLst>
        </pc:inkChg>
        <pc:inkChg chg="add del">
          <ac:chgData name="آهات مكتومة" userId="35531ba1d56b027a" providerId="LiveId" clId="{8AB66D83-7193-497F-A6A0-88866EF17B95}" dt="2021-04-02T23:33:55.332" v="601" actId="9405"/>
          <ac:inkMkLst>
            <pc:docMk/>
            <pc:sldMk cId="1324096443" sldId="1355"/>
            <ac:inkMk id="9" creationId="{0CDF76D5-3ECD-430E-A075-C708C6718DEA}"/>
          </ac:inkMkLst>
        </pc:inkChg>
        <pc:inkChg chg="add del">
          <ac:chgData name="آهات مكتومة" userId="35531ba1d56b027a" providerId="LiveId" clId="{8AB66D83-7193-497F-A6A0-88866EF17B95}" dt="2021-04-02T23:33:52.697" v="600" actId="9405"/>
          <ac:inkMkLst>
            <pc:docMk/>
            <pc:sldMk cId="1324096443" sldId="1355"/>
            <ac:inkMk id="11" creationId="{91D753DD-2AE4-4F65-B44E-14CF9B99035B}"/>
          </ac:inkMkLst>
        </pc:inkChg>
        <pc:inkChg chg="add del">
          <ac:chgData name="آهات مكتومة" userId="35531ba1d56b027a" providerId="LiveId" clId="{8AB66D83-7193-497F-A6A0-88866EF17B95}" dt="2021-04-02T23:33:52.159" v="599" actId="9405"/>
          <ac:inkMkLst>
            <pc:docMk/>
            <pc:sldMk cId="1324096443" sldId="1355"/>
            <ac:inkMk id="12" creationId="{C878D019-C4E6-4D9C-9980-0DBFB5C04AB6}"/>
          </ac:inkMkLst>
        </pc:inkChg>
      </pc:sldChg>
      <pc:sldChg chg="addSp delSp modSp add mod modAnim">
        <pc:chgData name="آهات مكتومة" userId="35531ba1d56b027a" providerId="LiveId" clId="{8AB66D83-7193-497F-A6A0-88866EF17B95}" dt="2021-04-03T01:01:04.550" v="1491"/>
        <pc:sldMkLst>
          <pc:docMk/>
          <pc:sldMk cId="360261415" sldId="1356"/>
        </pc:sldMkLst>
        <pc:spChg chg="add mod">
          <ac:chgData name="آهات مكتومة" userId="35531ba1d56b027a" providerId="LiveId" clId="{8AB66D83-7193-497F-A6A0-88866EF17B95}" dt="2021-04-03T00:27:36.795" v="1210" actId="164"/>
          <ac:spMkLst>
            <pc:docMk/>
            <pc:sldMk cId="360261415" sldId="1356"/>
            <ac:spMk id="2" creationId="{7CCDEF20-A642-43E9-B87F-D9D53B859952}"/>
          </ac:spMkLst>
        </pc:spChg>
        <pc:spChg chg="add mod">
          <ac:chgData name="آهات مكتومة" userId="35531ba1d56b027a" providerId="LiveId" clId="{8AB66D83-7193-497F-A6A0-88866EF17B95}" dt="2021-04-03T00:27:36.795" v="1210" actId="164"/>
          <ac:spMkLst>
            <pc:docMk/>
            <pc:sldMk cId="360261415" sldId="1356"/>
            <ac:spMk id="3" creationId="{6B1C64B4-0D15-4678-8563-4DA90C3E0A28}"/>
          </ac:spMkLst>
        </pc:spChg>
        <pc:spChg chg="add mod">
          <ac:chgData name="آهات مكتومة" userId="35531ba1d56b027a" providerId="LiveId" clId="{8AB66D83-7193-497F-A6A0-88866EF17B95}" dt="2021-04-03T00:59:26.400" v="1476" actId="20577"/>
          <ac:spMkLst>
            <pc:docMk/>
            <pc:sldMk cId="360261415" sldId="1356"/>
            <ac:spMk id="13" creationId="{71135AA4-6EEA-43A7-960E-829FB86D11AE}"/>
          </ac:spMkLst>
        </pc:spChg>
        <pc:spChg chg="add mod">
          <ac:chgData name="آهات مكتومة" userId="35531ba1d56b027a" providerId="LiveId" clId="{8AB66D83-7193-497F-A6A0-88866EF17B95}" dt="2021-04-03T00:59:13.368" v="1472" actId="404"/>
          <ac:spMkLst>
            <pc:docMk/>
            <pc:sldMk cId="360261415" sldId="1356"/>
            <ac:spMk id="14" creationId="{60AB87F9-FEAF-4323-84E0-57A42706FDB0}"/>
          </ac:spMkLst>
        </pc:spChg>
        <pc:grpChg chg="add mod">
          <ac:chgData name="آهات مكتومة" userId="35531ba1d56b027a" providerId="LiveId" clId="{8AB66D83-7193-497F-A6A0-88866EF17B95}" dt="2021-04-03T00:27:36.795" v="1210" actId="164"/>
          <ac:grpSpMkLst>
            <pc:docMk/>
            <pc:sldMk cId="360261415" sldId="1356"/>
            <ac:grpSpMk id="4" creationId="{6E914DBA-B98C-493E-A270-85F0FAA2E30A}"/>
          </ac:grpSpMkLst>
        </pc:grpChg>
        <pc:picChg chg="add del mod">
          <ac:chgData name="آهات مكتومة" userId="35531ba1d56b027a" providerId="LiveId" clId="{8AB66D83-7193-497F-A6A0-88866EF17B95}" dt="2021-04-03T00:25:59.449" v="1197" actId="478"/>
          <ac:picMkLst>
            <pc:docMk/>
            <pc:sldMk cId="360261415" sldId="1356"/>
            <ac:picMk id="6" creationId="{A5AD85AF-F976-4F05-9300-E13DF15A0B5E}"/>
          </ac:picMkLst>
        </pc:picChg>
        <pc:picChg chg="add del mod">
          <ac:chgData name="آهات مكتومة" userId="35531ba1d56b027a" providerId="LiveId" clId="{8AB66D83-7193-497F-A6A0-88866EF17B95}" dt="2021-04-03T00:25:25.726" v="1179" actId="478"/>
          <ac:picMkLst>
            <pc:docMk/>
            <pc:sldMk cId="360261415" sldId="1356"/>
            <ac:picMk id="7" creationId="{5659B0F9-0A37-450A-8D8C-0BA2840DCDB7}"/>
          </ac:picMkLst>
        </pc:picChg>
        <pc:picChg chg="add del mod">
          <ac:chgData name="آهات مكتومة" userId="35531ba1d56b027a" providerId="LiveId" clId="{8AB66D83-7193-497F-A6A0-88866EF17B95}" dt="2021-04-03T00:25:58.303" v="1196" actId="478"/>
          <ac:picMkLst>
            <pc:docMk/>
            <pc:sldMk cId="360261415" sldId="1356"/>
            <ac:picMk id="8" creationId="{6B1BA23C-2E23-4781-846F-7BB342FCD915}"/>
          </ac:picMkLst>
        </pc:picChg>
        <pc:picChg chg="mod">
          <ac:chgData name="آهات مكتومة" userId="35531ba1d56b027a" providerId="LiveId" clId="{8AB66D83-7193-497F-A6A0-88866EF17B95}" dt="2021-04-03T00:27:36.795" v="1210" actId="164"/>
          <ac:picMkLst>
            <pc:docMk/>
            <pc:sldMk cId="360261415" sldId="1356"/>
            <ac:picMk id="102" creationId="{00000000-0000-0000-0000-000000000000}"/>
          </ac:picMkLst>
        </pc:picChg>
        <pc:picChg chg="add mod">
          <ac:chgData name="آهات مكتومة" userId="35531ba1d56b027a" providerId="LiveId" clId="{8AB66D83-7193-497F-A6A0-88866EF17B95}" dt="2021-04-03T00:27:36.795" v="1210" actId="164"/>
          <ac:picMkLst>
            <pc:docMk/>
            <pc:sldMk cId="360261415" sldId="1356"/>
            <ac:picMk id="4098" creationId="{0913B794-F954-44E1-9A0A-CE6323283F77}"/>
          </ac:picMkLst>
        </pc:picChg>
        <pc:picChg chg="add mod">
          <ac:chgData name="آهات مكتومة" userId="35531ba1d56b027a" providerId="LiveId" clId="{8AB66D83-7193-497F-A6A0-88866EF17B95}" dt="2021-04-03T00:29:07.049" v="1222" actId="1076"/>
          <ac:picMkLst>
            <pc:docMk/>
            <pc:sldMk cId="360261415" sldId="1356"/>
            <ac:picMk id="4100" creationId="{11F1196E-669B-45FD-8BD6-E2DE2226C257}"/>
          </ac:picMkLst>
        </pc:picChg>
      </pc:sldChg>
      <pc:sldChg chg="addSp modSp add mod modAnim">
        <pc:chgData name="آهات مكتومة" userId="35531ba1d56b027a" providerId="LiveId" clId="{8AB66D83-7193-497F-A6A0-88866EF17B95}" dt="2021-04-03T01:00:33.557" v="1485"/>
        <pc:sldMkLst>
          <pc:docMk/>
          <pc:sldMk cId="1030731941" sldId="1357"/>
        </pc:sldMkLst>
        <pc:spChg chg="add mod">
          <ac:chgData name="آهات مكتومة" userId="35531ba1d56b027a" providerId="LiveId" clId="{8AB66D83-7193-497F-A6A0-88866EF17B95}" dt="2021-04-03T00:57:21.398" v="1468" actId="20577"/>
          <ac:spMkLst>
            <pc:docMk/>
            <pc:sldMk cId="1030731941" sldId="1357"/>
            <ac:spMk id="7" creationId="{9779174A-5FA5-4581-AA1C-9FA32860E294}"/>
          </ac:spMkLst>
        </pc:spChg>
        <pc:spChg chg="add mod">
          <ac:chgData name="آهات مكتومة" userId="35531ba1d56b027a" providerId="LiveId" clId="{8AB66D83-7193-497F-A6A0-88866EF17B95}" dt="2021-04-03T00:57:09.745" v="1462" actId="1076"/>
          <ac:spMkLst>
            <pc:docMk/>
            <pc:sldMk cId="1030731941" sldId="1357"/>
            <ac:spMk id="8" creationId="{98F06EDE-DF92-425D-AC80-E8A8952792B2}"/>
          </ac:spMkLst>
        </pc:spChg>
        <pc:picChg chg="add mod">
          <ac:chgData name="آهات مكتومة" userId="35531ba1d56b027a" providerId="LiveId" clId="{8AB66D83-7193-497F-A6A0-88866EF17B95}" dt="2021-04-02T23:13:58.427" v="483" actId="14100"/>
          <ac:picMkLst>
            <pc:docMk/>
            <pc:sldMk cId="1030731941" sldId="1357"/>
            <ac:picMk id="1026" creationId="{596911BB-9CCE-47BC-986D-8C8C4395146F}"/>
          </ac:picMkLst>
        </pc:picChg>
        <pc:picChg chg="add mod">
          <ac:chgData name="آهات مكتومة" userId="35531ba1d56b027a" providerId="LiveId" clId="{8AB66D83-7193-497F-A6A0-88866EF17B95}" dt="2021-04-02T23:15:21.515" v="512" actId="1036"/>
          <ac:picMkLst>
            <pc:docMk/>
            <pc:sldMk cId="1030731941" sldId="1357"/>
            <ac:picMk id="1028" creationId="{31F1A1E5-B4A6-4C8C-8FCF-F726EED2C42A}"/>
          </ac:picMkLst>
        </pc:picChg>
      </pc:sldChg>
      <pc:sldChg chg="addSp modSp add mod modAnim">
        <pc:chgData name="آهات مكتومة" userId="35531ba1d56b027a" providerId="LiveId" clId="{8AB66D83-7193-497F-A6A0-88866EF17B95}" dt="2021-04-03T01:00:48.371" v="1488"/>
        <pc:sldMkLst>
          <pc:docMk/>
          <pc:sldMk cId="3750404064" sldId="1358"/>
        </pc:sldMkLst>
        <pc:spChg chg="add mod">
          <ac:chgData name="آهات مكتومة" userId="35531ba1d56b027a" providerId="LiveId" clId="{8AB66D83-7193-497F-A6A0-88866EF17B95}" dt="2021-04-03T00:57:47.114" v="1469" actId="404"/>
          <ac:spMkLst>
            <pc:docMk/>
            <pc:sldMk cId="3750404064" sldId="1358"/>
            <ac:spMk id="8" creationId="{55E15936-CE8E-403F-B617-42FD22289AB9}"/>
          </ac:spMkLst>
        </pc:spChg>
        <pc:spChg chg="add mod">
          <ac:chgData name="آهات مكتومة" userId="35531ba1d56b027a" providerId="LiveId" clId="{8AB66D83-7193-497F-A6A0-88866EF17B95}" dt="2021-04-03T00:57:51.230" v="1470" actId="404"/>
          <ac:spMkLst>
            <pc:docMk/>
            <pc:sldMk cId="3750404064" sldId="1358"/>
            <ac:spMk id="9" creationId="{D4B0C30B-9354-465E-9FDB-7E2034E3AC4A}"/>
          </ac:spMkLst>
        </pc:spChg>
        <pc:grpChg chg="add mod">
          <ac:chgData name="آهات مكتومة" userId="35531ba1d56b027a" providerId="LiveId" clId="{8AB66D83-7193-497F-A6A0-88866EF17B95}" dt="2021-04-03T00:09:39.504" v="1021" actId="14100"/>
          <ac:grpSpMkLst>
            <pc:docMk/>
            <pc:sldMk cId="3750404064" sldId="1358"/>
            <ac:grpSpMk id="2" creationId="{3605F7C9-CB4C-4116-8120-AACE330F91CF}"/>
          </ac:grpSpMkLst>
        </pc:grpChg>
        <pc:picChg chg="add mod">
          <ac:chgData name="آهات مكتومة" userId="35531ba1d56b027a" providerId="LiveId" clId="{8AB66D83-7193-497F-A6A0-88866EF17B95}" dt="2021-04-03T00:09:39.504" v="1021" actId="14100"/>
          <ac:picMkLst>
            <pc:docMk/>
            <pc:sldMk cId="3750404064" sldId="1358"/>
            <ac:picMk id="3074" creationId="{BEBA2CFF-FCBF-4A99-8F95-E1DA59F38668}"/>
          </ac:picMkLst>
        </pc:picChg>
        <pc:picChg chg="add mod">
          <ac:chgData name="آهات مكتومة" userId="35531ba1d56b027a" providerId="LiveId" clId="{8AB66D83-7193-497F-A6A0-88866EF17B95}" dt="2021-04-03T00:09:39.504" v="1021" actId="14100"/>
          <ac:picMkLst>
            <pc:docMk/>
            <pc:sldMk cId="3750404064" sldId="1358"/>
            <ac:picMk id="3076" creationId="{477B126D-44BA-46A4-8C84-067BD4883572}"/>
          </ac:picMkLst>
        </pc:picChg>
      </pc:sldChg>
      <pc:sldChg chg="add del ord">
        <pc:chgData name="آهات مكتومة" userId="35531ba1d56b027a" providerId="LiveId" clId="{8AB66D83-7193-497F-A6A0-88866EF17B95}" dt="2021-04-03T02:32:49.388" v="2676" actId="47"/>
        <pc:sldMkLst>
          <pc:docMk/>
          <pc:sldMk cId="279218224" sldId="1359"/>
        </pc:sldMkLst>
      </pc:sldChg>
      <pc:sldChg chg="add del ord">
        <pc:chgData name="آهات مكتومة" userId="35531ba1d56b027a" providerId="LiveId" clId="{8AB66D83-7193-497F-A6A0-88866EF17B95}" dt="2021-04-03T02:32:50.137" v="2677" actId="47"/>
        <pc:sldMkLst>
          <pc:docMk/>
          <pc:sldMk cId="581422685" sldId="1360"/>
        </pc:sldMkLst>
      </pc:sldChg>
      <pc:sldChg chg="add del ord">
        <pc:chgData name="آهات مكتومة" userId="35531ba1d56b027a" providerId="LiveId" clId="{8AB66D83-7193-497F-A6A0-88866EF17B95}" dt="2021-04-03T02:32:51.369" v="2678" actId="47"/>
        <pc:sldMkLst>
          <pc:docMk/>
          <pc:sldMk cId="1449718902" sldId="1361"/>
        </pc:sldMkLst>
      </pc:sldChg>
      <pc:sldChg chg="addSp delSp modSp add mod delAnim modAnim">
        <pc:chgData name="آهات مكتومة" userId="35531ba1d56b027a" providerId="LiveId" clId="{8AB66D83-7193-497F-A6A0-88866EF17B95}" dt="2021-04-03T01:35:13.853" v="1713" actId="478"/>
        <pc:sldMkLst>
          <pc:docMk/>
          <pc:sldMk cId="122887479" sldId="1362"/>
        </pc:sldMkLst>
        <pc:spChg chg="mod">
          <ac:chgData name="آهات مكتومة" userId="35531ba1d56b027a" providerId="LiveId" clId="{8AB66D83-7193-497F-A6A0-88866EF17B95}" dt="2021-04-03T01:22:16.844" v="1580" actId="20577"/>
          <ac:spMkLst>
            <pc:docMk/>
            <pc:sldMk cId="122887479" sldId="1362"/>
            <ac:spMk id="10" creationId="{9B077209-34FC-4112-BE0C-500FE210872A}"/>
          </ac:spMkLst>
        </pc:spChg>
        <pc:spChg chg="add mod">
          <ac:chgData name="آهات مكتومة" userId="35531ba1d56b027a" providerId="LiveId" clId="{8AB66D83-7193-497F-A6A0-88866EF17B95}" dt="2021-04-03T01:28:33.391" v="1653" actId="1038"/>
          <ac:spMkLst>
            <pc:docMk/>
            <pc:sldMk cId="122887479" sldId="1362"/>
            <ac:spMk id="14" creationId="{5EBF0118-6D8D-4DA4-AE75-8BEC10116186}"/>
          </ac:spMkLst>
        </pc:spChg>
        <pc:spChg chg="add mod">
          <ac:chgData name="آهات مكتومة" userId="35531ba1d56b027a" providerId="LiveId" clId="{8AB66D83-7193-497F-A6A0-88866EF17B95}" dt="2021-04-03T01:28:10.678" v="1629" actId="14100"/>
          <ac:spMkLst>
            <pc:docMk/>
            <pc:sldMk cId="122887479" sldId="1362"/>
            <ac:spMk id="15" creationId="{1C603E8E-3A70-48E9-A8B7-39927CCEA3E7}"/>
          </ac:spMkLst>
        </pc:spChg>
        <pc:spChg chg="add mod">
          <ac:chgData name="آهات مكتومة" userId="35531ba1d56b027a" providerId="LiveId" clId="{8AB66D83-7193-497F-A6A0-88866EF17B95}" dt="2021-04-03T01:31:28.958" v="1710" actId="1035"/>
          <ac:spMkLst>
            <pc:docMk/>
            <pc:sldMk cId="122887479" sldId="1362"/>
            <ac:spMk id="16" creationId="{FD6D7932-BA33-4CF6-A7BB-1BA151C4F82D}"/>
          </ac:spMkLst>
        </pc:spChg>
        <pc:spChg chg="add mod">
          <ac:chgData name="آهات مكتومة" userId="35531ba1d56b027a" providerId="LiveId" clId="{8AB66D83-7193-497F-A6A0-88866EF17B95}" dt="2021-04-03T01:31:28.958" v="1710" actId="1035"/>
          <ac:spMkLst>
            <pc:docMk/>
            <pc:sldMk cId="122887479" sldId="1362"/>
            <ac:spMk id="17" creationId="{0C6A49FF-7070-4B82-BFA6-25AC850A4EB1}"/>
          </ac:spMkLst>
        </pc:spChg>
        <pc:spChg chg="del">
          <ac:chgData name="آهات مكتومة" userId="35531ba1d56b027a" providerId="LiveId" clId="{8AB66D83-7193-497F-A6A0-88866EF17B95}" dt="2021-04-03T01:35:13.853" v="1713" actId="478"/>
          <ac:spMkLst>
            <pc:docMk/>
            <pc:sldMk cId="122887479" sldId="1362"/>
            <ac:spMk id="21" creationId="{90AC94FC-D59B-445E-B374-2AFF84B1C329}"/>
          </ac:spMkLst>
        </pc:spChg>
        <pc:grpChg chg="del">
          <ac:chgData name="آهات مكتومة" userId="35531ba1d56b027a" providerId="LiveId" clId="{8AB66D83-7193-497F-A6A0-88866EF17B95}" dt="2021-04-03T01:22:04.458" v="1562" actId="478"/>
          <ac:grpSpMkLst>
            <pc:docMk/>
            <pc:sldMk cId="122887479" sldId="1362"/>
            <ac:grpSpMk id="12" creationId="{A194E398-8196-4BB4-BAFF-EAB755EE444F}"/>
          </ac:grpSpMkLst>
        </pc:grpChg>
        <pc:picChg chg="add mod">
          <ac:chgData name="آهات مكتومة" userId="35531ba1d56b027a" providerId="LiveId" clId="{8AB66D83-7193-497F-A6A0-88866EF17B95}" dt="2021-04-03T01:31:48.737" v="1712" actId="14100"/>
          <ac:picMkLst>
            <pc:docMk/>
            <pc:sldMk cId="122887479" sldId="1362"/>
            <ac:picMk id="13" creationId="{B9F5C4B9-C2BF-42A9-9535-CDF9FAEF8E9A}"/>
          </ac:picMkLst>
        </pc:picChg>
      </pc:sldChg>
      <pc:sldChg chg="addSp delSp modSp add mod ord delAnim modAnim">
        <pc:chgData name="آهات مكتومة" userId="35531ba1d56b027a" providerId="LiveId" clId="{8AB66D83-7193-497F-A6A0-88866EF17B95}" dt="2021-04-03T14:52:00.432" v="2775"/>
        <pc:sldMkLst>
          <pc:docMk/>
          <pc:sldMk cId="2663020793" sldId="1363"/>
        </pc:sldMkLst>
        <pc:spChg chg="add mod">
          <ac:chgData name="آهات مكتومة" userId="35531ba1d56b027a" providerId="LiveId" clId="{8AB66D83-7193-497F-A6A0-88866EF17B95}" dt="2021-04-03T14:48:59.845" v="2772" actId="1036"/>
          <ac:spMkLst>
            <pc:docMk/>
            <pc:sldMk cId="2663020793" sldId="1363"/>
            <ac:spMk id="7" creationId="{AEB06D2A-4E3F-4498-BDA8-441079E81FE2}"/>
          </ac:spMkLst>
        </pc:spChg>
        <pc:spChg chg="mod">
          <ac:chgData name="آهات مكتومة" userId="35531ba1d56b027a" providerId="LiveId" clId="{8AB66D83-7193-497F-A6A0-88866EF17B95}" dt="2021-04-03T14:47:37.540" v="2723" actId="1076"/>
          <ac:spMkLst>
            <pc:docMk/>
            <pc:sldMk cId="2663020793" sldId="1363"/>
            <ac:spMk id="10" creationId="{9B077209-34FC-4112-BE0C-500FE210872A}"/>
          </ac:spMkLst>
        </pc:spChg>
        <pc:spChg chg="del">
          <ac:chgData name="آهات مكتومة" userId="35531ba1d56b027a" providerId="LiveId" clId="{8AB66D83-7193-497F-A6A0-88866EF17B95}" dt="2021-04-03T01:45:50.203" v="1816" actId="478"/>
          <ac:spMkLst>
            <pc:docMk/>
            <pc:sldMk cId="2663020793" sldId="1363"/>
            <ac:spMk id="21" creationId="{90AC94FC-D59B-445E-B374-2AFF84B1C329}"/>
          </ac:spMkLst>
        </pc:spChg>
        <pc:grpChg chg="del">
          <ac:chgData name="آهات مكتومة" userId="35531ba1d56b027a" providerId="LiveId" clId="{8AB66D83-7193-497F-A6A0-88866EF17B95}" dt="2021-04-03T01:45:53.672" v="1818" actId="478"/>
          <ac:grpSpMkLst>
            <pc:docMk/>
            <pc:sldMk cId="2663020793" sldId="1363"/>
            <ac:grpSpMk id="12" creationId="{A194E398-8196-4BB4-BAFF-EAB755EE444F}"/>
          </ac:grpSpMkLst>
        </pc:grpChg>
        <pc:picChg chg="add mod">
          <ac:chgData name="آهات مكتومة" userId="35531ba1d56b027a" providerId="LiveId" clId="{8AB66D83-7193-497F-A6A0-88866EF17B95}" dt="2021-04-03T14:51:54.577" v="2774"/>
          <ac:picMkLst>
            <pc:docMk/>
            <pc:sldMk cId="2663020793" sldId="1363"/>
            <ac:picMk id="8" creationId="{169C5749-C429-46DE-8D87-44C39C98BD08}"/>
          </ac:picMkLst>
        </pc:picChg>
        <pc:picChg chg="del">
          <ac:chgData name="آهات مكتومة" userId="35531ba1d56b027a" providerId="LiveId" clId="{8AB66D83-7193-497F-A6A0-88866EF17B95}" dt="2021-04-03T01:45:52.050" v="1817" actId="478"/>
          <ac:picMkLst>
            <pc:docMk/>
            <pc:sldMk cId="2663020793" sldId="1363"/>
            <ac:picMk id="11" creationId="{1E25B2ED-0E49-486A-A803-6C9926642820}"/>
          </ac:picMkLst>
        </pc:picChg>
        <pc:picChg chg="add mod">
          <ac:chgData name="آهات مكتومة" userId="35531ba1d56b027a" providerId="LiveId" clId="{8AB66D83-7193-497F-A6A0-88866EF17B95}" dt="2021-04-03T14:47:29.465" v="2722" actId="1076"/>
          <ac:picMkLst>
            <pc:docMk/>
            <pc:sldMk cId="2663020793" sldId="1363"/>
            <ac:picMk id="7170" creationId="{521DA6FF-A9CD-47AC-83F9-325E80D4F2D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2T23:33:44.017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0,'0'0,"0"0,0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87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55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6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093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54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872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143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2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137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52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48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726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2202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516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2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25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61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4.png"/><Relationship Id="rId3" Type="http://schemas.openxmlformats.org/officeDocument/2006/relationships/image" Target="../media/image3.jpg"/><Relationship Id="rId21" Type="http://schemas.openxmlformats.org/officeDocument/2006/relationships/image" Target="../media/image45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3.jpg"/><Relationship Id="rId7" Type="http://schemas.openxmlformats.org/officeDocument/2006/relationships/customXml" Target="../ink/ink1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64.png"/><Relationship Id="rId5" Type="http://schemas.openxmlformats.org/officeDocument/2006/relationships/image" Target="../media/image3.jp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64.png"/><Relationship Id="rId5" Type="http://schemas.openxmlformats.org/officeDocument/2006/relationships/image" Target="../media/image3.jp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4.png"/><Relationship Id="rId3" Type="http://schemas.openxmlformats.org/officeDocument/2006/relationships/image" Target="../media/image3.jpg"/><Relationship Id="rId21" Type="http://schemas.openxmlformats.org/officeDocument/2006/relationships/image" Target="../media/image74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61.png"/><Relationship Id="rId5" Type="http://schemas.openxmlformats.org/officeDocument/2006/relationships/image" Target="../media/image3.jp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hyperlink" Target="https://wordwall.net/resource/1377420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3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5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90.pn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6" Type="http://schemas.openxmlformats.org/officeDocument/2006/relationships/image" Target="../media/image31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14.svg"/><Relationship Id="rId10" Type="http://schemas.openxmlformats.org/officeDocument/2006/relationships/hyperlink" Target="https://wordwall.net/resource/13716404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32.jpeg"/><Relationship Id="rId3" Type="http://schemas.openxmlformats.org/officeDocument/2006/relationships/image" Target="../media/image3.jpg"/><Relationship Id="rId21" Type="http://schemas.openxmlformats.org/officeDocument/2006/relationships/image" Target="../media/image30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9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4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33.jpeg"/><Relationship Id="rId30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18" Type="http://schemas.openxmlformats.org/officeDocument/2006/relationships/image" Target="../media/image36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7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521DA6FF-A9CD-47AC-83F9-325E80D4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-289764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639173" y="3640311"/>
            <a:ext cx="586565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18E70"/>
                </a:solidFill>
              </a:rPr>
              <a:t>It’s the only home we have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EB06D2A-4E3F-4498-BDA8-441079E81FE2}"/>
              </a:ext>
            </a:extLst>
          </p:cNvPr>
          <p:cNvSpPr txBox="1"/>
          <p:nvPr/>
        </p:nvSpPr>
        <p:spPr>
          <a:xfrm>
            <a:off x="1639173" y="4077682"/>
            <a:ext cx="586565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BD040"/>
                </a:solidFill>
              </a:rPr>
              <a:t>Let’s stop destroying our home</a:t>
            </a:r>
          </a:p>
        </p:txBody>
      </p:sp>
      <p:pic>
        <p:nvPicPr>
          <p:cNvPr id="8" name="Picture 2" descr="Clientmoji">
            <a:extLst>
              <a:ext uri="{FF2B5EF4-FFF2-40B4-BE49-F238E27FC236}">
                <a16:creationId xmlns:a16="http://schemas.microsoft.com/office/drawing/2014/main" id="{169C5749-C429-46DE-8D87-44C39C98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9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0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86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6D1B6F9-ADD3-4E64-A4E9-E5ED1E84CF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08303" y="891934"/>
            <a:ext cx="2237556" cy="27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2150560-C5D0-474C-BF55-0EE74838D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59" y="530351"/>
            <a:ext cx="5214637" cy="58216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9D46D68-27FA-4932-B10E-1066EEA30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82" y="1306552"/>
            <a:ext cx="7819836" cy="4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B035CC38-0CC2-4AF5-BB0F-CF3E1AC8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5178" l="3035" r="99201">
                        <a14:foregroundMark x1="84345" y1="65990" x2="81629" y2="80711"/>
                        <a14:foregroundMark x1="81629" y1="80711" x2="80032" y2="82741"/>
                        <a14:foregroundMark x1="88978" y1="83249" x2="88978" y2="83249"/>
                        <a14:foregroundMark x1="64377" y1="83503" x2="64377" y2="83503"/>
                        <a14:foregroundMark x1="63898" y1="82995" x2="63898" y2="82995"/>
                        <a14:foregroundMark x1="63898" y1="82995" x2="63898" y2="82995"/>
                        <a14:foregroundMark x1="52875" y1="70305" x2="52875" y2="70305"/>
                        <a14:foregroundMark x1="52875" y1="70305" x2="52875" y2="70305"/>
                        <a14:foregroundMark x1="54792" y1="76650" x2="54792" y2="76650"/>
                        <a14:foregroundMark x1="54792" y1="76650" x2="54792" y2="76650"/>
                        <a14:foregroundMark x1="50958" y1="86802" x2="50958" y2="86802"/>
                        <a14:foregroundMark x1="4633" y1="86294" x2="75719" y2="95685"/>
                        <a14:foregroundMark x1="75719" y1="95685" x2="92013" y2="93655"/>
                        <a14:foregroundMark x1="50639" y1="78173" x2="65655" y2="77411"/>
                        <a14:foregroundMark x1="65655" y1="77411" x2="99361" y2="82234"/>
                        <a14:foregroundMark x1="3035" y1="78173" x2="52077" y2="69797"/>
                        <a14:foregroundMark x1="52077" y1="69797" x2="72843" y2="75635"/>
                        <a14:backgroundMark x1="34665" y1="46193" x2="34665" y2="46193"/>
                        <a14:backgroundMark x1="34665" y1="46193" x2="60543" y2="50000"/>
                        <a14:backgroundMark x1="57987" y1="59898" x2="73323" y2="56091"/>
                        <a14:backgroundMark x1="98562" y1="69289" x2="98562" y2="69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182880"/>
            <a:ext cx="8902065" cy="445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7A0B57-4360-454E-BEFB-B7DE59DE0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7" y="323848"/>
            <a:ext cx="3514375" cy="1897763"/>
          </a:xfrm>
          <a:prstGeom prst="rect">
            <a:avLst/>
          </a:prstGeom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F2BF064-4D9D-46E1-BB41-2FE2F1390C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540" y="504825"/>
            <a:ext cx="3837432" cy="147828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E3FD88E-AA5F-4948-890C-EF4BE3B8C523}"/>
              </a:ext>
            </a:extLst>
          </p:cNvPr>
          <p:cNvSpPr/>
          <p:nvPr/>
        </p:nvSpPr>
        <p:spPr>
          <a:xfrm>
            <a:off x="820935" y="764278"/>
            <a:ext cx="324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350E06B-6598-4B35-AC6B-E23ED8D2CA25}"/>
              </a:ext>
            </a:extLst>
          </p:cNvPr>
          <p:cNvSpPr/>
          <p:nvPr/>
        </p:nvSpPr>
        <p:spPr>
          <a:xfrm>
            <a:off x="6597396" y="668842"/>
            <a:ext cx="360000" cy="14400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225B2B7B-85AC-4F29-8470-A8B3D8A8AFE5}"/>
              </a:ext>
            </a:extLst>
          </p:cNvPr>
          <p:cNvSpPr/>
          <p:nvPr/>
        </p:nvSpPr>
        <p:spPr>
          <a:xfrm>
            <a:off x="2390655" y="764278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97D9F23-AF61-4D69-B89A-0BDD0295D6A2}"/>
              </a:ext>
            </a:extLst>
          </p:cNvPr>
          <p:cNvSpPr/>
          <p:nvPr/>
        </p:nvSpPr>
        <p:spPr>
          <a:xfrm>
            <a:off x="8044693" y="668842"/>
            <a:ext cx="252000" cy="14400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C10013A-7ACD-45C1-A127-85DB7D59FF9F}"/>
              </a:ext>
            </a:extLst>
          </p:cNvPr>
          <p:cNvSpPr/>
          <p:nvPr/>
        </p:nvSpPr>
        <p:spPr>
          <a:xfrm>
            <a:off x="1923339" y="1008118"/>
            <a:ext cx="180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5F6AFCF-CBBF-4154-84B5-3CB9ECF9A927}"/>
              </a:ext>
            </a:extLst>
          </p:cNvPr>
          <p:cNvSpPr/>
          <p:nvPr/>
        </p:nvSpPr>
        <p:spPr>
          <a:xfrm>
            <a:off x="7222686" y="928498"/>
            <a:ext cx="324000" cy="14400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3441A4F-4DC5-44DD-81E2-C88AB128B181}"/>
              </a:ext>
            </a:extLst>
          </p:cNvPr>
          <p:cNvSpPr/>
          <p:nvPr/>
        </p:nvSpPr>
        <p:spPr>
          <a:xfrm>
            <a:off x="625695" y="1276708"/>
            <a:ext cx="216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BF3C58E-3DD6-49D6-A682-91538A64481E}"/>
              </a:ext>
            </a:extLst>
          </p:cNvPr>
          <p:cNvSpPr/>
          <p:nvPr/>
        </p:nvSpPr>
        <p:spPr>
          <a:xfrm>
            <a:off x="7094052" y="1156725"/>
            <a:ext cx="324000" cy="14400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5BBFAFA-4195-4B3D-A0FD-D99878A19EBA}"/>
              </a:ext>
            </a:extLst>
          </p:cNvPr>
          <p:cNvSpPr/>
          <p:nvPr/>
        </p:nvSpPr>
        <p:spPr>
          <a:xfrm>
            <a:off x="3056307" y="1272729"/>
            <a:ext cx="324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511B12C-3206-4892-941D-636C7E79B5FA}"/>
              </a:ext>
            </a:extLst>
          </p:cNvPr>
          <p:cNvSpPr/>
          <p:nvPr/>
        </p:nvSpPr>
        <p:spPr>
          <a:xfrm>
            <a:off x="5896797" y="1426051"/>
            <a:ext cx="360000" cy="14400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70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2CB9091-1D21-45DD-9CE7-0D3CD45EE46B}"/>
              </a:ext>
            </a:extLst>
          </p:cNvPr>
          <p:cNvGrpSpPr/>
          <p:nvPr/>
        </p:nvGrpSpPr>
        <p:grpSpPr>
          <a:xfrm>
            <a:off x="117332" y="1424940"/>
            <a:ext cx="9552928" cy="3180105"/>
            <a:chOff x="117332" y="2315235"/>
            <a:chExt cx="9552928" cy="228981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DAA3A0F-84E7-4E1F-9F03-817CE5294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5" b="10963"/>
            <a:stretch/>
          </p:blipFill>
          <p:spPr>
            <a:xfrm>
              <a:off x="117332" y="2315235"/>
              <a:ext cx="4873767" cy="228981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C9CE5585-2567-4319-9DAF-6F27CF82AFBF}"/>
                </a:ext>
              </a:extLst>
            </p:cNvPr>
            <p:cNvSpPr/>
            <p:nvPr/>
          </p:nvSpPr>
          <p:spPr>
            <a:xfrm>
              <a:off x="4442460" y="3916680"/>
              <a:ext cx="4541519" cy="688365"/>
            </a:xfrm>
            <a:prstGeom prst="rect">
              <a:avLst/>
            </a:prstGeom>
            <a:solidFill>
              <a:srgbClr val="647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C6808141-A934-4744-B8C9-30C43A55E9AA}"/>
                </a:ext>
              </a:extLst>
            </p:cNvPr>
            <p:cNvSpPr/>
            <p:nvPr/>
          </p:nvSpPr>
          <p:spPr>
            <a:xfrm>
              <a:off x="4393708" y="3728745"/>
              <a:ext cx="4591564" cy="187935"/>
            </a:xfrm>
            <a:prstGeom prst="rect">
              <a:avLst/>
            </a:prstGeom>
            <a:solidFill>
              <a:srgbClr val="73A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188B6E11-A51D-4B16-91A1-5C774C3A6CC6}"/>
                    </a:ext>
                  </a:extLst>
                </p14:cNvPr>
                <p14:cNvContentPartPr/>
                <p14:nvPr/>
              </p14:nvContentPartPr>
              <p14:xfrm>
                <a:off x="9669900" y="2766540"/>
                <a:ext cx="360" cy="36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188B6E11-A51D-4B16-91A1-5C774C3A6C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65580" y="2762220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2052" name="Picture 4" descr="مشاهدة صورة المصدر">
              <a:extLst>
                <a:ext uri="{FF2B5EF4-FFF2-40B4-BE49-F238E27FC236}">
                  <a16:creationId xmlns:a16="http://schemas.microsoft.com/office/drawing/2014/main" id="{EA61CFFE-371F-4ADB-9F4E-325DADFFE4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39" b="97581" l="0" r="99065">
                          <a14:foregroundMark x1="68485" y1="29032" x2="70093" y2="57258"/>
                          <a14:foregroundMark x1="67290" y1="8065" x2="67425" y2="10441"/>
                          <a14:foregroundMark x1="70093" y1="57258" x2="32710" y2="91935"/>
                          <a14:foregroundMark x1="32710" y1="91935" x2="24352" y2="80859"/>
                          <a14:foregroundMark x1="24625" y1="71748" x2="45794" y2="88710"/>
                          <a14:foregroundMark x1="45794" y1="88710" x2="49533" y2="27419"/>
                          <a14:foregroundMark x1="49533" y1="27419" x2="42056" y2="5645"/>
                          <a14:foregroundMark x1="34579" y1="0" x2="29907" y2="97581"/>
                          <a14:foregroundMark x1="29907" y1="97581" x2="88785" y2="51613"/>
                          <a14:foregroundMark x1="88785" y1="51613" x2="87636" y2="38394"/>
                          <a14:foregroundMark x1="91663" y1="36516" x2="99065" y2="58871"/>
                          <a14:foregroundMark x1="99065" y1="58871" x2="43925" y2="90323"/>
                          <a14:foregroundMark x1="43925" y1="90323" x2="42991" y2="87097"/>
                          <a14:foregroundMark x1="66355" y1="87097" x2="66355" y2="87097"/>
                          <a14:foregroundMark x1="66355" y1="87097" x2="66355" y2="87097"/>
                          <a14:foregroundMark x1="66355" y1="87097" x2="66355" y2="87097"/>
                          <a14:foregroundMark x1="66355" y1="87097" x2="66355" y2="87097"/>
                          <a14:foregroundMark x1="26414" y1="12079" x2="56075" y2="8065"/>
                          <a14:foregroundMark x1="56075" y1="8065" x2="66874" y2="10698"/>
                          <a14:foregroundMark x1="88785" y1="77419" x2="88785" y2="77419"/>
                          <a14:foregroundMark x1="88785" y1="77419" x2="88785" y2="77419"/>
                          <a14:foregroundMark x1="88785" y1="77419" x2="88785" y2="77419"/>
                          <a14:foregroundMark x1="88785" y1="77419" x2="41121" y2="83871"/>
                          <a14:foregroundMark x1="41121" y1="83871" x2="36449" y2="82258"/>
                          <a14:foregroundMark x1="96262" y1="83065" x2="96262" y2="83065"/>
                          <a14:foregroundMark x1="96262" y1="83065" x2="96262" y2="83065"/>
                          <a14:foregroundMark x1="96262" y1="83065" x2="96262" y2="83065"/>
                          <a14:foregroundMark x1="96262" y1="83065" x2="96262" y2="83065"/>
                          <a14:foregroundMark x1="85981" y1="89516" x2="85981" y2="89516"/>
                          <a14:foregroundMark x1="85981" y1="89516" x2="85981" y2="89516"/>
                          <a14:foregroundMark x1="85981" y1="89516" x2="85981" y2="89516"/>
                          <a14:foregroundMark x1="57009" y1="49194" x2="57009" y2="49194"/>
                          <a14:foregroundMark x1="57009" y1="49194" x2="57009" y2="49194"/>
                          <a14:foregroundMark x1="42991" y1="50806" x2="42991" y2="50806"/>
                          <a14:foregroundMark x1="54206" y1="49194" x2="54206" y2="49194"/>
                          <a14:foregroundMark x1="54206" y1="49194" x2="54206" y2="49194"/>
                          <a14:foregroundMark x1="81308" y1="65323" x2="81308" y2="65323"/>
                          <a14:foregroundMark x1="81308" y1="65323" x2="81308" y2="65323"/>
                          <a14:foregroundMark x1="25234" y1="55645" x2="25234" y2="55645"/>
                          <a14:foregroundMark x1="25234" y1="55645" x2="25234" y2="55645"/>
                          <a14:foregroundMark x1="85981" y1="62903" x2="85981" y2="62903"/>
                          <a14:foregroundMark x1="85981" y1="62903" x2="85981" y2="62903"/>
                          <a14:foregroundMark x1="14953" y1="58871" x2="14953" y2="58871"/>
                          <a14:foregroundMark x1="14953" y1="58871" x2="14953" y2="58871"/>
                          <a14:foregroundMark x1="23364" y1="55645" x2="23364" y2="55645"/>
                          <a14:foregroundMark x1="23364" y1="55645" x2="23364" y2="55645"/>
                          <a14:foregroundMark x1="23364" y1="55645" x2="23364" y2="55645"/>
                          <a14:foregroundMark x1="20561" y1="55645" x2="19626" y2="58065"/>
                          <a14:foregroundMark x1="16822" y1="96774" x2="16822" y2="96774"/>
                          <a14:foregroundMark x1="16822" y1="96774" x2="16822" y2="96774"/>
                          <a14:foregroundMark x1="14953" y1="96774" x2="14953" y2="96774"/>
                          <a14:foregroundMark x1="14953" y1="96774" x2="14953" y2="96774"/>
                          <a14:foregroundMark x1="8411" y1="96774" x2="8411" y2="96774"/>
                          <a14:foregroundMark x1="8411" y1="96774" x2="8411" y2="96774"/>
                          <a14:backgroundMark x1="98131" y1="11290" x2="98131" y2="11290"/>
                          <a14:backgroundMark x1="98131" y1="19355" x2="98131" y2="19355"/>
                          <a14:backgroundMark x1="98131" y1="19355" x2="98131" y2="19355"/>
                          <a14:backgroundMark x1="98131" y1="19355" x2="93458" y2="1613"/>
                          <a14:backgroundMark x1="90654" y1="6452" x2="99065" y2="20161"/>
                          <a14:backgroundMark x1="79439" y1="4839" x2="99065" y2="33065"/>
                          <a14:backgroundMark x1="24" y1="96774" x2="0" y2="97581"/>
                          <a14:backgroundMark x1="1160" y1="58871" x2="24" y2="96774"/>
                          <a14:backgroundMark x1="1257" y1="55645" x2="1160" y2="58871"/>
                          <a14:backgroundMark x1="1337" y1="52987" x2="1257" y2="55645"/>
                          <a14:backgroundMark x1="2804" y1="4032" x2="1416" y2="50330"/>
                          <a14:backgroundMark x1="0" y1="97581" x2="0" y2="975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91099" y="3728745"/>
              <a:ext cx="1021081" cy="8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مشاهدة صورة المصدر">
              <a:extLst>
                <a:ext uri="{FF2B5EF4-FFF2-40B4-BE49-F238E27FC236}">
                  <a16:creationId xmlns:a16="http://schemas.microsoft.com/office/drawing/2014/main" id="{63E73875-C040-4302-99BB-3FB9928BE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39" b="97581" l="0" r="99065">
                          <a14:foregroundMark x1="68485" y1="29032" x2="70093" y2="57258"/>
                          <a14:foregroundMark x1="67290" y1="8065" x2="67425" y2="10441"/>
                          <a14:foregroundMark x1="70093" y1="57258" x2="32710" y2="91935"/>
                          <a14:foregroundMark x1="32710" y1="91935" x2="24352" y2="80859"/>
                          <a14:foregroundMark x1="24625" y1="71748" x2="45794" y2="88710"/>
                          <a14:foregroundMark x1="45794" y1="88710" x2="49533" y2="27419"/>
                          <a14:foregroundMark x1="49533" y1="27419" x2="42056" y2="5645"/>
                          <a14:foregroundMark x1="34579" y1="0" x2="29907" y2="97581"/>
                          <a14:foregroundMark x1="29907" y1="97581" x2="88785" y2="51613"/>
                          <a14:foregroundMark x1="88785" y1="51613" x2="87636" y2="38394"/>
                          <a14:foregroundMark x1="91663" y1="36516" x2="99065" y2="58871"/>
                          <a14:foregroundMark x1="99065" y1="58871" x2="43925" y2="90323"/>
                          <a14:foregroundMark x1="43925" y1="90323" x2="42991" y2="87097"/>
                          <a14:foregroundMark x1="66355" y1="87097" x2="66355" y2="87097"/>
                          <a14:foregroundMark x1="66355" y1="87097" x2="66355" y2="87097"/>
                          <a14:foregroundMark x1="66355" y1="87097" x2="66355" y2="87097"/>
                          <a14:foregroundMark x1="66355" y1="87097" x2="66355" y2="87097"/>
                          <a14:foregroundMark x1="26414" y1="12079" x2="56075" y2="8065"/>
                          <a14:foregroundMark x1="56075" y1="8065" x2="66874" y2="10698"/>
                          <a14:foregroundMark x1="88785" y1="77419" x2="88785" y2="77419"/>
                          <a14:foregroundMark x1="88785" y1="77419" x2="88785" y2="77419"/>
                          <a14:foregroundMark x1="88785" y1="77419" x2="88785" y2="77419"/>
                          <a14:foregroundMark x1="88785" y1="77419" x2="41121" y2="83871"/>
                          <a14:foregroundMark x1="41121" y1="83871" x2="36449" y2="82258"/>
                          <a14:foregroundMark x1="96262" y1="83065" x2="96262" y2="83065"/>
                          <a14:foregroundMark x1="96262" y1="83065" x2="96262" y2="83065"/>
                          <a14:foregroundMark x1="96262" y1="83065" x2="96262" y2="83065"/>
                          <a14:foregroundMark x1="96262" y1="83065" x2="96262" y2="83065"/>
                          <a14:foregroundMark x1="85981" y1="89516" x2="85981" y2="89516"/>
                          <a14:foregroundMark x1="85981" y1="89516" x2="85981" y2="89516"/>
                          <a14:foregroundMark x1="85981" y1="89516" x2="85981" y2="89516"/>
                          <a14:foregroundMark x1="57009" y1="49194" x2="57009" y2="49194"/>
                          <a14:foregroundMark x1="57009" y1="49194" x2="57009" y2="49194"/>
                          <a14:foregroundMark x1="42991" y1="50806" x2="42991" y2="50806"/>
                          <a14:foregroundMark x1="54206" y1="49194" x2="54206" y2="49194"/>
                          <a14:foregroundMark x1="54206" y1="49194" x2="54206" y2="49194"/>
                          <a14:foregroundMark x1="81308" y1="65323" x2="81308" y2="65323"/>
                          <a14:foregroundMark x1="81308" y1="65323" x2="81308" y2="65323"/>
                          <a14:foregroundMark x1="25234" y1="55645" x2="25234" y2="55645"/>
                          <a14:foregroundMark x1="25234" y1="55645" x2="25234" y2="55645"/>
                          <a14:foregroundMark x1="85981" y1="62903" x2="85981" y2="62903"/>
                          <a14:foregroundMark x1="85981" y1="62903" x2="85981" y2="62903"/>
                          <a14:foregroundMark x1="14953" y1="58871" x2="14953" y2="58871"/>
                          <a14:foregroundMark x1="14953" y1="58871" x2="14953" y2="58871"/>
                          <a14:foregroundMark x1="23364" y1="55645" x2="23364" y2="55645"/>
                          <a14:foregroundMark x1="23364" y1="55645" x2="23364" y2="55645"/>
                          <a14:foregroundMark x1="23364" y1="55645" x2="23364" y2="55645"/>
                          <a14:foregroundMark x1="20561" y1="55645" x2="19626" y2="58065"/>
                          <a14:foregroundMark x1="16822" y1="96774" x2="16822" y2="96774"/>
                          <a14:foregroundMark x1="16822" y1="96774" x2="16822" y2="96774"/>
                          <a14:foregroundMark x1="14953" y1="96774" x2="14953" y2="96774"/>
                          <a14:foregroundMark x1="14953" y1="96774" x2="14953" y2="96774"/>
                          <a14:foregroundMark x1="8411" y1="96774" x2="8411" y2="96774"/>
                          <a14:foregroundMark x1="8411" y1="96774" x2="8411" y2="96774"/>
                          <a14:backgroundMark x1="98131" y1="11290" x2="98131" y2="11290"/>
                          <a14:backgroundMark x1="98131" y1="19355" x2="98131" y2="19355"/>
                          <a14:backgroundMark x1="98131" y1="19355" x2="98131" y2="19355"/>
                          <a14:backgroundMark x1="98131" y1="19355" x2="93458" y2="1613"/>
                          <a14:backgroundMark x1="90654" y1="6452" x2="99065" y2="20161"/>
                          <a14:backgroundMark x1="79439" y1="4839" x2="99065" y2="33065"/>
                          <a14:backgroundMark x1="24" y1="96774" x2="0" y2="97581"/>
                          <a14:backgroundMark x1="1160" y1="58871" x2="24" y2="96774"/>
                          <a14:backgroundMark x1="1257" y1="55645" x2="1160" y2="58871"/>
                          <a14:backgroundMark x1="1337" y1="52987" x2="1257" y2="55645"/>
                          <a14:backgroundMark x1="2804" y1="4032" x2="1416" y2="50330"/>
                          <a14:backgroundMark x1="0" y1="97581" x2="0" y2="975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46568" y="3718080"/>
              <a:ext cx="1021081" cy="80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9F878C-F456-475B-95A8-ADF34DBE67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251" y="449580"/>
            <a:ext cx="3935579" cy="97536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113D1A0-C0BE-42EC-8ABF-62ED16A563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997" y="1648035"/>
            <a:ext cx="3300986" cy="975187"/>
          </a:xfrm>
          <a:prstGeom prst="rect">
            <a:avLst/>
          </a:prstGeom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6F06D937-1BBE-461F-9CBE-D5A4766408DE}"/>
              </a:ext>
            </a:extLst>
          </p:cNvPr>
          <p:cNvSpPr/>
          <p:nvPr/>
        </p:nvSpPr>
        <p:spPr>
          <a:xfrm>
            <a:off x="767595" y="1231020"/>
            <a:ext cx="252000" cy="180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BEBA8D91-3401-44D7-B2DA-B8A6B33C0E4D}"/>
              </a:ext>
            </a:extLst>
          </p:cNvPr>
          <p:cNvSpPr/>
          <p:nvPr/>
        </p:nvSpPr>
        <p:spPr>
          <a:xfrm>
            <a:off x="5738833" y="2175247"/>
            <a:ext cx="504000" cy="18000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40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596911BB-9CCE-47BC-986D-8C8C43951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92" y="3383280"/>
            <a:ext cx="8843788" cy="12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31F1A1E5-B4A6-4C8C-8FCF-F726EED2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08" y="1081115"/>
            <a:ext cx="2819400" cy="316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9779174A-5FA5-4581-AA1C-9FA32860E294}"/>
              </a:ext>
            </a:extLst>
          </p:cNvPr>
          <p:cNvSpPr/>
          <p:nvPr/>
        </p:nvSpPr>
        <p:spPr>
          <a:xfrm>
            <a:off x="162206" y="-28228"/>
            <a:ext cx="6000189" cy="1952468"/>
          </a:xfrm>
          <a:prstGeom prst="doubleWav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Buckminster Fuller </a:t>
            </a:r>
          </a:p>
          <a:p>
            <a:r>
              <a:rPr lang="en-US" sz="16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Pollution is nothing but the resources we are not harvesting . We allow them to disperse because we’ve been ignorant of their values.</a:t>
            </a:r>
            <a:r>
              <a:rPr lang="en-US" sz="1600" dirty="0">
                <a:ln w="0"/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8F06EDE-DF92-425D-AC80-E8A8952792B2}"/>
              </a:ext>
            </a:extLst>
          </p:cNvPr>
          <p:cNvSpPr txBox="1"/>
          <p:nvPr/>
        </p:nvSpPr>
        <p:spPr>
          <a:xfrm>
            <a:off x="162206" y="1902842"/>
            <a:ext cx="60869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Buckminster Fuller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said pollution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nothing but the resources we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harvesting. We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allowed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them to disperse because we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been ignorant of their values.</a:t>
            </a:r>
            <a:endParaRPr lang="en-US" sz="2000" b="1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605F7C9-CB4C-4116-8120-AACE330F91CF}"/>
              </a:ext>
            </a:extLst>
          </p:cNvPr>
          <p:cNvGrpSpPr/>
          <p:nvPr/>
        </p:nvGrpSpPr>
        <p:grpSpPr>
          <a:xfrm>
            <a:off x="129540" y="2186940"/>
            <a:ext cx="8854440" cy="2666592"/>
            <a:chOff x="129540" y="2186940"/>
            <a:chExt cx="8816340" cy="2666592"/>
          </a:xfrm>
        </p:grpSpPr>
        <p:pic>
          <p:nvPicPr>
            <p:cNvPr id="3074" name="Picture 2" descr="مشاهدة صورة المصدر">
              <a:extLst>
                <a:ext uri="{FF2B5EF4-FFF2-40B4-BE49-F238E27FC236}">
                  <a16:creationId xmlns:a16="http://schemas.microsoft.com/office/drawing/2014/main" id="{BEBA2CFF-FCBF-4A99-8F95-E1DA59F3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391" b="100000" l="788" r="99688">
                          <a14:foregroundMark x1="87369" y1="76486" x2="87369" y2="76486"/>
                          <a14:foregroundMark x1="87369" y1="76486" x2="87369" y2="76486"/>
                          <a14:foregroundMark x1="87369" y1="76486" x2="90926" y2="79646"/>
                          <a14:foregroundMark x1="90541" y1="78522" x2="98442" y2="88591"/>
                          <a14:foregroundMark x1="98442" y1="88591" x2="98442" y2="88591"/>
                          <a14:foregroundMark x1="97800" y1="94537" x2="3428" y2="89502"/>
                          <a14:foregroundMark x1="3428" y1="89502" x2="3428" y2="89502"/>
                          <a14:foregroundMark x1="5591" y1="71264" x2="67241" y2="99009"/>
                          <a14:foregroundMark x1="67241" y1="99009" x2="67241" y2="99009"/>
                          <a14:foregroundMark x1="67241" y1="99009" x2="67241" y2="99009"/>
                          <a14:foregroundMark x1="67241" y1="99009" x2="67241" y2="99009"/>
                          <a14:foregroundMark x1="67241" y1="99009" x2="67241" y2="99009"/>
                          <a14:foregroundMark x1="67241" y1="99009" x2="67241" y2="99009"/>
                          <a14:foregroundMark x1="69661" y1="61971" x2="69661" y2="61971"/>
                          <a14:foregroundMark x1="91696" y1="79084" x2="62915" y2="77236"/>
                          <a14:foregroundMark x1="62915" y1="77236" x2="62915" y2="77236"/>
                          <a14:foregroundMark x1="97672" y1="99920" x2="55270" y2="96760"/>
                          <a14:foregroundMark x1="55270" y1="96760" x2="55270" y2="96760"/>
                          <a14:foregroundMark x1="16792" y1="99732" x2="16792" y2="99732"/>
                          <a14:foregroundMark x1="8268" y1="94537" x2="31824" y2="96197"/>
                          <a14:foregroundMark x1="96535" y1="53214" x2="99725" y2="90439"/>
                          <a14:foregroundMark x1="807" y1="96277" x2="57727" y2="99973"/>
                          <a14:foregroundMark x1="807" y1="96277" x2="880" y2="72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9540" y="2186940"/>
              <a:ext cx="8816340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نتيجة الصورة لـ deforestation clipart">
              <a:extLst>
                <a:ext uri="{FF2B5EF4-FFF2-40B4-BE49-F238E27FC236}">
                  <a16:creationId xmlns:a16="http://schemas.microsoft.com/office/drawing/2014/main" id="{477B126D-44BA-46A4-8C84-067BD4883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89" b="88581" l="8475" r="96045">
                          <a14:foregroundMark x1="34463" y1="64360" x2="34463" y2="64360"/>
                          <a14:foregroundMark x1="34463" y1="64360" x2="34463" y2="64360"/>
                          <a14:foregroundMark x1="17232" y1="72318" x2="17232" y2="72318"/>
                          <a14:foregroundMark x1="14689" y1="70588" x2="14689" y2="70588"/>
                          <a14:foregroundMark x1="14689" y1="70588" x2="14689" y2="70588"/>
                          <a14:foregroundMark x1="14689" y1="70588" x2="13842" y2="70588"/>
                          <a14:foregroundMark x1="8475" y1="61938" x2="8475" y2="61938"/>
                          <a14:foregroundMark x1="8475" y1="61938" x2="8475" y2="61938"/>
                          <a14:foregroundMark x1="40395" y1="47405" x2="43503" y2="64706"/>
                          <a14:foregroundMark x1="37571" y1="42561" x2="37571" y2="55017"/>
                          <a14:foregroundMark x1="10452" y1="61592" x2="10452" y2="61592"/>
                          <a14:foregroundMark x1="10452" y1="61592" x2="10452" y2="61592"/>
                          <a14:foregroundMark x1="60734" y1="64360" x2="60734" y2="64360"/>
                          <a14:foregroundMark x1="60734" y1="64360" x2="60734" y2="64360"/>
                          <a14:foregroundMark x1="60734" y1="64360" x2="66384" y2="75087"/>
                          <a14:foregroundMark x1="84746" y1="64360" x2="84746" y2="64360"/>
                          <a14:foregroundMark x1="84746" y1="64360" x2="84746" y2="64360"/>
                          <a14:foregroundMark x1="82768" y1="63668" x2="82768" y2="63668"/>
                          <a14:foregroundMark x1="82768" y1="63668" x2="82768" y2="63668"/>
                          <a14:foregroundMark x1="92090" y1="67474" x2="92090" y2="67474"/>
                          <a14:foregroundMark x1="92090" y1="67474" x2="92090" y2="67474"/>
                          <a14:foregroundMark x1="84746" y1="56055" x2="84746" y2="56055"/>
                          <a14:foregroundMark x1="84746" y1="56055" x2="84746" y2="56055"/>
                          <a14:foregroundMark x1="82768" y1="55017" x2="82768" y2="55017"/>
                          <a14:foregroundMark x1="82768" y1="55017" x2="82768" y2="55017"/>
                          <a14:foregroundMark x1="82768" y1="55017" x2="88701" y2="56747"/>
                          <a14:foregroundMark x1="81921" y1="53979" x2="81921" y2="53979"/>
                          <a14:foregroundMark x1="81921" y1="53979" x2="81921" y2="53979"/>
                          <a14:foregroundMark x1="81921" y1="53979" x2="81921" y2="53979"/>
                          <a14:foregroundMark x1="43503" y1="70242" x2="43503" y2="70242"/>
                          <a14:foregroundMark x1="43503" y1="70242" x2="28814" y2="38754"/>
                          <a14:foregroundMark x1="28814" y1="38754" x2="40113" y2="72318"/>
                          <a14:foregroundMark x1="40113" y1="72318" x2="29661" y2="48443"/>
                          <a14:foregroundMark x1="11582" y1="73356" x2="11582" y2="73356"/>
                          <a14:foregroundMark x1="11582" y1="73356" x2="11582" y2="73356"/>
                          <a14:foregroundMark x1="11582" y1="73356" x2="15254" y2="73702"/>
                          <a14:foregroundMark x1="13559" y1="58824" x2="13559" y2="58824"/>
                          <a14:foregroundMark x1="13559" y1="58824" x2="13559" y2="58824"/>
                          <a14:foregroundMark x1="10734" y1="60208" x2="10734" y2="60208"/>
                          <a14:foregroundMark x1="10734" y1="60208" x2="10734" y2="60208"/>
                          <a14:foregroundMark x1="11582" y1="60900" x2="11582" y2="60900"/>
                          <a14:foregroundMark x1="11582" y1="60900" x2="11582" y2="60900"/>
                          <a14:foregroundMark x1="11582" y1="60900" x2="13277" y2="63668"/>
                          <a14:foregroundMark x1="12147" y1="60208" x2="12147" y2="60208"/>
                          <a14:foregroundMark x1="12147" y1="60208" x2="12147" y2="60208"/>
                          <a14:foregroundMark x1="11864" y1="60208" x2="11864" y2="60208"/>
                          <a14:foregroundMark x1="11864" y1="60208" x2="11864" y2="60208"/>
                          <a14:foregroundMark x1="11582" y1="59170" x2="11582" y2="59170"/>
                          <a14:foregroundMark x1="11299" y1="61938" x2="11017" y2="59516"/>
                          <a14:foregroundMark x1="22316" y1="47751" x2="26271" y2="52941"/>
                          <a14:foregroundMark x1="45763" y1="71626" x2="45763" y2="71626"/>
                          <a14:foregroundMark x1="45763" y1="71626" x2="45763" y2="71626"/>
                          <a14:foregroundMark x1="45763" y1="71626" x2="52825" y2="70934"/>
                          <a14:foregroundMark x1="46328" y1="71626" x2="46328" y2="71626"/>
                          <a14:foregroundMark x1="46328" y1="71626" x2="46328" y2="71626"/>
                          <a14:foregroundMark x1="46328" y1="71626" x2="20621" y2="73010"/>
                          <a14:foregroundMark x1="20621" y1="73010" x2="36723" y2="74048"/>
                          <a14:foregroundMark x1="40133" y1="76190" x2="41808" y2="76125"/>
                          <a14:foregroundMark x1="15254" y1="75433" x2="15254" y2="75433"/>
                          <a14:foregroundMark x1="15254" y1="75433" x2="15254" y2="75433"/>
                          <a14:foregroundMark x1="15254" y1="75433" x2="15254" y2="75433"/>
                          <a14:foregroundMark x1="15254" y1="75433" x2="14972" y2="75433"/>
                          <a14:foregroundMark x1="14972" y1="75433" x2="14972" y2="74048"/>
                          <a14:foregroundMark x1="14972" y1="74048" x2="15873" y2="75539"/>
                          <a14:foregroundMark x1="15254" y1="71280" x2="25337" y2="75162"/>
                          <a14:foregroundMark x1="47740" y1="66436" x2="42938" y2="75779"/>
                          <a14:foregroundMark x1="70339" y1="59516" x2="70621" y2="60554"/>
                          <a14:foregroundMark x1="72316" y1="58131" x2="72316" y2="65398"/>
                          <a14:foregroundMark x1="71469" y1="52249" x2="77684" y2="64706"/>
                          <a14:foregroundMark x1="82768" y1="54671" x2="84746" y2="59862"/>
                          <a14:foregroundMark x1="82768" y1="52941" x2="82768" y2="52941"/>
                          <a14:foregroundMark x1="82768" y1="52941" x2="82768" y2="52941"/>
                          <a14:foregroundMark x1="82768" y1="52941" x2="82768" y2="56401"/>
                          <a14:foregroundMark x1="82486" y1="68166" x2="82486" y2="68166"/>
                          <a14:foregroundMark x1="82486" y1="68166" x2="82486" y2="68166"/>
                          <a14:foregroundMark x1="82486" y1="64014" x2="85028" y2="68166"/>
                          <a14:foregroundMark x1="96045" y1="69550" x2="96045" y2="69550"/>
                          <a14:foregroundMark x1="96045" y1="69550" x2="82203" y2="62976"/>
                          <a14:foregroundMark x1="53390" y1="73010" x2="53390" y2="73010"/>
                          <a14:foregroundMark x1="53390" y1="73010" x2="59040" y2="73356"/>
                          <a14:foregroundMark x1="53390" y1="73702" x2="53390" y2="73702"/>
                          <a14:foregroundMark x1="53390" y1="73702" x2="47740" y2="72318"/>
                          <a14:foregroundMark x1="10452" y1="59516" x2="17514" y2="60900"/>
                          <a14:foregroundMark x1="17232" y1="50865" x2="26836" y2="52595"/>
                          <a14:foregroundMark x1="83051" y1="52595" x2="83051" y2="52595"/>
                          <a14:foregroundMark x1="83051" y1="52595" x2="83051" y2="52595"/>
                          <a14:foregroundMark x1="83051" y1="51557" x2="83051" y2="51557"/>
                          <a14:foregroundMark x1="83051" y1="51557" x2="83051" y2="51557"/>
                          <a14:foregroundMark x1="83051" y1="51557" x2="83333" y2="52941"/>
                          <a14:foregroundMark x1="83051" y1="51903" x2="83051" y2="51903"/>
                          <a14:foregroundMark x1="83051" y1="51903" x2="83051" y2="51903"/>
                          <a14:foregroundMark x1="84463" y1="69204" x2="83616" y2="69204"/>
                          <a14:backgroundMark x1="46531" y1="79213" x2="51412" y2="83045"/>
                          <a14:backgroundMark x1="83051" y1="85813" x2="18927" y2="89273"/>
                          <a14:backgroundMark x1="10989" y1="58586" x2="9887" y2="54325"/>
                          <a14:backgroundMark x1="13505" y1="68309" x2="12469" y2="64304"/>
                          <a14:backgroundMark x1="18927" y1="89273" x2="17946" y2="85481"/>
                          <a14:backgroundMark x1="9887" y1="54325" x2="14012" y2="53357"/>
                          <a14:backgroundMark x1="49535" y1="79492" x2="49718" y2="79931"/>
                          <a14:backgroundMark x1="51710" y1="80526" x2="83333" y2="89965"/>
                          <a14:backgroundMark x1="83333" y1="89965" x2="99718" y2="79931"/>
                          <a14:backgroundMark x1="83092" y1="69692" x2="83616" y2="98962"/>
                          <a14:backgroundMark x1="82768" y1="51557" x2="82770" y2="51642"/>
                          <a14:backgroundMark x1="43220" y1="82007" x2="8475" y2="8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8940" y="3688080"/>
              <a:ext cx="2095499" cy="116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ouble Wave 6">
            <a:extLst>
              <a:ext uri="{FF2B5EF4-FFF2-40B4-BE49-F238E27FC236}">
                <a16:creationId xmlns:a16="http://schemas.microsoft.com/office/drawing/2014/main" id="{55E15936-CE8E-403F-B617-42FD22289AB9}"/>
              </a:ext>
            </a:extLst>
          </p:cNvPr>
          <p:cNvSpPr/>
          <p:nvPr/>
        </p:nvSpPr>
        <p:spPr>
          <a:xfrm>
            <a:off x="248211" y="-84445"/>
            <a:ext cx="7966149" cy="1402297"/>
          </a:xfrm>
          <a:prstGeom prst="double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Mahendra Dhoni: </a:t>
            </a:r>
            <a:r>
              <a:rPr lang="en-US" sz="16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forest, if you have green forest, the water table goes up . What happens with deforestation is the water level goes down and we all know how much importance drinking water has.</a:t>
            </a:r>
            <a:r>
              <a:rPr lang="en-US" sz="1600" dirty="0">
                <a:ln w="0"/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4B0C30B-9354-465E-9FDB-7E2034E3AC4A}"/>
              </a:ext>
            </a:extLst>
          </p:cNvPr>
          <p:cNvSpPr txBox="1"/>
          <p:nvPr/>
        </p:nvSpPr>
        <p:spPr>
          <a:xfrm>
            <a:off x="248211" y="1402297"/>
            <a:ext cx="8293809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Mahendra Dhoni said that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forest, if you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forest, the water table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en-US" sz="1600" b="1" dirty="0">
                <a:ln w="0"/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happened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deforestation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water level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 down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all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knew</a:t>
            </a:r>
            <a:r>
              <a:rPr lang="en-US" sz="1600" b="1" dirty="0">
                <a:ln w="0"/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importance drinking water </a:t>
            </a:r>
            <a:r>
              <a:rPr lang="en-US" sz="16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1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0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E914DBA-B98C-493E-A270-85F0FAA2E30A}"/>
              </a:ext>
            </a:extLst>
          </p:cNvPr>
          <p:cNvGrpSpPr/>
          <p:nvPr/>
        </p:nvGrpSpPr>
        <p:grpSpPr>
          <a:xfrm>
            <a:off x="0" y="-243840"/>
            <a:ext cx="9144000" cy="4991100"/>
            <a:chOff x="0" y="-243840"/>
            <a:chExt cx="9144000" cy="4991100"/>
          </a:xfrm>
        </p:grpSpPr>
        <p:pic>
          <p:nvPicPr>
            <p:cNvPr id="102" name="Google Shape;102;p15"/>
            <p:cNvPicPr preferRelativeResize="0"/>
            <p:nvPr/>
          </p:nvPicPr>
          <p:blipFill rotWithShape="1">
            <a:blip r:embed="rId5">
              <a:alphaModFix/>
            </a:blip>
            <a:srcRect l="6813" r="5275" b="25222"/>
            <a:stretch/>
          </p:blipFill>
          <p:spPr>
            <a:xfrm>
              <a:off x="0" y="-243840"/>
              <a:ext cx="9144000" cy="4991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8" name="Picture 2" descr="مشاهدة صورة المصدر">
              <a:extLst>
                <a:ext uri="{FF2B5EF4-FFF2-40B4-BE49-F238E27FC236}">
                  <a16:creationId xmlns:a16="http://schemas.microsoft.com/office/drawing/2014/main" id="{0913B794-F954-44E1-9A0A-CE6323283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560" y="396240"/>
              <a:ext cx="3300977" cy="4351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7CCDEF20-A642-43E9-B87F-D9D53B859952}"/>
                </a:ext>
              </a:extLst>
            </p:cNvPr>
            <p:cNvSpPr/>
            <p:nvPr/>
          </p:nvSpPr>
          <p:spPr>
            <a:xfrm>
              <a:off x="137160" y="3970020"/>
              <a:ext cx="5631180" cy="556260"/>
            </a:xfrm>
            <a:prstGeom prst="rect">
              <a:avLst/>
            </a:prstGeom>
            <a:solidFill>
              <a:srgbClr val="CDEF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" name="مخطط انسيابي: مهلة 2">
              <a:extLst>
                <a:ext uri="{FF2B5EF4-FFF2-40B4-BE49-F238E27FC236}">
                  <a16:creationId xmlns:a16="http://schemas.microsoft.com/office/drawing/2014/main" id="{6B1C64B4-0D15-4678-8563-4DA90C3E0A28}"/>
                </a:ext>
              </a:extLst>
            </p:cNvPr>
            <p:cNvSpPr/>
            <p:nvPr/>
          </p:nvSpPr>
          <p:spPr>
            <a:xfrm rot="16200000">
              <a:off x="3536072" y="891929"/>
              <a:ext cx="235440" cy="7033259"/>
            </a:xfrm>
            <a:prstGeom prst="flowChartDelay">
              <a:avLst/>
            </a:prstGeom>
            <a:solidFill>
              <a:srgbClr val="83C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4100" name="Picture 4" descr="نتيجة الصورة لـ hunting clipart">
            <a:extLst>
              <a:ext uri="{FF2B5EF4-FFF2-40B4-BE49-F238E27FC236}">
                <a16:creationId xmlns:a16="http://schemas.microsoft.com/office/drawing/2014/main" id="{11F1196E-669B-45FD-8BD6-E2DE2226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20" y="208305"/>
            <a:ext cx="948000" cy="9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ouble Wave 6">
            <a:extLst>
              <a:ext uri="{FF2B5EF4-FFF2-40B4-BE49-F238E27FC236}">
                <a16:creationId xmlns:a16="http://schemas.microsoft.com/office/drawing/2014/main" id="{71135AA4-6EEA-43A7-960E-829FB86D11AE}"/>
              </a:ext>
            </a:extLst>
          </p:cNvPr>
          <p:cNvSpPr/>
          <p:nvPr/>
        </p:nvSpPr>
        <p:spPr>
          <a:xfrm>
            <a:off x="219463" y="-45923"/>
            <a:ext cx="5693657" cy="2023672"/>
          </a:xfrm>
          <a:prstGeom prst="double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Taylor: </a:t>
            </a:r>
            <a:r>
              <a:rPr lang="en-US" sz="1600" b="1" dirty="0"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took their land away from them. We forced them to live on reserves. We gave them only limited legal rights. Their numbers plummeted and their societies collapsed.</a:t>
            </a:r>
            <a:r>
              <a:rPr lang="en-US" sz="1600" dirty="0">
                <a:ln w="0"/>
                <a:solidFill>
                  <a:srgbClr val="1077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0AB87F9-FEAF-4323-84E0-57A42706FDB0}"/>
              </a:ext>
            </a:extLst>
          </p:cNvPr>
          <p:cNvSpPr txBox="1"/>
          <p:nvPr/>
        </p:nvSpPr>
        <p:spPr>
          <a:xfrm>
            <a:off x="219463" y="1925864"/>
            <a:ext cx="563118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AC39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Taylor said that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had taken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land away from them.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had forced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 to live on reserves.</a:t>
            </a:r>
            <a:r>
              <a:rPr lang="en-US" sz="1600" b="1" dirty="0">
                <a:ln w="0"/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had given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 only limited legal rights. Their numbers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plummeted</a:t>
            </a:r>
            <a:r>
              <a:rPr lang="en-US" sz="1600" b="1" dirty="0">
                <a:ln w="0"/>
                <a:solidFill>
                  <a:srgbClr val="C9AAD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their societies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en-US" sz="1600" b="1" dirty="0">
                <a:ln w="0"/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n w="0"/>
                <a:solidFill>
                  <a:srgbClr val="C27CC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collapsed</a:t>
            </a:r>
            <a:r>
              <a:rPr lang="en-US" sz="1600" b="1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7;p20">
            <a:extLst>
              <a:ext uri="{FF2B5EF4-FFF2-40B4-BE49-F238E27FC236}">
                <a16:creationId xmlns:a16="http://schemas.microsoft.com/office/drawing/2014/main" id="{C0A3C632-BADB-4D2C-83E4-D3D062E4F9A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69294" y="8161"/>
            <a:ext cx="1164166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CE27E5E-5AD1-4F0F-AE26-C118071E8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16" y="217931"/>
            <a:ext cx="3701161" cy="7193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2FE6B6C-8C49-4B16-93DD-63E504A44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7211" y="1417320"/>
            <a:ext cx="5963651" cy="2460120"/>
          </a:xfrm>
          <a:prstGeom prst="rect">
            <a:avLst/>
          </a:prstGeom>
        </p:spPr>
      </p:pic>
      <p:pic>
        <p:nvPicPr>
          <p:cNvPr id="21" name="listening">
            <a:hlinkClick r:id="" action="ppaction://media"/>
            <a:extLst>
              <a:ext uri="{FF2B5EF4-FFF2-40B4-BE49-F238E27FC236}">
                <a16:creationId xmlns:a16="http://schemas.microsoft.com/office/drawing/2014/main" id="{9BCD8B7F-4DE7-4C62-BB48-6E0D025CA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9403" y="217931"/>
            <a:ext cx="294057" cy="294057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4002A5D6-412D-4160-AB38-5A16DAD95550}"/>
              </a:ext>
            </a:extLst>
          </p:cNvPr>
          <p:cNvSpPr txBox="1"/>
          <p:nvPr/>
        </p:nvSpPr>
        <p:spPr>
          <a:xfrm>
            <a:off x="1773336" y="2400300"/>
            <a:ext cx="5871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He said that he would raise unemployment.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6FBC39ED-920F-45D5-9E71-6E40B35B2C7A}"/>
              </a:ext>
            </a:extLst>
          </p:cNvPr>
          <p:cNvSpPr txBox="1"/>
          <p:nvPr/>
        </p:nvSpPr>
        <p:spPr>
          <a:xfrm>
            <a:off x="1765715" y="2890533"/>
            <a:ext cx="5871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A8BD8"/>
                </a:solidFill>
                <a:latin typeface="+mn-lt"/>
              </a:rPr>
              <a:t>He said that he would ask his staff to wake him up at any time, even during meetings.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A62E000D-0B68-481C-80F7-D5DAC4038186}"/>
              </a:ext>
            </a:extLst>
          </p:cNvPr>
          <p:cNvSpPr txBox="1"/>
          <p:nvPr/>
        </p:nvSpPr>
        <p:spPr>
          <a:xfrm>
            <a:off x="1765715" y="3388251"/>
            <a:ext cx="5871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27CC2"/>
                </a:solidFill>
                <a:latin typeface="+mn-lt"/>
              </a:rPr>
              <a:t>He said that people who couldn’t read and write shouldn’t be in school.</a:t>
            </a:r>
          </a:p>
        </p:txBody>
      </p:sp>
    </p:spTree>
    <p:extLst>
      <p:ext uri="{BB962C8B-B14F-4D97-AF65-F5344CB8AC3E}">
        <p14:creationId xmlns:p14="http://schemas.microsoft.com/office/powerpoint/2010/main" val="32426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05474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05474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8C3C7F7-3CEB-48BC-9492-CE33A208D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165" y="229880"/>
            <a:ext cx="3896713" cy="5778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5DE2C8-47ED-47C2-83E0-A7A371C563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952" y="1051560"/>
            <a:ext cx="5659848" cy="510540"/>
          </a:xfrm>
          <a:prstGeom prst="rect">
            <a:avLst/>
          </a:prstGeom>
        </p:spPr>
      </p:pic>
      <p:pic>
        <p:nvPicPr>
          <p:cNvPr id="24" name="Google Shape;227;p20">
            <a:extLst>
              <a:ext uri="{FF2B5EF4-FFF2-40B4-BE49-F238E27FC236}">
                <a16:creationId xmlns:a16="http://schemas.microsoft.com/office/drawing/2014/main" id="{2917501A-41F0-418C-BEA0-1980D35A745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69294" y="8161"/>
            <a:ext cx="1164166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ronunciation">
            <a:hlinkClick r:id="" action="ppaction://media"/>
            <a:extLst>
              <a:ext uri="{FF2B5EF4-FFF2-40B4-BE49-F238E27FC236}">
                <a16:creationId xmlns:a16="http://schemas.microsoft.com/office/drawing/2014/main" id="{46CE9787-A985-4C7F-BF4B-69E51C24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6049" y="192760"/>
            <a:ext cx="317411" cy="317411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53CED4AA-9F08-4560-9744-A21A51C88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276" y="1344387"/>
            <a:ext cx="5102623" cy="169621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EFD88AE-D850-42A2-8396-CA41FCAA2A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952" y="3979449"/>
            <a:ext cx="6025129" cy="538880"/>
          </a:xfrm>
          <a:prstGeom prst="rect">
            <a:avLst/>
          </a:prstGeom>
        </p:spPr>
      </p:pic>
      <p:sp>
        <p:nvSpPr>
          <p:cNvPr id="30" name="TextBox 17">
            <a:extLst>
              <a:ext uri="{FF2B5EF4-FFF2-40B4-BE49-F238E27FC236}">
                <a16:creationId xmlns:a16="http://schemas.microsoft.com/office/drawing/2014/main" id="{1D277F04-95DB-42A9-BA94-A6EDEAE292E3}"/>
              </a:ext>
            </a:extLst>
          </p:cNvPr>
          <p:cNvSpPr txBox="1"/>
          <p:nvPr/>
        </p:nvSpPr>
        <p:spPr>
          <a:xfrm>
            <a:off x="203931" y="3141147"/>
            <a:ext cx="7190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rgbClr val="C27CC2"/>
                </a:solidFill>
                <a:latin typeface="+mn-lt"/>
              </a:rPr>
              <a:t>The word ( </a:t>
            </a:r>
            <a:r>
              <a:rPr lang="en-US" sz="1600" b="1" dirty="0">
                <a:ln w="0"/>
                <a:solidFill>
                  <a:srgbClr val="92D050"/>
                </a:solidFill>
                <a:latin typeface="+mn-lt"/>
              </a:rPr>
              <a:t>that</a:t>
            </a:r>
            <a:r>
              <a:rPr lang="en-US" sz="1600" b="1" dirty="0">
                <a:ln w="0"/>
                <a:solidFill>
                  <a:srgbClr val="0000FF"/>
                </a:solidFill>
                <a:latin typeface="+mn-lt"/>
              </a:rPr>
              <a:t>  </a:t>
            </a:r>
            <a:r>
              <a:rPr lang="en-US" sz="1600" b="1" dirty="0">
                <a:ln w="0"/>
                <a:solidFill>
                  <a:srgbClr val="C27CC2"/>
                </a:solidFill>
                <a:latin typeface="+mn-lt"/>
              </a:rPr>
              <a:t>) is unstressed when it connects parts of the sentence.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C88AD16B-F61A-4E4A-AADE-091FE57AAFCD}"/>
              </a:ext>
            </a:extLst>
          </p:cNvPr>
          <p:cNvSpPr txBox="1"/>
          <p:nvPr/>
        </p:nvSpPr>
        <p:spPr>
          <a:xfrm>
            <a:off x="203931" y="3479701"/>
            <a:ext cx="624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rgbClr val="C27CC2"/>
                </a:solidFill>
                <a:latin typeface="+mn-lt"/>
              </a:rPr>
              <a:t>The word ( </a:t>
            </a:r>
            <a:r>
              <a:rPr lang="en-US" sz="1600" b="1" dirty="0">
                <a:ln w="0"/>
                <a:solidFill>
                  <a:srgbClr val="92D050"/>
                </a:solidFill>
                <a:latin typeface="+mn-lt"/>
              </a:rPr>
              <a:t>that</a:t>
            </a:r>
            <a:r>
              <a:rPr lang="en-US" sz="1600" b="1" dirty="0">
                <a:ln w="0"/>
                <a:solidFill>
                  <a:srgbClr val="0000FF"/>
                </a:solidFill>
                <a:latin typeface="+mn-lt"/>
              </a:rPr>
              <a:t>  </a:t>
            </a:r>
            <a:r>
              <a:rPr lang="en-US" sz="1600" b="1" dirty="0">
                <a:ln w="0"/>
                <a:solidFill>
                  <a:srgbClr val="C27CC2"/>
                </a:solidFill>
                <a:latin typeface="+mn-lt"/>
              </a:rPr>
              <a:t>) is stressed when it functions as a pronoun.</a:t>
            </a:r>
          </a:p>
        </p:txBody>
      </p:sp>
    </p:spTree>
    <p:extLst>
      <p:ext uri="{BB962C8B-B14F-4D97-AF65-F5344CB8AC3E}">
        <p14:creationId xmlns:p14="http://schemas.microsoft.com/office/powerpoint/2010/main" val="278491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292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292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30" grpId="0"/>
          <p:bldP spid="3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711EF8E1-0054-4FF0-927D-0D2D0651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0B2CC3-92A7-4EF3-A6F0-952C4D62EC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461"/>
          <a:stretch/>
        </p:blipFill>
        <p:spPr>
          <a:xfrm>
            <a:off x="-255563" y="1612193"/>
            <a:ext cx="7921283" cy="24003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7926A74-0338-4B4A-BCD2-09869DCC5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13" y="343661"/>
            <a:ext cx="3670003" cy="6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84AAF3C-A676-4792-94D5-F02AE7019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73" y="1358925"/>
            <a:ext cx="6537304" cy="1005079"/>
          </a:xfrm>
          <a:prstGeom prst="rect">
            <a:avLst/>
          </a:prstGeom>
        </p:spPr>
      </p:pic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32A4398F-8330-4FD4-BE0C-BAA04780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79" y="2450732"/>
            <a:ext cx="1988820" cy="19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87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9FC98C-D77E-4E12-9DD5-43715F0A82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18656" y="823744"/>
            <a:ext cx="2278057" cy="28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5221622" y="1079891"/>
            <a:ext cx="3621815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Between whom did the conversation take place?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5221621" y="1743247"/>
            <a:ext cx="362181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2D050"/>
                </a:solidFill>
              </a:rPr>
              <a:t>What are they talking about?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5209047" y="2007832"/>
            <a:ext cx="324025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Telemarketing calls</a:t>
            </a: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5221621" y="2428389"/>
            <a:ext cx="37930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A620B0"/>
                </a:solidFill>
              </a:rPr>
              <a:t>What was Faisal’s call about?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5E6028D2-D94D-448E-897C-7BB9C78F36DC}"/>
              </a:ext>
            </a:extLst>
          </p:cNvPr>
          <p:cNvSpPr/>
          <p:nvPr/>
        </p:nvSpPr>
        <p:spPr>
          <a:xfrm>
            <a:off x="180460" y="199079"/>
            <a:ext cx="396000" cy="18653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EBC3554-8A7B-4168-8F0E-C47A13D9997A}"/>
              </a:ext>
            </a:extLst>
          </p:cNvPr>
          <p:cNvSpPr/>
          <p:nvPr/>
        </p:nvSpPr>
        <p:spPr>
          <a:xfrm>
            <a:off x="183867" y="584691"/>
            <a:ext cx="432000" cy="186533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185B2E3-B7FE-4714-A281-703E398B5BEA}"/>
              </a:ext>
            </a:extLst>
          </p:cNvPr>
          <p:cNvGrpSpPr/>
          <p:nvPr/>
        </p:nvGrpSpPr>
        <p:grpSpPr>
          <a:xfrm>
            <a:off x="189901" y="52159"/>
            <a:ext cx="5190755" cy="4474121"/>
            <a:chOff x="189901" y="52159"/>
            <a:chExt cx="5190755" cy="4474121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9DFC0423-4502-464E-88F0-E17BD812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901" y="237735"/>
              <a:ext cx="5190755" cy="428854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D74E7911-EC9A-4CF3-92E5-3C7A278DB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6608" y="52159"/>
              <a:ext cx="1629253" cy="2231738"/>
            </a:xfrm>
            <a:prstGeom prst="rect">
              <a:avLst/>
            </a:prstGeom>
          </p:spPr>
        </p:pic>
      </p:grpSp>
      <p:pic>
        <p:nvPicPr>
          <p:cNvPr id="19" name="conversation">
            <a:hlinkClick r:id="" action="ppaction://media"/>
            <a:extLst>
              <a:ext uri="{FF2B5EF4-FFF2-40B4-BE49-F238E27FC236}">
                <a16:creationId xmlns:a16="http://schemas.microsoft.com/office/drawing/2014/main" id="{221DFEF5-B1A7-4012-A5E3-908AB44D9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2469" y="252018"/>
            <a:ext cx="232426" cy="232426"/>
          </a:xfrm>
          <a:prstGeom prst="rect">
            <a:avLst/>
          </a:prstGeom>
        </p:spPr>
      </p:pic>
      <p:pic>
        <p:nvPicPr>
          <p:cNvPr id="23" name="Google Shape;227;p20">
            <a:extLst>
              <a:ext uri="{FF2B5EF4-FFF2-40B4-BE49-F238E27FC236}">
                <a16:creationId xmlns:a16="http://schemas.microsoft.com/office/drawing/2014/main" id="{1011AF4A-B5FF-4BFA-B055-9685C488211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69294" y="8161"/>
            <a:ext cx="1164166" cy="113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87105AB-0AD9-4957-8063-85660AE722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4991" y="302786"/>
            <a:ext cx="3301018" cy="403035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ACACE17-622B-4012-A4F7-FE72D8599EF3}"/>
              </a:ext>
            </a:extLst>
          </p:cNvPr>
          <p:cNvSpPr/>
          <p:nvPr/>
        </p:nvSpPr>
        <p:spPr>
          <a:xfrm>
            <a:off x="1375131" y="220345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35D808C7-B302-43FA-9DDD-07B22212AA07}"/>
              </a:ext>
            </a:extLst>
          </p:cNvPr>
          <p:cNvSpPr/>
          <p:nvPr/>
        </p:nvSpPr>
        <p:spPr>
          <a:xfrm>
            <a:off x="3575367" y="1734808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D2D84B14-5B00-4BC7-BC19-2E2D783727D3}"/>
              </a:ext>
            </a:extLst>
          </p:cNvPr>
          <p:cNvSpPr/>
          <p:nvPr/>
        </p:nvSpPr>
        <p:spPr>
          <a:xfrm>
            <a:off x="3600354" y="2499750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BC142409-C672-4895-B37F-BF21D6F6DC77}"/>
              </a:ext>
            </a:extLst>
          </p:cNvPr>
          <p:cNvSpPr/>
          <p:nvPr/>
        </p:nvSpPr>
        <p:spPr>
          <a:xfrm>
            <a:off x="1471837" y="3448500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875CCF69-F7F4-41C8-B362-401FE2073A51}"/>
              </a:ext>
            </a:extLst>
          </p:cNvPr>
          <p:cNvSpPr/>
          <p:nvPr/>
        </p:nvSpPr>
        <p:spPr>
          <a:xfrm>
            <a:off x="1597837" y="4025490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3974AEC5-EB2D-466D-B180-E1F5EB344695}"/>
              </a:ext>
            </a:extLst>
          </p:cNvPr>
          <p:cNvSpPr/>
          <p:nvPr/>
        </p:nvSpPr>
        <p:spPr>
          <a:xfrm>
            <a:off x="1044429" y="4407290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6AD4FA90-6465-4256-BD08-9B7BC53B7CC1}"/>
              </a:ext>
            </a:extLst>
          </p:cNvPr>
          <p:cNvSpPr/>
          <p:nvPr/>
        </p:nvSpPr>
        <p:spPr>
          <a:xfrm>
            <a:off x="1162809" y="1741628"/>
            <a:ext cx="252000" cy="144000"/>
          </a:xfrm>
          <a:prstGeom prst="roundRect">
            <a:avLst/>
          </a:prstGeom>
          <a:solidFill>
            <a:srgbClr val="FF6DD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5">
            <a:extLst>
              <a:ext uri="{FF2B5EF4-FFF2-40B4-BE49-F238E27FC236}">
                <a16:creationId xmlns:a16="http://schemas.microsoft.com/office/drawing/2014/main" id="{56873509-CAF3-4593-9134-E2A7BF1FB072}"/>
              </a:ext>
            </a:extLst>
          </p:cNvPr>
          <p:cNvSpPr txBox="1"/>
          <p:nvPr/>
        </p:nvSpPr>
        <p:spPr>
          <a:xfrm>
            <a:off x="5209048" y="2707023"/>
            <a:ext cx="324025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Opening account in a bank.</a:t>
            </a:r>
          </a:p>
        </p:txBody>
      </p:sp>
      <p:sp>
        <p:nvSpPr>
          <p:cNvPr id="30" name="مربع نص 5">
            <a:extLst>
              <a:ext uri="{FF2B5EF4-FFF2-40B4-BE49-F238E27FC236}">
                <a16:creationId xmlns:a16="http://schemas.microsoft.com/office/drawing/2014/main" id="{4D93CEFC-2B7B-4345-95B3-5CAEF0ED062C}"/>
              </a:ext>
            </a:extLst>
          </p:cNvPr>
          <p:cNvSpPr txBox="1"/>
          <p:nvPr/>
        </p:nvSpPr>
        <p:spPr>
          <a:xfrm>
            <a:off x="5221620" y="3103071"/>
            <a:ext cx="37930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What was Khaled’s call about?</a:t>
            </a:r>
          </a:p>
        </p:txBody>
      </p:sp>
      <p:sp>
        <p:nvSpPr>
          <p:cNvPr id="31" name="مربع نص 5">
            <a:extLst>
              <a:ext uri="{FF2B5EF4-FFF2-40B4-BE49-F238E27FC236}">
                <a16:creationId xmlns:a16="http://schemas.microsoft.com/office/drawing/2014/main" id="{77EFDA4F-B290-4E74-9C7A-BFE27805A915}"/>
              </a:ext>
            </a:extLst>
          </p:cNvPr>
          <p:cNvSpPr txBox="1"/>
          <p:nvPr/>
        </p:nvSpPr>
        <p:spPr>
          <a:xfrm>
            <a:off x="5221620" y="3387496"/>
            <a:ext cx="397572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Travel agency to offer him free ticket.</a:t>
            </a:r>
          </a:p>
        </p:txBody>
      </p:sp>
      <p:sp>
        <p:nvSpPr>
          <p:cNvPr id="32" name="وسيلة الشرح: خط منحني مع حد وشريط تمييز 31">
            <a:extLst>
              <a:ext uri="{FF2B5EF4-FFF2-40B4-BE49-F238E27FC236}">
                <a16:creationId xmlns:a16="http://schemas.microsoft.com/office/drawing/2014/main" id="{435A675D-0720-4617-8DEC-B81961217492}"/>
              </a:ext>
            </a:extLst>
          </p:cNvPr>
          <p:cNvSpPr/>
          <p:nvPr/>
        </p:nvSpPr>
        <p:spPr>
          <a:xfrm>
            <a:off x="3196942" y="172341"/>
            <a:ext cx="3514374" cy="363990"/>
          </a:xfrm>
          <a:prstGeom prst="accentBorderCallout2">
            <a:avLst>
              <a:gd name="adj1" fmla="val 46927"/>
              <a:gd name="adj2" fmla="val -723"/>
              <a:gd name="adj3" fmla="val 49551"/>
              <a:gd name="adj4" fmla="val -14233"/>
              <a:gd name="adj5" fmla="val 52683"/>
              <a:gd name="adj6" fmla="val -4089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A way of selling products to people in which you telephone people to see if they want to buy something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B7A84097-01A2-4A26-A306-236E9B60B431}"/>
              </a:ext>
            </a:extLst>
          </p:cNvPr>
          <p:cNvSpPr/>
          <p:nvPr/>
        </p:nvSpPr>
        <p:spPr>
          <a:xfrm>
            <a:off x="1627131" y="225243"/>
            <a:ext cx="756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AB585ECA-3BDE-4AEE-BE9A-E3126A263E55}"/>
              </a:ext>
            </a:extLst>
          </p:cNvPr>
          <p:cNvSpPr/>
          <p:nvPr/>
        </p:nvSpPr>
        <p:spPr>
          <a:xfrm>
            <a:off x="1257970" y="797335"/>
            <a:ext cx="5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وسيلة الشرح: خط منحني مع حد وشريط تمييز 34">
            <a:extLst>
              <a:ext uri="{FF2B5EF4-FFF2-40B4-BE49-F238E27FC236}">
                <a16:creationId xmlns:a16="http://schemas.microsoft.com/office/drawing/2014/main" id="{94385504-C039-4507-B8BA-B1AE133BA09F}"/>
              </a:ext>
            </a:extLst>
          </p:cNvPr>
          <p:cNvSpPr/>
          <p:nvPr/>
        </p:nvSpPr>
        <p:spPr>
          <a:xfrm>
            <a:off x="2673508" y="744477"/>
            <a:ext cx="2211848" cy="244824"/>
          </a:xfrm>
          <a:prstGeom prst="accentBorderCallout2">
            <a:avLst>
              <a:gd name="adj1" fmla="val 46927"/>
              <a:gd name="adj2" fmla="val -723"/>
              <a:gd name="adj3" fmla="val 49551"/>
              <a:gd name="adj4" fmla="val -14233"/>
              <a:gd name="adj5" fmla="val 52683"/>
              <a:gd name="adj6" fmla="val -40897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Something that is very annoying.</a:t>
            </a: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1CDEF7EC-74DD-40E5-B3F1-BBE5C349F193}"/>
              </a:ext>
            </a:extLst>
          </p:cNvPr>
          <p:cNvSpPr/>
          <p:nvPr/>
        </p:nvSpPr>
        <p:spPr>
          <a:xfrm>
            <a:off x="1323254" y="2322693"/>
            <a:ext cx="54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وسيلة الشرح: خط منحني مع حد وشريط تمييز 36">
            <a:extLst>
              <a:ext uri="{FF2B5EF4-FFF2-40B4-BE49-F238E27FC236}">
                <a16:creationId xmlns:a16="http://schemas.microsoft.com/office/drawing/2014/main" id="{07270C38-DFEB-46EF-8786-BE97BB2E2E90}"/>
              </a:ext>
            </a:extLst>
          </p:cNvPr>
          <p:cNvSpPr/>
          <p:nvPr/>
        </p:nvSpPr>
        <p:spPr>
          <a:xfrm>
            <a:off x="1759325" y="2092158"/>
            <a:ext cx="2566305" cy="186330"/>
          </a:xfrm>
          <a:prstGeom prst="accentBorderCallout2">
            <a:avLst>
              <a:gd name="adj1" fmla="val 46927"/>
              <a:gd name="adj2" fmla="val -723"/>
              <a:gd name="adj3" fmla="val 49551"/>
              <a:gd name="adj4" fmla="val -2864"/>
              <a:gd name="adj5" fmla="val 137334"/>
              <a:gd name="adj6" fmla="val -8668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To try to get someone to do something.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AD273CF9-9198-43C3-8F4D-382DE6E3AB51}"/>
              </a:ext>
            </a:extLst>
          </p:cNvPr>
          <p:cNvSpPr/>
          <p:nvPr/>
        </p:nvSpPr>
        <p:spPr>
          <a:xfrm>
            <a:off x="2763684" y="2499467"/>
            <a:ext cx="612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وسيلة الشرح: خط منحني مع حد وشريط تمييز 38">
            <a:extLst>
              <a:ext uri="{FF2B5EF4-FFF2-40B4-BE49-F238E27FC236}">
                <a16:creationId xmlns:a16="http://schemas.microsoft.com/office/drawing/2014/main" id="{2B4546F9-5DC5-46A4-91D1-0D86963204EA}"/>
              </a:ext>
            </a:extLst>
          </p:cNvPr>
          <p:cNvSpPr/>
          <p:nvPr/>
        </p:nvSpPr>
        <p:spPr>
          <a:xfrm>
            <a:off x="3908171" y="2440997"/>
            <a:ext cx="1300876" cy="300803"/>
          </a:xfrm>
          <a:prstGeom prst="accentBorderCallout2">
            <a:avLst>
              <a:gd name="adj1" fmla="val 46927"/>
              <a:gd name="adj2" fmla="val -723"/>
              <a:gd name="adj3" fmla="val 49551"/>
              <a:gd name="adj4" fmla="val -2864"/>
              <a:gd name="adj5" fmla="val 50766"/>
              <a:gd name="adj6" fmla="val -45155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Somewhere else, some other place.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D6A0BD43-BB08-4166-8B90-87D05A95BDEA}"/>
              </a:ext>
            </a:extLst>
          </p:cNvPr>
          <p:cNvSpPr/>
          <p:nvPr/>
        </p:nvSpPr>
        <p:spPr>
          <a:xfrm>
            <a:off x="3320459" y="2705214"/>
            <a:ext cx="360000" cy="144000"/>
          </a:xfrm>
          <a:prstGeom prst="round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وسيلة الشرح: خط منحني مع حد وشريط تمييز 40">
            <a:extLst>
              <a:ext uri="{FF2B5EF4-FFF2-40B4-BE49-F238E27FC236}">
                <a16:creationId xmlns:a16="http://schemas.microsoft.com/office/drawing/2014/main" id="{617684AA-C989-4577-BD2B-C4ED8DA3A23D}"/>
              </a:ext>
            </a:extLst>
          </p:cNvPr>
          <p:cNvSpPr/>
          <p:nvPr/>
        </p:nvSpPr>
        <p:spPr>
          <a:xfrm>
            <a:off x="3827367" y="2874285"/>
            <a:ext cx="1252398" cy="463489"/>
          </a:xfrm>
          <a:prstGeom prst="accentBorderCallout2">
            <a:avLst>
              <a:gd name="adj1" fmla="val 46927"/>
              <a:gd name="adj2" fmla="val -723"/>
              <a:gd name="adj3" fmla="val 49551"/>
              <a:gd name="adj4" fmla="val -2864"/>
              <a:gd name="adj5" fmla="val -7111"/>
              <a:gd name="adj6" fmla="val -15879"/>
            </a:avLst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1000" b="1" dirty="0">
                <a:solidFill>
                  <a:schemeClr val="accent5"/>
                </a:solidFill>
              </a:rPr>
              <a:t>So determined to succeed that the person is rude.</a:t>
            </a:r>
          </a:p>
        </p:txBody>
      </p:sp>
    </p:spTree>
    <p:extLst>
      <p:ext uri="{BB962C8B-B14F-4D97-AF65-F5344CB8AC3E}">
        <p14:creationId xmlns:p14="http://schemas.microsoft.com/office/powerpoint/2010/main" val="20515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7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4" grpId="0"/>
      <p:bldP spid="21" grpId="0" animBg="1"/>
      <p:bldP spid="22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30513E-2022-446D-9477-5E85DCDBE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06" y="264516"/>
            <a:ext cx="8581074" cy="2117522"/>
          </a:xfrm>
          <a:prstGeom prst="rect">
            <a:avLst/>
          </a:prstGeom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59806BF9-CA89-4910-BF7D-2B5DA39E9074}"/>
              </a:ext>
            </a:extLst>
          </p:cNvPr>
          <p:cNvSpPr/>
          <p:nvPr/>
        </p:nvSpPr>
        <p:spPr>
          <a:xfrm>
            <a:off x="459921" y="854258"/>
            <a:ext cx="1188000" cy="214392"/>
          </a:xfrm>
          <a:prstGeom prst="roundRect">
            <a:avLst/>
          </a:prstGeom>
          <a:solidFill>
            <a:srgbClr val="E867EB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508A0AE4-051F-4F58-8F41-6FD2D22F6400}"/>
              </a:ext>
            </a:extLst>
          </p:cNvPr>
          <p:cNvSpPr txBox="1"/>
          <p:nvPr/>
        </p:nvSpPr>
        <p:spPr>
          <a:xfrm>
            <a:off x="486576" y="2441598"/>
            <a:ext cx="7415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That was </a:t>
            </a:r>
            <a:r>
              <a:rPr lang="en-US" sz="2000" dirty="0">
                <a:solidFill>
                  <a:srgbClr val="F369CC"/>
                </a:solidFill>
                <a:latin typeface="+mn-lt"/>
                <a:cs typeface="Angsana New" panose="02020603050405020304" pitchFamily="18" charset="-34"/>
              </a:rPr>
              <a:t>really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great movie.</a:t>
            </a:r>
            <a:r>
              <a:rPr lang="en-US" sz="2000" dirty="0">
                <a:solidFill>
                  <a:srgbClr val="F369CC"/>
                </a:solidFill>
                <a:latin typeface="+mn-lt"/>
                <a:cs typeface="Angsana New" panose="02020603050405020304" pitchFamily="18" charset="-34"/>
              </a:rPr>
              <a:t> </a:t>
            </a:r>
            <a:endParaRPr lang="en-US" sz="2000" dirty="0">
              <a:solidFill>
                <a:srgbClr val="FF6DD9"/>
              </a:solidFill>
              <a:latin typeface="+mn-lt"/>
              <a:cs typeface="Angsana New" panose="02020603050405020304" pitchFamily="18" charset="-34"/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3609E972-FE5B-4F7A-98BA-71DFB08B928B}"/>
              </a:ext>
            </a:extLst>
          </p:cNvPr>
          <p:cNvSpPr/>
          <p:nvPr/>
        </p:nvSpPr>
        <p:spPr>
          <a:xfrm>
            <a:off x="459921" y="1131900"/>
            <a:ext cx="1008000" cy="19137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0D8F8072-E95E-4203-9CBE-B21706AC397B}"/>
              </a:ext>
            </a:extLst>
          </p:cNvPr>
          <p:cNvSpPr txBox="1"/>
          <p:nvPr/>
        </p:nvSpPr>
        <p:spPr>
          <a:xfrm>
            <a:off x="486575" y="2815644"/>
            <a:ext cx="804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92D050"/>
                </a:solidFill>
                <a:latin typeface="+mn-lt"/>
                <a:cs typeface="Angsana New" panose="02020603050405020304" pitchFamily="18" charset="-34"/>
              </a:rPr>
              <a:t>In the end,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I saw that she was right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.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4ECD43D3-83B5-4F5C-92F4-B6894619ED7F}"/>
              </a:ext>
            </a:extLst>
          </p:cNvPr>
          <p:cNvSpPr/>
          <p:nvPr/>
        </p:nvSpPr>
        <p:spPr>
          <a:xfrm>
            <a:off x="459921" y="1451492"/>
            <a:ext cx="1872000" cy="19137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6F4835F3-A365-4883-81DE-E5947BF4A651}"/>
              </a:ext>
            </a:extLst>
          </p:cNvPr>
          <p:cNvSpPr txBox="1"/>
          <p:nvPr/>
        </p:nvSpPr>
        <p:spPr>
          <a:xfrm>
            <a:off x="488410" y="3269281"/>
            <a:ext cx="8526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He wasn’t involved in drugs </a:t>
            </a:r>
            <a:r>
              <a:rPr lang="en-US" sz="2000" dirty="0">
                <a:solidFill>
                  <a:srgbClr val="FFC000"/>
                </a:solidFill>
                <a:latin typeface="+mn-lt"/>
                <a:cs typeface="Angsana New" panose="02020603050405020304" pitchFamily="18" charset="-34"/>
              </a:rPr>
              <a:t>or anything like that.</a:t>
            </a:r>
            <a:endParaRPr lang="en-US" sz="2000" dirty="0">
              <a:solidFill>
                <a:srgbClr val="00B0F0"/>
              </a:solidFill>
              <a:latin typeface="+mn-lt"/>
              <a:cs typeface="Angsana New" panose="02020603050405020304" pitchFamily="18" charset="-34"/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06F5985-5FA4-4BE4-9BBF-4B7DF468D0C2}"/>
              </a:ext>
            </a:extLst>
          </p:cNvPr>
          <p:cNvSpPr/>
          <p:nvPr/>
        </p:nvSpPr>
        <p:spPr>
          <a:xfrm>
            <a:off x="459921" y="2045358"/>
            <a:ext cx="504000" cy="191377"/>
          </a:xfrm>
          <a:prstGeom prst="roundRect">
            <a:avLst/>
          </a:prstGeom>
          <a:solidFill>
            <a:srgbClr val="DF4343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06E6A924-0619-4951-90FC-DBA2854F358D}"/>
              </a:ext>
            </a:extLst>
          </p:cNvPr>
          <p:cNvSpPr txBox="1"/>
          <p:nvPr/>
        </p:nvSpPr>
        <p:spPr>
          <a:xfrm>
            <a:off x="459921" y="3652123"/>
            <a:ext cx="670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+mn-lt"/>
                <a:cs typeface="Angsana New" panose="02020603050405020304" pitchFamily="18" charset="-34"/>
              </a:rPr>
              <a:t>- </a:t>
            </a:r>
            <a:r>
              <a:rPr lang="en-US" sz="2000" dirty="0">
                <a:solidFill>
                  <a:srgbClr val="00B0F0"/>
                </a:solidFill>
                <a:cs typeface="Angsana New" panose="02020603050405020304" pitchFamily="18" charset="-34"/>
              </a:rPr>
              <a:t>The bomb threat turned to be a </a:t>
            </a:r>
            <a:r>
              <a:rPr lang="en-US" sz="2000" dirty="0">
                <a:solidFill>
                  <a:srgbClr val="C00000"/>
                </a:solidFill>
                <a:latin typeface="+mn-lt"/>
                <a:cs typeface="Angsana New" panose="02020603050405020304" pitchFamily="18" charset="-34"/>
              </a:rPr>
              <a:t>hoax.</a:t>
            </a:r>
            <a:endParaRPr lang="en-US" sz="2000" dirty="0">
              <a:solidFill>
                <a:srgbClr val="00B0F0"/>
              </a:solidFill>
              <a:latin typeface="+mn-lt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74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build="p"/>
      <p:bldP spid="38" grpId="0" animBg="1"/>
      <p:bldP spid="39" grpId="0" build="p"/>
      <p:bldP spid="40" grpId="0" animBg="1"/>
      <p:bldP spid="41" grpId="0" build="p"/>
      <p:bldP spid="42" grpId="0" animBg="1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https://wordwall.net/resource/13774203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1352" y="4513781"/>
            <a:ext cx="2798924" cy="91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775312AE-90A4-4E05-B839-2F8AA5BF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58" y="2571750"/>
            <a:ext cx="1656802" cy="21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0FB8A6D-BB96-481E-9908-10B35AEFF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87" y="311477"/>
            <a:ext cx="5813562" cy="1790773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E1CBE341-CEAD-4E48-BA2F-EC06622CC700}"/>
              </a:ext>
            </a:extLst>
          </p:cNvPr>
          <p:cNvSpPr txBox="1"/>
          <p:nvPr/>
        </p:nvSpPr>
        <p:spPr>
          <a:xfrm>
            <a:off x="173285" y="2431914"/>
            <a:ext cx="920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Faisal and Khaled are complaining about telemarketers.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7BE1A75-7ACA-41A9-9124-B062DDF52BB2}"/>
              </a:ext>
            </a:extLst>
          </p:cNvPr>
          <p:cNvSpPr txBox="1"/>
          <p:nvPr/>
        </p:nvSpPr>
        <p:spPr>
          <a:xfrm>
            <a:off x="173284" y="2828276"/>
            <a:ext cx="8281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man on the phone with Faisal tried to persuade him to open an account at a bank.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FD0183F-55AF-4DD7-AE3B-33EBD9300B0B}"/>
              </a:ext>
            </a:extLst>
          </p:cNvPr>
          <p:cNvSpPr txBox="1"/>
          <p:nvPr/>
        </p:nvSpPr>
        <p:spPr>
          <a:xfrm>
            <a:off x="173284" y="3189011"/>
            <a:ext cx="4823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Faisal lost his patience and hung up.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E06F098-F52E-401C-95BD-1DC403FC9D20}"/>
              </a:ext>
            </a:extLst>
          </p:cNvPr>
          <p:cNvSpPr txBox="1"/>
          <p:nvPr/>
        </p:nvSpPr>
        <p:spPr>
          <a:xfrm>
            <a:off x="173283" y="3525992"/>
            <a:ext cx="73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man told Khaled that he had won a free trip to the Bahamas.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47DDE265-8821-4D80-8B52-2E0BFD229B6B}"/>
              </a:ext>
            </a:extLst>
          </p:cNvPr>
          <p:cNvSpPr txBox="1"/>
          <p:nvPr/>
        </p:nvSpPr>
        <p:spPr>
          <a:xfrm>
            <a:off x="173284" y="3946106"/>
            <a:ext cx="7795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</a:t>
            </a:r>
            <a:r>
              <a:rPr lang="en-US" sz="16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Khaled would have to pay a huge amount of money to join a club to go on the trip.</a:t>
            </a:r>
          </a:p>
        </p:txBody>
      </p:sp>
    </p:spTree>
    <p:extLst>
      <p:ext uri="{BB962C8B-B14F-4D97-AF65-F5344CB8AC3E}">
        <p14:creationId xmlns:p14="http://schemas.microsoft.com/office/powerpoint/2010/main" val="7378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Bitmoji Image">
            <a:extLst>
              <a:ext uri="{FF2B5EF4-FFF2-40B4-BE49-F238E27FC236}">
                <a16:creationId xmlns:a16="http://schemas.microsoft.com/office/drawing/2014/main" id="{C8CECC68-1DA3-43D0-9DA0-44F24EF4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2CDC487-D00E-4055-9202-40680789F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69" y="396240"/>
            <a:ext cx="5291814" cy="34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5"/>
            <a:ext cx="7576268" cy="48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4185562"/>
            <a:ext cx="3514375" cy="144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851492-7D5A-4200-8C76-37426E8D07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03" t="18712" r="18704" b="17155"/>
          <a:stretch/>
        </p:blipFill>
        <p:spPr>
          <a:xfrm>
            <a:off x="700874" y="170021"/>
            <a:ext cx="5958391" cy="4458096"/>
          </a:xfrm>
          <a:prstGeom prst="rect">
            <a:avLst/>
          </a:prstGeom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" name="Google Shape;167;p17">
            <a:extLst>
              <a:ext uri="{FF2B5EF4-FFF2-40B4-BE49-F238E27FC236}">
                <a16:creationId xmlns:a16="http://schemas.microsoft.com/office/drawing/2014/main" id="{DC841F7E-F3B8-4473-901B-5F98E2DD292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F76AACEF-EDAB-4674-B100-E75EB495FFE6}"/>
              </a:ext>
            </a:extLst>
          </p:cNvPr>
          <p:cNvSpPr/>
          <p:nvPr/>
        </p:nvSpPr>
        <p:spPr>
          <a:xfrm>
            <a:off x="6774180" y="1732242"/>
            <a:ext cx="1249143" cy="931552"/>
          </a:xfrm>
          <a:prstGeom prst="wedgeRoundRectCallout">
            <a:avLst>
              <a:gd name="adj1" fmla="val 51581"/>
              <a:gd name="adj2" fmla="val 6943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200" dirty="0">
                <a:cs typeface="+mj-cs"/>
              </a:rPr>
              <a:t>Let’s do the homework before starting the lesson.</a:t>
            </a:r>
            <a:endParaRPr lang="ar-SA" sz="1200" dirty="0">
              <a:cs typeface="+mj-cs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3B73F890-48AB-4081-8DD8-3C2293C761FB}"/>
              </a:ext>
            </a:extLst>
          </p:cNvPr>
          <p:cNvSpPr/>
          <p:nvPr/>
        </p:nvSpPr>
        <p:spPr>
          <a:xfrm rot="16200000">
            <a:off x="-1788808" y="2134507"/>
            <a:ext cx="446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2 ..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(58)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905DCC69-C825-4910-850C-C9949C7C454E}"/>
              </a:ext>
            </a:extLst>
          </p:cNvPr>
          <p:cNvSpPr txBox="1"/>
          <p:nvPr/>
        </p:nvSpPr>
        <p:spPr>
          <a:xfrm>
            <a:off x="1049594" y="2197270"/>
            <a:ext cx="5817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Jason’s mom told him that he would do all of the homework for Mr. Wilson’s class.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74D9ECF5-7F5E-4A20-B687-2D08C3F57AD4}"/>
              </a:ext>
            </a:extLst>
          </p:cNvPr>
          <p:cNvSpPr txBox="1"/>
          <p:nvPr/>
        </p:nvSpPr>
        <p:spPr>
          <a:xfrm>
            <a:off x="1085803" y="2700157"/>
            <a:ext cx="5386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Jason said that Mr. Wilson could give less homework to the class.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88512C81-1B9F-4651-8CB3-2A8FDF039023}"/>
              </a:ext>
            </a:extLst>
          </p:cNvPr>
          <p:cNvSpPr txBox="1"/>
          <p:nvPr/>
        </p:nvSpPr>
        <p:spPr>
          <a:xfrm>
            <a:off x="1044511" y="3209956"/>
            <a:ext cx="4866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Jason’s mom explained that he wouldn’t play football.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D70A7EF-48D5-4072-B6EE-5638A6AFC57E}"/>
              </a:ext>
            </a:extLst>
          </p:cNvPr>
          <p:cNvSpPr txBox="1"/>
          <p:nvPr/>
        </p:nvSpPr>
        <p:spPr>
          <a:xfrm>
            <a:off x="1040055" y="3716487"/>
            <a:ext cx="5386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Jason assured his mom that he would finish all the homework.</a:t>
            </a:r>
          </a:p>
        </p:txBody>
      </p:sp>
      <p:pic>
        <p:nvPicPr>
          <p:cNvPr id="26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8B7913-CBA5-4ED2-9639-6603668E85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E3A98F3E-2644-47C1-86A4-B012FA53367D}"/>
              </a:ext>
            </a:extLst>
          </p:cNvPr>
          <p:cNvSpPr txBox="1"/>
          <p:nvPr/>
        </p:nvSpPr>
        <p:spPr>
          <a:xfrm>
            <a:off x="1063892" y="4230237"/>
            <a:ext cx="4961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12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Jason’s mom agreed that Mr. Wilson just might be right from time to time!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28" grpId="0"/>
      <p:bldP spid="29" grpId="0"/>
      <p:bldP spid="30" grpId="0"/>
      <p:bldP spid="34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l="6227" r="5275" b="25222"/>
          <a:stretch/>
        </p:blipFill>
        <p:spPr>
          <a:xfrm>
            <a:off x="-6096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3" y="4526281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56765E60-63FE-46FB-A7D7-45D07BAF8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78" y="1592580"/>
            <a:ext cx="3329163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7D4C91DA-0B07-4211-A772-33E954768707}"/>
              </a:ext>
            </a:extLst>
          </p:cNvPr>
          <p:cNvSpPr/>
          <p:nvPr/>
        </p:nvSpPr>
        <p:spPr>
          <a:xfrm>
            <a:off x="5676901" y="2169173"/>
            <a:ext cx="1524000" cy="805156"/>
          </a:xfrm>
          <a:prstGeom prst="wedgeRoundRectCallout">
            <a:avLst>
              <a:gd name="adj1" fmla="val 67581"/>
              <a:gd name="adj2" fmla="val 8268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cs typeface="+mj-cs"/>
              </a:rPr>
              <a:t>Let’s revise the previous lesson</a:t>
            </a:r>
            <a:endParaRPr lang="ar-SA" sz="1600" b="1" dirty="0">
              <a:cs typeface="+mj-cs"/>
            </a:endParaRPr>
          </a:p>
        </p:txBody>
      </p:sp>
      <p:sp>
        <p:nvSpPr>
          <p:cNvPr id="18" name="زر الإجراء: &quot;الانتقال للأمام&quot; أو &quot;التالي&quot; 17">
            <a:hlinkClick r:id="rId10" highlightClick="1"/>
            <a:extLst>
              <a:ext uri="{FF2B5EF4-FFF2-40B4-BE49-F238E27FC236}">
                <a16:creationId xmlns:a16="http://schemas.microsoft.com/office/drawing/2014/main" id="{973B1434-F867-4A6F-AC4D-241EAEF8BD92}"/>
              </a:ext>
            </a:extLst>
          </p:cNvPr>
          <p:cNvSpPr/>
          <p:nvPr/>
        </p:nvSpPr>
        <p:spPr>
          <a:xfrm>
            <a:off x="1943100" y="1686561"/>
            <a:ext cx="1323787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19" name="Picture 8" descr="مشاهدة صورة المصدر">
            <a:extLst>
              <a:ext uri="{FF2B5EF4-FFF2-40B4-BE49-F238E27FC236}">
                <a16:creationId xmlns:a16="http://schemas.microsoft.com/office/drawing/2014/main" id="{FF7EAA99-F529-4C0C-AD3F-EBA4A59D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45" y="1898046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9" descr="Illustration of a purple book character ">
            <a:extLst>
              <a:ext uri="{FF2B5EF4-FFF2-40B4-BE49-F238E27FC236}">
                <a16:creationId xmlns:a16="http://schemas.microsoft.com/office/drawing/2014/main" id="{2CB0BCE7-D061-4274-B01A-1B7D2821D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845579" y="3565306"/>
            <a:ext cx="1331514" cy="1544291"/>
          </a:xfrm>
          <a:prstGeom prst="rect">
            <a:avLst/>
          </a:prstGeom>
        </p:spPr>
      </p:pic>
      <p:pic>
        <p:nvPicPr>
          <p:cNvPr id="21" name="Graphic 11" descr="Illustration of a pencil character ">
            <a:extLst>
              <a:ext uri="{FF2B5EF4-FFF2-40B4-BE49-F238E27FC236}">
                <a16:creationId xmlns:a16="http://schemas.microsoft.com/office/drawing/2014/main" id="{A9192801-172F-4B6E-8A1B-56AB56A33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1074012" y="3577374"/>
            <a:ext cx="866842" cy="147873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4889257-C81B-42E6-8D12-0E1C5AAD1B4B}"/>
              </a:ext>
            </a:extLst>
          </p:cNvPr>
          <p:cNvSpPr/>
          <p:nvPr/>
        </p:nvSpPr>
        <p:spPr>
          <a:xfrm>
            <a:off x="360225" y="3250511"/>
            <a:ext cx="421140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hlinkClick r:id="rId10"/>
              </a:rPr>
              <a:t>https://wordwall.net/resource/13716404</a:t>
            </a:r>
            <a:endParaRPr lang="en-US" sz="1800" dirty="0"/>
          </a:p>
          <a:p>
            <a:endParaRPr lang="ar-SA" sz="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EA61D5D-0467-44B7-AE63-334F74CBB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144" y="152401"/>
            <a:ext cx="2911736" cy="13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146186" y="141730"/>
            <a:ext cx="3150102" cy="340862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6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What They Said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Language in Context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Listening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Pronunciation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About You</a:t>
            </a:r>
          </a:p>
          <a:p>
            <a:pPr algn="ctr"/>
            <a:r>
              <a:rPr lang="en-US" sz="18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Conversation</a:t>
            </a:r>
            <a:endParaRPr lang="en-US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22/8/1442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People with bright ideas illustration">
            <a:extLst>
              <a:ext uri="{FF2B5EF4-FFF2-40B4-BE49-F238E27FC236}">
                <a16:creationId xmlns:a16="http://schemas.microsoft.com/office/drawing/2014/main" id="{D2C98616-87AD-4148-AE50-2DBAE9D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D1E9F3"/>
              </a:clrFrom>
              <a:clrTo>
                <a:srgbClr val="D1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481615"/>
            <a:ext cx="2444070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rtrait of a man and woman with facepalm gestures">
            <a:extLst>
              <a:ext uri="{FF2B5EF4-FFF2-40B4-BE49-F238E27FC236}">
                <a16:creationId xmlns:a16="http://schemas.microsoft.com/office/drawing/2014/main" id="{5D492668-0201-4689-92C8-BA9C5865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2571750"/>
            <a:ext cx="1514240" cy="13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ector of message bottle">
            <a:extLst>
              <a:ext uri="{FF2B5EF4-FFF2-40B4-BE49-F238E27FC236}">
                <a16:creationId xmlns:a16="http://schemas.microsoft.com/office/drawing/2014/main" id="{762C7247-C1AC-43F6-97D6-F65437ADF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0"/>
          <a:stretch/>
        </p:blipFill>
        <p:spPr bwMode="auto">
          <a:xfrm>
            <a:off x="1157832" y="2856805"/>
            <a:ext cx="1303404" cy="9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 ask question">
            <a:extLst>
              <a:ext uri="{FF2B5EF4-FFF2-40B4-BE49-F238E27FC236}">
                <a16:creationId xmlns:a16="http://schemas.microsoft.com/office/drawing/2014/main" id="{C710F830-2688-4F22-8FF0-4D4E3111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31" b="95150" l="9585" r="89617">
                        <a14:foregroundMark x1="62620" y1="50346" x2="62620" y2="50346"/>
                        <a14:foregroundMark x1="62620" y1="50346" x2="62620" y2="50346"/>
                        <a14:foregroundMark x1="62620" y1="50346" x2="61342" y2="50115"/>
                        <a14:foregroundMark x1="60543" y1="49654" x2="60543" y2="49654"/>
                        <a14:foregroundMark x1="60543" y1="49654" x2="60543" y2="49654"/>
                        <a14:foregroundMark x1="60543" y1="49654" x2="60543" y2="49654"/>
                        <a14:foregroundMark x1="58946" y1="49885" x2="58946" y2="49885"/>
                        <a14:foregroundMark x1="58946" y1="49885" x2="58946" y2="49885"/>
                        <a14:foregroundMark x1="58946" y1="49885" x2="58946" y2="49885"/>
                        <a14:foregroundMark x1="57668" y1="49654" x2="57668" y2="49654"/>
                        <a14:foregroundMark x1="57668" y1="49654" x2="57668" y2="49654"/>
                        <a14:foregroundMark x1="62460" y1="53349" x2="62460" y2="53349"/>
                        <a14:foregroundMark x1="62460" y1="53349" x2="62460" y2="53349"/>
                        <a14:foregroundMark x1="66933" y1="67898" x2="66933" y2="67898"/>
                        <a14:foregroundMark x1="66933" y1="67898" x2="66933" y2="67898"/>
                        <a14:foregroundMark x1="66933" y1="67898" x2="72843" y2="87760"/>
                        <a14:foregroundMark x1="63578" y1="59815" x2="65495" y2="66744"/>
                        <a14:foregroundMark x1="61182" y1="64203" x2="59744" y2="64896"/>
                        <a14:foregroundMark x1="60703" y1="52425" x2="60703" y2="52425"/>
                        <a14:foregroundMark x1="60703" y1="52425" x2="60703" y2="52425"/>
                        <a14:foregroundMark x1="57348" y1="52194" x2="57348" y2="52194"/>
                        <a14:foregroundMark x1="57348" y1="52194" x2="57348" y2="52194"/>
                        <a14:foregroundMark x1="56869" y1="50577" x2="56869" y2="50577"/>
                        <a14:foregroundMark x1="57188" y1="50346" x2="59425" y2="50346"/>
                        <a14:foregroundMark x1="63099" y1="50346" x2="63099" y2="50346"/>
                        <a14:foregroundMark x1="63099" y1="50346" x2="63099" y2="50346"/>
                        <a14:foregroundMark x1="63099" y1="50115" x2="63099" y2="50115"/>
                        <a14:foregroundMark x1="50319" y1="69515" x2="50319" y2="69515"/>
                        <a14:foregroundMark x1="50319" y1="69515" x2="50319" y2="69515"/>
                        <a14:foregroundMark x1="33387" y1="66282" x2="33387" y2="66282"/>
                        <a14:foregroundMark x1="34345" y1="56813" x2="36102" y2="79908"/>
                        <a14:foregroundMark x1="38179" y1="63279" x2="38179" y2="63279"/>
                        <a14:foregroundMark x1="38179" y1="63279" x2="38179" y2="63279"/>
                        <a14:foregroundMark x1="33387" y1="83834" x2="33387" y2="83834"/>
                        <a14:foregroundMark x1="33387" y1="83834" x2="33387" y2="83834"/>
                        <a14:foregroundMark x1="36102" y1="90993" x2="36102" y2="90993"/>
                        <a14:foregroundMark x1="36102" y1="90993" x2="36102" y2="90993"/>
                        <a14:foregroundMark x1="35144" y1="91455" x2="35144" y2="91455"/>
                        <a14:foregroundMark x1="35144" y1="91455" x2="35144" y2="91455"/>
                        <a14:foregroundMark x1="35144" y1="91455" x2="35144" y2="91455"/>
                        <a14:foregroundMark x1="35144" y1="91455" x2="35463" y2="91686"/>
                        <a14:foregroundMark x1="35304" y1="78984" x2="36901" y2="86143"/>
                        <a14:foregroundMark x1="33706" y1="80139" x2="30831" y2="92379"/>
                        <a14:foregroundMark x1="30831" y1="92379" x2="39297" y2="91917"/>
                        <a14:foregroundMark x1="39297" y1="91917" x2="39776" y2="91917"/>
                        <a14:foregroundMark x1="44569" y1="74827" x2="44569" y2="74827"/>
                        <a14:foregroundMark x1="44569" y1="74827" x2="44569" y2="74827"/>
                        <a14:foregroundMark x1="44569" y1="74827" x2="55112" y2="74134"/>
                        <a14:foregroundMark x1="56709" y1="74827" x2="56709" y2="74827"/>
                        <a14:foregroundMark x1="56709" y1="74827" x2="56709" y2="74827"/>
                        <a14:foregroundMark x1="56709" y1="74827" x2="46805" y2="75289"/>
                        <a14:foregroundMark x1="46805" y1="75289" x2="56550" y2="75289"/>
                        <a14:foregroundMark x1="56550" y1="75289" x2="42013" y2="72055"/>
                        <a14:foregroundMark x1="42013" y1="72748" x2="42013" y2="73441"/>
                        <a14:foregroundMark x1="42013" y1="73441" x2="42652" y2="73441"/>
                        <a14:foregroundMark x1="42652" y1="73441" x2="44888" y2="83603"/>
                        <a14:foregroundMark x1="40735" y1="73441" x2="49201" y2="75058"/>
                        <a14:foregroundMark x1="49201" y1="75058" x2="59105" y2="72748"/>
                        <a14:foregroundMark x1="36262" y1="57275" x2="36262" y2="57275"/>
                        <a14:foregroundMark x1="36262" y1="57275" x2="36262" y2="57275"/>
                        <a14:foregroundMark x1="70288" y1="93533" x2="70288" y2="93533"/>
                        <a14:foregroundMark x1="62460" y1="91917" x2="65495" y2="91224"/>
                        <a14:foregroundMark x1="69968" y1="91917" x2="75080" y2="89607"/>
                        <a14:foregroundMark x1="61342" y1="95150" x2="61342" y2="95150"/>
                        <a14:foregroundMark x1="61022" y1="92379" x2="61022" y2="92379"/>
                        <a14:foregroundMark x1="61022" y1="92379" x2="68850" y2="79215"/>
                        <a14:foregroundMark x1="69489" y1="93533" x2="69489" y2="93533"/>
                        <a14:foregroundMark x1="69489" y1="93533" x2="69489" y2="93533"/>
                        <a14:foregroundMark x1="68850" y1="92841" x2="68850" y2="92841"/>
                        <a14:foregroundMark x1="68850" y1="92841" x2="68850" y2="92841"/>
                        <a14:foregroundMark x1="61022" y1="52194" x2="63898" y2="50577"/>
                        <a14:foregroundMark x1="66134" y1="54734" x2="66134" y2="54734"/>
                        <a14:foregroundMark x1="66134" y1="54734" x2="66134" y2="54734"/>
                        <a14:foregroundMark x1="64377" y1="52425" x2="64377" y2="52425"/>
                        <a14:foregroundMark x1="64377" y1="52425" x2="64377" y2="52425"/>
                        <a14:foregroundMark x1="65974" y1="52194" x2="65974" y2="52194"/>
                        <a14:foregroundMark x1="65974" y1="52194" x2="65974" y2="52194"/>
                        <a14:foregroundMark x1="65974" y1="52194" x2="65974" y2="52194"/>
                        <a14:foregroundMark x1="61821" y1="63279" x2="61821" y2="63279"/>
                        <a14:foregroundMark x1="61821" y1="63279" x2="61821" y2="63279"/>
                        <a14:foregroundMark x1="71885" y1="92841" x2="71885" y2="92841"/>
                        <a14:foregroundMark x1="71885" y1="92841" x2="71885" y2="92841"/>
                        <a14:foregroundMark x1="73482" y1="92148" x2="73482" y2="92148"/>
                        <a14:foregroundMark x1="73482" y1="92148" x2="73482" y2="92148"/>
                        <a14:foregroundMark x1="60064" y1="91917" x2="60064" y2="91917"/>
                        <a14:foregroundMark x1="60064" y1="91917" x2="60064" y2="91917"/>
                        <a14:foregroundMark x1="29712" y1="92148" x2="29712" y2="92148"/>
                        <a14:foregroundMark x1="29712" y1="92148" x2="29712" y2="9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768"/>
          <a:stretch/>
        </p:blipFill>
        <p:spPr bwMode="auto">
          <a:xfrm>
            <a:off x="2207220" y="1651738"/>
            <a:ext cx="1031824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6"/>
            <a:ext cx="5614666" cy="1885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Report a speech about global warming.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Report mistakes in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Distinguish between stressed and unstressed "that”.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Practice reading the conversation in pairs.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based on conversation.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the “real talk” phrases in new sentences.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719072" y="298737"/>
            <a:ext cx="586565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What does this mean?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194E398-8196-4BB4-BAFF-EAB755EE444F}"/>
              </a:ext>
            </a:extLst>
          </p:cNvPr>
          <p:cNvGrpSpPr/>
          <p:nvPr/>
        </p:nvGrpSpPr>
        <p:grpSpPr>
          <a:xfrm>
            <a:off x="2316480" y="852348"/>
            <a:ext cx="4328160" cy="3932883"/>
            <a:chOff x="2316480" y="852348"/>
            <a:chExt cx="4328160" cy="3932883"/>
          </a:xfrm>
        </p:grpSpPr>
        <p:pic>
          <p:nvPicPr>
            <p:cNvPr id="6146" name="Picture 2" descr="مشاهدة صورة المصدر">
              <a:extLst>
                <a:ext uri="{FF2B5EF4-FFF2-40B4-BE49-F238E27FC236}">
                  <a16:creationId xmlns:a16="http://schemas.microsoft.com/office/drawing/2014/main" id="{A644729F-325F-49CF-904A-278234C523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02266" y="852348"/>
              <a:ext cx="3179445" cy="272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مشاهدة صورة المصدر">
              <a:extLst>
                <a:ext uri="{FF2B5EF4-FFF2-40B4-BE49-F238E27FC236}">
                  <a16:creationId xmlns:a16="http://schemas.microsoft.com/office/drawing/2014/main" id="{B35627B9-B062-4A6A-AC93-B41A3E9F5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03" b="90580" l="9916" r="89873">
                          <a14:foregroundMark x1="84177" y1="39130" x2="56962" y2="62802"/>
                          <a14:foregroundMark x1="56962" y1="62802" x2="58861" y2="88889"/>
                          <a14:foregroundMark x1="75738" y1="38406" x2="75316" y2="55797"/>
                          <a14:foregroundMark x1="79114" y1="34783" x2="79114" y2="34783"/>
                          <a14:foregroundMark x1="79114" y1="34783" x2="79114" y2="34783"/>
                          <a14:foregroundMark x1="79114" y1="34783" x2="79114" y2="39855"/>
                          <a14:foregroundMark x1="76160" y1="36473" x2="76160" y2="36473"/>
                          <a14:foregroundMark x1="76160" y1="36473" x2="76160" y2="36473"/>
                          <a14:foregroundMark x1="76160" y1="36473" x2="76160" y2="36473"/>
                          <a14:foregroundMark x1="76160" y1="36473" x2="75949" y2="41304"/>
                          <a14:foregroundMark x1="75316" y1="55556" x2="62236" y2="70290"/>
                          <a14:foregroundMark x1="19409" y1="41304" x2="41772" y2="71981"/>
                          <a14:foregroundMark x1="41772" y1="71981" x2="39451" y2="90580"/>
                          <a14:backgroundMark x1="31224" y1="21256" x2="60759" y2="40338"/>
                          <a14:backgroundMark x1="60759" y1="40338" x2="65283" y2="47945"/>
                          <a14:backgroundMark x1="61842" y1="50938" x2="52954" y2="49758"/>
                          <a14:backgroundMark x1="52954" y1="49758" x2="46414" y2="36232"/>
                          <a14:backgroundMark x1="46414" y1="36232" x2="46203" y2="483"/>
                          <a14:backgroundMark x1="51055" y1="11353" x2="69409" y2="40097"/>
                          <a14:backgroundMark x1="69409" y1="40097" x2="70264" y2="42124"/>
                          <a14:backgroundMark x1="25949" y1="26570" x2="56274" y2="62868"/>
                          <a14:backgroundMark x1="69276" y1="70939" x2="70675" y2="72947"/>
                          <a14:backgroundMark x1="32489" y1="18116" x2="57798" y2="54457"/>
                          <a14:backgroundMark x1="77375" y1="61817" x2="80802" y2="67874"/>
                          <a14:backgroundMark x1="51688" y1="16425" x2="68126" y2="45473"/>
                          <a14:backgroundMark x1="28481" y1="28261" x2="54869" y2="57004"/>
                          <a14:backgroundMark x1="54219" y1="12560" x2="78049" y2="34783"/>
                          <a14:backgroundMark x1="58228" y1="5314" x2="64768" y2="18841"/>
                          <a14:backgroundMark x1="64768" y1="18841" x2="65190" y2="20531"/>
                          <a14:backgroundMark x1="56962" y1="35024" x2="57595" y2="468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480" y="2571751"/>
              <a:ext cx="4328160" cy="2213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719072" y="298737"/>
            <a:ext cx="586565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What are global issues?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iagram&#10;&#10;Description automatically generated">
            <a:extLst>
              <a:ext uri="{FF2B5EF4-FFF2-40B4-BE49-F238E27FC236}">
                <a16:creationId xmlns:a16="http://schemas.microsoft.com/office/drawing/2014/main" id="{B9F5C4B9-C2BF-42A9-9535-CDF9FAEF8E9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03506"/>
            <a:ext cx="4322491" cy="370252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EBF0118-6D8D-4DA4-AE75-8BEC10116186}"/>
              </a:ext>
            </a:extLst>
          </p:cNvPr>
          <p:cNvSpPr txBox="1"/>
          <p:nvPr/>
        </p:nvSpPr>
        <p:spPr>
          <a:xfrm>
            <a:off x="6649010" y="1485286"/>
            <a:ext cx="2205429" cy="461665"/>
          </a:xfrm>
          <a:prstGeom prst="rect">
            <a:avLst/>
          </a:prstGeom>
          <a:solidFill>
            <a:srgbClr val="3EACA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Pollution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C603E8E-3A70-48E9-A8B7-39927CCEA3E7}"/>
              </a:ext>
            </a:extLst>
          </p:cNvPr>
          <p:cNvSpPr txBox="1"/>
          <p:nvPr/>
        </p:nvSpPr>
        <p:spPr>
          <a:xfrm>
            <a:off x="199874" y="1485286"/>
            <a:ext cx="2251813" cy="461665"/>
          </a:xfrm>
          <a:prstGeom prst="rect">
            <a:avLst/>
          </a:prstGeom>
          <a:solidFill>
            <a:srgbClr val="3EACA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Deforestation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D6D7932-BA33-4CF6-A7BB-1BA151C4F82D}"/>
              </a:ext>
            </a:extLst>
          </p:cNvPr>
          <p:cNvSpPr txBox="1"/>
          <p:nvPr/>
        </p:nvSpPr>
        <p:spPr>
          <a:xfrm>
            <a:off x="6649010" y="2679616"/>
            <a:ext cx="2205429" cy="461665"/>
          </a:xfrm>
          <a:prstGeom prst="rect">
            <a:avLst/>
          </a:prstGeom>
          <a:solidFill>
            <a:srgbClr val="3EACA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Global warming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0C6A49FF-7070-4B82-BFA6-25AC850A4EB1}"/>
              </a:ext>
            </a:extLst>
          </p:cNvPr>
          <p:cNvSpPr txBox="1"/>
          <p:nvPr/>
        </p:nvSpPr>
        <p:spPr>
          <a:xfrm>
            <a:off x="188370" y="2679616"/>
            <a:ext cx="2260789" cy="461665"/>
          </a:xfrm>
          <a:prstGeom prst="rect">
            <a:avLst/>
          </a:prstGeom>
          <a:solidFill>
            <a:srgbClr val="3EACA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Illegal hunting</a:t>
            </a:r>
          </a:p>
        </p:txBody>
      </p:sp>
    </p:spTree>
    <p:extLst>
      <p:ext uri="{BB962C8B-B14F-4D97-AF65-F5344CB8AC3E}">
        <p14:creationId xmlns:p14="http://schemas.microsoft.com/office/powerpoint/2010/main" val="1228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4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accel="40000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8426</TotalTime>
  <Words>769</Words>
  <Application>Microsoft Office PowerPoint</Application>
  <PresentationFormat>عرض على الشاشة (16:9)</PresentationFormat>
  <Paragraphs>95</Paragraphs>
  <Slides>35</Slides>
  <Notes>34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3" baseType="lpstr">
      <vt:lpstr>Arial</vt:lpstr>
      <vt:lpstr>Bell MT</vt:lpstr>
      <vt:lpstr>Comic Sans MS</vt:lpstr>
      <vt:lpstr>Calibri</vt:lpstr>
      <vt:lpstr>Wingdings</vt:lpstr>
      <vt:lpstr>Calibri Light</vt:lpstr>
      <vt:lpstr>Playfair Display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480</cp:revision>
  <dcterms:modified xsi:type="dcterms:W3CDTF">2021-04-03T15:18:37Z</dcterms:modified>
</cp:coreProperties>
</file>