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1150" r:id="rId2"/>
    <p:sldId id="258" r:id="rId3"/>
    <p:sldId id="1162" r:id="rId4"/>
    <p:sldId id="1324" r:id="rId5"/>
    <p:sldId id="1165" r:id="rId6"/>
    <p:sldId id="1168" r:id="rId7"/>
    <p:sldId id="1311" r:id="rId8"/>
    <p:sldId id="1297" r:id="rId9"/>
    <p:sldId id="1285" r:id="rId10"/>
    <p:sldId id="1348" r:id="rId11"/>
    <p:sldId id="1361" r:id="rId12"/>
    <p:sldId id="1360" r:id="rId13"/>
    <p:sldId id="1351" r:id="rId14"/>
    <p:sldId id="1293" r:id="rId15"/>
    <p:sldId id="1356" r:id="rId16"/>
    <p:sldId id="1362" r:id="rId17"/>
    <p:sldId id="1243" r:id="rId18"/>
    <p:sldId id="1279" r:id="rId19"/>
    <p:sldId id="1363" r:id="rId20"/>
    <p:sldId id="1366" r:id="rId21"/>
    <p:sldId id="1364" r:id="rId22"/>
    <p:sldId id="1368" r:id="rId23"/>
    <p:sldId id="1334" r:id="rId24"/>
    <p:sldId id="1365" r:id="rId25"/>
    <p:sldId id="1367" r:id="rId26"/>
    <p:sldId id="1166" r:id="rId27"/>
    <p:sldId id="1175" r:id="rId28"/>
    <p:sldId id="1176" r:id="rId29"/>
    <p:sldId id="1189" r:id="rId30"/>
    <p:sldId id="1190" r:id="rId31"/>
    <p:sldId id="1191" r:id="rId32"/>
    <p:sldId id="1192" r:id="rId33"/>
    <p:sldId id="1193" r:id="rId34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36"/>
      <p:bold r:id="rId37"/>
      <p:italic r:id="rId38"/>
    </p:embeddedFont>
    <p:embeddedFont>
      <p:font typeface="Calibri" panose="020F0502020204030204" pitchFamily="34" charset="0"/>
      <p:regular r:id="rId39"/>
      <p:bold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  <p:embeddedFont>
      <p:font typeface="Playfair Display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8F8"/>
    <a:srgbClr val="33CCCC"/>
    <a:srgbClr val="D56DB5"/>
    <a:srgbClr val="4A6ED2"/>
    <a:srgbClr val="D454A9"/>
    <a:srgbClr val="E89485"/>
    <a:srgbClr val="9CBDE6"/>
    <a:srgbClr val="FEAE08"/>
    <a:srgbClr val="745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6" autoAdjust="0"/>
    <p:restoredTop sz="94660"/>
  </p:normalViewPr>
  <p:slideViewPr>
    <p:cSldViewPr snapToGrid="0">
      <p:cViewPr>
        <p:scale>
          <a:sx n="84" d="100"/>
          <a:sy n="84" d="100"/>
        </p:scale>
        <p:origin x="9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1288DD16-FDD8-482C-91C4-938A9E3B8187}"/>
    <pc:docChg chg="undo redo custSel addSld delSld modSld sldOrd">
      <pc:chgData name="آهات مكتومة" userId="35531ba1d56b027a" providerId="LiveId" clId="{1288DD16-FDD8-482C-91C4-938A9E3B8187}" dt="2021-04-06T05:49:13.855" v="9945"/>
      <pc:docMkLst>
        <pc:docMk/>
      </pc:docMkLst>
      <pc:sldChg chg="modSp mod modAnim">
        <pc:chgData name="آهات مكتومة" userId="35531ba1d56b027a" providerId="LiveId" clId="{1288DD16-FDD8-482C-91C4-938A9E3B8187}" dt="2021-04-05T20:48:45.769" v="140" actId="313"/>
        <pc:sldMkLst>
          <pc:docMk/>
          <pc:sldMk cId="2094959349" sldId="1165"/>
        </pc:sldMkLst>
        <pc:spChg chg="mod">
          <ac:chgData name="آهات مكتومة" userId="35531ba1d56b027a" providerId="LiveId" clId="{1288DD16-FDD8-482C-91C4-938A9E3B8187}" dt="2021-04-05T20:48:45.769" v="140" actId="313"/>
          <ac:spMkLst>
            <pc:docMk/>
            <pc:sldMk cId="2094959349" sldId="1165"/>
            <ac:spMk id="25" creationId="{C989422C-E754-4E43-8AAD-B57BA5C2F455}"/>
          </ac:spMkLst>
        </pc:spChg>
      </pc:sldChg>
      <pc:sldChg chg="addSp delSp modSp mod ord">
        <pc:chgData name="آهات مكتومة" userId="35531ba1d56b027a" providerId="LiveId" clId="{1288DD16-FDD8-482C-91C4-938A9E3B8187}" dt="2021-04-05T22:15:57.824" v="1996"/>
        <pc:sldMkLst>
          <pc:docMk/>
          <pc:sldMk cId="793842976" sldId="1168"/>
        </pc:sldMkLst>
        <pc:spChg chg="mod">
          <ac:chgData name="آهات مكتومة" userId="35531ba1d56b027a" providerId="LiveId" clId="{1288DD16-FDD8-482C-91C4-938A9E3B8187}" dt="2021-04-05T20:53:38.839" v="149" actId="20577"/>
          <ac:spMkLst>
            <pc:docMk/>
            <pc:sldMk cId="793842976" sldId="1168"/>
            <ac:spMk id="18" creationId="{F63FF509-1E46-4230-9EED-537542488042}"/>
          </ac:spMkLst>
        </pc:spChg>
        <pc:picChg chg="add mod">
          <ac:chgData name="آهات مكتومة" userId="35531ba1d56b027a" providerId="LiveId" clId="{1288DD16-FDD8-482C-91C4-938A9E3B8187}" dt="2021-04-05T20:54:16.853" v="155" actId="14100"/>
          <ac:picMkLst>
            <pc:docMk/>
            <pc:sldMk cId="793842976" sldId="1168"/>
            <ac:picMk id="3" creationId="{2E3A9FB3-D7C8-4B6F-B689-B9423ECE96FC}"/>
          </ac:picMkLst>
        </pc:picChg>
        <pc:picChg chg="del">
          <ac:chgData name="آهات مكتومة" userId="35531ba1d56b027a" providerId="LiveId" clId="{1288DD16-FDD8-482C-91C4-938A9E3B8187}" dt="2021-04-05T20:53:33.362" v="145" actId="478"/>
          <ac:picMkLst>
            <pc:docMk/>
            <pc:sldMk cId="793842976" sldId="1168"/>
            <ac:picMk id="4" creationId="{D84966C5-7EE6-4565-9196-F91A384CF0FE}"/>
          </ac:picMkLst>
        </pc:picChg>
      </pc:sldChg>
      <pc:sldChg chg="modSp mod">
        <pc:chgData name="آهات مكتومة" userId="35531ba1d56b027a" providerId="LiveId" clId="{1288DD16-FDD8-482C-91C4-938A9E3B8187}" dt="2021-04-06T05:48:35.044" v="9933" actId="20577"/>
        <pc:sldMkLst>
          <pc:docMk/>
          <pc:sldMk cId="3042700031" sldId="1175"/>
        </pc:sldMkLst>
        <pc:spChg chg="mod">
          <ac:chgData name="آهات مكتومة" userId="35531ba1d56b027a" providerId="LiveId" clId="{1288DD16-FDD8-482C-91C4-938A9E3B8187}" dt="2021-04-06T05:48:35.044" v="9933" actId="20577"/>
          <ac:spMkLst>
            <pc:docMk/>
            <pc:sldMk cId="3042700031" sldId="1175"/>
            <ac:spMk id="23" creationId="{E9D4061B-830E-4AD5-9C3C-E0A09502F28D}"/>
          </ac:spMkLst>
        </pc:spChg>
      </pc:sldChg>
      <pc:sldChg chg="addSp delSp modSp mod">
        <pc:chgData name="آهات مكتومة" userId="35531ba1d56b027a" providerId="LiveId" clId="{1288DD16-FDD8-482C-91C4-938A9E3B8187}" dt="2021-04-06T05:48:49.249" v="9935"/>
        <pc:sldMkLst>
          <pc:docMk/>
          <pc:sldMk cId="3994975331" sldId="1176"/>
        </pc:sldMkLst>
        <pc:spChg chg="del">
          <ac:chgData name="آهات مكتومة" userId="35531ba1d56b027a" providerId="LiveId" clId="{1288DD16-FDD8-482C-91C4-938A9E3B8187}" dt="2021-04-06T05:48:48.624" v="9934" actId="478"/>
          <ac:spMkLst>
            <pc:docMk/>
            <pc:sldMk cId="3994975331" sldId="1176"/>
            <ac:spMk id="15" creationId="{DA76C01D-FA43-43EB-8094-A34D41AFF390}"/>
          </ac:spMkLst>
        </pc:spChg>
        <pc:spChg chg="add mod">
          <ac:chgData name="آهات مكتومة" userId="35531ba1d56b027a" providerId="LiveId" clId="{1288DD16-FDD8-482C-91C4-938A9E3B8187}" dt="2021-04-06T05:48:49.249" v="9935"/>
          <ac:spMkLst>
            <pc:docMk/>
            <pc:sldMk cId="3994975331" sldId="1176"/>
            <ac:spMk id="16" creationId="{063C2AE1-0BE5-43D9-8D62-BF6A5D3E4B12}"/>
          </ac:spMkLst>
        </pc:spChg>
      </pc:sldChg>
      <pc:sldChg chg="addSp delSp modSp mod">
        <pc:chgData name="آهات مكتومة" userId="35531ba1d56b027a" providerId="LiveId" clId="{1288DD16-FDD8-482C-91C4-938A9E3B8187}" dt="2021-04-06T05:48:53.762" v="9937"/>
        <pc:sldMkLst>
          <pc:docMk/>
          <pc:sldMk cId="1858532310" sldId="1189"/>
        </pc:sldMkLst>
        <pc:spChg chg="add mod">
          <ac:chgData name="آهات مكتومة" userId="35531ba1d56b027a" providerId="LiveId" clId="{1288DD16-FDD8-482C-91C4-938A9E3B8187}" dt="2021-04-06T05:48:53.762" v="9937"/>
          <ac:spMkLst>
            <pc:docMk/>
            <pc:sldMk cId="1858532310" sldId="1189"/>
            <ac:spMk id="15" creationId="{D433638D-B0E6-44E0-912A-74A9FA290194}"/>
          </ac:spMkLst>
        </pc:spChg>
        <pc:spChg chg="del">
          <ac:chgData name="آهات مكتومة" userId="35531ba1d56b027a" providerId="LiveId" clId="{1288DD16-FDD8-482C-91C4-938A9E3B8187}" dt="2021-04-06T05:48:53.323" v="9936" actId="478"/>
          <ac:spMkLst>
            <pc:docMk/>
            <pc:sldMk cId="1858532310" sldId="1189"/>
            <ac:spMk id="16" creationId="{102D946A-10DA-4609-9076-1A2D9C0097D9}"/>
          </ac:spMkLst>
        </pc:spChg>
      </pc:sldChg>
      <pc:sldChg chg="addSp delSp modSp mod">
        <pc:chgData name="آهات مكتومة" userId="35531ba1d56b027a" providerId="LiveId" clId="{1288DD16-FDD8-482C-91C4-938A9E3B8187}" dt="2021-04-06T05:48:58.476" v="9939"/>
        <pc:sldMkLst>
          <pc:docMk/>
          <pc:sldMk cId="3575841307" sldId="1190"/>
        </pc:sldMkLst>
        <pc:spChg chg="add mod">
          <ac:chgData name="آهات مكتومة" userId="35531ba1d56b027a" providerId="LiveId" clId="{1288DD16-FDD8-482C-91C4-938A9E3B8187}" dt="2021-04-06T05:48:58.476" v="9939"/>
          <ac:spMkLst>
            <pc:docMk/>
            <pc:sldMk cId="3575841307" sldId="1190"/>
            <ac:spMk id="15" creationId="{02C38BD2-DD94-4F72-BB27-6C2AB7BEB4A3}"/>
          </ac:spMkLst>
        </pc:spChg>
        <pc:spChg chg="del">
          <ac:chgData name="آهات مكتومة" userId="35531ba1d56b027a" providerId="LiveId" clId="{1288DD16-FDD8-482C-91C4-938A9E3B8187}" dt="2021-04-06T05:48:57.926" v="9938" actId="478"/>
          <ac:spMkLst>
            <pc:docMk/>
            <pc:sldMk cId="3575841307" sldId="1190"/>
            <ac:spMk id="16" creationId="{09E2E57D-AEFA-4351-96A3-876FAE7EA19D}"/>
          </ac:spMkLst>
        </pc:spChg>
      </pc:sldChg>
      <pc:sldChg chg="addSp delSp modSp mod">
        <pc:chgData name="آهات مكتومة" userId="35531ba1d56b027a" providerId="LiveId" clId="{1288DD16-FDD8-482C-91C4-938A9E3B8187}" dt="2021-04-06T05:49:04.576" v="9941"/>
        <pc:sldMkLst>
          <pc:docMk/>
          <pc:sldMk cId="3690115937" sldId="1191"/>
        </pc:sldMkLst>
        <pc:spChg chg="add mod">
          <ac:chgData name="آهات مكتومة" userId="35531ba1d56b027a" providerId="LiveId" clId="{1288DD16-FDD8-482C-91C4-938A9E3B8187}" dt="2021-04-06T05:49:04.576" v="9941"/>
          <ac:spMkLst>
            <pc:docMk/>
            <pc:sldMk cId="3690115937" sldId="1191"/>
            <ac:spMk id="15" creationId="{545E209C-51AA-4913-B58F-2145CCCE175F}"/>
          </ac:spMkLst>
        </pc:spChg>
        <pc:spChg chg="del">
          <ac:chgData name="آهات مكتومة" userId="35531ba1d56b027a" providerId="LiveId" clId="{1288DD16-FDD8-482C-91C4-938A9E3B8187}" dt="2021-04-06T05:49:04.114" v="9940" actId="478"/>
          <ac:spMkLst>
            <pc:docMk/>
            <pc:sldMk cId="3690115937" sldId="1191"/>
            <ac:spMk id="16" creationId="{1E03ABCC-44BE-4D93-A8CE-4C9F17359646}"/>
          </ac:spMkLst>
        </pc:spChg>
      </pc:sldChg>
      <pc:sldChg chg="addSp delSp modSp mod">
        <pc:chgData name="آهات مكتومة" userId="35531ba1d56b027a" providerId="LiveId" clId="{1288DD16-FDD8-482C-91C4-938A9E3B8187}" dt="2021-04-06T05:49:09.437" v="9943"/>
        <pc:sldMkLst>
          <pc:docMk/>
          <pc:sldMk cId="911161945" sldId="1192"/>
        </pc:sldMkLst>
        <pc:spChg chg="add mod">
          <ac:chgData name="آهات مكتومة" userId="35531ba1d56b027a" providerId="LiveId" clId="{1288DD16-FDD8-482C-91C4-938A9E3B8187}" dt="2021-04-06T05:49:09.437" v="9943"/>
          <ac:spMkLst>
            <pc:docMk/>
            <pc:sldMk cId="911161945" sldId="1192"/>
            <ac:spMk id="15" creationId="{5317401F-2CA9-47C5-9FCC-16DC448D5BF3}"/>
          </ac:spMkLst>
        </pc:spChg>
        <pc:spChg chg="del">
          <ac:chgData name="آهات مكتومة" userId="35531ba1d56b027a" providerId="LiveId" clId="{1288DD16-FDD8-482C-91C4-938A9E3B8187}" dt="2021-04-06T05:49:08.962" v="9942" actId="478"/>
          <ac:spMkLst>
            <pc:docMk/>
            <pc:sldMk cId="911161945" sldId="1192"/>
            <ac:spMk id="16" creationId="{DFF79297-FEB7-486D-931E-7A4B7D6D6331}"/>
          </ac:spMkLst>
        </pc:spChg>
      </pc:sldChg>
      <pc:sldChg chg="addSp delSp modSp mod">
        <pc:chgData name="آهات مكتومة" userId="35531ba1d56b027a" providerId="LiveId" clId="{1288DD16-FDD8-482C-91C4-938A9E3B8187}" dt="2021-04-06T05:49:13.855" v="9945"/>
        <pc:sldMkLst>
          <pc:docMk/>
          <pc:sldMk cId="836435197" sldId="1193"/>
        </pc:sldMkLst>
        <pc:spChg chg="add mod">
          <ac:chgData name="آهات مكتومة" userId="35531ba1d56b027a" providerId="LiveId" clId="{1288DD16-FDD8-482C-91C4-938A9E3B8187}" dt="2021-04-06T05:49:13.855" v="9945"/>
          <ac:spMkLst>
            <pc:docMk/>
            <pc:sldMk cId="836435197" sldId="1193"/>
            <ac:spMk id="15" creationId="{D028F229-2282-41B6-B8E0-75DC492AF980}"/>
          </ac:spMkLst>
        </pc:spChg>
        <pc:spChg chg="del">
          <ac:chgData name="آهات مكتومة" userId="35531ba1d56b027a" providerId="LiveId" clId="{1288DD16-FDD8-482C-91C4-938A9E3B8187}" dt="2021-04-06T05:49:13.159" v="9944" actId="478"/>
          <ac:spMkLst>
            <pc:docMk/>
            <pc:sldMk cId="836435197" sldId="1193"/>
            <ac:spMk id="16" creationId="{689B80C4-A0A2-4025-9C1A-E95DAF77942F}"/>
          </ac:spMkLst>
        </pc:spChg>
      </pc:sldChg>
      <pc:sldChg chg="del">
        <pc:chgData name="آهات مكتومة" userId="35531ba1d56b027a" providerId="LiveId" clId="{1288DD16-FDD8-482C-91C4-938A9E3B8187}" dt="2021-04-05T22:45:06.924" v="2986" actId="47"/>
        <pc:sldMkLst>
          <pc:docMk/>
          <pc:sldMk cId="1895040835" sldId="1228"/>
        </pc:sldMkLst>
      </pc:sldChg>
      <pc:sldChg chg="modSp ord">
        <pc:chgData name="آهات مكتومة" userId="35531ba1d56b027a" providerId="LiveId" clId="{1288DD16-FDD8-482C-91C4-938A9E3B8187}" dt="2021-04-06T05:42:55.197" v="9785" actId="20577"/>
        <pc:sldMkLst>
          <pc:docMk/>
          <pc:sldMk cId="3509236970" sldId="1243"/>
        </pc:sldMkLst>
        <pc:spChg chg="mod">
          <ac:chgData name="آهات مكتومة" userId="35531ba1d56b027a" providerId="LiveId" clId="{1288DD16-FDD8-482C-91C4-938A9E3B8187}" dt="2021-04-06T05:42:55.197" v="9785" actId="20577"/>
          <ac:spMkLst>
            <pc:docMk/>
            <pc:sldMk cId="3509236970" sldId="1243"/>
            <ac:spMk id="3" creationId="{868E13B3-5C29-44BE-B517-131763E60930}"/>
          </ac:spMkLst>
        </pc:spChg>
      </pc:sldChg>
      <pc:sldChg chg="del">
        <pc:chgData name="آهات مكتومة" userId="35531ba1d56b027a" providerId="LiveId" clId="{1288DD16-FDD8-482C-91C4-938A9E3B8187}" dt="2021-04-05T22:15:39.538" v="1994" actId="47"/>
        <pc:sldMkLst>
          <pc:docMk/>
          <pc:sldMk cId="1489431220" sldId="1264"/>
        </pc:sldMkLst>
      </pc:sldChg>
      <pc:sldChg chg="addSp delSp modSp mod ord addAnim delAnim modAnim">
        <pc:chgData name="آهات مكتومة" userId="35531ba1d56b027a" providerId="LiveId" clId="{1288DD16-FDD8-482C-91C4-938A9E3B8187}" dt="2021-04-06T02:35:13.665" v="6413" actId="1038"/>
        <pc:sldMkLst>
          <pc:docMk/>
          <pc:sldMk cId="219112374" sldId="1279"/>
        </pc:sldMkLst>
        <pc:spChg chg="add mod">
          <ac:chgData name="آهات مكتومة" userId="35531ba1d56b027a" providerId="LiveId" clId="{1288DD16-FDD8-482C-91C4-938A9E3B8187}" dt="2021-04-06T01:58:04.004" v="5310" actId="1035"/>
          <ac:spMkLst>
            <pc:docMk/>
            <pc:sldMk cId="219112374" sldId="1279"/>
            <ac:spMk id="6" creationId="{95A62836-DFE1-44C9-B8A0-C6707272D631}"/>
          </ac:spMkLst>
        </pc:spChg>
        <pc:spChg chg="add mod">
          <ac:chgData name="آهات مكتومة" userId="35531ba1d56b027a" providerId="LiveId" clId="{1288DD16-FDD8-482C-91C4-938A9E3B8187}" dt="2021-04-06T02:07:22.020" v="5723" actId="14100"/>
          <ac:spMkLst>
            <pc:docMk/>
            <pc:sldMk cId="219112374" sldId="1279"/>
            <ac:spMk id="8" creationId="{4B0792CA-9DD2-4DAE-8561-24AE58F1088B}"/>
          </ac:spMkLst>
        </pc:spChg>
        <pc:spChg chg="mod">
          <ac:chgData name="آهات مكتومة" userId="35531ba1d56b027a" providerId="LiveId" clId="{1288DD16-FDD8-482C-91C4-938A9E3B8187}" dt="2021-04-06T02:05:41.908" v="5596" actId="1036"/>
          <ac:spMkLst>
            <pc:docMk/>
            <pc:sldMk cId="219112374" sldId="1279"/>
            <ac:spMk id="10" creationId="{863C6E86-8DB9-43C2-9921-BEFAD17F7C06}"/>
          </ac:spMkLst>
        </pc:spChg>
        <pc:spChg chg="mod">
          <ac:chgData name="آهات مكتومة" userId="35531ba1d56b027a" providerId="LiveId" clId="{1288DD16-FDD8-482C-91C4-938A9E3B8187}" dt="2021-04-06T02:05:41.908" v="5596" actId="1036"/>
          <ac:spMkLst>
            <pc:docMk/>
            <pc:sldMk cId="219112374" sldId="1279"/>
            <ac:spMk id="11" creationId="{48D2686D-2DF2-4A2F-BDE9-5C61A9A4F1FE}"/>
          </ac:spMkLst>
        </pc:spChg>
        <pc:spChg chg="add mod">
          <ac:chgData name="آهات مكتومة" userId="35531ba1d56b027a" providerId="LiveId" clId="{1288DD16-FDD8-482C-91C4-938A9E3B8187}" dt="2021-04-06T02:13:36.263" v="6070" actId="1037"/>
          <ac:spMkLst>
            <pc:docMk/>
            <pc:sldMk cId="219112374" sldId="1279"/>
            <ac:spMk id="12" creationId="{A19E1456-1CE4-4EB8-B463-2DA36F376449}"/>
          </ac:spMkLst>
        </pc:spChg>
        <pc:spChg chg="add mod">
          <ac:chgData name="آهات مكتومة" userId="35531ba1d56b027a" providerId="LiveId" clId="{1288DD16-FDD8-482C-91C4-938A9E3B8187}" dt="2021-04-06T02:13:36.263" v="6070" actId="1037"/>
          <ac:spMkLst>
            <pc:docMk/>
            <pc:sldMk cId="219112374" sldId="1279"/>
            <ac:spMk id="13" creationId="{E5E80E40-966C-45DA-BB24-FB488FDE2C18}"/>
          </ac:spMkLst>
        </pc:spChg>
        <pc:spChg chg="add mod">
          <ac:chgData name="آهات مكتومة" userId="35531ba1d56b027a" providerId="LiveId" clId="{1288DD16-FDD8-482C-91C4-938A9E3B8187}" dt="2021-04-06T02:13:36.263" v="6070" actId="1037"/>
          <ac:spMkLst>
            <pc:docMk/>
            <pc:sldMk cId="219112374" sldId="1279"/>
            <ac:spMk id="14" creationId="{BD64E160-8940-41E9-A6B6-BB38B10E8AAF}"/>
          </ac:spMkLst>
        </pc:spChg>
        <pc:spChg chg="add mod">
          <ac:chgData name="آهات مكتومة" userId="35531ba1d56b027a" providerId="LiveId" clId="{1288DD16-FDD8-482C-91C4-938A9E3B8187}" dt="2021-04-06T02:13:36.263" v="6070" actId="1037"/>
          <ac:spMkLst>
            <pc:docMk/>
            <pc:sldMk cId="219112374" sldId="1279"/>
            <ac:spMk id="15" creationId="{2C0CD1A9-FD9C-4B45-ADE3-C32AA30BEE87}"/>
          </ac:spMkLst>
        </pc:spChg>
        <pc:spChg chg="add mod">
          <ac:chgData name="آهات مكتومة" userId="35531ba1d56b027a" providerId="LiveId" clId="{1288DD16-FDD8-482C-91C4-938A9E3B8187}" dt="2021-04-06T02:13:36.263" v="6070" actId="1037"/>
          <ac:spMkLst>
            <pc:docMk/>
            <pc:sldMk cId="219112374" sldId="1279"/>
            <ac:spMk id="16" creationId="{212F1E19-F1C7-43FD-9C45-E7193FEABD4F}"/>
          </ac:spMkLst>
        </pc:spChg>
        <pc:spChg chg="add del mod">
          <ac:chgData name="آهات مكتومة" userId="35531ba1d56b027a" providerId="LiveId" clId="{1288DD16-FDD8-482C-91C4-938A9E3B8187}" dt="2021-04-06T02:02:04.451" v="5411" actId="478"/>
          <ac:spMkLst>
            <pc:docMk/>
            <pc:sldMk cId="219112374" sldId="1279"/>
            <ac:spMk id="17" creationId="{CF82BB0E-5705-4C3A-BB78-2FA21DF465BC}"/>
          </ac:spMkLst>
        </pc:spChg>
        <pc:spChg chg="add del mod">
          <ac:chgData name="آهات مكتومة" userId="35531ba1d56b027a" providerId="LiveId" clId="{1288DD16-FDD8-482C-91C4-938A9E3B8187}" dt="2021-04-06T02:02:04.451" v="5411" actId="478"/>
          <ac:spMkLst>
            <pc:docMk/>
            <pc:sldMk cId="219112374" sldId="1279"/>
            <ac:spMk id="18" creationId="{D104BA8F-7DE5-4CA9-9B0E-E272D1642BFC}"/>
          </ac:spMkLst>
        </pc:spChg>
        <pc:spChg chg="mod">
          <ac:chgData name="آهات مكتومة" userId="35531ba1d56b027a" providerId="LiveId" clId="{1288DD16-FDD8-482C-91C4-938A9E3B8187}" dt="2021-04-06T02:05:41.908" v="5596" actId="1036"/>
          <ac:spMkLst>
            <pc:docMk/>
            <pc:sldMk cId="219112374" sldId="1279"/>
            <ac:spMk id="20" creationId="{8F203C62-B5CD-41DD-8101-5CB62780855F}"/>
          </ac:spMkLst>
        </pc:spChg>
        <pc:spChg chg="mod">
          <ac:chgData name="آهات مكتومة" userId="35531ba1d56b027a" providerId="LiveId" clId="{1288DD16-FDD8-482C-91C4-938A9E3B8187}" dt="2021-04-06T02:05:41.908" v="5596" actId="1036"/>
          <ac:spMkLst>
            <pc:docMk/>
            <pc:sldMk cId="219112374" sldId="1279"/>
            <ac:spMk id="21" creationId="{A92B9CCF-FB5C-4149-9BC2-A9F54C2B24CD}"/>
          </ac:spMkLst>
        </pc:spChg>
        <pc:spChg chg="add del mod">
          <ac:chgData name="آهات مكتومة" userId="35531ba1d56b027a" providerId="LiveId" clId="{1288DD16-FDD8-482C-91C4-938A9E3B8187}" dt="2021-04-06T02:02:25.472" v="5428" actId="478"/>
          <ac:spMkLst>
            <pc:docMk/>
            <pc:sldMk cId="219112374" sldId="1279"/>
            <ac:spMk id="22" creationId="{3F88B80B-4DB5-4F74-B58F-D007752A282B}"/>
          </ac:spMkLst>
        </pc:spChg>
        <pc:spChg chg="add mod">
          <ac:chgData name="آهات مكتومة" userId="35531ba1d56b027a" providerId="LiveId" clId="{1288DD16-FDD8-482C-91C4-938A9E3B8187}" dt="2021-04-06T02:05:41.908" v="5596" actId="1036"/>
          <ac:spMkLst>
            <pc:docMk/>
            <pc:sldMk cId="219112374" sldId="1279"/>
            <ac:spMk id="25" creationId="{359BB40A-A682-4089-9EC6-F90C3AB8393F}"/>
          </ac:spMkLst>
        </pc:spChg>
        <pc:spChg chg="add mod">
          <ac:chgData name="آهات مكتومة" userId="35531ba1d56b027a" providerId="LiveId" clId="{1288DD16-FDD8-482C-91C4-938A9E3B8187}" dt="2021-04-06T02:06:29.941" v="5631" actId="1035"/>
          <ac:spMkLst>
            <pc:docMk/>
            <pc:sldMk cId="219112374" sldId="1279"/>
            <ac:spMk id="26" creationId="{752A7D1F-CEAD-43C4-944B-54912D111377}"/>
          </ac:spMkLst>
        </pc:spChg>
        <pc:spChg chg="add mod">
          <ac:chgData name="آهات مكتومة" userId="35531ba1d56b027a" providerId="LiveId" clId="{1288DD16-FDD8-482C-91C4-938A9E3B8187}" dt="2021-04-06T02:35:13.665" v="6413" actId="1038"/>
          <ac:spMkLst>
            <pc:docMk/>
            <pc:sldMk cId="219112374" sldId="1279"/>
            <ac:spMk id="28" creationId="{AD6D9F10-78A5-4796-A61D-871E5D280498}"/>
          </ac:spMkLst>
        </pc:spChg>
        <pc:spChg chg="mod">
          <ac:chgData name="آهات مكتومة" userId="35531ba1d56b027a" providerId="LiveId" clId="{1288DD16-FDD8-482C-91C4-938A9E3B8187}" dt="2021-04-06T02:13:00.761" v="6046" actId="1037"/>
          <ac:spMkLst>
            <pc:docMk/>
            <pc:sldMk cId="219112374" sldId="1279"/>
            <ac:spMk id="30" creationId="{708BAF4D-3A1F-4786-B3AE-A98E146E31F1}"/>
          </ac:spMkLst>
        </pc:spChg>
        <pc:spChg chg="mod">
          <ac:chgData name="آهات مكتومة" userId="35531ba1d56b027a" providerId="LiveId" clId="{1288DD16-FDD8-482C-91C4-938A9E3B8187}" dt="2021-04-06T02:13:00.761" v="6046" actId="1037"/>
          <ac:spMkLst>
            <pc:docMk/>
            <pc:sldMk cId="219112374" sldId="1279"/>
            <ac:spMk id="31" creationId="{2211C27A-EC81-47B8-ABE2-16F5D09FD488}"/>
          </ac:spMkLst>
        </pc:spChg>
        <pc:spChg chg="add mod">
          <ac:chgData name="آهات مكتومة" userId="35531ba1d56b027a" providerId="LiveId" clId="{1288DD16-FDD8-482C-91C4-938A9E3B8187}" dt="2021-04-06T02:13:10.471" v="6053" actId="1038"/>
          <ac:spMkLst>
            <pc:docMk/>
            <pc:sldMk cId="219112374" sldId="1279"/>
            <ac:spMk id="32" creationId="{00AE748C-B1CA-4CCF-B13F-CB24BCDBA218}"/>
          </ac:spMkLst>
        </pc:spChg>
        <pc:spChg chg="add mod">
          <ac:chgData name="آهات مكتومة" userId="35531ba1d56b027a" providerId="LiveId" clId="{1288DD16-FDD8-482C-91C4-938A9E3B8187}" dt="2021-04-06T02:13:10.471" v="6053" actId="1038"/>
          <ac:spMkLst>
            <pc:docMk/>
            <pc:sldMk cId="219112374" sldId="1279"/>
            <ac:spMk id="33" creationId="{9CF8E017-8C37-4454-B59E-616122E5AA16}"/>
          </ac:spMkLst>
        </pc:spChg>
        <pc:spChg chg="add mod">
          <ac:chgData name="آهات مكتومة" userId="35531ba1d56b027a" providerId="LiveId" clId="{1288DD16-FDD8-482C-91C4-938A9E3B8187}" dt="2021-04-06T02:13:10.471" v="6053" actId="1038"/>
          <ac:spMkLst>
            <pc:docMk/>
            <pc:sldMk cId="219112374" sldId="1279"/>
            <ac:spMk id="34" creationId="{8E2B0FAE-C853-46C2-893E-BA3F0360A9E4}"/>
          </ac:spMkLst>
        </pc:spChg>
        <pc:spChg chg="add mod">
          <ac:chgData name="آهات مكتومة" userId="35531ba1d56b027a" providerId="LiveId" clId="{1288DD16-FDD8-482C-91C4-938A9E3B8187}" dt="2021-04-06T02:13:10.471" v="6053" actId="1038"/>
          <ac:spMkLst>
            <pc:docMk/>
            <pc:sldMk cId="219112374" sldId="1279"/>
            <ac:spMk id="35" creationId="{7822A3A5-CBA1-4A01-9EBB-B25B4869B1C1}"/>
          </ac:spMkLst>
        </pc:spChg>
        <pc:spChg chg="add mod">
          <ac:chgData name="آهات مكتومة" userId="35531ba1d56b027a" providerId="LiveId" clId="{1288DD16-FDD8-482C-91C4-938A9E3B8187}" dt="2021-04-06T02:13:10.471" v="6053" actId="1038"/>
          <ac:spMkLst>
            <pc:docMk/>
            <pc:sldMk cId="219112374" sldId="1279"/>
            <ac:spMk id="36" creationId="{59494293-3866-43AA-8EA3-FFE8087DEE83}"/>
          </ac:spMkLst>
        </pc:spChg>
        <pc:spChg chg="mod">
          <ac:chgData name="آهات مكتومة" userId="35531ba1d56b027a" providerId="LiveId" clId="{1288DD16-FDD8-482C-91C4-938A9E3B8187}" dt="2021-04-06T02:13:00.761" v="6046" actId="1037"/>
          <ac:spMkLst>
            <pc:docMk/>
            <pc:sldMk cId="219112374" sldId="1279"/>
            <ac:spMk id="38" creationId="{6A3F1BD7-71CF-4513-A40B-78B4706AF3A8}"/>
          </ac:spMkLst>
        </pc:spChg>
        <pc:spChg chg="mod">
          <ac:chgData name="آهات مكتومة" userId="35531ba1d56b027a" providerId="LiveId" clId="{1288DD16-FDD8-482C-91C4-938A9E3B8187}" dt="2021-04-06T02:13:00.761" v="6046" actId="1037"/>
          <ac:spMkLst>
            <pc:docMk/>
            <pc:sldMk cId="219112374" sldId="1279"/>
            <ac:spMk id="39" creationId="{F9C0C1EF-56D8-42EC-807E-CA55445CD30B}"/>
          </ac:spMkLst>
        </pc:spChg>
        <pc:spChg chg="add mod">
          <ac:chgData name="آهات مكتومة" userId="35531ba1d56b027a" providerId="LiveId" clId="{1288DD16-FDD8-482C-91C4-938A9E3B8187}" dt="2021-04-06T02:35:06.658" v="6408" actId="14100"/>
          <ac:spMkLst>
            <pc:docMk/>
            <pc:sldMk cId="219112374" sldId="1279"/>
            <ac:spMk id="40" creationId="{7341FB6E-AFB2-4409-A751-C9FE84E318AC}"/>
          </ac:spMkLst>
        </pc:spChg>
        <pc:spChg chg="add mod">
          <ac:chgData name="آهات مكتومة" userId="35531ba1d56b027a" providerId="LiveId" clId="{1288DD16-FDD8-482C-91C4-938A9E3B8187}" dt="2021-04-06T02:14:35.987" v="6101" actId="20577"/>
          <ac:spMkLst>
            <pc:docMk/>
            <pc:sldMk cId="219112374" sldId="1279"/>
            <ac:spMk id="41" creationId="{8A91789B-468A-4871-A556-17D31D2D5752}"/>
          </ac:spMkLst>
        </pc:spChg>
        <pc:spChg chg="add mod">
          <ac:chgData name="آهات مكتومة" userId="35531ba1d56b027a" providerId="LiveId" clId="{1288DD16-FDD8-482C-91C4-938A9E3B8187}" dt="2021-04-06T02:13:10.471" v="6053" actId="1038"/>
          <ac:spMkLst>
            <pc:docMk/>
            <pc:sldMk cId="219112374" sldId="1279"/>
            <ac:spMk id="42" creationId="{E1D7647B-BEE3-40E7-8F51-6030261C0A00}"/>
          </ac:spMkLst>
        </pc:spChg>
        <pc:spChg chg="add mod">
          <ac:chgData name="آهات مكتومة" userId="35531ba1d56b027a" providerId="LiveId" clId="{1288DD16-FDD8-482C-91C4-938A9E3B8187}" dt="2021-04-06T02:13:57.704" v="6071" actId="207"/>
          <ac:spMkLst>
            <pc:docMk/>
            <pc:sldMk cId="219112374" sldId="1279"/>
            <ac:spMk id="43" creationId="{2F086275-1466-4FB6-9FFA-FFFBD3328D49}"/>
          </ac:spMkLst>
        </pc:spChg>
        <pc:spChg chg="mod">
          <ac:chgData name="آهات مكتومة" userId="35531ba1d56b027a" providerId="LiveId" clId="{1288DD16-FDD8-482C-91C4-938A9E3B8187}" dt="2021-04-06T02:18:23.349" v="6106" actId="1076"/>
          <ac:spMkLst>
            <pc:docMk/>
            <pc:sldMk cId="219112374" sldId="1279"/>
            <ac:spMk id="46" creationId="{6A29DB42-59B3-4922-A0C8-B32C494010E9}"/>
          </ac:spMkLst>
        </pc:spChg>
        <pc:spChg chg="add mod">
          <ac:chgData name="آهات مكتومة" userId="35531ba1d56b027a" providerId="LiveId" clId="{1288DD16-FDD8-482C-91C4-938A9E3B8187}" dt="2021-04-06T02:24:15.532" v="6371" actId="15"/>
          <ac:spMkLst>
            <pc:docMk/>
            <pc:sldMk cId="219112374" sldId="1279"/>
            <ac:spMk id="47" creationId="{3AB779E2-6153-4175-AA63-20CED8D98B6B}"/>
          </ac:spMkLst>
        </pc:spChg>
        <pc:spChg chg="add del mod">
          <ac:chgData name="آهات مكتومة" userId="35531ba1d56b027a" providerId="LiveId" clId="{1288DD16-FDD8-482C-91C4-938A9E3B8187}" dt="2021-04-06T02:24:30.444" v="6374" actId="478"/>
          <ac:spMkLst>
            <pc:docMk/>
            <pc:sldMk cId="219112374" sldId="1279"/>
            <ac:spMk id="48" creationId="{EC5642EF-F724-4CBD-9D39-0AD337978077}"/>
          </ac:spMkLst>
        </pc:spChg>
        <pc:spChg chg="add mod">
          <ac:chgData name="آهات مكتومة" userId="35531ba1d56b027a" providerId="LiveId" clId="{1288DD16-FDD8-482C-91C4-938A9E3B8187}" dt="2021-04-06T02:26:10.437" v="6391" actId="14100"/>
          <ac:spMkLst>
            <pc:docMk/>
            <pc:sldMk cId="219112374" sldId="1279"/>
            <ac:spMk id="49" creationId="{B9FE10E9-3F71-4369-9D7F-70929B99A2D4}"/>
          </ac:spMkLst>
        </pc:spChg>
        <pc:spChg chg="add mod">
          <ac:chgData name="آهات مكتومة" userId="35531ba1d56b027a" providerId="LiveId" clId="{1288DD16-FDD8-482C-91C4-938A9E3B8187}" dt="2021-04-06T02:25:43.849" v="6390" actId="20577"/>
          <ac:spMkLst>
            <pc:docMk/>
            <pc:sldMk cId="219112374" sldId="1279"/>
            <ac:spMk id="50" creationId="{8E8F4350-294E-4F3B-8B27-34FF16A6E372}"/>
          </ac:spMkLst>
        </pc:spChg>
        <pc:grpChg chg="add mod">
          <ac:chgData name="آهات مكتومة" userId="35531ba1d56b027a" providerId="LiveId" clId="{1288DD16-FDD8-482C-91C4-938A9E3B8187}" dt="2021-04-06T02:06:29.941" v="5631" actId="1035"/>
          <ac:grpSpMkLst>
            <pc:docMk/>
            <pc:sldMk cId="219112374" sldId="1279"/>
            <ac:grpSpMk id="9" creationId="{91EB3D71-3B1C-4B1E-A5A4-DD7D9883114F}"/>
          </ac:grpSpMkLst>
        </pc:grpChg>
        <pc:grpChg chg="add mod">
          <ac:chgData name="آهات مكتومة" userId="35531ba1d56b027a" providerId="LiveId" clId="{1288DD16-FDD8-482C-91C4-938A9E3B8187}" dt="2021-04-06T02:06:29.941" v="5631" actId="1035"/>
          <ac:grpSpMkLst>
            <pc:docMk/>
            <pc:sldMk cId="219112374" sldId="1279"/>
            <ac:grpSpMk id="19" creationId="{B07510FD-6600-4D24-BDB2-6C6A2BB653B2}"/>
          </ac:grpSpMkLst>
        </pc:grpChg>
        <pc:grpChg chg="add mod">
          <ac:chgData name="آهات مكتومة" userId="35531ba1d56b027a" providerId="LiveId" clId="{1288DD16-FDD8-482C-91C4-938A9E3B8187}" dt="2021-04-06T02:13:00.761" v="6046" actId="1037"/>
          <ac:grpSpMkLst>
            <pc:docMk/>
            <pc:sldMk cId="219112374" sldId="1279"/>
            <ac:grpSpMk id="29" creationId="{7F400136-7F35-4B25-AA95-C3591452ED81}"/>
          </ac:grpSpMkLst>
        </pc:grpChg>
        <pc:grpChg chg="add mod">
          <ac:chgData name="آهات مكتومة" userId="35531ba1d56b027a" providerId="LiveId" clId="{1288DD16-FDD8-482C-91C4-938A9E3B8187}" dt="2021-04-06T02:13:00.761" v="6046" actId="1037"/>
          <ac:grpSpMkLst>
            <pc:docMk/>
            <pc:sldMk cId="219112374" sldId="1279"/>
            <ac:grpSpMk id="37" creationId="{F9F440DD-ECC2-4642-9480-ED83BF33FAAF}"/>
          </ac:grpSpMkLst>
        </pc:grpChg>
        <pc:grpChg chg="add mod">
          <ac:chgData name="آهات مكتومة" userId="35531ba1d56b027a" providerId="LiveId" clId="{1288DD16-FDD8-482C-91C4-938A9E3B8187}" dt="2021-04-06T02:18:23.349" v="6106" actId="1076"/>
          <ac:grpSpMkLst>
            <pc:docMk/>
            <pc:sldMk cId="219112374" sldId="1279"/>
            <ac:grpSpMk id="44" creationId="{BF8E4D22-EB4D-4E8D-8697-9FC0A15A1A52}"/>
          </ac:grpSpMkLst>
        </pc:grpChg>
        <pc:picChg chg="del">
          <ac:chgData name="آهات مكتومة" userId="35531ba1d56b027a" providerId="LiveId" clId="{1288DD16-FDD8-482C-91C4-938A9E3B8187}" dt="2021-04-06T01:42:48.945" v="5262" actId="478"/>
          <ac:picMkLst>
            <pc:docMk/>
            <pc:sldMk cId="219112374" sldId="1279"/>
            <ac:picMk id="3" creationId="{E10FC604-72A7-43FA-A1C4-B961C7ACA2B1}"/>
          </ac:picMkLst>
        </pc:picChg>
        <pc:picChg chg="add del mod">
          <ac:chgData name="آهات مكتومة" userId="35531ba1d56b027a" providerId="LiveId" clId="{1288DD16-FDD8-482C-91C4-938A9E3B8187}" dt="2021-04-06T01:55:12.380" v="5272" actId="478"/>
          <ac:picMkLst>
            <pc:docMk/>
            <pc:sldMk cId="219112374" sldId="1279"/>
            <ac:picMk id="4" creationId="{F384D75E-5340-40B0-93A8-8729DA78B869}"/>
          </ac:picMkLst>
        </pc:picChg>
        <pc:picChg chg="add mod">
          <ac:chgData name="آهات مكتومة" userId="35531ba1d56b027a" providerId="LiveId" clId="{1288DD16-FDD8-482C-91C4-938A9E3B8187}" dt="2021-04-06T02:06:44.609" v="5642" actId="1036"/>
          <ac:picMkLst>
            <pc:docMk/>
            <pc:sldMk cId="219112374" sldId="1279"/>
            <ac:picMk id="7" creationId="{205340BC-CC8D-45A7-B89F-5C553559B302}"/>
          </ac:picMkLst>
        </pc:picChg>
        <pc:picChg chg="add mod">
          <ac:chgData name="آهات مكتومة" userId="35531ba1d56b027a" providerId="LiveId" clId="{1288DD16-FDD8-482C-91C4-938A9E3B8187}" dt="2021-04-06T02:13:00.761" v="6046" actId="1037"/>
          <ac:picMkLst>
            <pc:docMk/>
            <pc:sldMk cId="219112374" sldId="1279"/>
            <ac:picMk id="27" creationId="{C80D29D1-01E6-4206-849B-DE89F4C294BD}"/>
          </ac:picMkLst>
        </pc:picChg>
        <pc:picChg chg="mod">
          <ac:chgData name="آهات مكتومة" userId="35531ba1d56b027a" providerId="LiveId" clId="{1288DD16-FDD8-482C-91C4-938A9E3B8187}" dt="2021-04-06T02:18:23.349" v="6106" actId="1076"/>
          <ac:picMkLst>
            <pc:docMk/>
            <pc:sldMk cId="219112374" sldId="1279"/>
            <ac:picMk id="45" creationId="{1F590744-33FB-42FA-A8C8-07BCB2B95C26}"/>
          </ac:picMkLst>
        </pc:picChg>
      </pc:sldChg>
      <pc:sldChg chg="addSp delSp modSp mod delAnim modAnim">
        <pc:chgData name="آهات مكتومة" userId="35531ba1d56b027a" providerId="LiveId" clId="{1288DD16-FDD8-482C-91C4-938A9E3B8187}" dt="2021-04-05T22:44:08.882" v="2982"/>
        <pc:sldMkLst>
          <pc:docMk/>
          <pc:sldMk cId="2930789598" sldId="1285"/>
        </pc:sldMkLst>
        <pc:spChg chg="del mod">
          <ac:chgData name="آهات مكتومة" userId="35531ba1d56b027a" providerId="LiveId" clId="{1288DD16-FDD8-482C-91C4-938A9E3B8187}" dt="2021-04-05T22:20:16.672" v="2114" actId="478"/>
          <ac:spMkLst>
            <pc:docMk/>
            <pc:sldMk cId="2930789598" sldId="1285"/>
            <ac:spMk id="14" creationId="{D8855A48-C7D5-45AC-BC9A-B452EA1E285E}"/>
          </ac:spMkLst>
        </pc:spChg>
        <pc:spChg chg="add mod">
          <ac:chgData name="آهات مكتومة" userId="35531ba1d56b027a" providerId="LiveId" clId="{1288DD16-FDD8-482C-91C4-938A9E3B8187}" dt="2021-04-05T22:22:29.867" v="2154" actId="207"/>
          <ac:spMkLst>
            <pc:docMk/>
            <pc:sldMk cId="2930789598" sldId="1285"/>
            <ac:spMk id="18" creationId="{9031BE10-54DF-46EB-B15E-1905EE2DBA22}"/>
          </ac:spMkLst>
        </pc:spChg>
        <pc:spChg chg="add mod">
          <ac:chgData name="آهات مكتومة" userId="35531ba1d56b027a" providerId="LiveId" clId="{1288DD16-FDD8-482C-91C4-938A9E3B8187}" dt="2021-04-05T22:42:39.118" v="2967" actId="14100"/>
          <ac:spMkLst>
            <pc:docMk/>
            <pc:sldMk cId="2930789598" sldId="1285"/>
            <ac:spMk id="19" creationId="{1BFB4547-6BFC-4421-B6EA-B0D0BFEC97CB}"/>
          </ac:spMkLst>
        </pc:spChg>
        <pc:spChg chg="add mod">
          <ac:chgData name="آهات مكتومة" userId="35531ba1d56b027a" providerId="LiveId" clId="{1288DD16-FDD8-482C-91C4-938A9E3B8187}" dt="2021-04-05T22:42:39.118" v="2967" actId="14100"/>
          <ac:spMkLst>
            <pc:docMk/>
            <pc:sldMk cId="2930789598" sldId="1285"/>
            <ac:spMk id="20" creationId="{E7018E28-6DAF-48F6-8301-DDFC4EEA4179}"/>
          </ac:spMkLst>
        </pc:spChg>
        <pc:spChg chg="add mod">
          <ac:chgData name="آهات مكتومة" userId="35531ba1d56b027a" providerId="LiveId" clId="{1288DD16-FDD8-482C-91C4-938A9E3B8187}" dt="2021-04-05T22:42:39.118" v="2967" actId="14100"/>
          <ac:spMkLst>
            <pc:docMk/>
            <pc:sldMk cId="2930789598" sldId="1285"/>
            <ac:spMk id="21" creationId="{76B5BDDC-4839-46D9-B2A3-46E6FD168958}"/>
          </ac:spMkLst>
        </pc:spChg>
        <pc:spChg chg="add mod">
          <ac:chgData name="آهات مكتومة" userId="35531ba1d56b027a" providerId="LiveId" clId="{1288DD16-FDD8-482C-91C4-938A9E3B8187}" dt="2021-04-05T22:42:39.118" v="2967" actId="14100"/>
          <ac:spMkLst>
            <pc:docMk/>
            <pc:sldMk cId="2930789598" sldId="1285"/>
            <ac:spMk id="22" creationId="{BA1A5F9E-3FE2-4503-AEB7-942E6E4FD18D}"/>
          </ac:spMkLst>
        </pc:spChg>
        <pc:spChg chg="add del mod">
          <ac:chgData name="آهات مكتومة" userId="35531ba1d56b027a" providerId="LiveId" clId="{1288DD16-FDD8-482C-91C4-938A9E3B8187}" dt="2021-04-05T22:27:12.031" v="2271" actId="478"/>
          <ac:spMkLst>
            <pc:docMk/>
            <pc:sldMk cId="2930789598" sldId="1285"/>
            <ac:spMk id="23" creationId="{BB822558-897D-42D2-83B6-0140FBE99717}"/>
          </ac:spMkLst>
        </pc:spChg>
        <pc:spChg chg="add mod">
          <ac:chgData name="آهات مكتومة" userId="35531ba1d56b027a" providerId="LiveId" clId="{1288DD16-FDD8-482C-91C4-938A9E3B8187}" dt="2021-04-05T22:31:02.756" v="2514" actId="164"/>
          <ac:spMkLst>
            <pc:docMk/>
            <pc:sldMk cId="2930789598" sldId="1285"/>
            <ac:spMk id="24" creationId="{045251F5-2F9C-49B9-9D62-82EBD6D2C27B}"/>
          </ac:spMkLst>
        </pc:spChg>
        <pc:spChg chg="add mod">
          <ac:chgData name="آهات مكتومة" userId="35531ba1d56b027a" providerId="LiveId" clId="{1288DD16-FDD8-482C-91C4-938A9E3B8187}" dt="2021-04-05T22:31:02.756" v="2514" actId="164"/>
          <ac:spMkLst>
            <pc:docMk/>
            <pc:sldMk cId="2930789598" sldId="1285"/>
            <ac:spMk id="25" creationId="{99EA8E9D-FAC3-4E48-B18D-1ECB7FA3063C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26" creationId="{7FFE96F6-BD8E-41EE-AD0A-B8526D43B549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27" creationId="{0740F5C0-06CB-45EA-88A2-0417B41004B1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28" creationId="{6E25EE18-7DFE-47AC-85A0-DA4AACB57D2D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29" creationId="{52EBEF37-F9D3-42CC-84AA-46FFCAC22380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30" creationId="{5B7CEB04-BEE5-41C8-969D-7DD7D94FFF7E}"/>
          </ac:spMkLst>
        </pc:spChg>
        <pc:spChg chg="add del mod">
          <ac:chgData name="آهات مكتومة" userId="35531ba1d56b027a" providerId="LiveId" clId="{1288DD16-FDD8-482C-91C4-938A9E3B8187}" dt="2021-04-05T22:29:15.506" v="2449" actId="478"/>
          <ac:spMkLst>
            <pc:docMk/>
            <pc:sldMk cId="2930789598" sldId="1285"/>
            <ac:spMk id="31" creationId="{23F75783-05A2-46A1-BA94-ECC25D3D93B0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32" creationId="{E665092E-6226-4637-95F0-0D1E62AA35DA}"/>
          </ac:spMkLst>
        </pc:spChg>
        <pc:spChg chg="del">
          <ac:chgData name="آهات مكتومة" userId="35531ba1d56b027a" providerId="LiveId" clId="{1288DD16-FDD8-482C-91C4-938A9E3B8187}" dt="2021-04-05T22:20:16.672" v="2114" actId="478"/>
          <ac:spMkLst>
            <pc:docMk/>
            <pc:sldMk cId="2930789598" sldId="1285"/>
            <ac:spMk id="33" creationId="{CA8C1A76-94E3-4911-8DC9-F507D337EF69}"/>
          </ac:spMkLst>
        </pc:spChg>
        <pc:spChg chg="add del mod">
          <ac:chgData name="آهات مكتومة" userId="35531ba1d56b027a" providerId="LiveId" clId="{1288DD16-FDD8-482C-91C4-938A9E3B8187}" dt="2021-04-05T22:29:12.708" v="2448" actId="478"/>
          <ac:spMkLst>
            <pc:docMk/>
            <pc:sldMk cId="2930789598" sldId="1285"/>
            <ac:spMk id="34" creationId="{998655F7-92F6-4462-A070-7DE84168888F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35" creationId="{4332370C-C120-485A-A5ED-4FFC0ECF6B6E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36" creationId="{456A63B1-C6EF-44D3-9A7E-E2B454BA0944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37" creationId="{88E1D65B-4D00-4F71-A32C-1D648D490FF0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38" creationId="{4A3F7F8F-05C0-4C42-9F45-DC5DE1F116A7}"/>
          </ac:spMkLst>
        </pc:spChg>
        <pc:spChg chg="add del mod">
          <ac:chgData name="آهات مكتومة" userId="35531ba1d56b027a" providerId="LiveId" clId="{1288DD16-FDD8-482C-91C4-938A9E3B8187}" dt="2021-04-05T22:25:09.649" v="2218" actId="478"/>
          <ac:spMkLst>
            <pc:docMk/>
            <pc:sldMk cId="2930789598" sldId="1285"/>
            <ac:spMk id="39" creationId="{AF7A635C-B075-4C91-9011-CF6179DC31A1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40" creationId="{357F4242-CD62-4C0B-A6C7-29CC816F93AB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41" creationId="{820BB147-D467-4F45-8039-78F324F175C2}"/>
          </ac:spMkLst>
        </pc:spChg>
        <pc:spChg chg="del">
          <ac:chgData name="آهات مكتومة" userId="35531ba1d56b027a" providerId="LiveId" clId="{1288DD16-FDD8-482C-91C4-938A9E3B8187}" dt="2021-04-05T22:20:16.672" v="2114" actId="478"/>
          <ac:spMkLst>
            <pc:docMk/>
            <pc:sldMk cId="2930789598" sldId="1285"/>
            <ac:spMk id="45" creationId="{D84DAC18-05D9-4B77-B3A8-CD54B3D64345}"/>
          </ac:spMkLst>
        </pc:spChg>
        <pc:spChg chg="del">
          <ac:chgData name="آهات مكتومة" userId="35531ba1d56b027a" providerId="LiveId" clId="{1288DD16-FDD8-482C-91C4-938A9E3B8187}" dt="2021-04-05T22:20:16.672" v="2114" actId="478"/>
          <ac:spMkLst>
            <pc:docMk/>
            <pc:sldMk cId="2930789598" sldId="1285"/>
            <ac:spMk id="46" creationId="{46CFCD5E-0BEC-4C46-8D77-BDDD92698925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47" creationId="{7DB8EFB7-0924-4440-8FB2-96552CA5AF1C}"/>
          </ac:spMkLst>
        </pc:spChg>
        <pc:spChg chg="add del mod">
          <ac:chgData name="آهات مكتومة" userId="35531ba1d56b027a" providerId="LiveId" clId="{1288DD16-FDD8-482C-91C4-938A9E3B8187}" dt="2021-04-05T22:29:09.337" v="2447" actId="478"/>
          <ac:spMkLst>
            <pc:docMk/>
            <pc:sldMk cId="2930789598" sldId="1285"/>
            <ac:spMk id="48" creationId="{70607A40-912E-49E5-8C9E-804D4B8F8BEA}"/>
          </ac:spMkLst>
        </pc:spChg>
        <pc:spChg chg="mod">
          <ac:chgData name="آهات مكتومة" userId="35531ba1d56b027a" providerId="LiveId" clId="{1288DD16-FDD8-482C-91C4-938A9E3B8187}" dt="2021-04-05T22:33:08.088" v="2685" actId="20577"/>
          <ac:spMkLst>
            <pc:docMk/>
            <pc:sldMk cId="2930789598" sldId="1285"/>
            <ac:spMk id="50" creationId="{25CA1D0D-7614-4594-9A94-C6F60A0CA555}"/>
          </ac:spMkLst>
        </pc:spChg>
        <pc:spChg chg="mod">
          <ac:chgData name="آهات مكتومة" userId="35531ba1d56b027a" providerId="LiveId" clId="{1288DD16-FDD8-482C-91C4-938A9E3B8187}" dt="2021-04-05T22:32:35.092" v="2636" actId="1037"/>
          <ac:spMkLst>
            <pc:docMk/>
            <pc:sldMk cId="2930789598" sldId="1285"/>
            <ac:spMk id="51" creationId="{E291F686-D61C-458A-BD5D-3669D4E14CD1}"/>
          </ac:spMkLst>
        </pc:spChg>
        <pc:spChg chg="del">
          <ac:chgData name="آهات مكتومة" userId="35531ba1d56b027a" providerId="LiveId" clId="{1288DD16-FDD8-482C-91C4-938A9E3B8187}" dt="2021-04-05T22:20:16.672" v="2114" actId="478"/>
          <ac:spMkLst>
            <pc:docMk/>
            <pc:sldMk cId="2930789598" sldId="1285"/>
            <ac:spMk id="53" creationId="{05F9B404-2A1C-40AB-A811-84648DD518B6}"/>
          </ac:spMkLst>
        </pc:spChg>
        <pc:spChg chg="mod">
          <ac:chgData name="آهات مكتومة" userId="35531ba1d56b027a" providerId="LiveId" clId="{1288DD16-FDD8-482C-91C4-938A9E3B8187}" dt="2021-04-05T22:41:09.902" v="2944" actId="20577"/>
          <ac:spMkLst>
            <pc:docMk/>
            <pc:sldMk cId="2930789598" sldId="1285"/>
            <ac:spMk id="54" creationId="{D8A9BBA1-DCE8-47C8-B415-B861F9C09D01}"/>
          </ac:spMkLst>
        </pc:spChg>
        <pc:spChg chg="mod">
          <ac:chgData name="آهات مكتومة" userId="35531ba1d56b027a" providerId="LiveId" clId="{1288DD16-FDD8-482C-91C4-938A9E3B8187}" dt="2021-04-05T22:39:57.798" v="2845" actId="1037"/>
          <ac:spMkLst>
            <pc:docMk/>
            <pc:sldMk cId="2930789598" sldId="1285"/>
            <ac:spMk id="55" creationId="{AF3DDE9D-6757-4E9E-8566-6F33AD88B3CD}"/>
          </ac:spMkLst>
        </pc:spChg>
        <pc:spChg chg="mod">
          <ac:chgData name="آهات مكتومة" userId="35531ba1d56b027a" providerId="LiveId" clId="{1288DD16-FDD8-482C-91C4-938A9E3B8187}" dt="2021-04-05T22:41:38.890" v="2945" actId="20577"/>
          <ac:spMkLst>
            <pc:docMk/>
            <pc:sldMk cId="2930789598" sldId="1285"/>
            <ac:spMk id="57" creationId="{1B8E4D65-84AD-4C3A-B85E-DB86E2F8D1BA}"/>
          </ac:spMkLst>
        </pc:spChg>
        <pc:spChg chg="mod">
          <ac:chgData name="آهات مكتومة" userId="35531ba1d56b027a" providerId="LiveId" clId="{1288DD16-FDD8-482C-91C4-938A9E3B8187}" dt="2021-04-05T22:36:43.793" v="2749" actId="1037"/>
          <ac:spMkLst>
            <pc:docMk/>
            <pc:sldMk cId="2930789598" sldId="1285"/>
            <ac:spMk id="58" creationId="{E4FC856F-016F-4579-9DAC-A4A68AF70C1B}"/>
          </ac:spMkLst>
        </pc:spChg>
        <pc:grpChg chg="add mod">
          <ac:chgData name="آهات مكتومة" userId="35531ba1d56b027a" providerId="LiveId" clId="{1288DD16-FDD8-482C-91C4-938A9E3B8187}" dt="2021-04-05T22:31:31.370" v="2525" actId="1035"/>
          <ac:grpSpMkLst>
            <pc:docMk/>
            <pc:sldMk cId="2930789598" sldId="1285"/>
            <ac:grpSpMk id="2" creationId="{81264084-4E40-4300-90B1-25089426206C}"/>
          </ac:grpSpMkLst>
        </pc:grpChg>
        <pc:grpChg chg="del">
          <ac:chgData name="آهات مكتومة" userId="35531ba1d56b027a" providerId="LiveId" clId="{1288DD16-FDD8-482C-91C4-938A9E3B8187}" dt="2021-04-05T22:20:16.672" v="2114" actId="478"/>
          <ac:grpSpMkLst>
            <pc:docMk/>
            <pc:sldMk cId="2930789598" sldId="1285"/>
            <ac:grpSpMk id="5" creationId="{8285EDD8-8D5D-4380-B038-E8AC6D04EFF5}"/>
          </ac:grpSpMkLst>
        </pc:grpChg>
        <pc:grpChg chg="del">
          <ac:chgData name="آهات مكتومة" userId="35531ba1d56b027a" providerId="LiveId" clId="{1288DD16-FDD8-482C-91C4-938A9E3B8187}" dt="2021-04-05T22:20:16.672" v="2114" actId="478"/>
          <ac:grpSpMkLst>
            <pc:docMk/>
            <pc:sldMk cId="2930789598" sldId="1285"/>
            <ac:grpSpMk id="42" creationId="{3F5C1DC1-690D-447C-BE4C-0676B6B5F683}"/>
          </ac:grpSpMkLst>
        </pc:grpChg>
        <pc:grpChg chg="add mod">
          <ac:chgData name="آهات مكتومة" userId="35531ba1d56b027a" providerId="LiveId" clId="{1288DD16-FDD8-482C-91C4-938A9E3B8187}" dt="2021-04-05T22:31:31.370" v="2525" actId="1035"/>
          <ac:grpSpMkLst>
            <pc:docMk/>
            <pc:sldMk cId="2930789598" sldId="1285"/>
            <ac:grpSpMk id="49" creationId="{AEE922BD-FC08-48B4-ADBE-ED577D7A23E4}"/>
          </ac:grpSpMkLst>
        </pc:grpChg>
        <pc:grpChg chg="add mod">
          <ac:chgData name="آهات مكتومة" userId="35531ba1d56b027a" providerId="LiveId" clId="{1288DD16-FDD8-482C-91C4-938A9E3B8187}" dt="2021-04-05T22:31:31.370" v="2525" actId="1035"/>
          <ac:grpSpMkLst>
            <pc:docMk/>
            <pc:sldMk cId="2930789598" sldId="1285"/>
            <ac:grpSpMk id="52" creationId="{C5CA839D-FE22-4C10-B62C-18CD7F7E147C}"/>
          </ac:grpSpMkLst>
        </pc:grpChg>
        <pc:grpChg chg="add mod">
          <ac:chgData name="آهات مكتومة" userId="35531ba1d56b027a" providerId="LiveId" clId="{1288DD16-FDD8-482C-91C4-938A9E3B8187}" dt="2021-04-05T22:31:31.370" v="2525" actId="1035"/>
          <ac:grpSpMkLst>
            <pc:docMk/>
            <pc:sldMk cId="2930789598" sldId="1285"/>
            <ac:grpSpMk id="56" creationId="{A99B9F07-0E55-49A8-B5BB-F2390D0F9E56}"/>
          </ac:grpSpMkLst>
        </pc:grpChg>
        <pc:picChg chg="add mod">
          <ac:chgData name="آهات مكتومة" userId="35531ba1d56b027a" providerId="LiveId" clId="{1288DD16-FDD8-482C-91C4-938A9E3B8187}" dt="2021-04-05T22:37:11.742" v="2765" actId="14100"/>
          <ac:picMkLst>
            <pc:docMk/>
            <pc:sldMk cId="2930789598" sldId="1285"/>
            <ac:picMk id="17" creationId="{0A2F8EF7-FD86-405E-9967-2018C6109654}"/>
          </ac:picMkLst>
        </pc:picChg>
        <pc:picChg chg="mod">
          <ac:chgData name="آهات مكتومة" userId="35531ba1d56b027a" providerId="LiveId" clId="{1288DD16-FDD8-482C-91C4-938A9E3B8187}" dt="2021-04-05T22:42:32.473" v="2966" actId="1076"/>
          <ac:picMkLst>
            <pc:docMk/>
            <pc:sldMk cId="2930789598" sldId="1285"/>
            <ac:picMk id="102" creationId="{00000000-0000-0000-0000-000000000000}"/>
          </ac:picMkLst>
        </pc:picChg>
        <pc:picChg chg="del">
          <ac:chgData name="آهات مكتومة" userId="35531ba1d56b027a" providerId="LiveId" clId="{1288DD16-FDD8-482C-91C4-938A9E3B8187}" dt="2021-04-05T22:20:16.672" v="2114" actId="478"/>
          <ac:picMkLst>
            <pc:docMk/>
            <pc:sldMk cId="2930789598" sldId="1285"/>
            <ac:picMk id="6146" creationId="{8392579C-C5AA-42B5-9482-DBD5FED8D912}"/>
          </ac:picMkLst>
        </pc:picChg>
      </pc:sldChg>
      <pc:sldChg chg="addSp delSp modSp mod ord">
        <pc:chgData name="آهات مكتومة" userId="35531ba1d56b027a" providerId="LiveId" clId="{1288DD16-FDD8-482C-91C4-938A9E3B8187}" dt="2021-04-05T23:31:04.246" v="3481" actId="1076"/>
        <pc:sldMkLst>
          <pc:docMk/>
          <pc:sldMk cId="1026791280" sldId="1293"/>
        </pc:sldMkLst>
        <pc:spChg chg="mod">
          <ac:chgData name="آهات مكتومة" userId="35531ba1d56b027a" providerId="LiveId" clId="{1288DD16-FDD8-482C-91C4-938A9E3B8187}" dt="2021-04-05T23:30:43.941" v="3476" actId="20577"/>
          <ac:spMkLst>
            <pc:docMk/>
            <pc:sldMk cId="1026791280" sldId="1293"/>
            <ac:spMk id="18" creationId="{F63FF509-1E46-4230-9EED-537542488042}"/>
          </ac:spMkLst>
        </pc:spChg>
        <pc:picChg chg="del">
          <ac:chgData name="آهات مكتومة" userId="35531ba1d56b027a" providerId="LiveId" clId="{1288DD16-FDD8-482C-91C4-938A9E3B8187}" dt="2021-04-05T23:30:37.692" v="3472" actId="478"/>
          <ac:picMkLst>
            <pc:docMk/>
            <pc:sldMk cId="1026791280" sldId="1293"/>
            <ac:picMk id="3" creationId="{1EACA86C-99F7-44A5-BFAF-CD9A0A6C6FE5}"/>
          </ac:picMkLst>
        </pc:picChg>
        <pc:picChg chg="add mod">
          <ac:chgData name="آهات مكتومة" userId="35531ba1d56b027a" providerId="LiveId" clId="{1288DD16-FDD8-482C-91C4-938A9E3B8187}" dt="2021-04-05T23:31:04.246" v="3481" actId="1076"/>
          <ac:picMkLst>
            <pc:docMk/>
            <pc:sldMk cId="1026791280" sldId="1293"/>
            <ac:picMk id="4" creationId="{535CD2E2-CF5D-4FB6-87FE-F3EF2257EDAE}"/>
          </ac:picMkLst>
        </pc:picChg>
      </pc:sldChg>
      <pc:sldChg chg="addSp delSp modSp mod ord delAnim modAnim">
        <pc:chgData name="آهات مكتومة" userId="35531ba1d56b027a" providerId="LiveId" clId="{1288DD16-FDD8-482C-91C4-938A9E3B8187}" dt="2021-04-05T23:34:01.986" v="3502" actId="1076"/>
        <pc:sldMkLst>
          <pc:docMk/>
          <pc:sldMk cId="2066419237" sldId="1297"/>
        </pc:sldMkLst>
        <pc:spChg chg="del">
          <ac:chgData name="آهات مكتومة" userId="35531ba1d56b027a" providerId="LiveId" clId="{1288DD16-FDD8-482C-91C4-938A9E3B8187}" dt="2021-04-05T21:13:07.949" v="559" actId="478"/>
          <ac:spMkLst>
            <pc:docMk/>
            <pc:sldMk cId="2066419237" sldId="1297"/>
            <ac:spMk id="2" creationId="{9F445ECB-786C-4F8A-BCC4-79385E9E169D}"/>
          </ac:spMkLst>
        </pc:spChg>
        <pc:spChg chg="add mod">
          <ac:chgData name="آهات مكتومة" userId="35531ba1d56b027a" providerId="LiveId" clId="{1288DD16-FDD8-482C-91C4-938A9E3B8187}" dt="2021-04-05T21:13:37.678" v="571" actId="14100"/>
          <ac:spMkLst>
            <pc:docMk/>
            <pc:sldMk cId="2066419237" sldId="1297"/>
            <ac:spMk id="31" creationId="{1CD28940-5A2E-4508-A317-B9939EA2210F}"/>
          </ac:spMkLst>
        </pc:spChg>
        <pc:spChg chg="add mod">
          <ac:chgData name="آهات مكتومة" userId="35531ba1d56b027a" providerId="LiveId" clId="{1288DD16-FDD8-482C-91C4-938A9E3B8187}" dt="2021-04-05T21:13:47.586" v="588" actId="14100"/>
          <ac:spMkLst>
            <pc:docMk/>
            <pc:sldMk cId="2066419237" sldId="1297"/>
            <ac:spMk id="32" creationId="{4772D00D-5EB2-4C93-8F76-010B20006BAF}"/>
          </ac:spMkLst>
        </pc:spChg>
        <pc:spChg chg="add mod">
          <ac:chgData name="آهات مكتومة" userId="35531ba1d56b027a" providerId="LiveId" clId="{1288DD16-FDD8-482C-91C4-938A9E3B8187}" dt="2021-04-05T21:13:56.188" v="604" actId="14100"/>
          <ac:spMkLst>
            <pc:docMk/>
            <pc:sldMk cId="2066419237" sldId="1297"/>
            <ac:spMk id="33" creationId="{9FB90B26-35F6-49E0-9AC7-E54DBB057AD3}"/>
          </ac:spMkLst>
        </pc:spChg>
        <pc:spChg chg="add mod">
          <ac:chgData name="آهات مكتومة" userId="35531ba1d56b027a" providerId="LiveId" clId="{1288DD16-FDD8-482C-91C4-938A9E3B8187}" dt="2021-04-05T21:14:03.826" v="613" actId="14100"/>
          <ac:spMkLst>
            <pc:docMk/>
            <pc:sldMk cId="2066419237" sldId="1297"/>
            <ac:spMk id="34" creationId="{D6817E25-C0EC-4587-9ED6-E7E81A4B6785}"/>
          </ac:spMkLst>
        </pc:spChg>
        <pc:spChg chg="add mod">
          <ac:chgData name="آهات مكتومة" userId="35531ba1d56b027a" providerId="LiveId" clId="{1288DD16-FDD8-482C-91C4-938A9E3B8187}" dt="2021-04-05T21:14:07.973" v="620" actId="14100"/>
          <ac:spMkLst>
            <pc:docMk/>
            <pc:sldMk cId="2066419237" sldId="1297"/>
            <ac:spMk id="35" creationId="{9CA08BD4-1016-4DA3-A7D5-9F6547982AFA}"/>
          </ac:spMkLst>
        </pc:spChg>
        <pc:spChg chg="add mod">
          <ac:chgData name="آهات مكتومة" userId="35531ba1d56b027a" providerId="LiveId" clId="{1288DD16-FDD8-482C-91C4-938A9E3B8187}" dt="2021-04-05T21:14:14.637" v="648" actId="14100"/>
          <ac:spMkLst>
            <pc:docMk/>
            <pc:sldMk cId="2066419237" sldId="1297"/>
            <ac:spMk id="36" creationId="{4F1AE63E-0B1E-455E-8264-0A53290660DC}"/>
          </ac:spMkLst>
        </pc:spChg>
        <pc:spChg chg="add mod">
          <ac:chgData name="آهات مكتومة" userId="35531ba1d56b027a" providerId="LiveId" clId="{1288DD16-FDD8-482C-91C4-938A9E3B8187}" dt="2021-04-05T21:14:38.266" v="668" actId="14100"/>
          <ac:spMkLst>
            <pc:docMk/>
            <pc:sldMk cId="2066419237" sldId="1297"/>
            <ac:spMk id="37" creationId="{F3768739-3165-4288-B6CA-67E8BCC7A0B2}"/>
          </ac:spMkLst>
        </pc:spChg>
        <pc:spChg chg="add mod">
          <ac:chgData name="آهات مكتومة" userId="35531ba1d56b027a" providerId="LiveId" clId="{1288DD16-FDD8-482C-91C4-938A9E3B8187}" dt="2021-04-05T21:14:50.224" v="686" actId="14100"/>
          <ac:spMkLst>
            <pc:docMk/>
            <pc:sldMk cId="2066419237" sldId="1297"/>
            <ac:spMk id="38" creationId="{D6B399AA-77F2-427B-A607-0CCE188AF6E3}"/>
          </ac:spMkLst>
        </pc:spChg>
        <pc:spChg chg="add mod">
          <ac:chgData name="آهات مكتومة" userId="35531ba1d56b027a" providerId="LiveId" clId="{1288DD16-FDD8-482C-91C4-938A9E3B8187}" dt="2021-04-05T21:14:53.787" v="694" actId="14100"/>
          <ac:spMkLst>
            <pc:docMk/>
            <pc:sldMk cId="2066419237" sldId="1297"/>
            <ac:spMk id="39" creationId="{94E495CA-55AF-4D57-ABF8-13B1A8C8A219}"/>
          </ac:spMkLst>
        </pc:spChg>
        <pc:spChg chg="add mod">
          <ac:chgData name="آهات مكتومة" userId="35531ba1d56b027a" providerId="LiveId" clId="{1288DD16-FDD8-482C-91C4-938A9E3B8187}" dt="2021-04-05T21:14:54.878" v="695"/>
          <ac:spMkLst>
            <pc:docMk/>
            <pc:sldMk cId="2066419237" sldId="1297"/>
            <ac:spMk id="40" creationId="{74E96289-1509-4089-A93B-03137B6556E9}"/>
          </ac:spMkLst>
        </pc:spChg>
        <pc:spChg chg="add mod">
          <ac:chgData name="آهات مكتومة" userId="35531ba1d56b027a" providerId="LiveId" clId="{1288DD16-FDD8-482C-91C4-938A9E3B8187}" dt="2021-04-05T21:15:03.563" v="717" actId="14100"/>
          <ac:spMkLst>
            <pc:docMk/>
            <pc:sldMk cId="2066419237" sldId="1297"/>
            <ac:spMk id="41" creationId="{DB40DC27-937A-4CCC-BF01-84D191BA1771}"/>
          </ac:spMkLst>
        </pc:spChg>
        <pc:spChg chg="add mod">
          <ac:chgData name="آهات مكتومة" userId="35531ba1d56b027a" providerId="LiveId" clId="{1288DD16-FDD8-482C-91C4-938A9E3B8187}" dt="2021-04-05T21:15:07.881" v="734" actId="14100"/>
          <ac:spMkLst>
            <pc:docMk/>
            <pc:sldMk cId="2066419237" sldId="1297"/>
            <ac:spMk id="42" creationId="{294E0A8C-3CA3-4ACB-BE6B-F16C9A3B12DD}"/>
          </ac:spMkLst>
        </pc:spChg>
        <pc:spChg chg="add mod">
          <ac:chgData name="آهات مكتومة" userId="35531ba1d56b027a" providerId="LiveId" clId="{1288DD16-FDD8-482C-91C4-938A9E3B8187}" dt="2021-04-05T21:15:21.928" v="740" actId="207"/>
          <ac:spMkLst>
            <pc:docMk/>
            <pc:sldMk cId="2066419237" sldId="1297"/>
            <ac:spMk id="43" creationId="{9B1EA374-52CF-4AFC-AFBC-6704D8047E9A}"/>
          </ac:spMkLst>
        </pc:spChg>
        <pc:spChg chg="add mod">
          <ac:chgData name="آهات مكتومة" userId="35531ba1d56b027a" providerId="LiveId" clId="{1288DD16-FDD8-482C-91C4-938A9E3B8187}" dt="2021-04-05T21:16:03.079" v="770" actId="1076"/>
          <ac:spMkLst>
            <pc:docMk/>
            <pc:sldMk cId="2066419237" sldId="1297"/>
            <ac:spMk id="44" creationId="{C920D9A4-C3BB-4576-8F63-DEEF438DF123}"/>
          </ac:spMkLst>
        </pc:spChg>
        <pc:spChg chg="add mod">
          <ac:chgData name="آهات مكتومة" userId="35531ba1d56b027a" providerId="LiveId" clId="{1288DD16-FDD8-482C-91C4-938A9E3B8187}" dt="2021-04-05T21:16:06.576" v="771" actId="1076"/>
          <ac:spMkLst>
            <pc:docMk/>
            <pc:sldMk cId="2066419237" sldId="1297"/>
            <ac:spMk id="45" creationId="{352A52C8-B83F-4727-BCFC-4A26D3AB2205}"/>
          </ac:spMkLst>
        </pc:spChg>
        <pc:spChg chg="add mod">
          <ac:chgData name="آهات مكتومة" userId="35531ba1d56b027a" providerId="LiveId" clId="{1288DD16-FDD8-482C-91C4-938A9E3B8187}" dt="2021-04-05T21:16:09.381" v="772" actId="1076"/>
          <ac:spMkLst>
            <pc:docMk/>
            <pc:sldMk cId="2066419237" sldId="1297"/>
            <ac:spMk id="46" creationId="{56AAA9AA-664E-4D45-8C54-5CAB24ED3A61}"/>
          </ac:spMkLst>
        </pc:spChg>
        <pc:spChg chg="add mod">
          <ac:chgData name="آهات مكتومة" userId="35531ba1d56b027a" providerId="LiveId" clId="{1288DD16-FDD8-482C-91C4-938A9E3B8187}" dt="2021-04-05T21:16:28.312" v="777" actId="14100"/>
          <ac:spMkLst>
            <pc:docMk/>
            <pc:sldMk cId="2066419237" sldId="1297"/>
            <ac:spMk id="47" creationId="{582100CD-395D-4C53-9896-300FFDAEB0A1}"/>
          </ac:spMkLst>
        </pc:spChg>
        <pc:spChg chg="add mod">
          <ac:chgData name="آهات مكتومة" userId="35531ba1d56b027a" providerId="LiveId" clId="{1288DD16-FDD8-482C-91C4-938A9E3B8187}" dt="2021-04-05T21:16:22.328" v="775" actId="1076"/>
          <ac:spMkLst>
            <pc:docMk/>
            <pc:sldMk cId="2066419237" sldId="1297"/>
            <ac:spMk id="48" creationId="{A815A624-2B69-4FBF-8F42-867CD5EADA6C}"/>
          </ac:spMkLst>
        </pc:spChg>
        <pc:picChg chg="del">
          <ac:chgData name="آهات مكتومة" userId="35531ba1d56b027a" providerId="LiveId" clId="{1288DD16-FDD8-482C-91C4-938A9E3B8187}" dt="2021-04-05T21:08:05.658" v="225" actId="478"/>
          <ac:picMkLst>
            <pc:docMk/>
            <pc:sldMk cId="2066419237" sldId="1297"/>
            <ac:picMk id="4" creationId="{1BB567A1-DF18-48BC-AA99-2B07CC45B244}"/>
          </ac:picMkLst>
        </pc:picChg>
        <pc:picChg chg="add del mod ord">
          <ac:chgData name="آهات مكتومة" userId="35531ba1d56b027a" providerId="LiveId" clId="{1288DD16-FDD8-482C-91C4-938A9E3B8187}" dt="2021-04-05T21:09:57.677" v="258" actId="478"/>
          <ac:picMkLst>
            <pc:docMk/>
            <pc:sldMk cId="2066419237" sldId="1297"/>
            <ac:picMk id="5" creationId="{AF6C6655-DCEA-4042-96C2-242D0E1924D1}"/>
          </ac:picMkLst>
        </pc:picChg>
        <pc:picChg chg="add mod ord">
          <ac:chgData name="آهات مكتومة" userId="35531ba1d56b027a" providerId="LiveId" clId="{1288DD16-FDD8-482C-91C4-938A9E3B8187}" dt="2021-04-05T23:34:01.986" v="3502" actId="1076"/>
          <ac:picMkLst>
            <pc:docMk/>
            <pc:sldMk cId="2066419237" sldId="1297"/>
            <ac:picMk id="30" creationId="{9C73EB6E-8C74-4A21-892D-7768CC5C8600}"/>
          </ac:picMkLst>
        </pc:picChg>
        <pc:cxnChg chg="del mod">
          <ac:chgData name="آهات مكتومة" userId="35531ba1d56b027a" providerId="LiveId" clId="{1288DD16-FDD8-482C-91C4-938A9E3B8187}" dt="2021-04-05T21:13:02.464" v="558" actId="478"/>
          <ac:cxnSpMkLst>
            <pc:docMk/>
            <pc:sldMk cId="2066419237" sldId="1297"/>
            <ac:cxnSpMk id="9" creationId="{D534B681-D6F9-4D46-BD25-9793AEA7D0DF}"/>
          </ac:cxnSpMkLst>
        </pc:cxnChg>
        <pc:cxnChg chg="del mod">
          <ac:chgData name="آهات مكتومة" userId="35531ba1d56b027a" providerId="LiveId" clId="{1288DD16-FDD8-482C-91C4-938A9E3B8187}" dt="2021-04-05T21:13:02.464" v="558" actId="478"/>
          <ac:cxnSpMkLst>
            <pc:docMk/>
            <pc:sldMk cId="2066419237" sldId="1297"/>
            <ac:cxnSpMk id="10" creationId="{DBCF5FA6-2ABC-4A8E-ADA2-BC78B5DC74D7}"/>
          </ac:cxnSpMkLst>
        </pc:cxnChg>
        <pc:cxnChg chg="del">
          <ac:chgData name="آهات مكتومة" userId="35531ba1d56b027a" providerId="LiveId" clId="{1288DD16-FDD8-482C-91C4-938A9E3B8187}" dt="2021-04-05T21:12:52.879" v="556" actId="478"/>
          <ac:cxnSpMkLst>
            <pc:docMk/>
            <pc:sldMk cId="2066419237" sldId="1297"/>
            <ac:cxnSpMk id="11" creationId="{8A94CADA-719B-4D00-B875-D7D72AA49E2B}"/>
          </ac:cxnSpMkLst>
        </pc:cxnChg>
        <pc:cxnChg chg="del">
          <ac:chgData name="آهات مكتومة" userId="35531ba1d56b027a" providerId="LiveId" clId="{1288DD16-FDD8-482C-91C4-938A9E3B8187}" dt="2021-04-05T21:13:02.464" v="558" actId="478"/>
          <ac:cxnSpMkLst>
            <pc:docMk/>
            <pc:sldMk cId="2066419237" sldId="1297"/>
            <ac:cxnSpMk id="12" creationId="{496812E9-45B3-40AC-A69C-5C693B0250D0}"/>
          </ac:cxnSpMkLst>
        </pc:cxnChg>
        <pc:cxnChg chg="del">
          <ac:chgData name="آهات مكتومة" userId="35531ba1d56b027a" providerId="LiveId" clId="{1288DD16-FDD8-482C-91C4-938A9E3B8187}" dt="2021-04-05T21:12:52.879" v="556" actId="478"/>
          <ac:cxnSpMkLst>
            <pc:docMk/>
            <pc:sldMk cId="2066419237" sldId="1297"/>
            <ac:cxnSpMk id="13" creationId="{0A6FE10C-4978-40D7-8024-54CBD08219AB}"/>
          </ac:cxnSpMkLst>
        </pc:cxnChg>
        <pc:cxnChg chg="mod">
          <ac:chgData name="آهات مكتومة" userId="35531ba1d56b027a" providerId="LiveId" clId="{1288DD16-FDD8-482C-91C4-938A9E3B8187}" dt="2021-04-05T21:11:50.330" v="402" actId="14100"/>
          <ac:cxnSpMkLst>
            <pc:docMk/>
            <pc:sldMk cId="2066419237" sldId="1297"/>
            <ac:cxnSpMk id="14" creationId="{060A60C5-B3BB-4D37-B674-79C400E8C6E8}"/>
          </ac:cxnSpMkLst>
        </pc:cxnChg>
        <pc:cxnChg chg="mod">
          <ac:chgData name="آهات مكتومة" userId="35531ba1d56b027a" providerId="LiveId" clId="{1288DD16-FDD8-482C-91C4-938A9E3B8187}" dt="2021-04-05T21:12:07.367" v="538" actId="14100"/>
          <ac:cxnSpMkLst>
            <pc:docMk/>
            <pc:sldMk cId="2066419237" sldId="1297"/>
            <ac:cxnSpMk id="15" creationId="{ACA64DF2-FBA5-494B-878C-09A11D9E56D2}"/>
          </ac:cxnSpMkLst>
        </pc:cxnChg>
        <pc:cxnChg chg="del">
          <ac:chgData name="آهات مكتومة" userId="35531ba1d56b027a" providerId="LiveId" clId="{1288DD16-FDD8-482C-91C4-938A9E3B8187}" dt="2021-04-05T21:12:12.067" v="539" actId="478"/>
          <ac:cxnSpMkLst>
            <pc:docMk/>
            <pc:sldMk cId="2066419237" sldId="1297"/>
            <ac:cxnSpMk id="16" creationId="{278AF64D-54E8-4136-A9C1-D0B4660573C2}"/>
          </ac:cxnSpMkLst>
        </pc:cxnChg>
        <pc:cxnChg chg="del">
          <ac:chgData name="آهات مكتومة" userId="35531ba1d56b027a" providerId="LiveId" clId="{1288DD16-FDD8-482C-91C4-938A9E3B8187}" dt="2021-04-05T21:13:02.464" v="558" actId="478"/>
          <ac:cxnSpMkLst>
            <pc:docMk/>
            <pc:sldMk cId="2066419237" sldId="1297"/>
            <ac:cxnSpMk id="17" creationId="{CBE75D09-90E4-4CC5-8016-22C17F85F70A}"/>
          </ac:cxnSpMkLst>
        </pc:cxnChg>
        <pc:cxnChg chg="del">
          <ac:chgData name="آهات مكتومة" userId="35531ba1d56b027a" providerId="LiveId" clId="{1288DD16-FDD8-482C-91C4-938A9E3B8187}" dt="2021-04-05T21:12:52.879" v="556" actId="478"/>
          <ac:cxnSpMkLst>
            <pc:docMk/>
            <pc:sldMk cId="2066419237" sldId="1297"/>
            <ac:cxnSpMk id="18" creationId="{1DAB2AAD-3A10-4BA6-981F-17BE271AA901}"/>
          </ac:cxnSpMkLst>
        </pc:cxnChg>
        <pc:cxnChg chg="del">
          <ac:chgData name="آهات مكتومة" userId="35531ba1d56b027a" providerId="LiveId" clId="{1288DD16-FDD8-482C-91C4-938A9E3B8187}" dt="2021-04-05T21:13:02.464" v="558" actId="478"/>
          <ac:cxnSpMkLst>
            <pc:docMk/>
            <pc:sldMk cId="2066419237" sldId="1297"/>
            <ac:cxnSpMk id="19" creationId="{FD4118BA-B3C6-4373-902A-C2807CCBBC34}"/>
          </ac:cxnSpMkLst>
        </pc:cxnChg>
        <pc:cxnChg chg="del">
          <ac:chgData name="آهات مكتومة" userId="35531ba1d56b027a" providerId="LiveId" clId="{1288DD16-FDD8-482C-91C4-938A9E3B8187}" dt="2021-04-05T21:12:52.879" v="556" actId="478"/>
          <ac:cxnSpMkLst>
            <pc:docMk/>
            <pc:sldMk cId="2066419237" sldId="1297"/>
            <ac:cxnSpMk id="20" creationId="{9D8C7E23-B8DA-423D-B6C8-7F0F2F7D301F}"/>
          </ac:cxnSpMkLst>
        </pc:cxnChg>
        <pc:cxnChg chg="del">
          <ac:chgData name="آهات مكتومة" userId="35531ba1d56b027a" providerId="LiveId" clId="{1288DD16-FDD8-482C-91C4-938A9E3B8187}" dt="2021-04-05T21:13:07.949" v="559" actId="478"/>
          <ac:cxnSpMkLst>
            <pc:docMk/>
            <pc:sldMk cId="2066419237" sldId="1297"/>
            <ac:cxnSpMk id="21" creationId="{FBD94A5F-7974-4764-8B34-5D332497C207}"/>
          </ac:cxnSpMkLst>
        </pc:cxnChg>
        <pc:cxnChg chg="del">
          <ac:chgData name="آهات مكتومة" userId="35531ba1d56b027a" providerId="LiveId" clId="{1288DD16-FDD8-482C-91C4-938A9E3B8187}" dt="2021-04-05T21:13:07.949" v="559" actId="478"/>
          <ac:cxnSpMkLst>
            <pc:docMk/>
            <pc:sldMk cId="2066419237" sldId="1297"/>
            <ac:cxnSpMk id="22" creationId="{3BE90F36-1A40-43A7-9521-A25E493FE272}"/>
          </ac:cxnSpMkLst>
        </pc:cxnChg>
        <pc:cxnChg chg="del">
          <ac:chgData name="آهات مكتومة" userId="35531ba1d56b027a" providerId="LiveId" clId="{1288DD16-FDD8-482C-91C4-938A9E3B8187}" dt="2021-04-05T21:13:07.949" v="559" actId="478"/>
          <ac:cxnSpMkLst>
            <pc:docMk/>
            <pc:sldMk cId="2066419237" sldId="1297"/>
            <ac:cxnSpMk id="23" creationId="{4945EAD1-A2B0-4E1C-8AA0-4BF8782952BB}"/>
          </ac:cxnSpMkLst>
        </pc:cxnChg>
        <pc:cxnChg chg="del">
          <ac:chgData name="آهات مكتومة" userId="35531ba1d56b027a" providerId="LiveId" clId="{1288DD16-FDD8-482C-91C4-938A9E3B8187}" dt="2021-04-05T21:13:07.949" v="559" actId="478"/>
          <ac:cxnSpMkLst>
            <pc:docMk/>
            <pc:sldMk cId="2066419237" sldId="1297"/>
            <ac:cxnSpMk id="24" creationId="{77E3EB54-CFD1-4CF0-90FA-FA5B039373BB}"/>
          </ac:cxnSpMkLst>
        </pc:cxnChg>
        <pc:cxnChg chg="del">
          <ac:chgData name="آهات مكتومة" userId="35531ba1d56b027a" providerId="LiveId" clId="{1288DD16-FDD8-482C-91C4-938A9E3B8187}" dt="2021-04-05T21:13:07.949" v="559" actId="478"/>
          <ac:cxnSpMkLst>
            <pc:docMk/>
            <pc:sldMk cId="2066419237" sldId="1297"/>
            <ac:cxnSpMk id="25" creationId="{3BADE703-371F-4E74-82E2-CBE38429E41B}"/>
          </ac:cxnSpMkLst>
        </pc:cxnChg>
        <pc:cxnChg chg="del">
          <ac:chgData name="آهات مكتومة" userId="35531ba1d56b027a" providerId="LiveId" clId="{1288DD16-FDD8-482C-91C4-938A9E3B8187}" dt="2021-04-05T21:13:07.949" v="559" actId="478"/>
          <ac:cxnSpMkLst>
            <pc:docMk/>
            <pc:sldMk cId="2066419237" sldId="1297"/>
            <ac:cxnSpMk id="26" creationId="{C4019FB8-F364-4624-9415-4AD5F63371CC}"/>
          </ac:cxnSpMkLst>
        </pc:cxnChg>
        <pc:cxnChg chg="del">
          <ac:chgData name="آهات مكتومة" userId="35531ba1d56b027a" providerId="LiveId" clId="{1288DD16-FDD8-482C-91C4-938A9E3B8187}" dt="2021-04-05T21:13:07.949" v="559" actId="478"/>
          <ac:cxnSpMkLst>
            <pc:docMk/>
            <pc:sldMk cId="2066419237" sldId="1297"/>
            <ac:cxnSpMk id="27" creationId="{DBF9D2AF-1ACC-4AEA-BB4D-8A5F7AA4563F}"/>
          </ac:cxnSpMkLst>
        </pc:cxnChg>
        <pc:cxnChg chg="del">
          <ac:chgData name="آهات مكتومة" userId="35531ba1d56b027a" providerId="LiveId" clId="{1288DD16-FDD8-482C-91C4-938A9E3B8187}" dt="2021-04-05T21:13:07.949" v="559" actId="478"/>
          <ac:cxnSpMkLst>
            <pc:docMk/>
            <pc:sldMk cId="2066419237" sldId="1297"/>
            <ac:cxnSpMk id="28" creationId="{C72F47CB-A547-4326-B43C-3F2C3F37288E}"/>
          </ac:cxnSpMkLst>
        </pc:cxnChg>
        <pc:cxnChg chg="del">
          <ac:chgData name="آهات مكتومة" userId="35531ba1d56b027a" providerId="LiveId" clId="{1288DD16-FDD8-482C-91C4-938A9E3B8187}" dt="2021-04-05T21:13:07.949" v="559" actId="478"/>
          <ac:cxnSpMkLst>
            <pc:docMk/>
            <pc:sldMk cId="2066419237" sldId="1297"/>
            <ac:cxnSpMk id="29" creationId="{F52EF7AB-502C-4A9A-A86F-030D9F8F34A3}"/>
          </ac:cxnSpMkLst>
        </pc:cxnChg>
        <pc:cxnChg chg="add del mod">
          <ac:chgData name="آهات مكتومة" userId="35531ba1d56b027a" providerId="LiveId" clId="{1288DD16-FDD8-482C-91C4-938A9E3B8187}" dt="2021-04-05T21:16:36.674" v="779" actId="478"/>
          <ac:cxnSpMkLst>
            <pc:docMk/>
            <pc:sldMk cId="2066419237" sldId="1297"/>
            <ac:cxnSpMk id="49" creationId="{540125F1-8C74-418C-B494-6AA22EA3FB9E}"/>
          </ac:cxnSpMkLst>
        </pc:cxnChg>
        <pc:cxnChg chg="add mod">
          <ac:chgData name="آهات مكتومة" userId="35531ba1d56b027a" providerId="LiveId" clId="{1288DD16-FDD8-482C-91C4-938A9E3B8187}" dt="2021-04-05T21:16:58.171" v="901" actId="1035"/>
          <ac:cxnSpMkLst>
            <pc:docMk/>
            <pc:sldMk cId="2066419237" sldId="1297"/>
            <ac:cxnSpMk id="50" creationId="{318743BE-B2C3-45F8-9F91-8E652C613C93}"/>
          </ac:cxnSpMkLst>
        </pc:cxnChg>
        <pc:cxnChg chg="add mod">
          <ac:chgData name="آهات مكتومة" userId="35531ba1d56b027a" providerId="LiveId" clId="{1288DD16-FDD8-482C-91C4-938A9E3B8187}" dt="2021-04-05T21:17:45.061" v="940" actId="14861"/>
          <ac:cxnSpMkLst>
            <pc:docMk/>
            <pc:sldMk cId="2066419237" sldId="1297"/>
            <ac:cxnSpMk id="51" creationId="{F91DE471-D0C5-48CF-B5F9-937C67B9D032}"/>
          </ac:cxnSpMkLst>
        </pc:cxnChg>
        <pc:cxnChg chg="add mod">
          <ac:chgData name="آهات مكتومة" userId="35531ba1d56b027a" providerId="LiveId" clId="{1288DD16-FDD8-482C-91C4-938A9E3B8187}" dt="2021-04-05T21:17:25.714" v="938" actId="14861"/>
          <ac:cxnSpMkLst>
            <pc:docMk/>
            <pc:sldMk cId="2066419237" sldId="1297"/>
            <ac:cxnSpMk id="52" creationId="{A1D35BEB-0872-48DD-98CB-A49C5B9AD557}"/>
          </ac:cxnSpMkLst>
        </pc:cxnChg>
        <pc:cxnChg chg="add mod">
          <ac:chgData name="آهات مكتومة" userId="35531ba1d56b027a" providerId="LiveId" clId="{1288DD16-FDD8-482C-91C4-938A9E3B8187}" dt="2021-04-05T22:16:38.190" v="2112" actId="14100"/>
          <ac:cxnSpMkLst>
            <pc:docMk/>
            <pc:sldMk cId="2066419237" sldId="1297"/>
            <ac:cxnSpMk id="53" creationId="{88F7026D-CBAC-41A7-8CF5-14889CF21BC7}"/>
          </ac:cxnSpMkLst>
        </pc:cxnChg>
      </pc:sldChg>
      <pc:sldChg chg="del">
        <pc:chgData name="آهات مكتومة" userId="35531ba1d56b027a" providerId="LiveId" clId="{1288DD16-FDD8-482C-91C4-938A9E3B8187}" dt="2021-04-05T20:44:50.523" v="0" actId="47"/>
        <pc:sldMkLst>
          <pc:docMk/>
          <pc:sldMk cId="4219153248" sldId="1307"/>
        </pc:sldMkLst>
      </pc:sldChg>
      <pc:sldChg chg="delSp modSp del mod delAnim">
        <pc:chgData name="آهات مكتومة" userId="35531ba1d56b027a" providerId="LiveId" clId="{1288DD16-FDD8-482C-91C4-938A9E3B8187}" dt="2021-04-05T20:50:33.621" v="144" actId="2696"/>
        <pc:sldMkLst>
          <pc:docMk/>
          <pc:sldMk cId="2461442092" sldId="1309"/>
        </pc:sldMkLst>
        <pc:spChg chg="del">
          <ac:chgData name="آهات مكتومة" userId="35531ba1d56b027a" providerId="LiveId" clId="{1288DD16-FDD8-482C-91C4-938A9E3B8187}" dt="2021-04-05T20:49:26.582" v="142" actId="478"/>
          <ac:spMkLst>
            <pc:docMk/>
            <pc:sldMk cId="2461442092" sldId="1309"/>
            <ac:spMk id="16" creationId="{778A0E25-9C98-4BF2-BF6C-E47C415C1C95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51" creationId="{3163EC64-0376-4F08-88AF-1216DC0DC7EC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52" creationId="{05A1F3CE-16FC-468B-9663-94E854E5702D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53" creationId="{1FC534D8-76B3-43F1-9CBB-77AAEB7C83C0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54" creationId="{07712B5C-CF84-4734-B16C-E58151570D49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55" creationId="{3778076D-DB61-47ED-88FB-184AD93C2CF3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56" creationId="{CE45000B-A9C9-46BE-9735-49B79E6DA66C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57" creationId="{541B4F81-59D7-457E-8251-51F3CEC1817C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58" creationId="{B30E6228-5596-4941-87EA-DC0853BD5EEF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59" creationId="{66E03D0E-F0F1-4273-9A17-0985D1A8D18A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60" creationId="{B1220D9D-13EB-4EFE-BE18-0619A4C81D2F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67" creationId="{E111C922-CEA6-4D18-9B15-E1860C0AD849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68" creationId="{DC6F46BA-989D-4D72-A8E6-053C57474D61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69" creationId="{324E5953-9E8C-43DF-8841-51DFAB6E5239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70" creationId="{70148866-AAC9-4B78-BD76-B8F036ABC041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71" creationId="{CBBA5E81-3ACC-4290-907E-574676BE2747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72" creationId="{A772C220-46DF-40E6-A55E-5818585CBF83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73" creationId="{994A244C-59C4-4941-B399-2ED621807FB1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74" creationId="{AC9EC490-0120-406C-B9EB-0ED925793560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75" creationId="{E5C42A16-8754-4699-9D0D-604FFCBD2080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76" creationId="{B92F9255-BA71-4E5F-B872-7E0FA773D8B8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77" creationId="{2E2046E0-BDEA-4634-B0F7-74E5CCD5BC9E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78" creationId="{AC702F1B-AD31-4B19-BAC8-9F33A25C8A76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79" creationId="{9FB8732A-A0D3-4389-8A9E-7639B9521A31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80" creationId="{F6560AB5-A852-48FA-8AA6-B458F81BED81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81" creationId="{0094CD8D-319D-4574-8D8B-1B56F3222089}"/>
          </ac:spMkLst>
        </pc:spChg>
        <pc:spChg chg="del">
          <ac:chgData name="آهات مكتومة" userId="35531ba1d56b027a" providerId="LiveId" clId="{1288DD16-FDD8-482C-91C4-938A9E3B8187}" dt="2021-04-05T20:49:12.205" v="141" actId="478"/>
          <ac:spMkLst>
            <pc:docMk/>
            <pc:sldMk cId="2461442092" sldId="1309"/>
            <ac:spMk id="187" creationId="{58E90871-9FA2-40E9-A45E-80DF872EDB8C}"/>
          </ac:spMkLst>
        </pc:spChg>
        <pc:picChg chg="mod">
          <ac:chgData name="آهات مكتومة" userId="35531ba1d56b027a" providerId="LiveId" clId="{1288DD16-FDD8-482C-91C4-938A9E3B8187}" dt="2021-04-05T20:49:30.102" v="143" actId="1076"/>
          <ac:picMkLst>
            <pc:docMk/>
            <pc:sldMk cId="2461442092" sldId="1309"/>
            <ac:picMk id="18" creationId="{384C48F1-7F8F-4BE5-AD3F-563D0BCC85CB}"/>
          </ac:picMkLst>
        </pc:picChg>
        <pc:picChg chg="del">
          <ac:chgData name="آهات مكتومة" userId="35531ba1d56b027a" providerId="LiveId" clId="{1288DD16-FDD8-482C-91C4-938A9E3B8187}" dt="2021-04-05T20:49:12.205" v="141" actId="478"/>
          <ac:picMkLst>
            <pc:docMk/>
            <pc:sldMk cId="2461442092" sldId="1309"/>
            <ac:picMk id="104" creationId="{00000000-0000-0000-0000-000000000000}"/>
          </ac:picMkLst>
        </pc:picChg>
        <pc:picChg chg="del">
          <ac:chgData name="آهات مكتومة" userId="35531ba1d56b027a" providerId="LiveId" clId="{1288DD16-FDD8-482C-91C4-938A9E3B8187}" dt="2021-04-05T20:49:12.205" v="141" actId="478"/>
          <ac:picMkLst>
            <pc:docMk/>
            <pc:sldMk cId="2461442092" sldId="1309"/>
            <ac:picMk id="113" creationId="{00000000-0000-0000-0000-000000000000}"/>
          </ac:picMkLst>
        </pc:picChg>
        <pc:cxnChg chg="del mod">
          <ac:chgData name="آهات مكتومة" userId="35531ba1d56b027a" providerId="LiveId" clId="{1288DD16-FDD8-482C-91C4-938A9E3B8187}" dt="2021-04-05T20:49:12.205" v="141" actId="478"/>
          <ac:cxnSpMkLst>
            <pc:docMk/>
            <pc:sldMk cId="2461442092" sldId="1309"/>
            <ac:cxnSpMk id="182" creationId="{6C6E5B9C-3FCF-427B-A036-E28F125BAA07}"/>
          </ac:cxnSpMkLst>
        </pc:cxnChg>
        <pc:cxnChg chg="del mod">
          <ac:chgData name="آهات مكتومة" userId="35531ba1d56b027a" providerId="LiveId" clId="{1288DD16-FDD8-482C-91C4-938A9E3B8187}" dt="2021-04-05T20:49:12.205" v="141" actId="478"/>
          <ac:cxnSpMkLst>
            <pc:docMk/>
            <pc:sldMk cId="2461442092" sldId="1309"/>
            <ac:cxnSpMk id="183" creationId="{925EBE4C-31D6-4F19-8527-718262DBD1B5}"/>
          </ac:cxnSpMkLst>
        </pc:cxnChg>
        <pc:cxnChg chg="del mod">
          <ac:chgData name="آهات مكتومة" userId="35531ba1d56b027a" providerId="LiveId" clId="{1288DD16-FDD8-482C-91C4-938A9E3B8187}" dt="2021-04-05T20:49:12.205" v="141" actId="478"/>
          <ac:cxnSpMkLst>
            <pc:docMk/>
            <pc:sldMk cId="2461442092" sldId="1309"/>
            <ac:cxnSpMk id="184" creationId="{41C47FFA-6141-4575-A2DE-73633126FE2C}"/>
          </ac:cxnSpMkLst>
        </pc:cxnChg>
        <pc:cxnChg chg="del mod">
          <ac:chgData name="آهات مكتومة" userId="35531ba1d56b027a" providerId="LiveId" clId="{1288DD16-FDD8-482C-91C4-938A9E3B8187}" dt="2021-04-05T20:49:12.205" v="141" actId="478"/>
          <ac:cxnSpMkLst>
            <pc:docMk/>
            <pc:sldMk cId="2461442092" sldId="1309"/>
            <ac:cxnSpMk id="185" creationId="{16C244EF-8C25-45C2-8377-3CA81E3309B4}"/>
          </ac:cxnSpMkLst>
        </pc:cxnChg>
        <pc:cxnChg chg="del mod">
          <ac:chgData name="آهات مكتومة" userId="35531ba1d56b027a" providerId="LiveId" clId="{1288DD16-FDD8-482C-91C4-938A9E3B8187}" dt="2021-04-05T20:49:12.205" v="141" actId="478"/>
          <ac:cxnSpMkLst>
            <pc:docMk/>
            <pc:sldMk cId="2461442092" sldId="1309"/>
            <ac:cxnSpMk id="186" creationId="{571F4173-B97C-4230-B8D6-284B526C8323}"/>
          </ac:cxnSpMkLst>
        </pc:cxnChg>
      </pc:sldChg>
      <pc:sldChg chg="addSp delSp modSp add mod addAnim delAnim modAnim">
        <pc:chgData name="آهات مكتومة" userId="35531ba1d56b027a" providerId="LiveId" clId="{1288DD16-FDD8-482C-91C4-938A9E3B8187}" dt="2021-04-06T00:50:45.926" v="4168" actId="1076"/>
        <pc:sldMkLst>
          <pc:docMk/>
          <pc:sldMk cId="380394667" sldId="1311"/>
        </pc:sldMkLst>
        <pc:spChg chg="mod">
          <ac:chgData name="آهات مكتومة" userId="35531ba1d56b027a" providerId="LiveId" clId="{1288DD16-FDD8-482C-91C4-938A9E3B8187}" dt="2021-04-05T21:19:07.005" v="961" actId="20577"/>
          <ac:spMkLst>
            <pc:docMk/>
            <pc:sldMk cId="380394667" sldId="1311"/>
            <ac:spMk id="10" creationId="{9B077209-34FC-4112-BE0C-500FE210872A}"/>
          </ac:spMkLst>
        </pc:spChg>
        <pc:spChg chg="add del mod">
          <ac:chgData name="آهات مكتومة" userId="35531ba1d56b027a" providerId="LiveId" clId="{1288DD16-FDD8-482C-91C4-938A9E3B8187}" dt="2021-04-05T21:36:40.498" v="1304" actId="21"/>
          <ac:spMkLst>
            <pc:docMk/>
            <pc:sldMk cId="380394667" sldId="1311"/>
            <ac:spMk id="13" creationId="{0F254123-3EF1-4E7D-A095-8D7B14118251}"/>
          </ac:spMkLst>
        </pc:spChg>
        <pc:spChg chg="add del mod">
          <ac:chgData name="آهات مكتومة" userId="35531ba1d56b027a" providerId="LiveId" clId="{1288DD16-FDD8-482C-91C4-938A9E3B8187}" dt="2021-04-05T21:36:34.258" v="1302" actId="21"/>
          <ac:spMkLst>
            <pc:docMk/>
            <pc:sldMk cId="380394667" sldId="1311"/>
            <ac:spMk id="14" creationId="{FFBB79C0-F3F1-4196-8572-E13DCAA53249}"/>
          </ac:spMkLst>
        </pc:spChg>
        <pc:spChg chg="add mod">
          <ac:chgData name="آهات مكتومة" userId="35531ba1d56b027a" providerId="LiveId" clId="{1288DD16-FDD8-482C-91C4-938A9E3B8187}" dt="2021-04-05T21:50:36.604" v="1647" actId="207"/>
          <ac:spMkLst>
            <pc:docMk/>
            <pc:sldMk cId="380394667" sldId="1311"/>
            <ac:spMk id="15" creationId="{74320D4D-C082-45C3-913B-6F6361DCB53F}"/>
          </ac:spMkLst>
        </pc:spChg>
        <pc:spChg chg="add mod">
          <ac:chgData name="آهات مكتومة" userId="35531ba1d56b027a" providerId="LiveId" clId="{1288DD16-FDD8-482C-91C4-938A9E3B8187}" dt="2021-04-05T21:50:56.251" v="1649" actId="207"/>
          <ac:spMkLst>
            <pc:docMk/>
            <pc:sldMk cId="380394667" sldId="1311"/>
            <ac:spMk id="16" creationId="{94D91B92-81A3-45DE-8193-A03E8DE98B15}"/>
          </ac:spMkLst>
        </pc:spChg>
        <pc:spChg chg="add mod">
          <ac:chgData name="آهات مكتومة" userId="35531ba1d56b027a" providerId="LiveId" clId="{1288DD16-FDD8-482C-91C4-938A9E3B8187}" dt="2021-04-05T21:54:34.835" v="1707" actId="122"/>
          <ac:spMkLst>
            <pc:docMk/>
            <pc:sldMk cId="380394667" sldId="1311"/>
            <ac:spMk id="20" creationId="{D3AEB44D-CFEB-458C-AF1C-22C813BD6281}"/>
          </ac:spMkLst>
        </pc:spChg>
        <pc:spChg chg="add del mod">
          <ac:chgData name="آهات مكتومة" userId="35531ba1d56b027a" providerId="LiveId" clId="{1288DD16-FDD8-482C-91C4-938A9E3B8187}" dt="2021-04-05T21:54:41.306" v="1709" actId="21"/>
          <ac:spMkLst>
            <pc:docMk/>
            <pc:sldMk cId="380394667" sldId="1311"/>
            <ac:spMk id="22" creationId="{CC4FCCBD-49E4-4E9E-8A47-A156BFBA75C5}"/>
          </ac:spMkLst>
        </pc:spChg>
        <pc:spChg chg="add mod">
          <ac:chgData name="آهات مكتومة" userId="35531ba1d56b027a" providerId="LiveId" clId="{1288DD16-FDD8-482C-91C4-938A9E3B8187}" dt="2021-04-05T21:55:31.655" v="1712"/>
          <ac:spMkLst>
            <pc:docMk/>
            <pc:sldMk cId="380394667" sldId="1311"/>
            <ac:spMk id="23" creationId="{CCD1DAA6-5933-485B-B9B1-7779482753E0}"/>
          </ac:spMkLst>
        </pc:spChg>
        <pc:spChg chg="add mod">
          <ac:chgData name="آهات مكتومة" userId="35531ba1d56b027a" providerId="LiveId" clId="{1288DD16-FDD8-482C-91C4-938A9E3B8187}" dt="2021-04-05T21:55:42.252" v="1721" actId="20577"/>
          <ac:spMkLst>
            <pc:docMk/>
            <pc:sldMk cId="380394667" sldId="1311"/>
            <ac:spMk id="24" creationId="{25A804E2-568B-42F8-8851-E97936DFC113}"/>
          </ac:spMkLst>
        </pc:spChg>
        <pc:spChg chg="add mod">
          <ac:chgData name="آهات مكتومة" userId="35531ba1d56b027a" providerId="LiveId" clId="{1288DD16-FDD8-482C-91C4-938A9E3B8187}" dt="2021-04-05T21:57:20.023" v="1762" actId="20577"/>
          <ac:spMkLst>
            <pc:docMk/>
            <pc:sldMk cId="380394667" sldId="1311"/>
            <ac:spMk id="25" creationId="{CB2D1CE3-3EA4-473D-BEE6-65E6EAB551EA}"/>
          </ac:spMkLst>
        </pc:spChg>
        <pc:spChg chg="add mod">
          <ac:chgData name="آهات مكتومة" userId="35531ba1d56b027a" providerId="LiveId" clId="{1288DD16-FDD8-482C-91C4-938A9E3B8187}" dt="2021-04-05T21:57:55.684" v="1768" actId="14100"/>
          <ac:spMkLst>
            <pc:docMk/>
            <pc:sldMk cId="380394667" sldId="1311"/>
            <ac:spMk id="26" creationId="{074343DB-8451-4DF6-A928-0537AC16E02D}"/>
          </ac:spMkLst>
        </pc:spChg>
        <pc:spChg chg="add mod">
          <ac:chgData name="آهات مكتومة" userId="35531ba1d56b027a" providerId="LiveId" clId="{1288DD16-FDD8-482C-91C4-938A9E3B8187}" dt="2021-04-05T22:03:25.358" v="1823" actId="1037"/>
          <ac:spMkLst>
            <pc:docMk/>
            <pc:sldMk cId="380394667" sldId="1311"/>
            <ac:spMk id="27" creationId="{22963AD3-DB40-4282-B36B-C2982557EAE9}"/>
          </ac:spMkLst>
        </pc:spChg>
        <pc:spChg chg="add mod">
          <ac:chgData name="آهات مكتومة" userId="35531ba1d56b027a" providerId="LiveId" clId="{1288DD16-FDD8-482C-91C4-938A9E3B8187}" dt="2021-04-06T00:50:45.926" v="4168" actId="1076"/>
          <ac:spMkLst>
            <pc:docMk/>
            <pc:sldMk cId="380394667" sldId="1311"/>
            <ac:spMk id="29" creationId="{832ECFF8-5FE5-4DCF-BE6A-A48BCE848E95}"/>
          </ac:spMkLst>
        </pc:spChg>
        <pc:spChg chg="add mod">
          <ac:chgData name="آهات مكتومة" userId="35531ba1d56b027a" providerId="LiveId" clId="{1288DD16-FDD8-482C-91C4-938A9E3B8187}" dt="2021-04-05T22:15:09.425" v="1991" actId="207"/>
          <ac:spMkLst>
            <pc:docMk/>
            <pc:sldMk cId="380394667" sldId="1311"/>
            <ac:spMk id="30" creationId="{530E5035-0EF5-456D-B579-64958D280D1C}"/>
          </ac:spMkLst>
        </pc:spChg>
        <pc:spChg chg="add mod">
          <ac:chgData name="آهات مكتومة" userId="35531ba1d56b027a" providerId="LiveId" clId="{1288DD16-FDD8-482C-91C4-938A9E3B8187}" dt="2021-04-05T22:15:27.214" v="1992" actId="207"/>
          <ac:spMkLst>
            <pc:docMk/>
            <pc:sldMk cId="380394667" sldId="1311"/>
            <ac:spMk id="31" creationId="{E33FD664-1103-4225-B9F0-B5FC98B34D5B}"/>
          </ac:spMkLst>
        </pc:spChg>
        <pc:grpChg chg="add mod">
          <ac:chgData name="آهات مكتومة" userId="35531ba1d56b027a" providerId="LiveId" clId="{1288DD16-FDD8-482C-91C4-938A9E3B8187}" dt="2021-04-05T22:02:45.529" v="1798" actId="164"/>
          <ac:grpSpMkLst>
            <pc:docMk/>
            <pc:sldMk cId="380394667" sldId="1311"/>
            <ac:grpSpMk id="2" creationId="{D5EE4020-FF0C-47E0-A7FE-327E13046FF7}"/>
          </ac:grpSpMkLst>
        </pc:grpChg>
        <pc:grpChg chg="add mod">
          <ac:chgData name="آهات مكتومة" userId="35531ba1d56b027a" providerId="LiveId" clId="{1288DD16-FDD8-482C-91C4-938A9E3B8187}" dt="2021-04-05T22:02:45.529" v="1798" actId="164"/>
          <ac:grpSpMkLst>
            <pc:docMk/>
            <pc:sldMk cId="380394667" sldId="1311"/>
            <ac:grpSpMk id="3" creationId="{0DE58A81-632F-4048-8CB6-44C33305CDDD}"/>
          </ac:grpSpMkLst>
        </pc:grpChg>
        <pc:grpChg chg="del">
          <ac:chgData name="آهات مكتومة" userId="35531ba1d56b027a" providerId="LiveId" clId="{1288DD16-FDD8-482C-91C4-938A9E3B8187}" dt="2021-04-05T21:18:43.983" v="941" actId="478"/>
          <ac:grpSpMkLst>
            <pc:docMk/>
            <pc:sldMk cId="380394667" sldId="1311"/>
            <ac:grpSpMk id="12" creationId="{A194E398-8196-4BB4-BAFF-EAB755EE444F}"/>
          </ac:grpSpMkLst>
        </pc:grpChg>
        <pc:picChg chg="mod">
          <ac:chgData name="آهات مكتومة" userId="35531ba1d56b027a" providerId="LiveId" clId="{1288DD16-FDD8-482C-91C4-938A9E3B8187}" dt="2021-04-06T00:50:45.926" v="4168" actId="1076"/>
          <ac:picMkLst>
            <pc:docMk/>
            <pc:sldMk cId="380394667" sldId="1311"/>
            <ac:picMk id="11" creationId="{1E25B2ED-0E49-486A-A803-6C9926642820}"/>
          </ac:picMkLst>
        </pc:picChg>
        <pc:picChg chg="mod">
          <ac:chgData name="آهات مكتومة" userId="35531ba1d56b027a" providerId="LiveId" clId="{1288DD16-FDD8-482C-91C4-938A9E3B8187}" dt="2021-04-05T21:49:58.369" v="1630" actId="1076"/>
          <ac:picMkLst>
            <pc:docMk/>
            <pc:sldMk cId="380394667" sldId="1311"/>
            <ac:picMk id="102" creationId="{00000000-0000-0000-0000-000000000000}"/>
          </ac:picMkLst>
        </pc:picChg>
        <pc:picChg chg="add mod">
          <ac:chgData name="آهات مكتومة" userId="35531ba1d56b027a" providerId="LiveId" clId="{1288DD16-FDD8-482C-91C4-938A9E3B8187}" dt="2021-04-05T21:50:04.843" v="1645" actId="1037"/>
          <ac:picMkLst>
            <pc:docMk/>
            <pc:sldMk cId="380394667" sldId="1311"/>
            <ac:picMk id="1026" creationId="{A6DEA9A2-8F32-4640-8033-E684A5CC2AA8}"/>
          </ac:picMkLst>
        </pc:picChg>
        <pc:picChg chg="add mod">
          <ac:chgData name="آهات مكتومة" userId="35531ba1d56b027a" providerId="LiveId" clId="{1288DD16-FDD8-482C-91C4-938A9E3B8187}" dt="2021-04-05T22:01:51.760" v="1774" actId="478"/>
          <ac:picMkLst>
            <pc:docMk/>
            <pc:sldMk cId="380394667" sldId="1311"/>
            <ac:picMk id="1028" creationId="{4153C244-C090-4373-900B-821F68471A48}"/>
          </ac:picMkLst>
        </pc:picChg>
        <pc:picChg chg="add mod">
          <ac:chgData name="آهات مكتومة" userId="35531ba1d56b027a" providerId="LiveId" clId="{1288DD16-FDD8-482C-91C4-938A9E3B8187}" dt="2021-04-05T22:01:51.760" v="1774" actId="478"/>
          <ac:picMkLst>
            <pc:docMk/>
            <pc:sldMk cId="380394667" sldId="1311"/>
            <ac:picMk id="1030" creationId="{01BB00A2-FD39-4923-8BDB-9DD319028832}"/>
          </ac:picMkLst>
        </pc:picChg>
        <pc:picChg chg="add del mod">
          <ac:chgData name="آهات مكتومة" userId="35531ba1d56b027a" providerId="LiveId" clId="{1288DD16-FDD8-482C-91C4-938A9E3B8187}" dt="2021-04-05T22:01:51.760" v="1774" actId="478"/>
          <ac:picMkLst>
            <pc:docMk/>
            <pc:sldMk cId="380394667" sldId="1311"/>
            <ac:picMk id="1032" creationId="{6DBDE120-9CA3-407C-A2D2-141FF963F29F}"/>
          </ac:picMkLst>
        </pc:picChg>
        <pc:picChg chg="add mod">
          <ac:chgData name="آهات مكتومة" userId="35531ba1d56b027a" providerId="LiveId" clId="{1288DD16-FDD8-482C-91C4-938A9E3B8187}" dt="2021-04-05T22:02:45.529" v="1798" actId="164"/>
          <ac:picMkLst>
            <pc:docMk/>
            <pc:sldMk cId="380394667" sldId="1311"/>
            <ac:picMk id="1034" creationId="{CA7E166C-0FE9-4D6A-A43E-5A3D0B7E534D}"/>
          </ac:picMkLst>
        </pc:picChg>
      </pc:sldChg>
      <pc:sldChg chg="del">
        <pc:chgData name="آهات مكتومة" userId="35531ba1d56b027a" providerId="LiveId" clId="{1288DD16-FDD8-482C-91C4-938A9E3B8187}" dt="2021-04-06T05:48:10.648" v="9929" actId="47"/>
        <pc:sldMkLst>
          <pc:docMk/>
          <pc:sldMk cId="2397305107" sldId="1314"/>
        </pc:sldMkLst>
      </pc:sldChg>
      <pc:sldChg chg="del">
        <pc:chgData name="آهات مكتومة" userId="35531ba1d56b027a" providerId="LiveId" clId="{1288DD16-FDD8-482C-91C4-938A9E3B8187}" dt="2021-04-06T05:48:12.028" v="9930" actId="47"/>
        <pc:sldMkLst>
          <pc:docMk/>
          <pc:sldMk cId="3006692956" sldId="1319"/>
        </pc:sldMkLst>
      </pc:sldChg>
      <pc:sldChg chg="modSp mod">
        <pc:chgData name="آهات مكتومة" userId="35531ba1d56b027a" providerId="LiveId" clId="{1288DD16-FDD8-482C-91C4-938A9E3B8187}" dt="2021-04-05T20:45:37.562" v="57" actId="20577"/>
        <pc:sldMkLst>
          <pc:docMk/>
          <pc:sldMk cId="1927860572" sldId="1324"/>
        </pc:sldMkLst>
        <pc:spChg chg="mod">
          <ac:chgData name="آهات مكتومة" userId="35531ba1d56b027a" providerId="LiveId" clId="{1288DD16-FDD8-482C-91C4-938A9E3B8187}" dt="2021-04-05T20:45:37.562" v="57" actId="20577"/>
          <ac:spMkLst>
            <pc:docMk/>
            <pc:sldMk cId="1927860572" sldId="1324"/>
            <ac:spMk id="26" creationId="{19387123-160F-4B53-9075-23B4A65BC429}"/>
          </ac:spMkLst>
        </pc:spChg>
      </pc:sldChg>
      <pc:sldChg chg="delSp modSp mod ord delAnim">
        <pc:chgData name="آهات مكتومة" userId="35531ba1d56b027a" providerId="LiveId" clId="{1288DD16-FDD8-482C-91C4-938A9E3B8187}" dt="2021-04-06T05:43:14.050" v="9787"/>
        <pc:sldMkLst>
          <pc:docMk/>
          <pc:sldMk cId="183565524" sldId="1334"/>
        </pc:sldMkLst>
        <pc:spChg chg="del">
          <ac:chgData name="آهات مكتومة" userId="35531ba1d56b027a" providerId="LiveId" clId="{1288DD16-FDD8-482C-91C4-938A9E3B8187}" dt="2021-04-06T05:42:16.409" v="9783" actId="478"/>
          <ac:spMkLst>
            <pc:docMk/>
            <pc:sldMk cId="183565524" sldId="1334"/>
            <ac:spMk id="2" creationId="{A33D9329-9F7F-4B35-AB09-1729D235C00D}"/>
          </ac:spMkLst>
        </pc:spChg>
        <pc:spChg chg="mod">
          <ac:chgData name="آهات مكتومة" userId="35531ba1d56b027a" providerId="LiveId" clId="{1288DD16-FDD8-482C-91C4-938A9E3B8187}" dt="2021-04-06T05:42:00.324" v="9782" actId="20577"/>
          <ac:spMkLst>
            <pc:docMk/>
            <pc:sldMk cId="183565524" sldId="1334"/>
            <ac:spMk id="9" creationId="{AE77EA19-5B9A-4E43-9C4D-875EAC71E5A8}"/>
          </ac:spMkLst>
        </pc:spChg>
      </pc:sldChg>
      <pc:sldChg chg="del">
        <pc:chgData name="آهات مكتومة" userId="35531ba1d56b027a" providerId="LiveId" clId="{1288DD16-FDD8-482C-91C4-938A9E3B8187}" dt="2021-04-06T05:48:12.948" v="9931" actId="47"/>
        <pc:sldMkLst>
          <pc:docMk/>
          <pc:sldMk cId="1421948384" sldId="1335"/>
        </pc:sldMkLst>
      </pc:sldChg>
      <pc:sldChg chg="addSp delSp modSp mod ord delAnim modAnim">
        <pc:chgData name="آهات مكتومة" userId="35531ba1d56b027a" providerId="LiveId" clId="{1288DD16-FDD8-482C-91C4-938A9E3B8187}" dt="2021-04-05T23:49:50.094" v="3978"/>
        <pc:sldMkLst>
          <pc:docMk/>
          <pc:sldMk cId="3102029675" sldId="1348"/>
        </pc:sldMkLst>
        <pc:spChg chg="mod">
          <ac:chgData name="آهات مكتومة" userId="35531ba1d56b027a" providerId="LiveId" clId="{1288DD16-FDD8-482C-91C4-938A9E3B8187}" dt="2021-04-05T22:57:13.311" v="2999" actId="20577"/>
          <ac:spMkLst>
            <pc:docMk/>
            <pc:sldMk cId="3102029675" sldId="1348"/>
            <ac:spMk id="8" creationId="{AD7B6805-2115-451C-B15A-EA295FEC4906}"/>
          </ac:spMkLst>
        </pc:spChg>
        <pc:spChg chg="mod">
          <ac:chgData name="آهات مكتومة" userId="35531ba1d56b027a" providerId="LiveId" clId="{1288DD16-FDD8-482C-91C4-938A9E3B8187}" dt="2021-04-05T23:48:39.533" v="3973" actId="20577"/>
          <ac:spMkLst>
            <pc:docMk/>
            <pc:sldMk cId="3102029675" sldId="1348"/>
            <ac:spMk id="11" creationId="{461CD7E3-6EEF-4198-A2BA-C4ACBB729B2B}"/>
          </ac:spMkLst>
        </pc:spChg>
        <pc:spChg chg="del">
          <ac:chgData name="آهات مكتومة" userId="35531ba1d56b027a" providerId="LiveId" clId="{1288DD16-FDD8-482C-91C4-938A9E3B8187}" dt="2021-04-05T23:09:34.781" v="3088" actId="478"/>
          <ac:spMkLst>
            <pc:docMk/>
            <pc:sldMk cId="3102029675" sldId="1348"/>
            <ac:spMk id="12" creationId="{5DD657B7-E1A0-48CA-834C-4C3720ADDC18}"/>
          </ac:spMkLst>
        </pc:spChg>
        <pc:spChg chg="del">
          <ac:chgData name="آهات مكتومة" userId="35531ba1d56b027a" providerId="LiveId" clId="{1288DD16-FDD8-482C-91C4-938A9E3B8187}" dt="2021-04-05T23:09:34.781" v="3088" actId="478"/>
          <ac:spMkLst>
            <pc:docMk/>
            <pc:sldMk cId="3102029675" sldId="1348"/>
            <ac:spMk id="13" creationId="{33701633-BE66-4253-89AC-9F20178C5560}"/>
          </ac:spMkLst>
        </pc:spChg>
        <pc:spChg chg="del">
          <ac:chgData name="آهات مكتومة" userId="35531ba1d56b027a" providerId="LiveId" clId="{1288DD16-FDD8-482C-91C4-938A9E3B8187}" dt="2021-04-05T23:09:34.781" v="3088" actId="478"/>
          <ac:spMkLst>
            <pc:docMk/>
            <pc:sldMk cId="3102029675" sldId="1348"/>
            <ac:spMk id="17" creationId="{A66B2334-956D-4347-8ABA-9E0B63C915E7}"/>
          </ac:spMkLst>
        </pc:spChg>
        <pc:spChg chg="mod">
          <ac:chgData name="آهات مكتومة" userId="35531ba1d56b027a" providerId="LiveId" clId="{1288DD16-FDD8-482C-91C4-938A9E3B8187}" dt="2021-04-05T23:10:44.516" v="3126" actId="207"/>
          <ac:spMkLst>
            <pc:docMk/>
            <pc:sldMk cId="3102029675" sldId="1348"/>
            <ac:spMk id="19" creationId="{695CC1B2-CEBB-4FA6-8B6A-C8275EBF6DC6}"/>
          </ac:spMkLst>
        </pc:spChg>
        <pc:spChg chg="del">
          <ac:chgData name="آهات مكتومة" userId="35531ba1d56b027a" providerId="LiveId" clId="{1288DD16-FDD8-482C-91C4-938A9E3B8187}" dt="2021-04-05T23:09:34.781" v="3088" actId="478"/>
          <ac:spMkLst>
            <pc:docMk/>
            <pc:sldMk cId="3102029675" sldId="1348"/>
            <ac:spMk id="20" creationId="{5D5DFE05-B5B0-41AF-B512-7695C6FE6DDE}"/>
          </ac:spMkLst>
        </pc:spChg>
        <pc:spChg chg="del">
          <ac:chgData name="آهات مكتومة" userId="35531ba1d56b027a" providerId="LiveId" clId="{1288DD16-FDD8-482C-91C4-938A9E3B8187}" dt="2021-04-05T23:09:34.781" v="3088" actId="478"/>
          <ac:spMkLst>
            <pc:docMk/>
            <pc:sldMk cId="3102029675" sldId="1348"/>
            <ac:spMk id="21" creationId="{EC69FC63-5CED-4A05-9D77-FE0332200C8A}"/>
          </ac:spMkLst>
        </pc:spChg>
        <pc:spChg chg="del">
          <ac:chgData name="آهات مكتومة" userId="35531ba1d56b027a" providerId="LiveId" clId="{1288DD16-FDD8-482C-91C4-938A9E3B8187}" dt="2021-04-05T23:09:34.781" v="3088" actId="478"/>
          <ac:spMkLst>
            <pc:docMk/>
            <pc:sldMk cId="3102029675" sldId="1348"/>
            <ac:spMk id="23" creationId="{45EE76A5-5ACE-4E9E-BCB3-BCACAA3C0EE6}"/>
          </ac:spMkLst>
        </pc:spChg>
        <pc:spChg chg="del">
          <ac:chgData name="آهات مكتومة" userId="35531ba1d56b027a" providerId="LiveId" clId="{1288DD16-FDD8-482C-91C4-938A9E3B8187}" dt="2021-04-05T23:09:34.781" v="3088" actId="478"/>
          <ac:spMkLst>
            <pc:docMk/>
            <pc:sldMk cId="3102029675" sldId="1348"/>
            <ac:spMk id="24" creationId="{3962FB7F-CCA3-4591-9E2D-CD135CA854F7}"/>
          </ac:spMkLst>
        </pc:spChg>
        <pc:spChg chg="del">
          <ac:chgData name="آهات مكتومة" userId="35531ba1d56b027a" providerId="LiveId" clId="{1288DD16-FDD8-482C-91C4-938A9E3B8187}" dt="2021-04-05T23:09:34.781" v="3088" actId="478"/>
          <ac:spMkLst>
            <pc:docMk/>
            <pc:sldMk cId="3102029675" sldId="1348"/>
            <ac:spMk id="25" creationId="{BB2BAFBF-8D51-4956-8111-FB44CF63EE17}"/>
          </ac:spMkLst>
        </pc:spChg>
        <pc:spChg chg="mod">
          <ac:chgData name="آهات مكتومة" userId="35531ba1d56b027a" providerId="LiveId" clId="{1288DD16-FDD8-482C-91C4-938A9E3B8187}" dt="2021-04-05T23:11:03.279" v="3127"/>
          <ac:spMkLst>
            <pc:docMk/>
            <pc:sldMk cId="3102029675" sldId="1348"/>
            <ac:spMk id="27" creationId="{AFF002FB-E60A-4BA4-8061-D240DBD84581}"/>
          </ac:spMkLst>
        </pc:spChg>
        <pc:spChg chg="mod">
          <ac:chgData name="آهات مكتومة" userId="35531ba1d56b027a" providerId="LiveId" clId="{1288DD16-FDD8-482C-91C4-938A9E3B8187}" dt="2021-04-05T23:11:03.279" v="3127"/>
          <ac:spMkLst>
            <pc:docMk/>
            <pc:sldMk cId="3102029675" sldId="1348"/>
            <ac:spMk id="28" creationId="{4D256DA8-4222-4CD3-98DF-CD99347D7331}"/>
          </ac:spMkLst>
        </pc:spChg>
        <pc:spChg chg="add mod">
          <ac:chgData name="آهات مكتومة" userId="35531ba1d56b027a" providerId="LiveId" clId="{1288DD16-FDD8-482C-91C4-938A9E3B8187}" dt="2021-04-05T23:12:11.900" v="3172" actId="207"/>
          <ac:spMkLst>
            <pc:docMk/>
            <pc:sldMk cId="3102029675" sldId="1348"/>
            <ac:spMk id="29" creationId="{C6602ED9-5E61-490E-A655-F09DDE4C6121}"/>
          </ac:spMkLst>
        </pc:spChg>
        <pc:spChg chg="add mod">
          <ac:chgData name="آهات مكتومة" userId="35531ba1d56b027a" providerId="LiveId" clId="{1288DD16-FDD8-482C-91C4-938A9E3B8187}" dt="2021-04-05T23:11:45.500" v="3161" actId="1038"/>
          <ac:spMkLst>
            <pc:docMk/>
            <pc:sldMk cId="3102029675" sldId="1348"/>
            <ac:spMk id="30" creationId="{6F72E4A4-57F8-4B04-8CD8-4FC596218274}"/>
          </ac:spMkLst>
        </pc:spChg>
        <pc:spChg chg="add mod">
          <ac:chgData name="آهات مكتومة" userId="35531ba1d56b027a" providerId="LiveId" clId="{1288DD16-FDD8-482C-91C4-938A9E3B8187}" dt="2021-04-05T23:12:38.922" v="3177" actId="14100"/>
          <ac:spMkLst>
            <pc:docMk/>
            <pc:sldMk cId="3102029675" sldId="1348"/>
            <ac:spMk id="31" creationId="{C1E88C23-5CB6-4143-9DC2-5C7734204B99}"/>
          </ac:spMkLst>
        </pc:spChg>
        <pc:spChg chg="add mod">
          <ac:chgData name="آهات مكتومة" userId="35531ba1d56b027a" providerId="LiveId" clId="{1288DD16-FDD8-482C-91C4-938A9E3B8187}" dt="2021-04-05T23:12:43.409" v="3195" actId="1038"/>
          <ac:spMkLst>
            <pc:docMk/>
            <pc:sldMk cId="3102029675" sldId="1348"/>
            <ac:spMk id="32" creationId="{BECEC186-FC4E-4C04-B3AA-0341371189C1}"/>
          </ac:spMkLst>
        </pc:spChg>
        <pc:spChg chg="add mod">
          <ac:chgData name="آهات مكتومة" userId="35531ba1d56b027a" providerId="LiveId" clId="{1288DD16-FDD8-482C-91C4-938A9E3B8187}" dt="2021-04-05T23:13:06.829" v="3204" actId="20577"/>
          <ac:spMkLst>
            <pc:docMk/>
            <pc:sldMk cId="3102029675" sldId="1348"/>
            <ac:spMk id="33" creationId="{7705B58C-0263-4530-AEA2-5979F3F4A610}"/>
          </ac:spMkLst>
        </pc:spChg>
        <pc:spChg chg="add del mod">
          <ac:chgData name="آهات مكتومة" userId="35531ba1d56b027a" providerId="LiveId" clId="{1288DD16-FDD8-482C-91C4-938A9E3B8187}" dt="2021-04-05T23:12:52.047" v="3196" actId="478"/>
          <ac:spMkLst>
            <pc:docMk/>
            <pc:sldMk cId="3102029675" sldId="1348"/>
            <ac:spMk id="34" creationId="{BA8C13DB-CDF4-4960-A456-8F1061ABBDE1}"/>
          </ac:spMkLst>
        </pc:spChg>
        <pc:grpChg chg="mod">
          <ac:chgData name="آهات مكتومة" userId="35531ba1d56b027a" providerId="LiveId" clId="{1288DD16-FDD8-482C-91C4-938A9E3B8187}" dt="2021-04-05T23:13:33.346" v="3205" actId="1076"/>
          <ac:grpSpMkLst>
            <pc:docMk/>
            <pc:sldMk cId="3102029675" sldId="1348"/>
            <ac:grpSpMk id="7" creationId="{DD1425E1-E04E-4922-A72A-E7C756B14C02}"/>
          </ac:grpSpMkLst>
        </pc:grpChg>
        <pc:grpChg chg="del">
          <ac:chgData name="آهات مكتومة" userId="35531ba1d56b027a" providerId="LiveId" clId="{1288DD16-FDD8-482C-91C4-938A9E3B8187}" dt="2021-04-05T23:09:34.781" v="3088" actId="478"/>
          <ac:grpSpMkLst>
            <pc:docMk/>
            <pc:sldMk cId="3102029675" sldId="1348"/>
            <ac:grpSpMk id="14" creationId="{E410022B-BE35-4024-8260-3A64664D5DB2}"/>
          </ac:grpSpMkLst>
        </pc:grpChg>
        <pc:grpChg chg="add mod">
          <ac:chgData name="آهات مكتومة" userId="35531ba1d56b027a" providerId="LiveId" clId="{1288DD16-FDD8-482C-91C4-938A9E3B8187}" dt="2021-04-05T23:11:10.513" v="3129" actId="1076"/>
          <ac:grpSpMkLst>
            <pc:docMk/>
            <pc:sldMk cId="3102029675" sldId="1348"/>
            <ac:grpSpMk id="26" creationId="{75695070-BEA2-4F30-8390-C2F2093D7949}"/>
          </ac:grpSpMkLst>
        </pc:grpChg>
        <pc:picChg chg="add mod">
          <ac:chgData name="آهات مكتومة" userId="35531ba1d56b027a" providerId="LiveId" clId="{1288DD16-FDD8-482C-91C4-938A9E3B8187}" dt="2021-04-05T23:10:31.251" v="3124" actId="1076"/>
          <ac:picMkLst>
            <pc:docMk/>
            <pc:sldMk cId="3102029675" sldId="1348"/>
            <ac:picMk id="22" creationId="{B0358E5D-35E9-4659-BC98-817E9A4BB9F4}"/>
          </ac:picMkLst>
        </pc:picChg>
        <pc:picChg chg="mod">
          <ac:chgData name="آهات مكتومة" userId="35531ba1d56b027a" providerId="LiveId" clId="{1288DD16-FDD8-482C-91C4-938A9E3B8187}" dt="2021-04-05T23:11:49.482" v="3163" actId="1076"/>
          <ac:picMkLst>
            <pc:docMk/>
            <pc:sldMk cId="3102029675" sldId="1348"/>
            <ac:picMk id="102" creationId="{00000000-0000-0000-0000-000000000000}"/>
          </ac:picMkLst>
        </pc:picChg>
      </pc:sldChg>
      <pc:sldChg chg="del">
        <pc:chgData name="آهات مكتومة" userId="35531ba1d56b027a" providerId="LiveId" clId="{1288DD16-FDD8-482C-91C4-938A9E3B8187}" dt="2021-04-06T05:48:08.717" v="9927" actId="47"/>
        <pc:sldMkLst>
          <pc:docMk/>
          <pc:sldMk cId="1285531776" sldId="1349"/>
        </pc:sldMkLst>
      </pc:sldChg>
      <pc:sldChg chg="del">
        <pc:chgData name="آهات مكتومة" userId="35531ba1d56b027a" providerId="LiveId" clId="{1288DD16-FDD8-482C-91C4-938A9E3B8187}" dt="2021-04-06T05:48:09.298" v="9928" actId="47"/>
        <pc:sldMkLst>
          <pc:docMk/>
          <pc:sldMk cId="1157462774" sldId="1350"/>
        </pc:sldMkLst>
      </pc:sldChg>
      <pc:sldChg chg="addSp delSp modSp mod modAnim">
        <pc:chgData name="آهات مكتومة" userId="35531ba1d56b027a" providerId="LiveId" clId="{1288DD16-FDD8-482C-91C4-938A9E3B8187}" dt="2021-04-05T23:27:54.921" v="3469"/>
        <pc:sldMkLst>
          <pc:docMk/>
          <pc:sldMk cId="4066426070" sldId="1351"/>
        </pc:sldMkLst>
        <pc:spChg chg="del">
          <ac:chgData name="آهات مكتومة" userId="35531ba1d56b027a" providerId="LiveId" clId="{1288DD16-FDD8-482C-91C4-938A9E3B8187}" dt="2021-04-05T22:44:58.192" v="2983" actId="478"/>
          <ac:spMkLst>
            <pc:docMk/>
            <pc:sldMk cId="4066426070" sldId="1351"/>
            <ac:spMk id="5" creationId="{036E00A7-8233-423D-9D81-A4560E7888E6}"/>
          </ac:spMkLst>
        </pc:spChg>
        <pc:spChg chg="del">
          <ac:chgData name="آهات مكتومة" userId="35531ba1d56b027a" providerId="LiveId" clId="{1288DD16-FDD8-482C-91C4-938A9E3B8187}" dt="2021-04-05T22:44:58.192" v="2983" actId="478"/>
          <ac:spMkLst>
            <pc:docMk/>
            <pc:sldMk cId="4066426070" sldId="1351"/>
            <ac:spMk id="6" creationId="{861BC73B-53E7-47D6-842A-ACD4143B8A47}"/>
          </ac:spMkLst>
        </pc:spChg>
        <pc:spChg chg="del">
          <ac:chgData name="آهات مكتومة" userId="35531ba1d56b027a" providerId="LiveId" clId="{1288DD16-FDD8-482C-91C4-938A9E3B8187}" dt="2021-04-05T22:44:58.192" v="2983" actId="478"/>
          <ac:spMkLst>
            <pc:docMk/>
            <pc:sldMk cId="4066426070" sldId="1351"/>
            <ac:spMk id="7" creationId="{748F3747-5D5F-4169-B575-114F5720526E}"/>
          </ac:spMkLst>
        </pc:spChg>
        <pc:spChg chg="del">
          <ac:chgData name="آهات مكتومة" userId="35531ba1d56b027a" providerId="LiveId" clId="{1288DD16-FDD8-482C-91C4-938A9E3B8187}" dt="2021-04-05T22:44:58.192" v="2983" actId="478"/>
          <ac:spMkLst>
            <pc:docMk/>
            <pc:sldMk cId="4066426070" sldId="1351"/>
            <ac:spMk id="9" creationId="{3BDF83A2-2EB1-4361-9A0B-DFAFC6E9A66F}"/>
          </ac:spMkLst>
        </pc:spChg>
        <pc:spChg chg="del">
          <ac:chgData name="آهات مكتومة" userId="35531ba1d56b027a" providerId="LiveId" clId="{1288DD16-FDD8-482C-91C4-938A9E3B8187}" dt="2021-04-05T22:44:58.192" v="2983" actId="478"/>
          <ac:spMkLst>
            <pc:docMk/>
            <pc:sldMk cId="4066426070" sldId="1351"/>
            <ac:spMk id="12" creationId="{9446AD81-029A-491F-8265-E24E05BC7326}"/>
          </ac:spMkLst>
        </pc:spChg>
        <pc:spChg chg="del">
          <ac:chgData name="آهات مكتومة" userId="35531ba1d56b027a" providerId="LiveId" clId="{1288DD16-FDD8-482C-91C4-938A9E3B8187}" dt="2021-04-05T22:44:58.192" v="2983" actId="478"/>
          <ac:spMkLst>
            <pc:docMk/>
            <pc:sldMk cId="4066426070" sldId="1351"/>
            <ac:spMk id="16" creationId="{2E601713-8784-48F7-85D2-B35FCB711868}"/>
          </ac:spMkLst>
        </pc:spChg>
        <pc:spChg chg="add mod">
          <ac:chgData name="آهات مكتومة" userId="35531ba1d56b027a" providerId="LiveId" clId="{1288DD16-FDD8-482C-91C4-938A9E3B8187}" dt="2021-04-05T23:27:46.469" v="3466" actId="1037"/>
          <ac:spMkLst>
            <pc:docMk/>
            <pc:sldMk cId="4066426070" sldId="1351"/>
            <ac:spMk id="22" creationId="{A73F56D1-8F0E-404E-BCD0-6FF7220CCB71}"/>
          </ac:spMkLst>
        </pc:spChg>
        <pc:spChg chg="add mod">
          <ac:chgData name="آهات مكتومة" userId="35531ba1d56b027a" providerId="LiveId" clId="{1288DD16-FDD8-482C-91C4-938A9E3B8187}" dt="2021-04-05T23:27:46.469" v="3466" actId="1037"/>
          <ac:spMkLst>
            <pc:docMk/>
            <pc:sldMk cId="4066426070" sldId="1351"/>
            <ac:spMk id="23" creationId="{1728E94B-2A98-4B6B-AC3E-3503932E203D}"/>
          </ac:spMkLst>
        </pc:spChg>
        <pc:spChg chg="add mod">
          <ac:chgData name="آهات مكتومة" userId="35531ba1d56b027a" providerId="LiveId" clId="{1288DD16-FDD8-482C-91C4-938A9E3B8187}" dt="2021-04-05T23:27:46.469" v="3466" actId="1037"/>
          <ac:spMkLst>
            <pc:docMk/>
            <pc:sldMk cId="4066426070" sldId="1351"/>
            <ac:spMk id="24" creationId="{9A6427CB-1E54-477B-AA66-BD50F873FF49}"/>
          </ac:spMkLst>
        </pc:spChg>
        <pc:spChg chg="add mod">
          <ac:chgData name="آهات مكتومة" userId="35531ba1d56b027a" providerId="LiveId" clId="{1288DD16-FDD8-482C-91C4-938A9E3B8187}" dt="2021-04-05T23:27:46.469" v="3466" actId="1037"/>
          <ac:spMkLst>
            <pc:docMk/>
            <pc:sldMk cId="4066426070" sldId="1351"/>
            <ac:spMk id="25" creationId="{970ABDCC-6C5C-466B-AA64-36376D7D1A84}"/>
          </ac:spMkLst>
        </pc:spChg>
        <pc:spChg chg="add mod">
          <ac:chgData name="آهات مكتومة" userId="35531ba1d56b027a" providerId="LiveId" clId="{1288DD16-FDD8-482C-91C4-938A9E3B8187}" dt="2021-04-05T23:27:46.469" v="3466" actId="1037"/>
          <ac:spMkLst>
            <pc:docMk/>
            <pc:sldMk cId="4066426070" sldId="1351"/>
            <ac:spMk id="26" creationId="{461D2977-669E-460C-BB50-5F0E0AA50F08}"/>
          </ac:spMkLst>
        </pc:spChg>
        <pc:picChg chg="add mod modCrop">
          <ac:chgData name="آهات مكتومة" userId="35531ba1d56b027a" providerId="LiveId" clId="{1288DD16-FDD8-482C-91C4-938A9E3B8187}" dt="2021-04-05T23:23:37.220" v="3294" actId="732"/>
          <ac:picMkLst>
            <pc:docMk/>
            <pc:sldMk cId="4066426070" sldId="1351"/>
            <ac:picMk id="3" creationId="{87B275B7-78A9-4155-B670-1AF30E95D141}"/>
          </ac:picMkLst>
        </pc:picChg>
        <pc:picChg chg="del">
          <ac:chgData name="آهات مكتومة" userId="35531ba1d56b027a" providerId="LiveId" clId="{1288DD16-FDD8-482C-91C4-938A9E3B8187}" dt="2021-04-05T22:45:01.617" v="2985" actId="478"/>
          <ac:picMkLst>
            <pc:docMk/>
            <pc:sldMk cId="4066426070" sldId="1351"/>
            <ac:picMk id="14" creationId="{50DC0923-5ABD-4E4D-A1D7-EC9EFE307AE0}"/>
          </ac:picMkLst>
        </pc:picChg>
        <pc:picChg chg="del">
          <ac:chgData name="آهات مكتومة" userId="35531ba1d56b027a" providerId="LiveId" clId="{1288DD16-FDD8-482C-91C4-938A9E3B8187}" dt="2021-04-05T22:45:00.053" v="2984" actId="478"/>
          <ac:picMkLst>
            <pc:docMk/>
            <pc:sldMk cId="4066426070" sldId="1351"/>
            <ac:picMk id="15" creationId="{BE45FE1B-8067-44D4-9202-6559B8E0C24C}"/>
          </ac:picMkLst>
        </pc:picChg>
        <pc:picChg chg="add mod modCrop">
          <ac:chgData name="آهات مكتومة" userId="35531ba1d56b027a" providerId="LiveId" clId="{1288DD16-FDD8-482C-91C4-938A9E3B8187}" dt="2021-04-05T23:23:51.274" v="3295" actId="1076"/>
          <ac:picMkLst>
            <pc:docMk/>
            <pc:sldMk cId="4066426070" sldId="1351"/>
            <ac:picMk id="17" creationId="{D0313F88-569A-420A-AEF2-02D4D639045F}"/>
          </ac:picMkLst>
        </pc:picChg>
        <pc:picChg chg="add mod modCrop">
          <ac:chgData name="آهات مكتومة" userId="35531ba1d56b027a" providerId="LiveId" clId="{1288DD16-FDD8-482C-91C4-938A9E3B8187}" dt="2021-04-05T23:24:26.448" v="3302" actId="18131"/>
          <ac:picMkLst>
            <pc:docMk/>
            <pc:sldMk cId="4066426070" sldId="1351"/>
            <ac:picMk id="18" creationId="{7C5263E5-309B-403E-B236-29DC3DF62E9A}"/>
          </ac:picMkLst>
        </pc:picChg>
        <pc:picChg chg="add mod modCrop">
          <ac:chgData name="آهات مكتومة" userId="35531ba1d56b027a" providerId="LiveId" clId="{1288DD16-FDD8-482C-91C4-938A9E3B8187}" dt="2021-04-05T23:24:44.157" v="3303" actId="18131"/>
          <ac:picMkLst>
            <pc:docMk/>
            <pc:sldMk cId="4066426070" sldId="1351"/>
            <ac:picMk id="19" creationId="{9F14DA50-1813-45E9-9AAC-7748343AB77D}"/>
          </ac:picMkLst>
        </pc:picChg>
        <pc:picChg chg="add mod modCrop">
          <ac:chgData name="آهات مكتومة" userId="35531ba1d56b027a" providerId="LiveId" clId="{1288DD16-FDD8-482C-91C4-938A9E3B8187}" dt="2021-04-05T23:24:55.608" v="3305" actId="18131"/>
          <ac:picMkLst>
            <pc:docMk/>
            <pc:sldMk cId="4066426070" sldId="1351"/>
            <ac:picMk id="20" creationId="{9D680AAF-4831-4BE7-8C23-7255BD8AD574}"/>
          </ac:picMkLst>
        </pc:picChg>
        <pc:picChg chg="add mod modCrop">
          <ac:chgData name="آهات مكتومة" userId="35531ba1d56b027a" providerId="LiveId" clId="{1288DD16-FDD8-482C-91C4-938A9E3B8187}" dt="2021-04-05T23:25:08.617" v="3306" actId="18131"/>
          <ac:picMkLst>
            <pc:docMk/>
            <pc:sldMk cId="4066426070" sldId="1351"/>
            <ac:picMk id="21" creationId="{88BC8D99-D6E3-4FAD-84C1-73C685F05A61}"/>
          </ac:picMkLst>
        </pc:picChg>
        <pc:picChg chg="del">
          <ac:chgData name="آهات مكتومة" userId="35531ba1d56b027a" providerId="LiveId" clId="{1288DD16-FDD8-482C-91C4-938A9E3B8187}" dt="2021-04-05T22:44:58.192" v="2983" actId="478"/>
          <ac:picMkLst>
            <pc:docMk/>
            <pc:sldMk cId="4066426070" sldId="1351"/>
            <ac:picMk id="2052" creationId="{CBAE2DD5-E54B-42FC-A49B-1D77494F58B2}"/>
          </ac:picMkLst>
        </pc:picChg>
      </pc:sldChg>
      <pc:sldChg chg="del">
        <pc:chgData name="آهات مكتومة" userId="35531ba1d56b027a" providerId="LiveId" clId="{1288DD16-FDD8-482C-91C4-938A9E3B8187}" dt="2021-04-05T22:45:07.820" v="2987" actId="47"/>
        <pc:sldMkLst>
          <pc:docMk/>
          <pc:sldMk cId="2282768607" sldId="1352"/>
        </pc:sldMkLst>
      </pc:sldChg>
      <pc:sldChg chg="del">
        <pc:chgData name="آهات مكتومة" userId="35531ba1d56b027a" providerId="LiveId" clId="{1288DD16-FDD8-482C-91C4-938A9E3B8187}" dt="2021-04-05T22:45:08.314" v="2988" actId="47"/>
        <pc:sldMkLst>
          <pc:docMk/>
          <pc:sldMk cId="1139739222" sldId="1353"/>
        </pc:sldMkLst>
      </pc:sldChg>
      <pc:sldChg chg="del">
        <pc:chgData name="آهات مكتومة" userId="35531ba1d56b027a" providerId="LiveId" clId="{1288DD16-FDD8-482C-91C4-938A9E3B8187}" dt="2021-04-05T22:45:08.814" v="2989" actId="47"/>
        <pc:sldMkLst>
          <pc:docMk/>
          <pc:sldMk cId="3180053854" sldId="1354"/>
        </pc:sldMkLst>
      </pc:sldChg>
      <pc:sldChg chg="addSp delSp modSp mod ord delAnim modAnim">
        <pc:chgData name="آهات مكتومة" userId="35531ba1d56b027a" providerId="LiveId" clId="{1288DD16-FDD8-482C-91C4-938A9E3B8187}" dt="2021-04-06T01:38:34.489" v="5257"/>
        <pc:sldMkLst>
          <pc:docMk/>
          <pc:sldMk cId="4215163606" sldId="1356"/>
        </pc:sldMkLst>
        <pc:spChg chg="add mod">
          <ac:chgData name="آهات مكتومة" userId="35531ba1d56b027a" providerId="LiveId" clId="{1288DD16-FDD8-482C-91C4-938A9E3B8187}" dt="2021-04-06T01:20:53.371" v="4984" actId="20577"/>
          <ac:spMkLst>
            <pc:docMk/>
            <pc:sldMk cId="4215163606" sldId="1356"/>
            <ac:spMk id="5" creationId="{AE94E2C7-6765-4086-86AE-B705BDE4C529}"/>
          </ac:spMkLst>
        </pc:spChg>
        <pc:spChg chg="add del mod">
          <ac:chgData name="آهات مكتومة" userId="35531ba1d56b027a" providerId="LiveId" clId="{1288DD16-FDD8-482C-91C4-938A9E3B8187}" dt="2021-04-06T01:14:38.263" v="4844" actId="478"/>
          <ac:spMkLst>
            <pc:docMk/>
            <pc:sldMk cId="4215163606" sldId="1356"/>
            <ac:spMk id="18" creationId="{600233AF-FCC5-4B2D-BE03-2B570455B676}"/>
          </ac:spMkLst>
        </pc:spChg>
        <pc:spChg chg="mod">
          <ac:chgData name="آهات مكتومة" userId="35531ba1d56b027a" providerId="LiveId" clId="{1288DD16-FDD8-482C-91C4-938A9E3B8187}" dt="2021-04-06T00:25:19.237" v="4103"/>
          <ac:spMkLst>
            <pc:docMk/>
            <pc:sldMk cId="4215163606" sldId="1356"/>
            <ac:spMk id="21" creationId="{3EACA6CD-62AB-44A3-BDC9-60E7B4622C56}"/>
          </ac:spMkLst>
        </pc:spChg>
        <pc:spChg chg="mod">
          <ac:chgData name="آهات مكتومة" userId="35531ba1d56b027a" providerId="LiveId" clId="{1288DD16-FDD8-482C-91C4-938A9E3B8187}" dt="2021-04-06T00:25:19.237" v="4103"/>
          <ac:spMkLst>
            <pc:docMk/>
            <pc:sldMk cId="4215163606" sldId="1356"/>
            <ac:spMk id="22" creationId="{6FA3C8F2-580F-499E-A0BA-4106EED89EED}"/>
          </ac:spMkLst>
        </pc:spChg>
        <pc:spChg chg="add mod">
          <ac:chgData name="آهات مكتومة" userId="35531ba1d56b027a" providerId="LiveId" clId="{1288DD16-FDD8-482C-91C4-938A9E3B8187}" dt="2021-04-06T01:23:52.078" v="5080" actId="207"/>
          <ac:spMkLst>
            <pc:docMk/>
            <pc:sldMk cId="4215163606" sldId="1356"/>
            <ac:spMk id="23" creationId="{554EADCC-43CE-4FFA-88E2-FDC4412BFB60}"/>
          </ac:spMkLst>
        </pc:spChg>
        <pc:spChg chg="add mod ord">
          <ac:chgData name="آهات مكتومة" userId="35531ba1d56b027a" providerId="LiveId" clId="{1288DD16-FDD8-482C-91C4-938A9E3B8187}" dt="2021-04-06T01:21:34.478" v="5012" actId="20577"/>
          <ac:spMkLst>
            <pc:docMk/>
            <pc:sldMk cId="4215163606" sldId="1356"/>
            <ac:spMk id="25" creationId="{B37D411E-87F6-45B6-BEFD-DB03F1B1EFC8}"/>
          </ac:spMkLst>
        </pc:spChg>
        <pc:spChg chg="add mod ord">
          <ac:chgData name="آهات مكتومة" userId="35531ba1d56b027a" providerId="LiveId" clId="{1288DD16-FDD8-482C-91C4-938A9E3B8187}" dt="2021-04-06T01:36:36.368" v="5251" actId="14100"/>
          <ac:spMkLst>
            <pc:docMk/>
            <pc:sldMk cId="4215163606" sldId="1356"/>
            <ac:spMk id="27" creationId="{C4FBE0EA-22BB-44E5-A27F-1A126689AD1C}"/>
          </ac:spMkLst>
        </pc:spChg>
        <pc:spChg chg="add del mod">
          <ac:chgData name="آهات مكتومة" userId="35531ba1d56b027a" providerId="LiveId" clId="{1288DD16-FDD8-482C-91C4-938A9E3B8187}" dt="2021-04-06T01:14:52.484" v="4846" actId="478"/>
          <ac:spMkLst>
            <pc:docMk/>
            <pc:sldMk cId="4215163606" sldId="1356"/>
            <ac:spMk id="28" creationId="{A74F95D7-3CD0-4654-94FA-0A363D71F68B}"/>
          </ac:spMkLst>
        </pc:spChg>
        <pc:spChg chg="add del mod">
          <ac:chgData name="آهات مكتومة" userId="35531ba1d56b027a" providerId="LiveId" clId="{1288DD16-FDD8-482C-91C4-938A9E3B8187}" dt="2021-04-06T01:14:53.801" v="4847" actId="478"/>
          <ac:spMkLst>
            <pc:docMk/>
            <pc:sldMk cId="4215163606" sldId="1356"/>
            <ac:spMk id="29" creationId="{3902A5FB-B542-465D-8359-3869E00EDE2E}"/>
          </ac:spMkLst>
        </pc:spChg>
        <pc:spChg chg="add del mod">
          <ac:chgData name="آهات مكتومة" userId="35531ba1d56b027a" providerId="LiveId" clId="{1288DD16-FDD8-482C-91C4-938A9E3B8187}" dt="2021-04-06T01:14:55.342" v="4848" actId="478"/>
          <ac:spMkLst>
            <pc:docMk/>
            <pc:sldMk cId="4215163606" sldId="1356"/>
            <ac:spMk id="30" creationId="{83EA38A6-173A-43A7-996D-562318A416FE}"/>
          </ac:spMkLst>
        </pc:spChg>
        <pc:spChg chg="add del mod">
          <ac:chgData name="آهات مكتومة" userId="35531ba1d56b027a" providerId="LiveId" clId="{1288DD16-FDD8-482C-91C4-938A9E3B8187}" dt="2021-04-06T01:20:02.509" v="4952" actId="478"/>
          <ac:spMkLst>
            <pc:docMk/>
            <pc:sldMk cId="4215163606" sldId="1356"/>
            <ac:spMk id="33" creationId="{A663CC43-917E-45CC-A75D-9DCF7E9F3C25}"/>
          </ac:spMkLst>
        </pc:spChg>
        <pc:spChg chg="add del mod">
          <ac:chgData name="آهات مكتومة" userId="35531ba1d56b027a" providerId="LiveId" clId="{1288DD16-FDD8-482C-91C4-938A9E3B8187}" dt="2021-04-06T01:20:02.509" v="4952" actId="478"/>
          <ac:spMkLst>
            <pc:docMk/>
            <pc:sldMk cId="4215163606" sldId="1356"/>
            <ac:spMk id="34" creationId="{40C9FACA-C467-451B-A678-6B6CBA726F22}"/>
          </ac:spMkLst>
        </pc:spChg>
        <pc:spChg chg="add del mod">
          <ac:chgData name="آهات مكتومة" userId="35531ba1d56b027a" providerId="LiveId" clId="{1288DD16-FDD8-482C-91C4-938A9E3B8187}" dt="2021-04-06T01:20:02.509" v="4952" actId="478"/>
          <ac:spMkLst>
            <pc:docMk/>
            <pc:sldMk cId="4215163606" sldId="1356"/>
            <ac:spMk id="35" creationId="{83AE0828-D8F1-4690-88F9-83A692523266}"/>
          </ac:spMkLst>
        </pc:spChg>
        <pc:spChg chg="add del mod">
          <ac:chgData name="آهات مكتومة" userId="35531ba1d56b027a" providerId="LiveId" clId="{1288DD16-FDD8-482C-91C4-938A9E3B8187}" dt="2021-04-06T01:20:02.509" v="4952" actId="478"/>
          <ac:spMkLst>
            <pc:docMk/>
            <pc:sldMk cId="4215163606" sldId="1356"/>
            <ac:spMk id="36" creationId="{F0D7F992-04D3-49FC-9892-D1645377EC90}"/>
          </ac:spMkLst>
        </pc:spChg>
        <pc:spChg chg="add mod">
          <ac:chgData name="آهات مكتومة" userId="35531ba1d56b027a" providerId="LiveId" clId="{1288DD16-FDD8-482C-91C4-938A9E3B8187}" dt="2021-04-06T01:23:56.930" v="5082" actId="113"/>
          <ac:spMkLst>
            <pc:docMk/>
            <pc:sldMk cId="4215163606" sldId="1356"/>
            <ac:spMk id="37" creationId="{F01FCFDB-95C2-461A-B957-AED0CACFE876}"/>
          </ac:spMkLst>
        </pc:spChg>
        <pc:spChg chg="mod">
          <ac:chgData name="آهات مكتومة" userId="35531ba1d56b027a" providerId="LiveId" clId="{1288DD16-FDD8-482C-91C4-938A9E3B8187}" dt="2021-04-06T01:28:36.033" v="5086"/>
          <ac:spMkLst>
            <pc:docMk/>
            <pc:sldMk cId="4215163606" sldId="1356"/>
            <ac:spMk id="40" creationId="{EA3309DC-D833-400D-88C6-912C416A69EB}"/>
          </ac:spMkLst>
        </pc:spChg>
        <pc:spChg chg="mod">
          <ac:chgData name="آهات مكتومة" userId="35531ba1d56b027a" providerId="LiveId" clId="{1288DD16-FDD8-482C-91C4-938A9E3B8187}" dt="2021-04-06T01:28:36.033" v="5086"/>
          <ac:spMkLst>
            <pc:docMk/>
            <pc:sldMk cId="4215163606" sldId="1356"/>
            <ac:spMk id="41" creationId="{EF00BC36-6348-4751-8CBD-98A420C569E4}"/>
          </ac:spMkLst>
        </pc:spChg>
        <pc:spChg chg="mod">
          <ac:chgData name="آهات مكتومة" userId="35531ba1d56b027a" providerId="LiveId" clId="{1288DD16-FDD8-482C-91C4-938A9E3B8187}" dt="2021-04-06T01:28:56.376" v="5090" actId="1076"/>
          <ac:spMkLst>
            <pc:docMk/>
            <pc:sldMk cId="4215163606" sldId="1356"/>
            <ac:spMk id="44" creationId="{C4A97FC8-5709-415E-B3E4-D8A8CF9F0B1E}"/>
          </ac:spMkLst>
        </pc:spChg>
        <pc:spChg chg="mod">
          <ac:chgData name="آهات مكتومة" userId="35531ba1d56b027a" providerId="LiveId" clId="{1288DD16-FDD8-482C-91C4-938A9E3B8187}" dt="2021-04-06T01:29:07.897" v="5104" actId="20577"/>
          <ac:spMkLst>
            <pc:docMk/>
            <pc:sldMk cId="4215163606" sldId="1356"/>
            <ac:spMk id="45" creationId="{7A6CA7B9-7D39-46DA-860D-BA25CECEDE2A}"/>
          </ac:spMkLst>
        </pc:spChg>
        <pc:spChg chg="add mod">
          <ac:chgData name="آهات مكتومة" userId="35531ba1d56b027a" providerId="LiveId" clId="{1288DD16-FDD8-482C-91C4-938A9E3B8187}" dt="2021-04-06T01:30:07.868" v="5115" actId="14100"/>
          <ac:spMkLst>
            <pc:docMk/>
            <pc:sldMk cId="4215163606" sldId="1356"/>
            <ac:spMk id="46" creationId="{677254CE-F2B9-4306-8398-E06886C74AF9}"/>
          </ac:spMkLst>
        </pc:spChg>
        <pc:spChg chg="add mod">
          <ac:chgData name="آهات مكتومة" userId="35531ba1d56b027a" providerId="LiveId" clId="{1288DD16-FDD8-482C-91C4-938A9E3B8187}" dt="2021-04-06T01:30:43.837" v="5135" actId="1038"/>
          <ac:spMkLst>
            <pc:docMk/>
            <pc:sldMk cId="4215163606" sldId="1356"/>
            <ac:spMk id="47" creationId="{707AE4E3-67E6-42D2-856B-FBFDEFA57FC1}"/>
          </ac:spMkLst>
        </pc:spChg>
        <pc:spChg chg="add mod">
          <ac:chgData name="آهات مكتومة" userId="35531ba1d56b027a" providerId="LiveId" clId="{1288DD16-FDD8-482C-91C4-938A9E3B8187}" dt="2021-04-06T01:30:18.759" v="5121" actId="1076"/>
          <ac:spMkLst>
            <pc:docMk/>
            <pc:sldMk cId="4215163606" sldId="1356"/>
            <ac:spMk id="48" creationId="{E62B73C9-55F7-497D-9F6B-E4491067219E}"/>
          </ac:spMkLst>
        </pc:spChg>
        <pc:spChg chg="add mod">
          <ac:chgData name="آهات مكتومة" userId="35531ba1d56b027a" providerId="LiveId" clId="{1288DD16-FDD8-482C-91C4-938A9E3B8187}" dt="2021-04-06T01:36:01.604" v="5244" actId="14100"/>
          <ac:spMkLst>
            <pc:docMk/>
            <pc:sldMk cId="4215163606" sldId="1356"/>
            <ac:spMk id="50" creationId="{C03C260C-1B4F-4737-8452-2CDF5E8C8D5E}"/>
          </ac:spMkLst>
        </pc:spChg>
        <pc:spChg chg="add mod">
          <ac:chgData name="آهات مكتومة" userId="35531ba1d56b027a" providerId="LiveId" clId="{1288DD16-FDD8-482C-91C4-938A9E3B8187}" dt="2021-04-06T01:35:55.363" v="5243" actId="120"/>
          <ac:spMkLst>
            <pc:docMk/>
            <pc:sldMk cId="4215163606" sldId="1356"/>
            <ac:spMk id="51" creationId="{D9EE1F74-859B-40ED-BDAE-3C031485D730}"/>
          </ac:spMkLst>
        </pc:spChg>
        <pc:spChg chg="add mod">
          <ac:chgData name="آهات مكتومة" userId="35531ba1d56b027a" providerId="LiveId" clId="{1288DD16-FDD8-482C-91C4-938A9E3B8187}" dt="2021-04-06T01:36:30.178" v="5250" actId="207"/>
          <ac:spMkLst>
            <pc:docMk/>
            <pc:sldMk cId="4215163606" sldId="1356"/>
            <ac:spMk id="52" creationId="{A9DDF354-189D-4965-9AED-1BF162C5B412}"/>
          </ac:spMkLst>
        </pc:spChg>
        <pc:spChg chg="add mod">
          <ac:chgData name="آهات مكتومة" userId="35531ba1d56b027a" providerId="LiveId" clId="{1288DD16-FDD8-482C-91C4-938A9E3B8187}" dt="2021-04-06T01:35:55.363" v="5243" actId="120"/>
          <ac:spMkLst>
            <pc:docMk/>
            <pc:sldMk cId="4215163606" sldId="1356"/>
            <ac:spMk id="53" creationId="{35C9096B-23EA-43F8-9DDC-1D44767D0098}"/>
          </ac:spMkLst>
        </pc:spChg>
        <pc:spChg chg="add mod">
          <ac:chgData name="آهات مكتومة" userId="35531ba1d56b027a" providerId="LiveId" clId="{1288DD16-FDD8-482C-91C4-938A9E3B8187}" dt="2021-04-06T01:35:55.363" v="5243" actId="120"/>
          <ac:spMkLst>
            <pc:docMk/>
            <pc:sldMk cId="4215163606" sldId="1356"/>
            <ac:spMk id="54" creationId="{444983A1-751D-4EFF-9F90-EB0909EAAB1B}"/>
          </ac:spMkLst>
        </pc:spChg>
        <pc:spChg chg="add mod">
          <ac:chgData name="آهات مكتومة" userId="35531ba1d56b027a" providerId="LiveId" clId="{1288DD16-FDD8-482C-91C4-938A9E3B8187}" dt="2021-04-06T01:36:30.178" v="5250" actId="207"/>
          <ac:spMkLst>
            <pc:docMk/>
            <pc:sldMk cId="4215163606" sldId="1356"/>
            <ac:spMk id="55" creationId="{7093D390-9089-4121-8256-EB030AAD1A91}"/>
          </ac:spMkLst>
        </pc:spChg>
        <pc:spChg chg="add mod">
          <ac:chgData name="آهات مكتومة" userId="35531ba1d56b027a" providerId="LiveId" clId="{1288DD16-FDD8-482C-91C4-938A9E3B8187}" dt="2021-04-06T01:35:55.363" v="5243" actId="120"/>
          <ac:spMkLst>
            <pc:docMk/>
            <pc:sldMk cId="4215163606" sldId="1356"/>
            <ac:spMk id="56" creationId="{F12D3D33-FB8A-482D-9E5F-6009DD7649C1}"/>
          </ac:spMkLst>
        </pc:spChg>
        <pc:spChg chg="add mod">
          <ac:chgData name="آهات مكتومة" userId="35531ba1d56b027a" providerId="LiveId" clId="{1288DD16-FDD8-482C-91C4-938A9E3B8187}" dt="2021-04-06T01:35:55.363" v="5243" actId="120"/>
          <ac:spMkLst>
            <pc:docMk/>
            <pc:sldMk cId="4215163606" sldId="1356"/>
            <ac:spMk id="57" creationId="{61145044-4F22-4C56-98A7-1E0C303D7558}"/>
          </ac:spMkLst>
        </pc:spChg>
        <pc:spChg chg="add mod">
          <ac:chgData name="آهات مكتومة" userId="35531ba1d56b027a" providerId="LiveId" clId="{1288DD16-FDD8-482C-91C4-938A9E3B8187}" dt="2021-04-06T01:36:30.178" v="5250" actId="207"/>
          <ac:spMkLst>
            <pc:docMk/>
            <pc:sldMk cId="4215163606" sldId="1356"/>
            <ac:spMk id="58" creationId="{125AFC3E-D8AF-42B2-9DE6-C8B1C347ACEF}"/>
          </ac:spMkLst>
        </pc:spChg>
        <pc:grpChg chg="add mod">
          <ac:chgData name="آهات مكتومة" userId="35531ba1d56b027a" providerId="LiveId" clId="{1288DD16-FDD8-482C-91C4-938A9E3B8187}" dt="2021-04-06T01:20:53.371" v="4984" actId="20577"/>
          <ac:grpSpMkLst>
            <pc:docMk/>
            <pc:sldMk cId="4215163606" sldId="1356"/>
            <ac:grpSpMk id="6" creationId="{E2208111-96A2-4D9C-977D-6E7FBAFD4414}"/>
          </ac:grpSpMkLst>
        </pc:grpChg>
        <pc:grpChg chg="add del mod">
          <ac:chgData name="آهات مكتومة" userId="35531ba1d56b027a" providerId="LiveId" clId="{1288DD16-FDD8-482C-91C4-938A9E3B8187}" dt="2021-04-06T01:14:43.753" v="4845" actId="478"/>
          <ac:grpSpMkLst>
            <pc:docMk/>
            <pc:sldMk cId="4215163606" sldId="1356"/>
            <ac:grpSpMk id="20" creationId="{951004A4-7DE8-4AA3-8BC7-AD7C5E4151AE}"/>
          </ac:grpSpMkLst>
        </pc:grpChg>
        <pc:grpChg chg="add del mod">
          <ac:chgData name="آهات مكتومة" userId="35531ba1d56b027a" providerId="LiveId" clId="{1288DD16-FDD8-482C-91C4-938A9E3B8187}" dt="2021-04-06T01:28:39.627" v="5087" actId="21"/>
          <ac:grpSpMkLst>
            <pc:docMk/>
            <pc:sldMk cId="4215163606" sldId="1356"/>
            <ac:grpSpMk id="38" creationId="{94A42530-A269-436F-8743-2FF675C512A3}"/>
          </ac:grpSpMkLst>
        </pc:grpChg>
        <pc:grpChg chg="add mod">
          <ac:chgData name="آهات مكتومة" userId="35531ba1d56b027a" providerId="LiveId" clId="{1288DD16-FDD8-482C-91C4-938A9E3B8187}" dt="2021-04-06T01:28:56.376" v="5090" actId="1076"/>
          <ac:grpSpMkLst>
            <pc:docMk/>
            <pc:sldMk cId="4215163606" sldId="1356"/>
            <ac:grpSpMk id="42" creationId="{B0DD2DFC-F9F5-45D3-AD37-935951C7A6B6}"/>
          </ac:grpSpMkLst>
        </pc:grpChg>
        <pc:picChg chg="add del mod ord modCrop">
          <ac:chgData name="آهات مكتومة" userId="35531ba1d56b027a" providerId="LiveId" clId="{1288DD16-FDD8-482C-91C4-938A9E3B8187}" dt="2021-04-06T01:14:31.874" v="4842" actId="478"/>
          <ac:picMkLst>
            <pc:docMk/>
            <pc:sldMk cId="4215163606" sldId="1356"/>
            <ac:picMk id="3" creationId="{8A33F101-5BD3-491C-B275-636BD2697111}"/>
          </ac:picMkLst>
        </pc:picChg>
        <pc:picChg chg="del">
          <ac:chgData name="آهات مكتومة" userId="35531ba1d56b027a" providerId="LiveId" clId="{1288DD16-FDD8-482C-91C4-938A9E3B8187}" dt="2021-04-05T23:50:50.116" v="3981" actId="478"/>
          <ac:picMkLst>
            <pc:docMk/>
            <pc:sldMk cId="4215163606" sldId="1356"/>
            <ac:picMk id="4" creationId="{A71B3583-DDF4-4CD4-AAF7-CC898B607C75}"/>
          </ac:picMkLst>
        </pc:picChg>
        <pc:picChg chg="add del mod">
          <ac:chgData name="آهات مكتومة" userId="35531ba1d56b027a" providerId="LiveId" clId="{1288DD16-FDD8-482C-91C4-938A9E3B8187}" dt="2021-04-06T01:14:35.134" v="4843" actId="478"/>
          <ac:picMkLst>
            <pc:docMk/>
            <pc:sldMk cId="4215163606" sldId="1356"/>
            <ac:picMk id="19" creationId="{2538148E-9182-464D-ACA9-AA3339F4839F}"/>
          </ac:picMkLst>
        </pc:picChg>
        <pc:picChg chg="add mod">
          <ac:chgData name="آهات مكتومة" userId="35531ba1d56b027a" providerId="LiveId" clId="{1288DD16-FDD8-482C-91C4-938A9E3B8187}" dt="2021-04-06T01:20:53.371" v="4984" actId="20577"/>
          <ac:picMkLst>
            <pc:docMk/>
            <pc:sldMk cId="4215163606" sldId="1356"/>
            <ac:picMk id="24" creationId="{6BCDD3BE-389B-4182-B374-A53229BFB52C}"/>
          </ac:picMkLst>
        </pc:picChg>
        <pc:picChg chg="add del mod modCrop">
          <ac:chgData name="آهات مكتومة" userId="35531ba1d56b027a" providerId="LiveId" clId="{1288DD16-FDD8-482C-91C4-938A9E3B8187}" dt="2021-04-06T01:20:02.509" v="4952" actId="478"/>
          <ac:picMkLst>
            <pc:docMk/>
            <pc:sldMk cId="4215163606" sldId="1356"/>
            <ac:picMk id="26" creationId="{8C313F25-070E-4CA1-91BD-79DE732AB9B1}"/>
          </ac:picMkLst>
        </pc:picChg>
        <pc:picChg chg="mod">
          <ac:chgData name="آهات مكتومة" userId="35531ba1d56b027a" providerId="LiveId" clId="{1288DD16-FDD8-482C-91C4-938A9E3B8187}" dt="2021-04-06T01:28:36.033" v="5086"/>
          <ac:picMkLst>
            <pc:docMk/>
            <pc:sldMk cId="4215163606" sldId="1356"/>
            <ac:picMk id="39" creationId="{33D2E6D8-087B-48CB-A696-33269AE34A92}"/>
          </ac:picMkLst>
        </pc:picChg>
        <pc:picChg chg="mod">
          <ac:chgData name="آهات مكتومة" userId="35531ba1d56b027a" providerId="LiveId" clId="{1288DD16-FDD8-482C-91C4-938A9E3B8187}" dt="2021-04-06T01:28:56.376" v="5090" actId="1076"/>
          <ac:picMkLst>
            <pc:docMk/>
            <pc:sldMk cId="4215163606" sldId="1356"/>
            <ac:picMk id="43" creationId="{584EB61E-D5DE-4DD9-AE23-BE9B8176F67A}"/>
          </ac:picMkLst>
        </pc:picChg>
        <pc:picChg chg="add mod">
          <ac:chgData name="آهات مكتومة" userId="35531ba1d56b027a" providerId="LiveId" clId="{1288DD16-FDD8-482C-91C4-938A9E3B8187}" dt="2021-04-06T01:32:46.391" v="5153" actId="207"/>
          <ac:picMkLst>
            <pc:docMk/>
            <pc:sldMk cId="4215163606" sldId="1356"/>
            <ac:picMk id="49" creationId="{43060FEE-B43A-4ACE-BCD2-5BA4DC7BE456}"/>
          </ac:picMkLst>
        </pc:picChg>
        <pc:picChg chg="mod">
          <ac:chgData name="آهات مكتومة" userId="35531ba1d56b027a" providerId="LiveId" clId="{1288DD16-FDD8-482C-91C4-938A9E3B8187}" dt="2021-04-05T23:53:51.793" v="4034" actId="1076"/>
          <ac:picMkLst>
            <pc:docMk/>
            <pc:sldMk cId="4215163606" sldId="1356"/>
            <ac:picMk id="102" creationId="{00000000-0000-0000-0000-000000000000}"/>
          </ac:picMkLst>
        </pc:picChg>
        <pc:cxnChg chg="del mod">
          <ac:chgData name="آهات مكتومة" userId="35531ba1d56b027a" providerId="LiveId" clId="{1288DD16-FDD8-482C-91C4-938A9E3B8187}" dt="2021-04-05T23:53:55.716" v="4035" actId="478"/>
          <ac:cxnSpMkLst>
            <pc:docMk/>
            <pc:sldMk cId="4215163606" sldId="1356"/>
            <ac:cxnSpMk id="8" creationId="{839FCD8C-08B4-418B-BB52-2E2616A324C1}"/>
          </ac:cxnSpMkLst>
        </pc:cxnChg>
        <pc:cxnChg chg="del">
          <ac:chgData name="آهات مكتومة" userId="35531ba1d56b027a" providerId="LiveId" clId="{1288DD16-FDD8-482C-91C4-938A9E3B8187}" dt="2021-04-05T23:53:55.716" v="4035" actId="478"/>
          <ac:cxnSpMkLst>
            <pc:docMk/>
            <pc:sldMk cId="4215163606" sldId="1356"/>
            <ac:cxnSpMk id="9" creationId="{6B29AB2E-BFDD-4157-9D1D-E436B399AAE9}"/>
          </ac:cxnSpMkLst>
        </pc:cxnChg>
        <pc:cxnChg chg="del">
          <ac:chgData name="آهات مكتومة" userId="35531ba1d56b027a" providerId="LiveId" clId="{1288DD16-FDD8-482C-91C4-938A9E3B8187}" dt="2021-04-05T23:53:55.716" v="4035" actId="478"/>
          <ac:cxnSpMkLst>
            <pc:docMk/>
            <pc:sldMk cId="4215163606" sldId="1356"/>
            <ac:cxnSpMk id="10" creationId="{A538E54F-032A-476B-AC70-D515CC80326E}"/>
          </ac:cxnSpMkLst>
        </pc:cxnChg>
        <pc:cxnChg chg="del">
          <ac:chgData name="آهات مكتومة" userId="35531ba1d56b027a" providerId="LiveId" clId="{1288DD16-FDD8-482C-91C4-938A9E3B8187}" dt="2021-04-05T23:53:55.716" v="4035" actId="478"/>
          <ac:cxnSpMkLst>
            <pc:docMk/>
            <pc:sldMk cId="4215163606" sldId="1356"/>
            <ac:cxnSpMk id="11" creationId="{68F950E9-EFBB-4684-9192-D95EF9DF1DBE}"/>
          </ac:cxnSpMkLst>
        </pc:cxnChg>
        <pc:cxnChg chg="del">
          <ac:chgData name="آهات مكتومة" userId="35531ba1d56b027a" providerId="LiveId" clId="{1288DD16-FDD8-482C-91C4-938A9E3B8187}" dt="2021-04-05T23:53:55.716" v="4035" actId="478"/>
          <ac:cxnSpMkLst>
            <pc:docMk/>
            <pc:sldMk cId="4215163606" sldId="1356"/>
            <ac:cxnSpMk id="12" creationId="{BCB69B1A-DE6D-4668-8BB6-CD85581CE591}"/>
          </ac:cxnSpMkLst>
        </pc:cxnChg>
        <pc:cxnChg chg="del">
          <ac:chgData name="آهات مكتومة" userId="35531ba1d56b027a" providerId="LiveId" clId="{1288DD16-FDD8-482C-91C4-938A9E3B8187}" dt="2021-04-05T23:53:55.716" v="4035" actId="478"/>
          <ac:cxnSpMkLst>
            <pc:docMk/>
            <pc:sldMk cId="4215163606" sldId="1356"/>
            <ac:cxnSpMk id="13" creationId="{3E94C856-8ED4-4F72-BFAC-C46CB638B39B}"/>
          </ac:cxnSpMkLst>
        </pc:cxnChg>
        <pc:cxnChg chg="del">
          <ac:chgData name="آهات مكتومة" userId="35531ba1d56b027a" providerId="LiveId" clId="{1288DD16-FDD8-482C-91C4-938A9E3B8187}" dt="2021-04-05T23:53:55.716" v="4035" actId="478"/>
          <ac:cxnSpMkLst>
            <pc:docMk/>
            <pc:sldMk cId="4215163606" sldId="1356"/>
            <ac:cxnSpMk id="14" creationId="{13FA0967-EE76-4224-9919-A3E98EDDB906}"/>
          </ac:cxnSpMkLst>
        </pc:cxnChg>
        <pc:cxnChg chg="del">
          <ac:chgData name="آهات مكتومة" userId="35531ba1d56b027a" providerId="LiveId" clId="{1288DD16-FDD8-482C-91C4-938A9E3B8187}" dt="2021-04-05T23:53:55.716" v="4035" actId="478"/>
          <ac:cxnSpMkLst>
            <pc:docMk/>
            <pc:sldMk cId="4215163606" sldId="1356"/>
            <ac:cxnSpMk id="15" creationId="{4A5E57EE-01C1-417B-9923-8FB10DD5E552}"/>
          </ac:cxnSpMkLst>
        </pc:cxnChg>
        <pc:cxnChg chg="del">
          <ac:chgData name="آهات مكتومة" userId="35531ba1d56b027a" providerId="LiveId" clId="{1288DD16-FDD8-482C-91C4-938A9E3B8187}" dt="2021-04-05T23:53:55.716" v="4035" actId="478"/>
          <ac:cxnSpMkLst>
            <pc:docMk/>
            <pc:sldMk cId="4215163606" sldId="1356"/>
            <ac:cxnSpMk id="16" creationId="{D9F5C26D-B98A-46DF-B8F9-E66F580702DD}"/>
          </ac:cxnSpMkLst>
        </pc:cxnChg>
        <pc:cxnChg chg="del">
          <ac:chgData name="آهات مكتومة" userId="35531ba1d56b027a" providerId="LiveId" clId="{1288DD16-FDD8-482C-91C4-938A9E3B8187}" dt="2021-04-05T23:53:55.716" v="4035" actId="478"/>
          <ac:cxnSpMkLst>
            <pc:docMk/>
            <pc:sldMk cId="4215163606" sldId="1356"/>
            <ac:cxnSpMk id="17" creationId="{0F2B283B-2EDB-4AFD-B9CE-2E6A1E549194}"/>
          </ac:cxnSpMkLst>
        </pc:cxnChg>
      </pc:sldChg>
      <pc:sldChg chg="del">
        <pc:chgData name="آهات مكتومة" userId="35531ba1d56b027a" providerId="LiveId" clId="{1288DD16-FDD8-482C-91C4-938A9E3B8187}" dt="2021-04-06T01:40:50.194" v="5259" actId="47"/>
        <pc:sldMkLst>
          <pc:docMk/>
          <pc:sldMk cId="3370797892" sldId="1358"/>
        </pc:sldMkLst>
      </pc:sldChg>
      <pc:sldChg chg="del">
        <pc:chgData name="آهات مكتومة" userId="35531ba1d56b027a" providerId="LiveId" clId="{1288DD16-FDD8-482C-91C4-938A9E3B8187}" dt="2021-04-06T01:40:45.441" v="5258" actId="47"/>
        <pc:sldMkLst>
          <pc:docMk/>
          <pc:sldMk cId="2505207453" sldId="1359"/>
        </pc:sldMkLst>
      </pc:sldChg>
      <pc:sldChg chg="addSp delSp modSp add mod ord delAnim modAnim">
        <pc:chgData name="آهات مكتومة" userId="35531ba1d56b027a" providerId="LiveId" clId="{1288DD16-FDD8-482C-91C4-938A9E3B8187}" dt="2021-04-05T23:22:09.096" v="3284"/>
        <pc:sldMkLst>
          <pc:docMk/>
          <pc:sldMk cId="2974419772" sldId="1360"/>
        </pc:sldMkLst>
        <pc:spChg chg="add del mod">
          <ac:chgData name="آهات مكتومة" userId="35531ba1d56b027a" providerId="LiveId" clId="{1288DD16-FDD8-482C-91C4-938A9E3B8187}" dt="2021-04-05T23:17:23.108" v="3208"/>
          <ac:spMkLst>
            <pc:docMk/>
            <pc:sldMk cId="2974419772" sldId="1360"/>
            <ac:spMk id="6" creationId="{B998AE18-CD50-4EFC-9BFD-F8D3212E1E19}"/>
          </ac:spMkLst>
        </pc:spChg>
        <pc:spChg chg="add del mod">
          <ac:chgData name="آهات مكتومة" userId="35531ba1d56b027a" providerId="LiveId" clId="{1288DD16-FDD8-482C-91C4-938A9E3B8187}" dt="2021-04-05T23:17:23.108" v="3208"/>
          <ac:spMkLst>
            <pc:docMk/>
            <pc:sldMk cId="2974419772" sldId="1360"/>
            <ac:spMk id="7" creationId="{D7E4B3BA-09FE-4CED-A964-A49E958D2EF1}"/>
          </ac:spMkLst>
        </pc:spChg>
        <pc:spChg chg="add del mod">
          <ac:chgData name="آهات مكتومة" userId="35531ba1d56b027a" providerId="LiveId" clId="{1288DD16-FDD8-482C-91C4-938A9E3B8187}" dt="2021-04-05T23:17:23.108" v="3208"/>
          <ac:spMkLst>
            <pc:docMk/>
            <pc:sldMk cId="2974419772" sldId="1360"/>
            <ac:spMk id="8" creationId="{8C3D56FE-D3F1-426D-9A26-9519D37CDAB5}"/>
          </ac:spMkLst>
        </pc:spChg>
        <pc:spChg chg="add del mod">
          <ac:chgData name="آهات مكتومة" userId="35531ba1d56b027a" providerId="LiveId" clId="{1288DD16-FDD8-482C-91C4-938A9E3B8187}" dt="2021-04-05T23:17:23.108" v="3208"/>
          <ac:spMkLst>
            <pc:docMk/>
            <pc:sldMk cId="2974419772" sldId="1360"/>
            <ac:spMk id="9" creationId="{662ED71F-5599-46EF-B060-27C45872B072}"/>
          </ac:spMkLst>
        </pc:spChg>
        <pc:spChg chg="add del mod">
          <ac:chgData name="آهات مكتومة" userId="35531ba1d56b027a" providerId="LiveId" clId="{1288DD16-FDD8-482C-91C4-938A9E3B8187}" dt="2021-04-05T23:17:23.108" v="3208"/>
          <ac:spMkLst>
            <pc:docMk/>
            <pc:sldMk cId="2974419772" sldId="1360"/>
            <ac:spMk id="10" creationId="{A7E54ED1-94C8-470F-B2CB-B43DCA5E6666}"/>
          </ac:spMkLst>
        </pc:spChg>
        <pc:spChg chg="add del mod">
          <ac:chgData name="آهات مكتومة" userId="35531ba1d56b027a" providerId="LiveId" clId="{1288DD16-FDD8-482C-91C4-938A9E3B8187}" dt="2021-04-05T23:17:23.108" v="3208"/>
          <ac:spMkLst>
            <pc:docMk/>
            <pc:sldMk cId="2974419772" sldId="1360"/>
            <ac:spMk id="11" creationId="{CC2E026F-5739-4E24-8B7A-BFD3052ED06B}"/>
          </ac:spMkLst>
        </pc:spChg>
        <pc:spChg chg="add mod">
          <ac:chgData name="آهات مكتومة" userId="35531ba1d56b027a" providerId="LiveId" clId="{1288DD16-FDD8-482C-91C4-938A9E3B8187}" dt="2021-04-05T23:21:51.140" v="3278" actId="14100"/>
          <ac:spMkLst>
            <pc:docMk/>
            <pc:sldMk cId="2974419772" sldId="1360"/>
            <ac:spMk id="18" creationId="{CBAFE419-D479-4E40-8216-DBDF28B9189F}"/>
          </ac:spMkLst>
        </pc:spChg>
        <pc:spChg chg="add mod">
          <ac:chgData name="آهات مكتومة" userId="35531ba1d56b027a" providerId="LiveId" clId="{1288DD16-FDD8-482C-91C4-938A9E3B8187}" dt="2021-04-05T23:21:54.222" v="3279" actId="14100"/>
          <ac:spMkLst>
            <pc:docMk/>
            <pc:sldMk cId="2974419772" sldId="1360"/>
            <ac:spMk id="19" creationId="{0CD337C3-B5B6-474A-8F65-37F0C192C5CA}"/>
          </ac:spMkLst>
        </pc:spChg>
        <pc:spChg chg="add mod">
          <ac:chgData name="آهات مكتومة" userId="35531ba1d56b027a" providerId="LiveId" clId="{1288DD16-FDD8-482C-91C4-938A9E3B8187}" dt="2021-04-05T23:21:56.910" v="3280" actId="14100"/>
          <ac:spMkLst>
            <pc:docMk/>
            <pc:sldMk cId="2974419772" sldId="1360"/>
            <ac:spMk id="20" creationId="{316AE447-5109-423D-B9F9-90260B2415A9}"/>
          </ac:spMkLst>
        </pc:spChg>
        <pc:spChg chg="add mod">
          <ac:chgData name="آهات مكتومة" userId="35531ba1d56b027a" providerId="LiveId" clId="{1288DD16-FDD8-482C-91C4-938A9E3B8187}" dt="2021-04-05T23:21:46.719" v="3277" actId="14100"/>
          <ac:spMkLst>
            <pc:docMk/>
            <pc:sldMk cId="2974419772" sldId="1360"/>
            <ac:spMk id="21" creationId="{5290F0CD-B0CF-4909-92F0-6B3F2F9C72B3}"/>
          </ac:spMkLst>
        </pc:spChg>
        <pc:spChg chg="add mod">
          <ac:chgData name="آهات مكتومة" userId="35531ba1d56b027a" providerId="LiveId" clId="{1288DD16-FDD8-482C-91C4-938A9E3B8187}" dt="2021-04-05T23:21:59.895" v="3281" actId="14100"/>
          <ac:spMkLst>
            <pc:docMk/>
            <pc:sldMk cId="2974419772" sldId="1360"/>
            <ac:spMk id="22" creationId="{AFB4BAE6-527B-4367-9709-CACBA49FDEE0}"/>
          </ac:spMkLst>
        </pc:spChg>
        <pc:spChg chg="add mod">
          <ac:chgData name="آهات مكتومة" userId="35531ba1d56b027a" providerId="LiveId" clId="{1288DD16-FDD8-482C-91C4-938A9E3B8187}" dt="2021-04-05T23:22:02.489" v="3282" actId="14100"/>
          <ac:spMkLst>
            <pc:docMk/>
            <pc:sldMk cId="2974419772" sldId="1360"/>
            <ac:spMk id="23" creationId="{CA487F69-F5B2-46D0-BB06-558FE9184589}"/>
          </ac:spMkLst>
        </pc:spChg>
        <pc:picChg chg="add del mod">
          <ac:chgData name="آهات مكتومة" userId="35531ba1d56b027a" providerId="LiveId" clId="{1288DD16-FDD8-482C-91C4-938A9E3B8187}" dt="2021-04-05T23:18:19.140" v="3218" actId="478"/>
          <ac:picMkLst>
            <pc:docMk/>
            <pc:sldMk cId="2974419772" sldId="1360"/>
            <ac:picMk id="3" creationId="{55D6727A-06E2-4F60-AE72-B66FE588B5FB}"/>
          </ac:picMkLst>
        </pc:picChg>
        <pc:picChg chg="add del mod">
          <ac:chgData name="آهات مكتومة" userId="35531ba1d56b027a" providerId="LiveId" clId="{1288DD16-FDD8-482C-91C4-938A9E3B8187}" dt="2021-04-05T23:17:23.108" v="3208"/>
          <ac:picMkLst>
            <pc:docMk/>
            <pc:sldMk cId="2974419772" sldId="1360"/>
            <ac:picMk id="5" creationId="{E624071F-0936-438E-ACD0-74DDCB98F629}"/>
          </ac:picMkLst>
        </pc:picChg>
        <pc:picChg chg="add del mod">
          <ac:chgData name="آهات مكتومة" userId="35531ba1d56b027a" providerId="LiveId" clId="{1288DD16-FDD8-482C-91C4-938A9E3B8187}" dt="2021-04-05T23:17:59.713" v="3216" actId="478"/>
          <ac:picMkLst>
            <pc:docMk/>
            <pc:sldMk cId="2974419772" sldId="1360"/>
            <ac:picMk id="12" creationId="{07D0A525-D3B2-4BD1-B8E0-02A29F4F34DD}"/>
          </ac:picMkLst>
        </pc:picChg>
        <pc:picChg chg="add mod">
          <ac:chgData name="آهات مكتومة" userId="35531ba1d56b027a" providerId="LiveId" clId="{1288DD16-FDD8-482C-91C4-938A9E3B8187}" dt="2021-04-05T23:21:30.429" v="3274" actId="1076"/>
          <ac:picMkLst>
            <pc:docMk/>
            <pc:sldMk cId="2974419772" sldId="1360"/>
            <ac:picMk id="14" creationId="{3644A50B-C6E0-4D08-BF46-D00BE894B52B}"/>
          </ac:picMkLst>
        </pc:picChg>
      </pc:sldChg>
      <pc:sldChg chg="addSp delSp modSp add mod ord delAnim modAnim">
        <pc:chgData name="آهات مكتومة" userId="35531ba1d56b027a" providerId="LiveId" clId="{1288DD16-FDD8-482C-91C4-938A9E3B8187}" dt="2021-04-05T23:36:50.283" v="3838" actId="14100"/>
        <pc:sldMkLst>
          <pc:docMk/>
          <pc:sldMk cId="2534516607" sldId="1361"/>
        </pc:sldMkLst>
        <pc:picChg chg="add mod">
          <ac:chgData name="آهات مكتومة" userId="35531ba1d56b027a" providerId="LiveId" clId="{1288DD16-FDD8-482C-91C4-938A9E3B8187}" dt="2021-04-05T23:33:50.849" v="3500" actId="14100"/>
          <ac:picMkLst>
            <pc:docMk/>
            <pc:sldMk cId="2534516607" sldId="1361"/>
            <ac:picMk id="3" creationId="{9E3E901F-2307-43E2-AEDE-E744D2682308}"/>
          </ac:picMkLst>
        </pc:picChg>
        <pc:cxnChg chg="add del mod">
          <ac:chgData name="آهات مكتومة" userId="35531ba1d56b027a" providerId="LiveId" clId="{1288DD16-FDD8-482C-91C4-938A9E3B8187}" dt="2021-04-05T23:35:33.167" v="3604" actId="21"/>
          <ac:cxnSpMkLst>
            <pc:docMk/>
            <pc:sldMk cId="2534516607" sldId="1361"/>
            <ac:cxnSpMk id="7" creationId="{DAA45AEC-A873-4AFD-B504-ECB5D6CBF1BB}"/>
          </ac:cxnSpMkLst>
        </pc:cxnChg>
        <pc:cxnChg chg="add del mod">
          <ac:chgData name="آهات مكتومة" userId="35531ba1d56b027a" providerId="LiveId" clId="{1288DD16-FDD8-482C-91C4-938A9E3B8187}" dt="2021-04-05T23:35:33.167" v="3604" actId="21"/>
          <ac:cxnSpMkLst>
            <pc:docMk/>
            <pc:sldMk cId="2534516607" sldId="1361"/>
            <ac:cxnSpMk id="8" creationId="{7F0C88D5-0A93-4BB1-A062-D6A486BAB334}"/>
          </ac:cxnSpMkLst>
        </pc:cxnChg>
        <pc:cxnChg chg="add del mod">
          <ac:chgData name="آهات مكتومة" userId="35531ba1d56b027a" providerId="LiveId" clId="{1288DD16-FDD8-482C-91C4-938A9E3B8187}" dt="2021-04-05T23:35:33.167" v="3604" actId="21"/>
          <ac:cxnSpMkLst>
            <pc:docMk/>
            <pc:sldMk cId="2534516607" sldId="1361"/>
            <ac:cxnSpMk id="9" creationId="{A5E2902B-3542-4763-852F-0552A693EEAB}"/>
          </ac:cxnSpMkLst>
        </pc:cxnChg>
        <pc:cxnChg chg="add mod">
          <ac:chgData name="آهات مكتومة" userId="35531ba1d56b027a" providerId="LiveId" clId="{1288DD16-FDD8-482C-91C4-938A9E3B8187}" dt="2021-04-05T23:35:39.263" v="3607"/>
          <ac:cxnSpMkLst>
            <pc:docMk/>
            <pc:sldMk cId="2534516607" sldId="1361"/>
            <ac:cxnSpMk id="10" creationId="{60782C55-3DE5-4891-BD92-BFE5C534C3B9}"/>
          </ac:cxnSpMkLst>
        </pc:cxnChg>
        <pc:cxnChg chg="add mod">
          <ac:chgData name="آهات مكتومة" userId="35531ba1d56b027a" providerId="LiveId" clId="{1288DD16-FDD8-482C-91C4-938A9E3B8187}" dt="2021-04-05T23:35:39.263" v="3607"/>
          <ac:cxnSpMkLst>
            <pc:docMk/>
            <pc:sldMk cId="2534516607" sldId="1361"/>
            <ac:cxnSpMk id="11" creationId="{B1B8CC19-B368-47B6-8CC8-1C1258242415}"/>
          </ac:cxnSpMkLst>
        </pc:cxnChg>
        <pc:cxnChg chg="add mod">
          <ac:chgData name="آهات مكتومة" userId="35531ba1d56b027a" providerId="LiveId" clId="{1288DD16-FDD8-482C-91C4-938A9E3B8187}" dt="2021-04-05T23:35:39.263" v="3607"/>
          <ac:cxnSpMkLst>
            <pc:docMk/>
            <pc:sldMk cId="2534516607" sldId="1361"/>
            <ac:cxnSpMk id="12" creationId="{267AFB27-63DF-4BB9-BF53-D193EBB6D105}"/>
          </ac:cxnSpMkLst>
        </pc:cxnChg>
        <pc:cxnChg chg="add mod">
          <ac:chgData name="آهات مكتومة" userId="35531ba1d56b027a" providerId="LiveId" clId="{1288DD16-FDD8-482C-91C4-938A9E3B8187}" dt="2021-04-05T23:36:22.867" v="3732" actId="14100"/>
          <ac:cxnSpMkLst>
            <pc:docMk/>
            <pc:sldMk cId="2534516607" sldId="1361"/>
            <ac:cxnSpMk id="13" creationId="{09DF3CAC-C716-4DAF-A161-974775ECD66E}"/>
          </ac:cxnSpMkLst>
        </pc:cxnChg>
        <pc:cxnChg chg="add mod">
          <ac:chgData name="آهات مكتومة" userId="35531ba1d56b027a" providerId="LiveId" clId="{1288DD16-FDD8-482C-91C4-938A9E3B8187}" dt="2021-04-05T23:36:29.047" v="3776" actId="14100"/>
          <ac:cxnSpMkLst>
            <pc:docMk/>
            <pc:sldMk cId="2534516607" sldId="1361"/>
            <ac:cxnSpMk id="14" creationId="{5D1BCDDC-3AEE-4210-9FA6-A638B98DC08E}"/>
          </ac:cxnSpMkLst>
        </pc:cxnChg>
        <pc:cxnChg chg="add mod">
          <ac:chgData name="آهات مكتومة" userId="35531ba1d56b027a" providerId="LiveId" clId="{1288DD16-FDD8-482C-91C4-938A9E3B8187}" dt="2021-04-05T23:36:33.591" v="3784" actId="14100"/>
          <ac:cxnSpMkLst>
            <pc:docMk/>
            <pc:sldMk cId="2534516607" sldId="1361"/>
            <ac:cxnSpMk id="15" creationId="{54868503-3733-4EDC-98A5-3AF3A4DCB9FB}"/>
          </ac:cxnSpMkLst>
        </pc:cxnChg>
        <pc:cxnChg chg="add mod">
          <ac:chgData name="آهات مكتومة" userId="35531ba1d56b027a" providerId="LiveId" clId="{1288DD16-FDD8-482C-91C4-938A9E3B8187}" dt="2021-04-05T23:36:39.493" v="3818" actId="14100"/>
          <ac:cxnSpMkLst>
            <pc:docMk/>
            <pc:sldMk cId="2534516607" sldId="1361"/>
            <ac:cxnSpMk id="16" creationId="{9F78E60A-F0F1-4090-B8A1-35860023644D}"/>
          </ac:cxnSpMkLst>
        </pc:cxnChg>
        <pc:cxnChg chg="add mod">
          <ac:chgData name="آهات مكتومة" userId="35531ba1d56b027a" providerId="LiveId" clId="{1288DD16-FDD8-482C-91C4-938A9E3B8187}" dt="2021-04-05T23:36:45.336" v="3825" actId="14100"/>
          <ac:cxnSpMkLst>
            <pc:docMk/>
            <pc:sldMk cId="2534516607" sldId="1361"/>
            <ac:cxnSpMk id="17" creationId="{395A88DF-5D06-4978-B79E-82ECF2F5C458}"/>
          </ac:cxnSpMkLst>
        </pc:cxnChg>
        <pc:cxnChg chg="add mod">
          <ac:chgData name="آهات مكتومة" userId="35531ba1d56b027a" providerId="LiveId" clId="{1288DD16-FDD8-482C-91C4-938A9E3B8187}" dt="2021-04-05T23:36:50.283" v="3838" actId="14100"/>
          <ac:cxnSpMkLst>
            <pc:docMk/>
            <pc:sldMk cId="2534516607" sldId="1361"/>
            <ac:cxnSpMk id="18" creationId="{48548053-6042-4630-9A21-D5709D79B6FE}"/>
          </ac:cxnSpMkLst>
        </pc:cxnChg>
      </pc:sldChg>
      <pc:sldChg chg="addSp delSp modSp add del mod delAnim modAnim">
        <pc:chgData name="آهات مكتومة" userId="35531ba1d56b027a" providerId="LiveId" clId="{1288DD16-FDD8-482C-91C4-938A9E3B8187}" dt="2021-04-05T22:15:31.951" v="1993" actId="47"/>
        <pc:sldMkLst>
          <pc:docMk/>
          <pc:sldMk cId="122887479" sldId="1362"/>
        </pc:sldMkLst>
        <pc:spChg chg="add del mod">
          <ac:chgData name="آهات مكتومة" userId="35531ba1d56b027a" providerId="LiveId" clId="{1288DD16-FDD8-482C-91C4-938A9E3B8187}" dt="2021-04-05T22:13:05.329" v="1924" actId="21"/>
          <ac:spMkLst>
            <pc:docMk/>
            <pc:sldMk cId="122887479" sldId="1362"/>
            <ac:spMk id="12" creationId="{10E570C2-8959-4184-895A-8202AFE3E2FB}"/>
          </ac:spMkLst>
        </pc:spChg>
        <pc:spChg chg="del mod">
          <ac:chgData name="آهات مكتومة" userId="35531ba1d56b027a" providerId="LiveId" clId="{1288DD16-FDD8-482C-91C4-938A9E3B8187}" dt="2021-04-05T21:22:16.117" v="1018" actId="21"/>
          <ac:spMkLst>
            <pc:docMk/>
            <pc:sldMk cId="122887479" sldId="1362"/>
            <ac:spMk id="14" creationId="{5EBF0118-6D8D-4DA4-AE75-8BEC10116186}"/>
          </ac:spMkLst>
        </pc:spChg>
        <pc:spChg chg="del mod">
          <ac:chgData name="آهات مكتومة" userId="35531ba1d56b027a" providerId="LiveId" clId="{1288DD16-FDD8-482C-91C4-938A9E3B8187}" dt="2021-04-05T21:21:55.501" v="1010" actId="21"/>
          <ac:spMkLst>
            <pc:docMk/>
            <pc:sldMk cId="122887479" sldId="1362"/>
            <ac:spMk id="15" creationId="{1C603E8E-3A70-48E9-A8B7-39927CCEA3E7}"/>
          </ac:spMkLst>
        </pc:spChg>
        <pc:spChg chg="add del mod">
          <ac:chgData name="آهات مكتومة" userId="35531ba1d56b027a" providerId="LiveId" clId="{1288DD16-FDD8-482C-91C4-938A9E3B8187}" dt="2021-04-05T22:10:07.674" v="1906" actId="21"/>
          <ac:spMkLst>
            <pc:docMk/>
            <pc:sldMk cId="122887479" sldId="1362"/>
            <ac:spMk id="18" creationId="{257DBF98-D6AC-4280-9DCB-C7C50B3EC9AA}"/>
          </ac:spMkLst>
        </pc:spChg>
      </pc:sldChg>
      <pc:sldChg chg="modSp add mod">
        <pc:chgData name="آهات مكتومة" userId="35531ba1d56b027a" providerId="LiveId" clId="{1288DD16-FDD8-482C-91C4-938A9E3B8187}" dt="2021-04-06T01:29:33.506" v="5107" actId="1076"/>
        <pc:sldMkLst>
          <pc:docMk/>
          <pc:sldMk cId="3968988082" sldId="1362"/>
        </pc:sldMkLst>
        <pc:spChg chg="mod">
          <ac:chgData name="آهات مكتومة" userId="35531ba1d56b027a" providerId="LiveId" clId="{1288DD16-FDD8-482C-91C4-938A9E3B8187}" dt="2021-04-06T01:29:33.506" v="5107" actId="1076"/>
          <ac:spMkLst>
            <pc:docMk/>
            <pc:sldMk cId="3968988082" sldId="1362"/>
            <ac:spMk id="28" creationId="{A74F95D7-3CD0-4654-94FA-0A363D71F68B}"/>
          </ac:spMkLst>
        </pc:spChg>
        <pc:spChg chg="mod">
          <ac:chgData name="آهات مكتومة" userId="35531ba1d56b027a" providerId="LiveId" clId="{1288DD16-FDD8-482C-91C4-938A9E3B8187}" dt="2021-04-06T01:29:33.506" v="5107" actId="1076"/>
          <ac:spMkLst>
            <pc:docMk/>
            <pc:sldMk cId="3968988082" sldId="1362"/>
            <ac:spMk id="29" creationId="{3902A5FB-B542-465D-8359-3869E00EDE2E}"/>
          </ac:spMkLst>
        </pc:spChg>
        <pc:spChg chg="mod">
          <ac:chgData name="آهات مكتومة" userId="35531ba1d56b027a" providerId="LiveId" clId="{1288DD16-FDD8-482C-91C4-938A9E3B8187}" dt="2021-04-06T01:29:33.506" v="5107" actId="1076"/>
          <ac:spMkLst>
            <pc:docMk/>
            <pc:sldMk cId="3968988082" sldId="1362"/>
            <ac:spMk id="30" creationId="{83EA38A6-173A-43A7-996D-562318A416FE}"/>
          </ac:spMkLst>
        </pc:spChg>
      </pc:sldChg>
      <pc:sldChg chg="addSp modSp add mod modAnim">
        <pc:chgData name="آهات مكتومة" userId="35531ba1d56b027a" providerId="LiveId" clId="{1288DD16-FDD8-482C-91C4-938A9E3B8187}" dt="2021-04-06T02:40:26.356" v="7016" actId="14100"/>
        <pc:sldMkLst>
          <pc:docMk/>
          <pc:sldMk cId="154781953" sldId="1363"/>
        </pc:sldMkLst>
        <pc:picChg chg="add mod">
          <ac:chgData name="آهات مكتومة" userId="35531ba1d56b027a" providerId="LiveId" clId="{1288DD16-FDD8-482C-91C4-938A9E3B8187}" dt="2021-04-06T02:36:18.298" v="6418" actId="1076"/>
          <ac:picMkLst>
            <pc:docMk/>
            <pc:sldMk cId="154781953" sldId="1363"/>
            <ac:picMk id="3" creationId="{8838854F-6A81-4279-B4C4-5EB63927ED2E}"/>
          </ac:picMkLst>
        </pc:picChg>
        <pc:cxnChg chg="add mod">
          <ac:chgData name="آهات مكتومة" userId="35531ba1d56b027a" providerId="LiveId" clId="{1288DD16-FDD8-482C-91C4-938A9E3B8187}" dt="2021-04-06T02:37:26.295" v="6429" actId="14100"/>
          <ac:cxnSpMkLst>
            <pc:docMk/>
            <pc:sldMk cId="154781953" sldId="1363"/>
            <ac:cxnSpMk id="7" creationId="{BB35F520-CC26-49E6-BAAE-6641C8CD7D2E}"/>
          </ac:cxnSpMkLst>
        </pc:cxnChg>
        <pc:cxnChg chg="add mod">
          <ac:chgData name="آهات مكتومة" userId="35531ba1d56b027a" providerId="LiveId" clId="{1288DD16-FDD8-482C-91C4-938A9E3B8187}" dt="2021-04-06T02:37:48.234" v="6636" actId="14100"/>
          <ac:cxnSpMkLst>
            <pc:docMk/>
            <pc:sldMk cId="154781953" sldId="1363"/>
            <ac:cxnSpMk id="8" creationId="{422F0A33-9C36-45FC-8791-26D41FEFCA19}"/>
          </ac:cxnSpMkLst>
        </pc:cxnChg>
        <pc:cxnChg chg="add mod">
          <ac:chgData name="آهات مكتومة" userId="35531ba1d56b027a" providerId="LiveId" clId="{1288DD16-FDD8-482C-91C4-938A9E3B8187}" dt="2021-04-06T02:38:11.295" v="6659" actId="14861"/>
          <ac:cxnSpMkLst>
            <pc:docMk/>
            <pc:sldMk cId="154781953" sldId="1363"/>
            <ac:cxnSpMk id="9" creationId="{7356BE71-446D-4C5A-A80D-0C76BDCEDFEB}"/>
          </ac:cxnSpMkLst>
        </pc:cxnChg>
        <pc:cxnChg chg="add mod">
          <ac:chgData name="آهات مكتومة" userId="35531ba1d56b027a" providerId="LiveId" clId="{1288DD16-FDD8-482C-91C4-938A9E3B8187}" dt="2021-04-06T02:38:33.395" v="6683" actId="14100"/>
          <ac:cxnSpMkLst>
            <pc:docMk/>
            <pc:sldMk cId="154781953" sldId="1363"/>
            <ac:cxnSpMk id="10" creationId="{26E5C336-04B0-446E-A481-DC9F521B37CF}"/>
          </ac:cxnSpMkLst>
        </pc:cxnChg>
        <pc:cxnChg chg="add mod">
          <ac:chgData name="آهات مكتومة" userId="35531ba1d56b027a" providerId="LiveId" clId="{1288DD16-FDD8-482C-91C4-938A9E3B8187}" dt="2021-04-06T02:38:44.521" v="6734" actId="14100"/>
          <ac:cxnSpMkLst>
            <pc:docMk/>
            <pc:sldMk cId="154781953" sldId="1363"/>
            <ac:cxnSpMk id="11" creationId="{F3A48CC8-5E7F-4BF9-B0FB-DF8C48C12DF5}"/>
          </ac:cxnSpMkLst>
        </pc:cxnChg>
        <pc:cxnChg chg="add mod">
          <ac:chgData name="آهات مكتومة" userId="35531ba1d56b027a" providerId="LiveId" clId="{1288DD16-FDD8-482C-91C4-938A9E3B8187}" dt="2021-04-06T02:39:16.404" v="6760" actId="14100"/>
          <ac:cxnSpMkLst>
            <pc:docMk/>
            <pc:sldMk cId="154781953" sldId="1363"/>
            <ac:cxnSpMk id="12" creationId="{FDE2679A-F787-4D81-8DE2-CCF5E9243FFB}"/>
          </ac:cxnSpMkLst>
        </pc:cxnChg>
        <pc:cxnChg chg="add mod">
          <ac:chgData name="آهات مكتومة" userId="35531ba1d56b027a" providerId="LiveId" clId="{1288DD16-FDD8-482C-91C4-938A9E3B8187}" dt="2021-04-06T02:39:21.029" v="6775" actId="14100"/>
          <ac:cxnSpMkLst>
            <pc:docMk/>
            <pc:sldMk cId="154781953" sldId="1363"/>
            <ac:cxnSpMk id="13" creationId="{6BB49F5D-BAC6-4FF6-BC7D-6B985C2D42C1}"/>
          </ac:cxnSpMkLst>
        </pc:cxnChg>
        <pc:cxnChg chg="add mod">
          <ac:chgData name="آهات مكتومة" userId="35531ba1d56b027a" providerId="LiveId" clId="{1288DD16-FDD8-482C-91C4-938A9E3B8187}" dt="2021-04-06T02:39:30.474" v="6815" actId="14100"/>
          <ac:cxnSpMkLst>
            <pc:docMk/>
            <pc:sldMk cId="154781953" sldId="1363"/>
            <ac:cxnSpMk id="14" creationId="{81BF949A-A2B1-44D5-8F45-6D1BB7847B9E}"/>
          </ac:cxnSpMkLst>
        </pc:cxnChg>
        <pc:cxnChg chg="add mod">
          <ac:chgData name="آهات مكتومة" userId="35531ba1d56b027a" providerId="LiveId" clId="{1288DD16-FDD8-482C-91C4-938A9E3B8187}" dt="2021-04-06T02:40:00.311" v="6924" actId="14100"/>
          <ac:cxnSpMkLst>
            <pc:docMk/>
            <pc:sldMk cId="154781953" sldId="1363"/>
            <ac:cxnSpMk id="15" creationId="{8186C7F8-7681-4060-BFFE-03093FF8766C}"/>
          </ac:cxnSpMkLst>
        </pc:cxnChg>
        <pc:cxnChg chg="add mod">
          <ac:chgData name="آهات مكتومة" userId="35531ba1d56b027a" providerId="LiveId" clId="{1288DD16-FDD8-482C-91C4-938A9E3B8187}" dt="2021-04-06T02:39:40.312" v="6850" actId="14100"/>
          <ac:cxnSpMkLst>
            <pc:docMk/>
            <pc:sldMk cId="154781953" sldId="1363"/>
            <ac:cxnSpMk id="16" creationId="{F32F2B06-4C6A-44B1-8666-F244D3071193}"/>
          </ac:cxnSpMkLst>
        </pc:cxnChg>
        <pc:cxnChg chg="add mod">
          <ac:chgData name="آهات مكتومة" userId="35531ba1d56b027a" providerId="LiveId" clId="{1288DD16-FDD8-482C-91C4-938A9E3B8187}" dt="2021-04-06T02:40:09.535" v="6958" actId="14100"/>
          <ac:cxnSpMkLst>
            <pc:docMk/>
            <pc:sldMk cId="154781953" sldId="1363"/>
            <ac:cxnSpMk id="17" creationId="{B7712EBD-7122-4C36-8A3E-7DEFE552EAD9}"/>
          </ac:cxnSpMkLst>
        </pc:cxnChg>
        <pc:cxnChg chg="add mod">
          <ac:chgData name="آهات مكتومة" userId="35531ba1d56b027a" providerId="LiveId" clId="{1288DD16-FDD8-482C-91C4-938A9E3B8187}" dt="2021-04-06T02:39:49.258" v="6887" actId="14100"/>
          <ac:cxnSpMkLst>
            <pc:docMk/>
            <pc:sldMk cId="154781953" sldId="1363"/>
            <ac:cxnSpMk id="18" creationId="{6244C0D1-2EB8-4D16-B44D-53E288657F16}"/>
          </ac:cxnSpMkLst>
        </pc:cxnChg>
        <pc:cxnChg chg="add mod">
          <ac:chgData name="آهات مكتومة" userId="35531ba1d56b027a" providerId="LiveId" clId="{1288DD16-FDD8-482C-91C4-938A9E3B8187}" dt="2021-04-06T02:40:26.356" v="7016" actId="14100"/>
          <ac:cxnSpMkLst>
            <pc:docMk/>
            <pc:sldMk cId="154781953" sldId="1363"/>
            <ac:cxnSpMk id="19" creationId="{0B2B4AF7-1319-40A9-BEE8-484176C410AE}"/>
          </ac:cxnSpMkLst>
        </pc:cxnChg>
      </pc:sldChg>
      <pc:sldChg chg="addSp delSp modSp add mod modAnim">
        <pc:chgData name="آهات مكتومة" userId="35531ba1d56b027a" providerId="LiveId" clId="{1288DD16-FDD8-482C-91C4-938A9E3B8187}" dt="2021-04-06T05:15:06.976" v="9069" actId="1035"/>
        <pc:sldMkLst>
          <pc:docMk/>
          <pc:sldMk cId="1845249842" sldId="1364"/>
        </pc:sldMkLst>
        <pc:picChg chg="add del mod">
          <ac:chgData name="آهات مكتومة" userId="35531ba1d56b027a" providerId="LiveId" clId="{1288DD16-FDD8-482C-91C4-938A9E3B8187}" dt="2021-04-06T05:11:38.824" v="8503" actId="931"/>
          <ac:picMkLst>
            <pc:docMk/>
            <pc:sldMk cId="1845249842" sldId="1364"/>
            <ac:picMk id="3" creationId="{0ED255BE-C6C1-4BF2-9607-EB25FC6B2ECC}"/>
          </ac:picMkLst>
        </pc:picChg>
        <pc:picChg chg="add mod">
          <ac:chgData name="آهات مكتومة" userId="35531ba1d56b027a" providerId="LiveId" clId="{1288DD16-FDD8-482C-91C4-938A9E3B8187}" dt="2021-04-06T05:12:08.489" v="8509" actId="14100"/>
          <ac:picMkLst>
            <pc:docMk/>
            <pc:sldMk cId="1845249842" sldId="1364"/>
            <ac:picMk id="7" creationId="{93DC9F02-2B5E-4C64-85E8-078E89A30000}"/>
          </ac:picMkLst>
        </pc:picChg>
        <pc:cxnChg chg="add mod">
          <ac:chgData name="آهات مكتومة" userId="35531ba1d56b027a" providerId="LiveId" clId="{1288DD16-FDD8-482C-91C4-938A9E3B8187}" dt="2021-04-06T05:12:47.152" v="8586" actId="14100"/>
          <ac:cxnSpMkLst>
            <pc:docMk/>
            <pc:sldMk cId="1845249842" sldId="1364"/>
            <ac:cxnSpMk id="8" creationId="{8D551282-B9A0-4989-8A02-1521453F74A6}"/>
          </ac:cxnSpMkLst>
        </pc:cxnChg>
        <pc:cxnChg chg="add mod">
          <ac:chgData name="آهات مكتومة" userId="35531ba1d56b027a" providerId="LiveId" clId="{1288DD16-FDD8-482C-91C4-938A9E3B8187}" dt="2021-04-06T05:12:59.981" v="8697" actId="14100"/>
          <ac:cxnSpMkLst>
            <pc:docMk/>
            <pc:sldMk cId="1845249842" sldId="1364"/>
            <ac:cxnSpMk id="9" creationId="{CC4C7391-6797-4E2E-99D1-7EE98347288D}"/>
          </ac:cxnSpMkLst>
        </pc:cxnChg>
        <pc:cxnChg chg="add mod">
          <ac:chgData name="آهات مكتومة" userId="35531ba1d56b027a" providerId="LiveId" clId="{1288DD16-FDD8-482C-91C4-938A9E3B8187}" dt="2021-04-06T05:13:12.219" v="8789" actId="14100"/>
          <ac:cxnSpMkLst>
            <pc:docMk/>
            <pc:sldMk cId="1845249842" sldId="1364"/>
            <ac:cxnSpMk id="10" creationId="{604D5AC1-3EC2-4D9D-9203-24D6FC0F5581}"/>
          </ac:cxnSpMkLst>
        </pc:cxnChg>
        <pc:cxnChg chg="add mod">
          <ac:chgData name="آهات مكتومة" userId="35531ba1d56b027a" providerId="LiveId" clId="{1288DD16-FDD8-482C-91C4-938A9E3B8187}" dt="2021-04-06T05:13:34.474" v="8801" actId="14100"/>
          <ac:cxnSpMkLst>
            <pc:docMk/>
            <pc:sldMk cId="1845249842" sldId="1364"/>
            <ac:cxnSpMk id="11" creationId="{C6AB53FD-D36B-4059-9964-973F778CD474}"/>
          </ac:cxnSpMkLst>
        </pc:cxnChg>
        <pc:cxnChg chg="add mod">
          <ac:chgData name="آهات مكتومة" userId="35531ba1d56b027a" providerId="LiveId" clId="{1288DD16-FDD8-482C-91C4-938A9E3B8187}" dt="2021-04-06T05:13:37.861" v="8802" actId="1076"/>
          <ac:cxnSpMkLst>
            <pc:docMk/>
            <pc:sldMk cId="1845249842" sldId="1364"/>
            <ac:cxnSpMk id="12" creationId="{37F622A5-618F-4E83-B7C3-3ADF0DAC40F9}"/>
          </ac:cxnSpMkLst>
        </pc:cxnChg>
        <pc:cxnChg chg="add mod">
          <ac:chgData name="آهات مكتومة" userId="35531ba1d56b027a" providerId="LiveId" clId="{1288DD16-FDD8-482C-91C4-938A9E3B8187}" dt="2021-04-06T05:13:44.985" v="8824" actId="1035"/>
          <ac:cxnSpMkLst>
            <pc:docMk/>
            <pc:sldMk cId="1845249842" sldId="1364"/>
            <ac:cxnSpMk id="13" creationId="{63872D8E-5D06-4664-B70D-BFEBA192D8C1}"/>
          </ac:cxnSpMkLst>
        </pc:cxnChg>
        <pc:cxnChg chg="add mod">
          <ac:chgData name="آهات مكتومة" userId="35531ba1d56b027a" providerId="LiveId" clId="{1288DD16-FDD8-482C-91C4-938A9E3B8187}" dt="2021-04-06T05:13:50.500" v="8837" actId="14100"/>
          <ac:cxnSpMkLst>
            <pc:docMk/>
            <pc:sldMk cId="1845249842" sldId="1364"/>
            <ac:cxnSpMk id="14" creationId="{221AA22A-F19A-4B5B-B7ED-F6F03FE99993}"/>
          </ac:cxnSpMkLst>
        </pc:cxnChg>
        <pc:cxnChg chg="add mod">
          <ac:chgData name="آهات مكتومة" userId="35531ba1d56b027a" providerId="LiveId" clId="{1288DD16-FDD8-482C-91C4-938A9E3B8187}" dt="2021-04-06T05:13:58.063" v="8866" actId="14100"/>
          <ac:cxnSpMkLst>
            <pc:docMk/>
            <pc:sldMk cId="1845249842" sldId="1364"/>
            <ac:cxnSpMk id="15" creationId="{5D526054-CD60-461F-B354-9BA798EC6AE4}"/>
          </ac:cxnSpMkLst>
        </pc:cxnChg>
        <pc:cxnChg chg="add mod">
          <ac:chgData name="آهات مكتومة" userId="35531ba1d56b027a" providerId="LiveId" clId="{1288DD16-FDD8-482C-91C4-938A9E3B8187}" dt="2021-04-06T05:14:24.385" v="8890" actId="14100"/>
          <ac:cxnSpMkLst>
            <pc:docMk/>
            <pc:sldMk cId="1845249842" sldId="1364"/>
            <ac:cxnSpMk id="16" creationId="{ED48D332-96C2-4509-87A7-7A846B251358}"/>
          </ac:cxnSpMkLst>
        </pc:cxnChg>
        <pc:cxnChg chg="add mod">
          <ac:chgData name="آهات مكتومة" userId="35531ba1d56b027a" providerId="LiveId" clId="{1288DD16-FDD8-482C-91C4-938A9E3B8187}" dt="2021-04-06T05:14:33.889" v="8940" actId="14100"/>
          <ac:cxnSpMkLst>
            <pc:docMk/>
            <pc:sldMk cId="1845249842" sldId="1364"/>
            <ac:cxnSpMk id="17" creationId="{1EF3D2C6-7819-437D-A61E-0EBF74799536}"/>
          </ac:cxnSpMkLst>
        </pc:cxnChg>
        <pc:cxnChg chg="add mod">
          <ac:chgData name="آهات مكتومة" userId="35531ba1d56b027a" providerId="LiveId" clId="{1288DD16-FDD8-482C-91C4-938A9E3B8187}" dt="2021-04-06T05:14:42.717" v="8981" actId="14100"/>
          <ac:cxnSpMkLst>
            <pc:docMk/>
            <pc:sldMk cId="1845249842" sldId="1364"/>
            <ac:cxnSpMk id="18" creationId="{8B70E9D7-7FA6-48E2-8CD6-36712F5D0EE3}"/>
          </ac:cxnSpMkLst>
        </pc:cxnChg>
        <pc:cxnChg chg="add mod">
          <ac:chgData name="آهات مكتومة" userId="35531ba1d56b027a" providerId="LiveId" clId="{1288DD16-FDD8-482C-91C4-938A9E3B8187}" dt="2021-04-06T05:14:49.388" v="9001" actId="1035"/>
          <ac:cxnSpMkLst>
            <pc:docMk/>
            <pc:sldMk cId="1845249842" sldId="1364"/>
            <ac:cxnSpMk id="19" creationId="{9494C959-29D1-41D3-B399-8691F352112B}"/>
          </ac:cxnSpMkLst>
        </pc:cxnChg>
        <pc:cxnChg chg="add mod">
          <ac:chgData name="آهات مكتومة" userId="35531ba1d56b027a" providerId="LiveId" clId="{1288DD16-FDD8-482C-91C4-938A9E3B8187}" dt="2021-04-06T05:15:06.976" v="9069" actId="1035"/>
          <ac:cxnSpMkLst>
            <pc:docMk/>
            <pc:sldMk cId="1845249842" sldId="1364"/>
            <ac:cxnSpMk id="20" creationId="{61FE296D-734D-46E1-8B7C-332FB291FC4F}"/>
          </ac:cxnSpMkLst>
        </pc:cxnChg>
      </pc:sldChg>
      <pc:sldChg chg="addSp delSp modSp add mod modAnim">
        <pc:chgData name="آهات مكتومة" userId="35531ba1d56b027a" providerId="LiveId" clId="{1288DD16-FDD8-482C-91C4-938A9E3B8187}" dt="2021-04-06T05:46:09.076" v="9898"/>
        <pc:sldMkLst>
          <pc:docMk/>
          <pc:sldMk cId="3751869291" sldId="1365"/>
        </pc:sldMkLst>
        <pc:spChg chg="add mod">
          <ac:chgData name="آهات مكتومة" userId="35531ba1d56b027a" providerId="LiveId" clId="{1288DD16-FDD8-482C-91C4-938A9E3B8187}" dt="2021-04-06T05:44:50.258" v="9803" actId="20577"/>
          <ac:spMkLst>
            <pc:docMk/>
            <pc:sldMk cId="3751869291" sldId="1365"/>
            <ac:spMk id="8" creationId="{F314118F-3E90-4248-9356-AD867FD17E09}"/>
          </ac:spMkLst>
        </pc:spChg>
        <pc:spChg chg="add mod">
          <ac:chgData name="آهات مكتومة" userId="35531ba1d56b027a" providerId="LiveId" clId="{1288DD16-FDD8-482C-91C4-938A9E3B8187}" dt="2021-04-06T05:45:25.670" v="9818" actId="1035"/>
          <ac:spMkLst>
            <pc:docMk/>
            <pc:sldMk cId="3751869291" sldId="1365"/>
            <ac:spMk id="9" creationId="{E65DD367-E877-4091-83BA-B254FCA813B2}"/>
          </ac:spMkLst>
        </pc:spChg>
        <pc:spChg chg="add mod">
          <ac:chgData name="آهات مكتومة" userId="35531ba1d56b027a" providerId="LiveId" clId="{1288DD16-FDD8-482C-91C4-938A9E3B8187}" dt="2021-04-06T05:45:34.829" v="9833" actId="1035"/>
          <ac:spMkLst>
            <pc:docMk/>
            <pc:sldMk cId="3751869291" sldId="1365"/>
            <ac:spMk id="10" creationId="{B699E878-BA06-4BF2-B068-8D55B9B3E97B}"/>
          </ac:spMkLst>
        </pc:spChg>
        <pc:spChg chg="add mod">
          <ac:chgData name="آهات مكتومة" userId="35531ba1d56b027a" providerId="LiveId" clId="{1288DD16-FDD8-482C-91C4-938A9E3B8187}" dt="2021-04-06T05:45:38.077" v="9845" actId="1035"/>
          <ac:spMkLst>
            <pc:docMk/>
            <pc:sldMk cId="3751869291" sldId="1365"/>
            <ac:spMk id="11" creationId="{DD64F303-471D-483E-B6C6-E75FB03A2F12}"/>
          </ac:spMkLst>
        </pc:spChg>
        <pc:spChg chg="add mod">
          <ac:chgData name="آهات مكتومة" userId="35531ba1d56b027a" providerId="LiveId" clId="{1288DD16-FDD8-482C-91C4-938A9E3B8187}" dt="2021-04-06T05:45:49.488" v="9875" actId="1036"/>
          <ac:spMkLst>
            <pc:docMk/>
            <pc:sldMk cId="3751869291" sldId="1365"/>
            <ac:spMk id="12" creationId="{1BF12499-8AD4-4D01-AE45-3B2F0C67A135}"/>
          </ac:spMkLst>
        </pc:spChg>
        <pc:spChg chg="add mod">
          <ac:chgData name="آهات مكتومة" userId="35531ba1d56b027a" providerId="LiveId" clId="{1288DD16-FDD8-482C-91C4-938A9E3B8187}" dt="2021-04-06T05:45:58.422" v="9895" actId="1035"/>
          <ac:spMkLst>
            <pc:docMk/>
            <pc:sldMk cId="3751869291" sldId="1365"/>
            <ac:spMk id="13" creationId="{96880791-907F-4F06-9FBA-3B6B9D9A1263}"/>
          </ac:spMkLst>
        </pc:spChg>
        <pc:picChg chg="add del mod">
          <ac:chgData name="آهات مكتومة" userId="35531ba1d56b027a" providerId="LiveId" clId="{1288DD16-FDD8-482C-91C4-938A9E3B8187}" dt="2021-04-06T05:37:01.341" v="9695" actId="478"/>
          <ac:picMkLst>
            <pc:docMk/>
            <pc:sldMk cId="3751869291" sldId="1365"/>
            <ac:picMk id="3" creationId="{D20DCBE0-4977-47DA-905B-A781F180AE6E}"/>
          </ac:picMkLst>
        </pc:picChg>
        <pc:picChg chg="add mod">
          <ac:chgData name="آهات مكتومة" userId="35531ba1d56b027a" providerId="LiveId" clId="{1288DD16-FDD8-482C-91C4-938A9E3B8187}" dt="2021-04-06T05:44:30.692" v="9799" actId="14100"/>
          <ac:picMkLst>
            <pc:docMk/>
            <pc:sldMk cId="3751869291" sldId="1365"/>
            <ac:picMk id="7" creationId="{60DF1ECC-6156-4DB9-BEDC-E87D0B07156C}"/>
          </ac:picMkLst>
        </pc:picChg>
      </pc:sldChg>
      <pc:sldChg chg="addSp delSp modSp add mod addAnim delAnim modAnim">
        <pc:chgData name="آهات مكتومة" userId="35531ba1d56b027a" providerId="LiveId" clId="{1288DD16-FDD8-482C-91C4-938A9E3B8187}" dt="2021-04-06T05:10:59.153" v="8501" actId="12788"/>
        <pc:sldMkLst>
          <pc:docMk/>
          <pc:sldMk cId="204760093" sldId="1366"/>
        </pc:sldMkLst>
        <pc:spChg chg="add mod">
          <ac:chgData name="آهات مكتومة" userId="35531ba1d56b027a" providerId="LiveId" clId="{1288DD16-FDD8-482C-91C4-938A9E3B8187}" dt="2021-04-06T04:54:35.492" v="7871" actId="1035"/>
          <ac:spMkLst>
            <pc:docMk/>
            <pc:sldMk cId="204760093" sldId="1366"/>
            <ac:spMk id="2" creationId="{7F3C4FF3-CB47-40DE-BF11-629FF92225DC}"/>
          </ac:spMkLst>
        </pc:spChg>
        <pc:spChg chg="mod">
          <ac:chgData name="آهات مكتومة" userId="35531ba1d56b027a" providerId="LiveId" clId="{1288DD16-FDD8-482C-91C4-938A9E3B8187}" dt="2021-04-06T05:10:59.153" v="8501" actId="12788"/>
          <ac:spMkLst>
            <pc:docMk/>
            <pc:sldMk cId="204760093" sldId="1366"/>
            <ac:spMk id="6" creationId="{95A62836-DFE1-44C9-B8A0-C6707272D631}"/>
          </ac:spMkLst>
        </pc:spChg>
        <pc:spChg chg="mod">
          <ac:chgData name="آهات مكتومة" userId="35531ba1d56b027a" providerId="LiveId" clId="{1288DD16-FDD8-482C-91C4-938A9E3B8187}" dt="2021-04-06T04:59:01.528" v="8028" actId="207"/>
          <ac:spMkLst>
            <pc:docMk/>
            <pc:sldMk cId="204760093" sldId="1366"/>
            <ac:spMk id="8" creationId="{4B0792CA-9DD2-4DAE-8561-24AE58F1088B}"/>
          </ac:spMkLst>
        </pc:spChg>
        <pc:spChg chg="del">
          <ac:chgData name="آهات مكتومة" userId="35531ba1d56b027a" providerId="LiveId" clId="{1288DD16-FDD8-482C-91C4-938A9E3B8187}" dt="2021-04-06T02:44:34.514" v="7142" actId="478"/>
          <ac:spMkLst>
            <pc:docMk/>
            <pc:sldMk cId="204760093" sldId="1366"/>
            <ac:spMk id="12" creationId="{A19E1456-1CE4-4EB8-B463-2DA36F376449}"/>
          </ac:spMkLst>
        </pc:spChg>
        <pc:spChg chg="del">
          <ac:chgData name="آهات مكتومة" userId="35531ba1d56b027a" providerId="LiveId" clId="{1288DD16-FDD8-482C-91C4-938A9E3B8187}" dt="2021-04-06T02:44:34.514" v="7142" actId="478"/>
          <ac:spMkLst>
            <pc:docMk/>
            <pc:sldMk cId="204760093" sldId="1366"/>
            <ac:spMk id="13" creationId="{E5E80E40-966C-45DA-BB24-FB488FDE2C18}"/>
          </ac:spMkLst>
        </pc:spChg>
        <pc:spChg chg="del">
          <ac:chgData name="آهات مكتومة" userId="35531ba1d56b027a" providerId="LiveId" clId="{1288DD16-FDD8-482C-91C4-938A9E3B8187}" dt="2021-04-06T02:44:34.514" v="7142" actId="478"/>
          <ac:spMkLst>
            <pc:docMk/>
            <pc:sldMk cId="204760093" sldId="1366"/>
            <ac:spMk id="14" creationId="{BD64E160-8940-41E9-A6B6-BB38B10E8AAF}"/>
          </ac:spMkLst>
        </pc:spChg>
        <pc:spChg chg="del">
          <ac:chgData name="آهات مكتومة" userId="35531ba1d56b027a" providerId="LiveId" clId="{1288DD16-FDD8-482C-91C4-938A9E3B8187}" dt="2021-04-06T02:44:34.514" v="7142" actId="478"/>
          <ac:spMkLst>
            <pc:docMk/>
            <pc:sldMk cId="204760093" sldId="1366"/>
            <ac:spMk id="15" creationId="{2C0CD1A9-FD9C-4B45-ADE3-C32AA30BEE87}"/>
          </ac:spMkLst>
        </pc:spChg>
        <pc:spChg chg="del">
          <ac:chgData name="آهات مكتومة" userId="35531ba1d56b027a" providerId="LiveId" clId="{1288DD16-FDD8-482C-91C4-938A9E3B8187}" dt="2021-04-06T02:44:34.514" v="7142" actId="478"/>
          <ac:spMkLst>
            <pc:docMk/>
            <pc:sldMk cId="204760093" sldId="1366"/>
            <ac:spMk id="16" creationId="{212F1E19-F1C7-43FD-9C45-E7193FEABD4F}"/>
          </ac:spMkLst>
        </pc:spChg>
        <pc:spChg chg="mod">
          <ac:chgData name="آهات مكتومة" userId="35531ba1d56b027a" providerId="LiveId" clId="{1288DD16-FDD8-482C-91C4-938A9E3B8187}" dt="2021-04-06T02:42:27.232" v="7063" actId="20577"/>
          <ac:spMkLst>
            <pc:docMk/>
            <pc:sldMk cId="204760093" sldId="1366"/>
            <ac:spMk id="25" creationId="{359BB40A-A682-4089-9EC6-F90C3AB8393F}"/>
          </ac:spMkLst>
        </pc:spChg>
        <pc:spChg chg="mod">
          <ac:chgData name="آهات مكتومة" userId="35531ba1d56b027a" providerId="LiveId" clId="{1288DD16-FDD8-482C-91C4-938A9E3B8187}" dt="2021-04-06T04:59:23.758" v="8029" actId="207"/>
          <ac:spMkLst>
            <pc:docMk/>
            <pc:sldMk cId="204760093" sldId="1366"/>
            <ac:spMk id="26" creationId="{752A7D1F-CEAD-43C4-944B-54912D111377}"/>
          </ac:spMkLst>
        </pc:spChg>
        <pc:spChg chg="del">
          <ac:chgData name="آهات مكتومة" userId="35531ba1d56b027a" providerId="LiveId" clId="{1288DD16-FDD8-482C-91C4-938A9E3B8187}" dt="2021-04-06T04:44:41.822" v="7569" actId="478"/>
          <ac:spMkLst>
            <pc:docMk/>
            <pc:sldMk cId="204760093" sldId="1366"/>
            <ac:spMk id="28" creationId="{AD6D9F10-78A5-4796-A61D-871E5D280498}"/>
          </ac:spMkLst>
        </pc:spChg>
        <pc:spChg chg="del">
          <ac:chgData name="آهات مكتومة" userId="35531ba1d56b027a" providerId="LiveId" clId="{1288DD16-FDD8-482C-91C4-938A9E3B8187}" dt="2021-04-06T04:44:41.822" v="7569" actId="478"/>
          <ac:spMkLst>
            <pc:docMk/>
            <pc:sldMk cId="204760093" sldId="1366"/>
            <ac:spMk id="32" creationId="{00AE748C-B1CA-4CCF-B13F-CB24BCDBA218}"/>
          </ac:spMkLst>
        </pc:spChg>
        <pc:spChg chg="del">
          <ac:chgData name="آهات مكتومة" userId="35531ba1d56b027a" providerId="LiveId" clId="{1288DD16-FDD8-482C-91C4-938A9E3B8187}" dt="2021-04-06T04:44:41.822" v="7569" actId="478"/>
          <ac:spMkLst>
            <pc:docMk/>
            <pc:sldMk cId="204760093" sldId="1366"/>
            <ac:spMk id="33" creationId="{9CF8E017-8C37-4454-B59E-616122E5AA16}"/>
          </ac:spMkLst>
        </pc:spChg>
        <pc:spChg chg="del">
          <ac:chgData name="آهات مكتومة" userId="35531ba1d56b027a" providerId="LiveId" clId="{1288DD16-FDD8-482C-91C4-938A9E3B8187}" dt="2021-04-06T04:44:41.822" v="7569" actId="478"/>
          <ac:spMkLst>
            <pc:docMk/>
            <pc:sldMk cId="204760093" sldId="1366"/>
            <ac:spMk id="34" creationId="{8E2B0FAE-C853-46C2-893E-BA3F0360A9E4}"/>
          </ac:spMkLst>
        </pc:spChg>
        <pc:spChg chg="del">
          <ac:chgData name="آهات مكتومة" userId="35531ba1d56b027a" providerId="LiveId" clId="{1288DD16-FDD8-482C-91C4-938A9E3B8187}" dt="2021-04-06T04:44:41.822" v="7569" actId="478"/>
          <ac:spMkLst>
            <pc:docMk/>
            <pc:sldMk cId="204760093" sldId="1366"/>
            <ac:spMk id="35" creationId="{7822A3A5-CBA1-4A01-9EBB-B25B4869B1C1}"/>
          </ac:spMkLst>
        </pc:spChg>
        <pc:spChg chg="del">
          <ac:chgData name="آهات مكتومة" userId="35531ba1d56b027a" providerId="LiveId" clId="{1288DD16-FDD8-482C-91C4-938A9E3B8187}" dt="2021-04-06T04:44:41.822" v="7569" actId="478"/>
          <ac:spMkLst>
            <pc:docMk/>
            <pc:sldMk cId="204760093" sldId="1366"/>
            <ac:spMk id="36" creationId="{59494293-3866-43AA-8EA3-FFE8087DEE83}"/>
          </ac:spMkLst>
        </pc:spChg>
        <pc:spChg chg="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40" creationId="{7341FB6E-AFB2-4409-A751-C9FE84E318AC}"/>
          </ac:spMkLst>
        </pc:spChg>
        <pc:spChg chg="del">
          <ac:chgData name="آهات مكتومة" userId="35531ba1d56b027a" providerId="LiveId" clId="{1288DD16-FDD8-482C-91C4-938A9E3B8187}" dt="2021-04-06T04:44:41.822" v="7569" actId="478"/>
          <ac:spMkLst>
            <pc:docMk/>
            <pc:sldMk cId="204760093" sldId="1366"/>
            <ac:spMk id="41" creationId="{8A91789B-468A-4871-A556-17D31D2D5752}"/>
          </ac:spMkLst>
        </pc:spChg>
        <pc:spChg chg="del">
          <ac:chgData name="آهات مكتومة" userId="35531ba1d56b027a" providerId="LiveId" clId="{1288DD16-FDD8-482C-91C4-938A9E3B8187}" dt="2021-04-06T04:44:41.822" v="7569" actId="478"/>
          <ac:spMkLst>
            <pc:docMk/>
            <pc:sldMk cId="204760093" sldId="1366"/>
            <ac:spMk id="42" creationId="{E1D7647B-BEE3-40E7-8F51-6030261C0A00}"/>
          </ac:spMkLst>
        </pc:spChg>
        <pc:spChg chg="del">
          <ac:chgData name="آهات مكتومة" userId="35531ba1d56b027a" providerId="LiveId" clId="{1288DD16-FDD8-482C-91C4-938A9E3B8187}" dt="2021-04-06T04:44:41.822" v="7569" actId="478"/>
          <ac:spMkLst>
            <pc:docMk/>
            <pc:sldMk cId="204760093" sldId="1366"/>
            <ac:spMk id="43" creationId="{2F086275-1466-4FB6-9FFA-FFFBD3328D49}"/>
          </ac:spMkLst>
        </pc:spChg>
        <pc:spChg chg="del">
          <ac:chgData name="آهات مكتومة" userId="35531ba1d56b027a" providerId="LiveId" clId="{1288DD16-FDD8-482C-91C4-938A9E3B8187}" dt="2021-04-06T04:42:41.485" v="7558" actId="478"/>
          <ac:spMkLst>
            <pc:docMk/>
            <pc:sldMk cId="204760093" sldId="1366"/>
            <ac:spMk id="47" creationId="{3AB779E2-6153-4175-AA63-20CED8D98B6B}"/>
          </ac:spMkLst>
        </pc:spChg>
        <pc:spChg chg="del">
          <ac:chgData name="آهات مكتومة" userId="35531ba1d56b027a" providerId="LiveId" clId="{1288DD16-FDD8-482C-91C4-938A9E3B8187}" dt="2021-04-06T04:42:41.485" v="7558" actId="478"/>
          <ac:spMkLst>
            <pc:docMk/>
            <pc:sldMk cId="204760093" sldId="1366"/>
            <ac:spMk id="49" creationId="{B9FE10E9-3F71-4369-9D7F-70929B99A2D4}"/>
          </ac:spMkLst>
        </pc:spChg>
        <pc:spChg chg="del">
          <ac:chgData name="آهات مكتومة" userId="35531ba1d56b027a" providerId="LiveId" clId="{1288DD16-FDD8-482C-91C4-938A9E3B8187}" dt="2021-04-06T04:42:41.485" v="7558" actId="478"/>
          <ac:spMkLst>
            <pc:docMk/>
            <pc:sldMk cId="204760093" sldId="1366"/>
            <ac:spMk id="50" creationId="{8E8F4350-294E-4F3B-8B27-34FF16A6E372}"/>
          </ac:spMkLst>
        </pc:spChg>
        <pc:spChg chg="mod">
          <ac:chgData name="آهات مكتومة" userId="35531ba1d56b027a" providerId="LiveId" clId="{1288DD16-FDD8-482C-91C4-938A9E3B8187}" dt="2021-04-06T04:38:36.231" v="7288"/>
          <ac:spMkLst>
            <pc:docMk/>
            <pc:sldMk cId="204760093" sldId="1366"/>
            <ac:spMk id="51" creationId="{66575EA0-D75C-42FC-B97C-D5BCCE2FBC54}"/>
          </ac:spMkLst>
        </pc:spChg>
        <pc:spChg chg="mod">
          <ac:chgData name="آهات مكتومة" userId="35531ba1d56b027a" providerId="LiveId" clId="{1288DD16-FDD8-482C-91C4-938A9E3B8187}" dt="2021-04-06T04:38:36.231" v="7288"/>
          <ac:spMkLst>
            <pc:docMk/>
            <pc:sldMk cId="204760093" sldId="1366"/>
            <ac:spMk id="52" creationId="{61D7DA44-3A76-4741-B42F-67427809F551}"/>
          </ac:spMkLst>
        </pc:spChg>
        <pc:spChg chg="add mod">
          <ac:chgData name="آهات مكتومة" userId="35531ba1d56b027a" providerId="LiveId" clId="{1288DD16-FDD8-482C-91C4-938A9E3B8187}" dt="2021-04-06T04:41:37.815" v="7478" actId="1037"/>
          <ac:spMkLst>
            <pc:docMk/>
            <pc:sldMk cId="204760093" sldId="1366"/>
            <ac:spMk id="53" creationId="{AA7AB3F5-F13E-464B-AFAB-A98387BB867A}"/>
          </ac:spMkLst>
        </pc:spChg>
        <pc:spChg chg="add mod">
          <ac:chgData name="آهات مكتومة" userId="35531ba1d56b027a" providerId="LiveId" clId="{1288DD16-FDD8-482C-91C4-938A9E3B8187}" dt="2021-04-06T04:41:41.991" v="7497" actId="1038"/>
          <ac:spMkLst>
            <pc:docMk/>
            <pc:sldMk cId="204760093" sldId="1366"/>
            <ac:spMk id="54" creationId="{973E33EB-2962-4BAD-8A89-37F611009E79}"/>
          </ac:spMkLst>
        </pc:spChg>
        <pc:spChg chg="add del mod">
          <ac:chgData name="آهات مكتومة" userId="35531ba1d56b027a" providerId="LiveId" clId="{1288DD16-FDD8-482C-91C4-938A9E3B8187}" dt="2021-04-06T04:39:27.769" v="7373" actId="478"/>
          <ac:spMkLst>
            <pc:docMk/>
            <pc:sldMk cId="204760093" sldId="1366"/>
            <ac:spMk id="55" creationId="{0E7DCCAA-EA3C-45DD-A36A-93B6C301D877}"/>
          </ac:spMkLst>
        </pc:spChg>
        <pc:spChg chg="add del mod">
          <ac:chgData name="آهات مكتومة" userId="35531ba1d56b027a" providerId="LiveId" clId="{1288DD16-FDD8-482C-91C4-938A9E3B8187}" dt="2021-04-06T04:39:30.714" v="7374" actId="478"/>
          <ac:spMkLst>
            <pc:docMk/>
            <pc:sldMk cId="204760093" sldId="1366"/>
            <ac:spMk id="56" creationId="{A90732CD-4846-48CD-A387-DD8BA5EF892B}"/>
          </ac:spMkLst>
        </pc:spChg>
        <pc:spChg chg="add mod">
          <ac:chgData name="آهات مكتومة" userId="35531ba1d56b027a" providerId="LiveId" clId="{1288DD16-FDD8-482C-91C4-938A9E3B8187}" dt="2021-04-06T04:42:31.839" v="7556" actId="14100"/>
          <ac:spMkLst>
            <pc:docMk/>
            <pc:sldMk cId="204760093" sldId="1366"/>
            <ac:spMk id="57" creationId="{6A405661-6C5A-43AB-8BD0-4CB44EEFEA52}"/>
          </ac:spMkLst>
        </pc:spChg>
        <pc:spChg chg="add mod">
          <ac:chgData name="آهات مكتومة" userId="35531ba1d56b027a" providerId="LiveId" clId="{1288DD16-FDD8-482C-91C4-938A9E3B8187}" dt="2021-04-06T04:41:32.556" v="7458" actId="1037"/>
          <ac:spMkLst>
            <pc:docMk/>
            <pc:sldMk cId="204760093" sldId="1366"/>
            <ac:spMk id="58" creationId="{FB2695C0-CB7B-4342-BE04-539E11CEEEA3}"/>
          </ac:spMkLst>
        </pc:spChg>
        <pc:spChg chg="add mod">
          <ac:chgData name="آهات مكتومة" userId="35531ba1d56b027a" providerId="LiveId" clId="{1288DD16-FDD8-482C-91C4-938A9E3B8187}" dt="2021-04-06T04:41:27.786" v="7441" actId="1037"/>
          <ac:spMkLst>
            <pc:docMk/>
            <pc:sldMk cId="204760093" sldId="1366"/>
            <ac:spMk id="59" creationId="{8A53217C-D8B1-4AE1-B1B1-C657A750DB0C}"/>
          </ac:spMkLst>
        </pc:spChg>
        <pc:spChg chg="add mod">
          <ac:chgData name="آهات مكتومة" userId="35531ba1d56b027a" providerId="LiveId" clId="{1288DD16-FDD8-482C-91C4-938A9E3B8187}" dt="2021-04-06T04:40:39.456" v="7390" actId="571"/>
          <ac:spMkLst>
            <pc:docMk/>
            <pc:sldMk cId="204760093" sldId="1366"/>
            <ac:spMk id="60" creationId="{31D8FE1D-2889-47A7-9883-5AA06CF7D266}"/>
          </ac:spMkLst>
        </pc:spChg>
        <pc:spChg chg="add mod">
          <ac:chgData name="آهات مكتومة" userId="35531ba1d56b027a" providerId="LiveId" clId="{1288DD16-FDD8-482C-91C4-938A9E3B8187}" dt="2021-04-06T04:40:39.456" v="7390" actId="571"/>
          <ac:spMkLst>
            <pc:docMk/>
            <pc:sldMk cId="204760093" sldId="1366"/>
            <ac:spMk id="61" creationId="{13CAEC1E-28F8-4605-B772-2354A0AA6D24}"/>
          </ac:spMkLst>
        </pc:spChg>
        <pc:spChg chg="add mod">
          <ac:chgData name="آهات مكتومة" userId="35531ba1d56b027a" providerId="LiveId" clId="{1288DD16-FDD8-482C-91C4-938A9E3B8187}" dt="2021-04-06T04:40:39.456" v="7390" actId="571"/>
          <ac:spMkLst>
            <pc:docMk/>
            <pc:sldMk cId="204760093" sldId="1366"/>
            <ac:spMk id="62" creationId="{D888C905-94BD-4E0D-A1C6-1B9F2CD07B8A}"/>
          </ac:spMkLst>
        </pc:spChg>
        <pc:spChg chg="add mod">
          <ac:chgData name="آهات مكتومة" userId="35531ba1d56b027a" providerId="LiveId" clId="{1288DD16-FDD8-482C-91C4-938A9E3B8187}" dt="2021-04-06T04:41:02.842" v="7398" actId="571"/>
          <ac:spMkLst>
            <pc:docMk/>
            <pc:sldMk cId="204760093" sldId="1366"/>
            <ac:spMk id="63" creationId="{B4C95ED7-58B9-48F5-A382-E64DE7A74C65}"/>
          </ac:spMkLst>
        </pc:spChg>
        <pc:spChg chg="add mod">
          <ac:chgData name="آهات مكتومة" userId="35531ba1d56b027a" providerId="LiveId" clId="{1288DD16-FDD8-482C-91C4-938A9E3B8187}" dt="2021-04-06T04:41:02.842" v="7398" actId="571"/>
          <ac:spMkLst>
            <pc:docMk/>
            <pc:sldMk cId="204760093" sldId="1366"/>
            <ac:spMk id="64" creationId="{89EF0EF2-CCB0-48E1-82E5-E163727CAF19}"/>
          </ac:spMkLst>
        </pc:spChg>
        <pc:spChg chg="add mod">
          <ac:chgData name="آهات مكتومة" userId="35531ba1d56b027a" providerId="LiveId" clId="{1288DD16-FDD8-482C-91C4-938A9E3B8187}" dt="2021-04-06T04:41:02.842" v="7398" actId="571"/>
          <ac:spMkLst>
            <pc:docMk/>
            <pc:sldMk cId="204760093" sldId="1366"/>
            <ac:spMk id="65" creationId="{D14B0749-994F-467B-B443-23EAA1772A6D}"/>
          </ac:spMkLst>
        </pc:spChg>
        <pc:spChg chg="add del mod">
          <ac:chgData name="آهات مكتومة" userId="35531ba1d56b027a" providerId="LiveId" clId="{1288DD16-FDD8-482C-91C4-938A9E3B8187}" dt="2021-04-06T04:41:02.842" v="7398" actId="571"/>
          <ac:spMkLst>
            <pc:docMk/>
            <pc:sldMk cId="204760093" sldId="1366"/>
            <ac:spMk id="66" creationId="{EB5ADA42-F44C-46A5-832B-20D1626F06D0}"/>
          </ac:spMkLst>
        </pc:spChg>
        <pc:spChg chg="add mod">
          <ac:chgData name="آهات مكتومة" userId="35531ba1d56b027a" providerId="LiveId" clId="{1288DD16-FDD8-482C-91C4-938A9E3B8187}" dt="2021-04-06T04:54:35.492" v="7871" actId="1035"/>
          <ac:spMkLst>
            <pc:docMk/>
            <pc:sldMk cId="204760093" sldId="1366"/>
            <ac:spMk id="67" creationId="{A3435D53-8D3B-4BE1-8155-02C22FF33816}"/>
          </ac:spMkLst>
        </pc:spChg>
        <pc:spChg chg="add mod">
          <ac:chgData name="آهات مكتومة" userId="35531ba1d56b027a" providerId="LiveId" clId="{1288DD16-FDD8-482C-91C4-938A9E3B8187}" dt="2021-04-06T04:47:35.073" v="7667" actId="1037"/>
          <ac:spMkLst>
            <pc:docMk/>
            <pc:sldMk cId="204760093" sldId="1366"/>
            <ac:spMk id="68" creationId="{A93DDEAD-6DDE-4510-800C-E1569B5696B2}"/>
          </ac:spMkLst>
        </pc:spChg>
        <pc:spChg chg="add mod">
          <ac:chgData name="آهات مكتومة" userId="35531ba1d56b027a" providerId="LiveId" clId="{1288DD16-FDD8-482C-91C4-938A9E3B8187}" dt="2021-04-06T04:47:35.073" v="7667" actId="1037"/>
          <ac:spMkLst>
            <pc:docMk/>
            <pc:sldMk cId="204760093" sldId="1366"/>
            <ac:spMk id="69" creationId="{21B5C3DF-BFE2-43D5-95CF-212C2D688FE2}"/>
          </ac:spMkLst>
        </pc:spChg>
        <pc:spChg chg="add mod">
          <ac:chgData name="آهات مكتومة" userId="35531ba1d56b027a" providerId="LiveId" clId="{1288DD16-FDD8-482C-91C4-938A9E3B8187}" dt="2021-04-06T04:47:35.073" v="7667" actId="1037"/>
          <ac:spMkLst>
            <pc:docMk/>
            <pc:sldMk cId="204760093" sldId="1366"/>
            <ac:spMk id="70" creationId="{F9BF3F01-0EA8-4319-A766-675F9CBFB7D0}"/>
          </ac:spMkLst>
        </pc:spChg>
        <pc:spChg chg="add mod">
          <ac:chgData name="آهات مكتومة" userId="35531ba1d56b027a" providerId="LiveId" clId="{1288DD16-FDD8-482C-91C4-938A9E3B8187}" dt="2021-04-06T04:47:35.073" v="7667" actId="1037"/>
          <ac:spMkLst>
            <pc:docMk/>
            <pc:sldMk cId="204760093" sldId="1366"/>
            <ac:spMk id="71" creationId="{B3CC6194-BC95-4E0F-8C8A-0CC8BECBFA36}"/>
          </ac:spMkLst>
        </pc:spChg>
        <pc:spChg chg="add mod">
          <ac:chgData name="آهات مكتومة" userId="35531ba1d56b027a" providerId="LiveId" clId="{1288DD16-FDD8-482C-91C4-938A9E3B8187}" dt="2021-04-06T04:47:39.610" v="7669" actId="20577"/>
          <ac:spMkLst>
            <pc:docMk/>
            <pc:sldMk cId="204760093" sldId="1366"/>
            <ac:spMk id="72" creationId="{F2D5A33B-F3A5-4D2B-B292-1AE89BDEF897}"/>
          </ac:spMkLst>
        </pc:spChg>
        <pc:spChg chg="add mod">
          <ac:chgData name="آهات مكتومة" userId="35531ba1d56b027a" providerId="LiveId" clId="{1288DD16-FDD8-482C-91C4-938A9E3B8187}" dt="2021-04-06T04:54:35.492" v="7871" actId="1035"/>
          <ac:spMkLst>
            <pc:docMk/>
            <pc:sldMk cId="204760093" sldId="1366"/>
            <ac:spMk id="73" creationId="{DEE867C7-B9B3-4988-92BA-599AE5202ADE}"/>
          </ac:spMkLst>
        </pc:spChg>
        <pc:spChg chg="add mod">
          <ac:chgData name="آهات مكتومة" userId="35531ba1d56b027a" providerId="LiveId" clId="{1288DD16-FDD8-482C-91C4-938A9E3B8187}" dt="2021-04-06T04:59:29.521" v="8030" actId="207"/>
          <ac:spMkLst>
            <pc:docMk/>
            <pc:sldMk cId="204760093" sldId="1366"/>
            <ac:spMk id="74" creationId="{52791D18-F2BB-42A7-BADB-794846985FE6}"/>
          </ac:spMkLst>
        </pc:spChg>
        <pc:spChg chg="add mod">
          <ac:chgData name="آهات مكتومة" userId="35531ba1d56b027a" providerId="LiveId" clId="{1288DD16-FDD8-482C-91C4-938A9E3B8187}" dt="2021-04-06T04:54:20.458" v="7847" actId="1036"/>
          <ac:spMkLst>
            <pc:docMk/>
            <pc:sldMk cId="204760093" sldId="1366"/>
            <ac:spMk id="75" creationId="{6A3E980E-8750-4FC4-8674-6498A8B69B84}"/>
          </ac:spMkLst>
        </pc:spChg>
        <pc:spChg chg="add mod">
          <ac:chgData name="آهات مكتومة" userId="35531ba1d56b027a" providerId="LiveId" clId="{1288DD16-FDD8-482C-91C4-938A9E3B8187}" dt="2021-04-06T04:54:20.458" v="7847" actId="1036"/>
          <ac:spMkLst>
            <pc:docMk/>
            <pc:sldMk cId="204760093" sldId="1366"/>
            <ac:spMk id="76" creationId="{21FDF833-574D-4806-B238-8AFA8A37C232}"/>
          </ac:spMkLst>
        </pc:spChg>
        <pc:spChg chg="add mod">
          <ac:chgData name="آهات مكتومة" userId="35531ba1d56b027a" providerId="LiveId" clId="{1288DD16-FDD8-482C-91C4-938A9E3B8187}" dt="2021-04-06T04:54:20.458" v="7847" actId="1036"/>
          <ac:spMkLst>
            <pc:docMk/>
            <pc:sldMk cId="204760093" sldId="1366"/>
            <ac:spMk id="77" creationId="{CA6ACFE5-E9EB-4697-B662-95CF6D481236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79" creationId="{5AED8783-767F-4242-A931-C80B99FC1F45}"/>
          </ac:spMkLst>
        </pc:spChg>
        <pc:spChg chg="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81" creationId="{3E376BCB-D75B-48FD-832A-10F5D91DE85F}"/>
          </ac:spMkLst>
        </pc:spChg>
        <pc:spChg chg="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82" creationId="{022D4173-7275-4690-825C-7F8ABB97CD39}"/>
          </ac:spMkLst>
        </pc:spChg>
        <pc:spChg chg="add mod">
          <ac:chgData name="آهات مكتومة" userId="35531ba1d56b027a" providerId="LiveId" clId="{1288DD16-FDD8-482C-91C4-938A9E3B8187}" dt="2021-04-06T05:06:42.898" v="8424" actId="1037"/>
          <ac:spMkLst>
            <pc:docMk/>
            <pc:sldMk cId="204760093" sldId="1366"/>
            <ac:spMk id="83" creationId="{3A4718D1-D2C3-4618-8FCD-67C7CABC67C8}"/>
          </ac:spMkLst>
        </pc:spChg>
        <pc:spChg chg="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85" creationId="{F6EC1F5B-98F2-46CA-B214-9826D0D06CC2}"/>
          </ac:spMkLst>
        </pc:spChg>
        <pc:spChg chg="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86" creationId="{CE0594BE-5D5A-404C-904D-8E2EC343DAB5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87" creationId="{DE7EF305-92FD-4A68-9FBA-436162AE7814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88" creationId="{A8E85F1F-E6EC-4A2F-84F2-881B02BD7A0F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89" creationId="{DD9BE781-20AA-46DD-AAA2-CB24274B5479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90" creationId="{4C4A7A87-0CBD-4B8C-AF58-622CE9671BB5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91" creationId="{34A41D08-5B69-4750-BDBF-8263E0EA3BE3}"/>
          </ac:spMkLst>
        </pc:spChg>
        <pc:spChg chg="add mod">
          <ac:chgData name="آهات مكتومة" userId="35531ba1d56b027a" providerId="LiveId" clId="{1288DD16-FDD8-482C-91C4-938A9E3B8187}" dt="2021-04-06T05:07:19.103" v="8440" actId="1037"/>
          <ac:spMkLst>
            <pc:docMk/>
            <pc:sldMk cId="204760093" sldId="1366"/>
            <ac:spMk id="92" creationId="{B5DD34CA-2F28-4934-8F01-86A0DAADAA7E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93" creationId="{4262C5BC-E762-4F9D-BA2F-CDA60305A74E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94" creationId="{D2E2BB7A-9B95-422E-BF11-AA6B7A619A2F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95" creationId="{82294366-F3CB-4169-B0ED-10B8ED64F0E4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96" creationId="{82541640-FB2B-404B-A337-272832E76775}"/>
          </ac:spMkLst>
        </pc:spChg>
        <pc:spChg chg="add mod">
          <ac:chgData name="آهات مكتومة" userId="35531ba1d56b027a" providerId="LiveId" clId="{1288DD16-FDD8-482C-91C4-938A9E3B8187}" dt="2021-04-06T05:05:26.019" v="8345" actId="1038"/>
          <ac:spMkLst>
            <pc:docMk/>
            <pc:sldMk cId="204760093" sldId="1366"/>
            <ac:spMk id="97" creationId="{A76DA8E6-3633-4C19-B4B1-5FEC92F0C12E}"/>
          </ac:spMkLst>
        </pc:spChg>
        <pc:spChg chg="add mod">
          <ac:chgData name="آهات مكتومة" userId="35531ba1d56b027a" providerId="LiveId" clId="{1288DD16-FDD8-482C-91C4-938A9E3B8187}" dt="2021-04-06T05:07:37.196" v="8442" actId="1037"/>
          <ac:spMkLst>
            <pc:docMk/>
            <pc:sldMk cId="204760093" sldId="1366"/>
            <ac:spMk id="98" creationId="{689046BA-EBF5-406A-A51F-2E6B5A3B7384}"/>
          </ac:spMkLst>
        </pc:spChg>
        <pc:spChg chg="add mod">
          <ac:chgData name="آهات مكتومة" userId="35531ba1d56b027a" providerId="LiveId" clId="{1288DD16-FDD8-482C-91C4-938A9E3B8187}" dt="2021-04-06T05:07:19.103" v="8440" actId="1037"/>
          <ac:spMkLst>
            <pc:docMk/>
            <pc:sldMk cId="204760093" sldId="1366"/>
            <ac:spMk id="99" creationId="{9DF96933-C015-47BC-A9F0-B46F3B46B834}"/>
          </ac:spMkLst>
        </pc:spChg>
        <pc:spChg chg="add mod">
          <ac:chgData name="آهات مكتومة" userId="35531ba1d56b027a" providerId="LiveId" clId="{1288DD16-FDD8-482C-91C4-938A9E3B8187}" dt="2021-04-06T05:09:27.586" v="8499" actId="20577"/>
          <ac:spMkLst>
            <pc:docMk/>
            <pc:sldMk cId="204760093" sldId="1366"/>
            <ac:spMk id="100" creationId="{3D6ED7DC-E3E9-46CF-9692-2A3C3EE95468}"/>
          </ac:spMkLst>
        </pc:spChg>
        <pc:spChg chg="add mod">
          <ac:chgData name="آهات مكتومة" userId="35531ba1d56b027a" providerId="LiveId" clId="{1288DD16-FDD8-482C-91C4-938A9E3B8187}" dt="2021-04-06T05:08:43.599" v="8478" actId="14100"/>
          <ac:spMkLst>
            <pc:docMk/>
            <pc:sldMk cId="204760093" sldId="1366"/>
            <ac:spMk id="103" creationId="{39B97508-9474-433C-84C9-EDF8474C9115}"/>
          </ac:spMkLst>
        </pc:spChg>
        <pc:spChg chg="add mod">
          <ac:chgData name="آهات مكتومة" userId="35531ba1d56b027a" providerId="LiveId" clId="{1288DD16-FDD8-482C-91C4-938A9E3B8187}" dt="2021-04-06T05:07:49.366" v="8444" actId="1037"/>
          <ac:spMkLst>
            <pc:docMk/>
            <pc:sldMk cId="204760093" sldId="1366"/>
            <ac:spMk id="104" creationId="{4B0B5170-B122-4274-8B36-68E022956691}"/>
          </ac:spMkLst>
        </pc:spChg>
        <pc:spChg chg="add mod">
          <ac:chgData name="آهات مكتومة" userId="35531ba1d56b027a" providerId="LiveId" clId="{1288DD16-FDD8-482C-91C4-938A9E3B8187}" dt="2021-04-06T05:09:06.650" v="8492" actId="207"/>
          <ac:spMkLst>
            <pc:docMk/>
            <pc:sldMk cId="204760093" sldId="1366"/>
            <ac:spMk id="105" creationId="{37F9A058-D179-4FAB-BB21-E7D0ACB137E9}"/>
          </ac:spMkLst>
        </pc:spChg>
        <pc:grpChg chg="del">
          <ac:chgData name="آهات مكتومة" userId="35531ba1d56b027a" providerId="LiveId" clId="{1288DD16-FDD8-482C-91C4-938A9E3B8187}" dt="2021-04-06T02:44:34.514" v="7142" actId="478"/>
          <ac:grpSpMkLst>
            <pc:docMk/>
            <pc:sldMk cId="204760093" sldId="1366"/>
            <ac:grpSpMk id="9" creationId="{91EB3D71-3B1C-4B1E-A5A4-DD7D9883114F}"/>
          </ac:grpSpMkLst>
        </pc:grpChg>
        <pc:grpChg chg="mod">
          <ac:chgData name="آهات مكتومة" userId="35531ba1d56b027a" providerId="LiveId" clId="{1288DD16-FDD8-482C-91C4-938A9E3B8187}" dt="2021-04-06T04:54:35.492" v="7871" actId="1035"/>
          <ac:grpSpMkLst>
            <pc:docMk/>
            <pc:sldMk cId="204760093" sldId="1366"/>
            <ac:grpSpMk id="19" creationId="{B07510FD-6600-4D24-BDB2-6C6A2BB653B2}"/>
          </ac:grpSpMkLst>
        </pc:grpChg>
        <pc:grpChg chg="del">
          <ac:chgData name="آهات مكتومة" userId="35531ba1d56b027a" providerId="LiveId" clId="{1288DD16-FDD8-482C-91C4-938A9E3B8187}" dt="2021-04-06T04:44:41.822" v="7569" actId="478"/>
          <ac:grpSpMkLst>
            <pc:docMk/>
            <pc:sldMk cId="204760093" sldId="1366"/>
            <ac:grpSpMk id="29" creationId="{7F400136-7F35-4B25-AA95-C3591452ED81}"/>
          </ac:grpSpMkLst>
        </pc:grpChg>
        <pc:grpChg chg="del">
          <ac:chgData name="آهات مكتومة" userId="35531ba1d56b027a" providerId="LiveId" clId="{1288DD16-FDD8-482C-91C4-938A9E3B8187}" dt="2021-04-06T04:44:41.822" v="7569" actId="478"/>
          <ac:grpSpMkLst>
            <pc:docMk/>
            <pc:sldMk cId="204760093" sldId="1366"/>
            <ac:grpSpMk id="37" creationId="{F9F440DD-ECC2-4642-9480-ED83BF33FAAF}"/>
          </ac:grpSpMkLst>
        </pc:grpChg>
        <pc:grpChg chg="del">
          <ac:chgData name="آهات مكتومة" userId="35531ba1d56b027a" providerId="LiveId" clId="{1288DD16-FDD8-482C-91C4-938A9E3B8187}" dt="2021-04-06T04:42:38.381" v="7557" actId="478"/>
          <ac:grpSpMkLst>
            <pc:docMk/>
            <pc:sldMk cId="204760093" sldId="1366"/>
            <ac:grpSpMk id="44" creationId="{BF8E4D22-EB4D-4E8D-8697-9FC0A15A1A52}"/>
          </ac:grpSpMkLst>
        </pc:grpChg>
        <pc:grpChg chg="add mod">
          <ac:chgData name="آهات مكتومة" userId="35531ba1d56b027a" providerId="LiveId" clId="{1288DD16-FDD8-482C-91C4-938A9E3B8187}" dt="2021-04-06T04:39:05.161" v="7361" actId="1076"/>
          <ac:grpSpMkLst>
            <pc:docMk/>
            <pc:sldMk cId="204760093" sldId="1366"/>
            <ac:grpSpMk id="48" creationId="{96777B9B-1174-4535-83AE-1FC933B17CA3}"/>
          </ac:grpSpMkLst>
        </pc:grpChg>
        <pc:grpChg chg="add mod">
          <ac:chgData name="آهات مكتومة" userId="35531ba1d56b027a" providerId="LiveId" clId="{1288DD16-FDD8-482C-91C4-938A9E3B8187}" dt="2021-04-06T05:05:26.019" v="8345" actId="1038"/>
          <ac:grpSpMkLst>
            <pc:docMk/>
            <pc:sldMk cId="204760093" sldId="1366"/>
            <ac:grpSpMk id="80" creationId="{576A30AF-014A-4BC2-A298-4A8E5976BDCA}"/>
          </ac:grpSpMkLst>
        </pc:grpChg>
        <pc:grpChg chg="add mod">
          <ac:chgData name="آهات مكتومة" userId="35531ba1d56b027a" providerId="LiveId" clId="{1288DD16-FDD8-482C-91C4-938A9E3B8187}" dt="2021-04-06T05:05:26.019" v="8345" actId="1038"/>
          <ac:grpSpMkLst>
            <pc:docMk/>
            <pc:sldMk cId="204760093" sldId="1366"/>
            <ac:grpSpMk id="84" creationId="{9EE2D976-EAE6-4A36-8956-A73A63EE0A78}"/>
          </ac:grpSpMkLst>
        </pc:grpChg>
        <pc:picChg chg="del">
          <ac:chgData name="آهات مكتومة" userId="35531ba1d56b027a" providerId="LiveId" clId="{1288DD16-FDD8-482C-91C4-938A9E3B8187}" dt="2021-04-06T04:44:41.822" v="7569" actId="478"/>
          <ac:picMkLst>
            <pc:docMk/>
            <pc:sldMk cId="204760093" sldId="1366"/>
            <ac:picMk id="27" creationId="{C80D29D1-01E6-4206-849B-DE89F4C294BD}"/>
          </ac:picMkLst>
        </pc:picChg>
        <pc:picChg chg="add mod">
          <ac:chgData name="آهات مكتومة" userId="35531ba1d56b027a" providerId="LiveId" clId="{1288DD16-FDD8-482C-91C4-938A9E3B8187}" dt="2021-04-06T05:05:26.019" v="8345" actId="1038"/>
          <ac:picMkLst>
            <pc:docMk/>
            <pc:sldMk cId="204760093" sldId="1366"/>
            <ac:picMk id="78" creationId="{D547A9AC-5B1F-442B-AE52-64CFC072C7BF}"/>
          </ac:picMkLst>
        </pc:picChg>
        <pc:picChg chg="mod">
          <ac:chgData name="آهات مكتومة" userId="35531ba1d56b027a" providerId="LiveId" clId="{1288DD16-FDD8-482C-91C4-938A9E3B8187}" dt="2021-04-06T04:46:47.616" v="7614" actId="1076"/>
          <ac:picMkLst>
            <pc:docMk/>
            <pc:sldMk cId="204760093" sldId="1366"/>
            <ac:picMk id="102" creationId="{00000000-0000-0000-0000-000000000000}"/>
          </ac:picMkLst>
        </pc:picChg>
        <pc:picChg chg="del">
          <ac:chgData name="آهات مكتومة" userId="35531ba1d56b027a" providerId="LiveId" clId="{1288DD16-FDD8-482C-91C4-938A9E3B8187}" dt="2021-04-06T04:42:41.485" v="7558" actId="478"/>
          <ac:picMkLst>
            <pc:docMk/>
            <pc:sldMk cId="204760093" sldId="1366"/>
            <ac:picMk id="106" creationId="{00000000-0000-0000-0000-000000000000}"/>
          </ac:picMkLst>
        </pc:picChg>
      </pc:sldChg>
      <pc:sldChg chg="addSp modSp add mod modAnim">
        <pc:chgData name="آهات مكتومة" userId="35531ba1d56b027a" providerId="LiveId" clId="{1288DD16-FDD8-482C-91C4-938A9E3B8187}" dt="2021-04-06T05:48:04.087" v="9926"/>
        <pc:sldMkLst>
          <pc:docMk/>
          <pc:sldMk cId="765532061" sldId="1367"/>
        </pc:sldMkLst>
        <pc:spChg chg="add mod">
          <ac:chgData name="آهات مكتومة" userId="35531ba1d56b027a" providerId="LiveId" clId="{1288DD16-FDD8-482C-91C4-938A9E3B8187}" dt="2021-04-06T05:47:08.162" v="9912" actId="1036"/>
          <ac:spMkLst>
            <pc:docMk/>
            <pc:sldMk cId="765532061" sldId="1367"/>
            <ac:spMk id="6" creationId="{9DDEBBE2-4AC5-4BBD-990E-1C313A4512C6}"/>
          </ac:spMkLst>
        </pc:spChg>
        <pc:spChg chg="add mod">
          <ac:chgData name="آهات مكتومة" userId="35531ba1d56b027a" providerId="LiveId" clId="{1288DD16-FDD8-482C-91C4-938A9E3B8187}" dt="2021-04-06T05:47:12.410" v="9913" actId="1076"/>
          <ac:spMkLst>
            <pc:docMk/>
            <pc:sldMk cId="765532061" sldId="1367"/>
            <ac:spMk id="7" creationId="{E1E7F68A-CBF9-4538-9FFC-67854C8866E7}"/>
          </ac:spMkLst>
        </pc:spChg>
        <pc:spChg chg="add mod">
          <ac:chgData name="آهات مكتومة" userId="35531ba1d56b027a" providerId="LiveId" clId="{1288DD16-FDD8-482C-91C4-938A9E3B8187}" dt="2021-04-06T05:47:17.753" v="9915" actId="1036"/>
          <ac:spMkLst>
            <pc:docMk/>
            <pc:sldMk cId="765532061" sldId="1367"/>
            <ac:spMk id="8" creationId="{A0A59695-3AFA-444D-B9A7-73B08C2272A4}"/>
          </ac:spMkLst>
        </pc:spChg>
        <pc:spChg chg="add mod">
          <ac:chgData name="آهات مكتومة" userId="35531ba1d56b027a" providerId="LiveId" clId="{1288DD16-FDD8-482C-91C4-938A9E3B8187}" dt="2021-04-06T05:47:22.827" v="9917" actId="1036"/>
          <ac:spMkLst>
            <pc:docMk/>
            <pc:sldMk cId="765532061" sldId="1367"/>
            <ac:spMk id="9" creationId="{55C080E5-57DD-48E5-B5A5-6AD6C59E3578}"/>
          </ac:spMkLst>
        </pc:spChg>
        <pc:spChg chg="add mod">
          <ac:chgData name="آهات مكتومة" userId="35531ba1d56b027a" providerId="LiveId" clId="{1288DD16-FDD8-482C-91C4-938A9E3B8187}" dt="2021-04-06T05:47:29.668" v="9921" actId="1035"/>
          <ac:spMkLst>
            <pc:docMk/>
            <pc:sldMk cId="765532061" sldId="1367"/>
            <ac:spMk id="10" creationId="{419002B1-98FB-43AC-8415-4A3533C84838}"/>
          </ac:spMkLst>
        </pc:spChg>
        <pc:picChg chg="add mod">
          <ac:chgData name="آهات مكتومة" userId="35531ba1d56b027a" providerId="LiveId" clId="{1288DD16-FDD8-482C-91C4-938A9E3B8187}" dt="2021-04-06T05:47:02.320" v="9909" actId="14100"/>
          <ac:picMkLst>
            <pc:docMk/>
            <pc:sldMk cId="765532061" sldId="1367"/>
            <ac:picMk id="5" creationId="{1E609777-19E1-4DBE-A88B-A29A4DE0ADA6}"/>
          </ac:picMkLst>
        </pc:picChg>
      </pc:sldChg>
      <pc:sldChg chg="addSp delSp modSp add mod ord delAnim modAnim">
        <pc:chgData name="آهات مكتومة" userId="35531ba1d56b027a" providerId="LiveId" clId="{1288DD16-FDD8-482C-91C4-938A9E3B8187}" dt="2021-04-06T05:39:28.534" v="9780" actId="12788"/>
        <pc:sldMkLst>
          <pc:docMk/>
          <pc:sldMk cId="3374266283" sldId="1368"/>
        </pc:sldMkLst>
        <pc:spChg chg="del">
          <ac:chgData name="آهات مكتومة" userId="35531ba1d56b027a" providerId="LiveId" clId="{1288DD16-FDD8-482C-91C4-938A9E3B8187}" dt="2021-04-06T05:24:50.875" v="9146" actId="478"/>
          <ac:spMkLst>
            <pc:docMk/>
            <pc:sldMk cId="3374266283" sldId="1368"/>
            <ac:spMk id="2" creationId="{7F3C4FF3-CB47-40DE-BF11-629FF92225DC}"/>
          </ac:spMkLst>
        </pc:spChg>
        <pc:spChg chg="mod">
          <ac:chgData name="آهات مكتومة" userId="35531ba1d56b027a" providerId="LiveId" clId="{1288DD16-FDD8-482C-91C4-938A9E3B8187}" dt="2021-04-06T05:16:02.642" v="9089" actId="12788"/>
          <ac:spMkLst>
            <pc:docMk/>
            <pc:sldMk cId="3374266283" sldId="1368"/>
            <ac:spMk id="6" creationId="{95A62836-DFE1-44C9-B8A0-C6707272D631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8" creationId="{4B0792CA-9DD2-4DAE-8561-24AE58F1088B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20" creationId="{8F203C62-B5CD-41DD-8101-5CB62780855F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21" creationId="{A92B9CCF-FB5C-4149-9BC2-A9F54C2B24CD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25" creationId="{359BB40A-A682-4089-9EC6-F90C3AB8393F}"/>
          </ac:spMkLst>
        </pc:spChg>
        <pc:spChg chg="mod">
          <ac:chgData name="آهات مكتومة" userId="35531ba1d56b027a" providerId="LiveId" clId="{1288DD16-FDD8-482C-91C4-938A9E3B8187}" dt="2021-04-06T05:38:00.767" v="9750" actId="1035"/>
          <ac:spMkLst>
            <pc:docMk/>
            <pc:sldMk cId="3374266283" sldId="1368"/>
            <ac:spMk id="26" creationId="{752A7D1F-CEAD-43C4-944B-54912D111377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40" creationId="{7341FB6E-AFB2-4409-A751-C9FE84E318AC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51" creationId="{66575EA0-D75C-42FC-B97C-D5BCCE2FBC54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52" creationId="{61D7DA44-3A76-4741-B42F-67427809F551}"/>
          </ac:spMkLst>
        </pc:spChg>
        <pc:spChg chg="del mod">
          <ac:chgData name="آهات مكتومة" userId="35531ba1d56b027a" providerId="LiveId" clId="{1288DD16-FDD8-482C-91C4-938A9E3B8187}" dt="2021-04-06T05:21:49.639" v="9093" actId="478"/>
          <ac:spMkLst>
            <pc:docMk/>
            <pc:sldMk cId="3374266283" sldId="1368"/>
            <ac:spMk id="53" creationId="{AA7AB3F5-F13E-464B-AFAB-A98387BB867A}"/>
          </ac:spMkLst>
        </pc:spChg>
        <pc:spChg chg="del">
          <ac:chgData name="آهات مكتومة" userId="35531ba1d56b027a" providerId="LiveId" clId="{1288DD16-FDD8-482C-91C4-938A9E3B8187}" dt="2021-04-06T05:21:45.999" v="9091" actId="478"/>
          <ac:spMkLst>
            <pc:docMk/>
            <pc:sldMk cId="3374266283" sldId="1368"/>
            <ac:spMk id="54" creationId="{973E33EB-2962-4BAD-8A89-37F611009E79}"/>
          </ac:spMkLst>
        </pc:spChg>
        <pc:spChg chg="del">
          <ac:chgData name="آهات مكتومة" userId="35531ba1d56b027a" providerId="LiveId" clId="{1288DD16-FDD8-482C-91C4-938A9E3B8187}" dt="2021-04-06T05:21:41.762" v="9090" actId="478"/>
          <ac:spMkLst>
            <pc:docMk/>
            <pc:sldMk cId="3374266283" sldId="1368"/>
            <ac:spMk id="57" creationId="{6A405661-6C5A-43AB-8BD0-4CB44EEFEA52}"/>
          </ac:spMkLst>
        </pc:spChg>
        <pc:spChg chg="del mod">
          <ac:chgData name="آهات مكتومة" userId="35531ba1d56b027a" providerId="LiveId" clId="{1288DD16-FDD8-482C-91C4-938A9E3B8187}" dt="2021-04-06T05:21:54.797" v="9095" actId="478"/>
          <ac:spMkLst>
            <pc:docMk/>
            <pc:sldMk cId="3374266283" sldId="1368"/>
            <ac:spMk id="58" creationId="{FB2695C0-CB7B-4342-BE04-539E11CEEEA3}"/>
          </ac:spMkLst>
        </pc:spChg>
        <pc:spChg chg="del">
          <ac:chgData name="آهات مكتومة" userId="35531ba1d56b027a" providerId="LiveId" clId="{1288DD16-FDD8-482C-91C4-938A9E3B8187}" dt="2021-04-06T05:21:57.455" v="9096" actId="478"/>
          <ac:spMkLst>
            <pc:docMk/>
            <pc:sldMk cId="3374266283" sldId="1368"/>
            <ac:spMk id="59" creationId="{8A53217C-D8B1-4AE1-B1B1-C657A750DB0C}"/>
          </ac:spMkLst>
        </pc:spChg>
        <pc:spChg chg="add 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61" creationId="{DDCFF1E8-3CEC-4D37-82A7-FC3F0FB9A0CA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63" creationId="{AB5ADDE8-96DA-4C6E-8E76-1DE09E59794B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64" creationId="{0EF89C99-3B5E-48E3-8DA2-2A53C5B414A6}"/>
          </ac:spMkLst>
        </pc:spChg>
        <pc:spChg chg="add mod">
          <ac:chgData name="آهات مكتومة" userId="35531ba1d56b027a" providerId="LiveId" clId="{1288DD16-FDD8-482C-91C4-938A9E3B8187}" dt="2021-04-06T05:38:00.767" v="9750" actId="1035"/>
          <ac:spMkLst>
            <pc:docMk/>
            <pc:sldMk cId="3374266283" sldId="1368"/>
            <ac:spMk id="65" creationId="{61FAD1D7-2578-457C-9C8F-92DE8B7D570E}"/>
          </ac:spMkLst>
        </pc:spChg>
        <pc:spChg chg="del">
          <ac:chgData name="آهات مكتومة" userId="35531ba1d56b027a" providerId="LiveId" clId="{1288DD16-FDD8-482C-91C4-938A9E3B8187}" dt="2021-04-06T05:24:42.570" v="9145" actId="478"/>
          <ac:spMkLst>
            <pc:docMk/>
            <pc:sldMk cId="3374266283" sldId="1368"/>
            <ac:spMk id="67" creationId="{A3435D53-8D3B-4BE1-8155-02C22FF33816}"/>
          </ac:spMkLst>
        </pc:spChg>
        <pc:spChg chg="mod">
          <ac:chgData name="آهات مكتومة" userId="35531ba1d56b027a" providerId="LiveId" clId="{1288DD16-FDD8-482C-91C4-938A9E3B8187}" dt="2021-04-06T05:37:52.679" v="9739" actId="1036"/>
          <ac:spMkLst>
            <pc:docMk/>
            <pc:sldMk cId="3374266283" sldId="1368"/>
            <ac:spMk id="68" creationId="{A93DDEAD-6DDE-4510-800C-E1569B5696B2}"/>
          </ac:spMkLst>
        </pc:spChg>
        <pc:spChg chg="del mod">
          <ac:chgData name="آهات مكتومة" userId="35531ba1d56b027a" providerId="LiveId" clId="{1288DD16-FDD8-482C-91C4-938A9E3B8187}" dt="2021-04-06T05:22:10.117" v="9111" actId="478"/>
          <ac:spMkLst>
            <pc:docMk/>
            <pc:sldMk cId="3374266283" sldId="1368"/>
            <ac:spMk id="69" creationId="{21B5C3DF-BFE2-43D5-95CF-212C2D688FE2}"/>
          </ac:spMkLst>
        </pc:spChg>
        <pc:spChg chg="del">
          <ac:chgData name="آهات مكتومة" userId="35531ba1d56b027a" providerId="LiveId" clId="{1288DD16-FDD8-482C-91C4-938A9E3B8187}" dt="2021-04-06T05:22:07.549" v="9110" actId="478"/>
          <ac:spMkLst>
            <pc:docMk/>
            <pc:sldMk cId="3374266283" sldId="1368"/>
            <ac:spMk id="70" creationId="{F9BF3F01-0EA8-4319-A766-675F9CBFB7D0}"/>
          </ac:spMkLst>
        </pc:spChg>
        <pc:spChg chg="mod">
          <ac:chgData name="آهات مكتومة" userId="35531ba1d56b027a" providerId="LiveId" clId="{1288DD16-FDD8-482C-91C4-938A9E3B8187}" dt="2021-04-06T05:37:52.679" v="9739" actId="1036"/>
          <ac:spMkLst>
            <pc:docMk/>
            <pc:sldMk cId="3374266283" sldId="1368"/>
            <ac:spMk id="71" creationId="{B3CC6194-BC95-4E0F-8C8A-0CC8BECBFA36}"/>
          </ac:spMkLst>
        </pc:spChg>
        <pc:spChg chg="mod">
          <ac:chgData name="آهات مكتومة" userId="35531ba1d56b027a" providerId="LiveId" clId="{1288DD16-FDD8-482C-91C4-938A9E3B8187}" dt="2021-04-06T05:37:52.679" v="9739" actId="1036"/>
          <ac:spMkLst>
            <pc:docMk/>
            <pc:sldMk cId="3374266283" sldId="1368"/>
            <ac:spMk id="72" creationId="{F2D5A33B-F3A5-4D2B-B292-1AE89BDEF897}"/>
          </ac:spMkLst>
        </pc:spChg>
        <pc:spChg chg="mod">
          <ac:chgData name="آهات مكتومة" userId="35531ba1d56b027a" providerId="LiveId" clId="{1288DD16-FDD8-482C-91C4-938A9E3B8187}" dt="2021-04-06T05:38:00.767" v="9750" actId="1035"/>
          <ac:spMkLst>
            <pc:docMk/>
            <pc:sldMk cId="3374266283" sldId="1368"/>
            <ac:spMk id="73" creationId="{DEE867C7-B9B3-4988-92BA-599AE5202ADE}"/>
          </ac:spMkLst>
        </pc:spChg>
        <pc:spChg chg="mod">
          <ac:chgData name="آهات مكتومة" userId="35531ba1d56b027a" providerId="LiveId" clId="{1288DD16-FDD8-482C-91C4-938A9E3B8187}" dt="2021-04-06T05:38:18.564" v="9768" actId="1035"/>
          <ac:spMkLst>
            <pc:docMk/>
            <pc:sldMk cId="3374266283" sldId="1368"/>
            <ac:spMk id="74" creationId="{52791D18-F2BB-42A7-BADB-794846985FE6}"/>
          </ac:spMkLst>
        </pc:spChg>
        <pc:spChg chg="del">
          <ac:chgData name="آهات مكتومة" userId="35531ba1d56b027a" providerId="LiveId" clId="{1288DD16-FDD8-482C-91C4-938A9E3B8187}" dt="2021-04-06T05:25:18.734" v="9167" actId="478"/>
          <ac:spMkLst>
            <pc:docMk/>
            <pc:sldMk cId="3374266283" sldId="1368"/>
            <ac:spMk id="75" creationId="{6A3E980E-8750-4FC4-8674-6498A8B69B84}"/>
          </ac:spMkLst>
        </pc:spChg>
        <pc:spChg chg="del">
          <ac:chgData name="آهات مكتومة" userId="35531ba1d56b027a" providerId="LiveId" clId="{1288DD16-FDD8-482C-91C4-938A9E3B8187}" dt="2021-04-06T05:25:20.790" v="9168" actId="478"/>
          <ac:spMkLst>
            <pc:docMk/>
            <pc:sldMk cId="3374266283" sldId="1368"/>
            <ac:spMk id="76" creationId="{21FDF833-574D-4806-B238-8AFA8A37C232}"/>
          </ac:spMkLst>
        </pc:spChg>
        <pc:spChg chg="mod">
          <ac:chgData name="آهات مكتومة" userId="35531ba1d56b027a" providerId="LiveId" clId="{1288DD16-FDD8-482C-91C4-938A9E3B8187}" dt="2021-04-06T05:38:18.564" v="9768" actId="1035"/>
          <ac:spMkLst>
            <pc:docMk/>
            <pc:sldMk cId="3374266283" sldId="1368"/>
            <ac:spMk id="77" creationId="{CA6ACFE5-E9EB-4697-B662-95CF6D481236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79" creationId="{5AED8783-767F-4242-A931-C80B99FC1F45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83" creationId="{3A4718D1-D2C3-4618-8FCD-67C7CABC67C8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87" creationId="{DE7EF305-92FD-4A68-9FBA-436162AE7814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88" creationId="{A8E85F1F-E6EC-4A2F-84F2-881B02BD7A0F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89" creationId="{DD9BE781-20AA-46DD-AAA2-CB24274B5479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90" creationId="{4C4A7A87-0CBD-4B8C-AF58-622CE9671BB5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91" creationId="{34A41D08-5B69-4750-BDBF-8263E0EA3BE3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92" creationId="{B5DD34CA-2F28-4934-8F01-86A0DAADAA7E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93" creationId="{4262C5BC-E762-4F9D-BA2F-CDA60305A74E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94" creationId="{D2E2BB7A-9B95-422E-BF11-AA6B7A619A2F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95" creationId="{82294366-F3CB-4169-B0ED-10B8ED64F0E4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96" creationId="{82541640-FB2B-404B-A337-272832E76775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97" creationId="{A76DA8E6-3633-4C19-B4B1-5FEC92F0C12E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98" creationId="{689046BA-EBF5-406A-A51F-2E6B5A3B7384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99" creationId="{9DF96933-C015-47BC-A9F0-B46F3B46B834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100" creationId="{3D6ED7DC-E3E9-46CF-9692-2A3C3EE95468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103" creationId="{39B97508-9474-433C-84C9-EDF8474C9115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104" creationId="{4B0B5170-B122-4274-8B36-68E022956691}"/>
          </ac:spMkLst>
        </pc:spChg>
        <pc:spChg chg="del">
          <ac:chgData name="آهات مكتومة" userId="35531ba1d56b027a" providerId="LiveId" clId="{1288DD16-FDD8-482C-91C4-938A9E3B8187}" dt="2021-04-06T05:28:54.785" v="9287" actId="478"/>
          <ac:spMkLst>
            <pc:docMk/>
            <pc:sldMk cId="3374266283" sldId="1368"/>
            <ac:spMk id="105" creationId="{37F9A058-D179-4FAB-BB21-E7D0ACB137E9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106" creationId="{4B307DD8-8F67-408B-8741-EBE4E51A7948}"/>
          </ac:spMkLst>
        </pc:spChg>
        <pc:spChg chg="mod">
          <ac:chgData name="آهات مكتومة" userId="35531ba1d56b027a" providerId="LiveId" clId="{1288DD16-FDD8-482C-91C4-938A9E3B8187}" dt="2021-04-06T05:37:15.143" v="9712" actId="1035"/>
          <ac:spMkLst>
            <pc:docMk/>
            <pc:sldMk cId="3374266283" sldId="1368"/>
            <ac:spMk id="107" creationId="{8F83E580-27D5-429E-848A-84B8BB819CF8}"/>
          </ac:spMkLst>
        </pc:spChg>
        <pc:spChg chg="add mod">
          <ac:chgData name="آهات مكتومة" userId="35531ba1d56b027a" providerId="LiveId" clId="{1288DD16-FDD8-482C-91C4-938A9E3B8187}" dt="2021-04-06T05:37:52.679" v="9739" actId="1036"/>
          <ac:spMkLst>
            <pc:docMk/>
            <pc:sldMk cId="3374266283" sldId="1368"/>
            <ac:spMk id="108" creationId="{36297A80-5ABC-46BA-A322-408ED44CC96D}"/>
          </ac:spMkLst>
        </pc:spChg>
        <pc:spChg chg="add mod">
          <ac:chgData name="آهات مكتومة" userId="35531ba1d56b027a" providerId="LiveId" clId="{1288DD16-FDD8-482C-91C4-938A9E3B8187}" dt="2021-04-06T05:37:52.679" v="9739" actId="1036"/>
          <ac:spMkLst>
            <pc:docMk/>
            <pc:sldMk cId="3374266283" sldId="1368"/>
            <ac:spMk id="109" creationId="{71BC86DE-16FE-4D11-A9CE-806D54313BF7}"/>
          </ac:spMkLst>
        </pc:spChg>
        <pc:spChg chg="add mod">
          <ac:chgData name="آهات مكتومة" userId="35531ba1d56b027a" providerId="LiveId" clId="{1288DD16-FDD8-482C-91C4-938A9E3B8187}" dt="2021-04-06T05:37:52.679" v="9739" actId="1036"/>
          <ac:spMkLst>
            <pc:docMk/>
            <pc:sldMk cId="3374266283" sldId="1368"/>
            <ac:spMk id="110" creationId="{E2885FB9-15E7-42BB-B3FB-09F57A215AD7}"/>
          </ac:spMkLst>
        </pc:spChg>
        <pc:spChg chg="add mod">
          <ac:chgData name="آهات مكتومة" userId="35531ba1d56b027a" providerId="LiveId" clId="{1288DD16-FDD8-482C-91C4-938A9E3B8187}" dt="2021-04-06T05:38:00.767" v="9750" actId="1035"/>
          <ac:spMkLst>
            <pc:docMk/>
            <pc:sldMk cId="3374266283" sldId="1368"/>
            <ac:spMk id="111" creationId="{1AC1DF0E-2E63-409B-BAB5-AE08BA9499F3}"/>
          </ac:spMkLst>
        </pc:spChg>
        <pc:spChg chg="add mod">
          <ac:chgData name="آهات مكتومة" userId="35531ba1d56b027a" providerId="LiveId" clId="{1288DD16-FDD8-482C-91C4-938A9E3B8187}" dt="2021-04-06T05:38:18.564" v="9768" actId="1035"/>
          <ac:spMkLst>
            <pc:docMk/>
            <pc:sldMk cId="3374266283" sldId="1368"/>
            <ac:spMk id="112" creationId="{3EDF2A71-19CB-48A8-95D3-E496D7D3E7F9}"/>
          </ac:spMkLst>
        </pc:spChg>
        <pc:spChg chg="add mod">
          <ac:chgData name="آهات مكتومة" userId="35531ba1d56b027a" providerId="LiveId" clId="{1288DD16-FDD8-482C-91C4-938A9E3B8187}" dt="2021-04-06T05:38:18.564" v="9768" actId="1035"/>
          <ac:spMkLst>
            <pc:docMk/>
            <pc:sldMk cId="3374266283" sldId="1368"/>
            <ac:spMk id="113" creationId="{49FB9854-86FD-4499-8B7F-7F26B574EF4D}"/>
          </ac:spMkLst>
        </pc:spChg>
        <pc:grpChg chg="mod">
          <ac:chgData name="آهات مكتومة" userId="35531ba1d56b027a" providerId="LiveId" clId="{1288DD16-FDD8-482C-91C4-938A9E3B8187}" dt="2021-04-06T05:38:00.767" v="9750" actId="1035"/>
          <ac:grpSpMkLst>
            <pc:docMk/>
            <pc:sldMk cId="3374266283" sldId="1368"/>
            <ac:grpSpMk id="19" creationId="{B07510FD-6600-4D24-BDB2-6C6A2BB653B2}"/>
          </ac:grpSpMkLst>
        </pc:grpChg>
        <pc:grpChg chg="mod">
          <ac:chgData name="آهات مكتومة" userId="35531ba1d56b027a" providerId="LiveId" clId="{1288DD16-FDD8-482C-91C4-938A9E3B8187}" dt="2021-04-06T05:37:52.679" v="9739" actId="1036"/>
          <ac:grpSpMkLst>
            <pc:docMk/>
            <pc:sldMk cId="3374266283" sldId="1368"/>
            <ac:grpSpMk id="48" creationId="{96777B9B-1174-4535-83AE-1FC933B17CA3}"/>
          </ac:grpSpMkLst>
        </pc:grpChg>
        <pc:grpChg chg="add mod">
          <ac:chgData name="آهات مكتومة" userId="35531ba1d56b027a" providerId="LiveId" clId="{1288DD16-FDD8-482C-91C4-938A9E3B8187}" dt="2021-04-06T05:38:00.767" v="9750" actId="1035"/>
          <ac:grpSpMkLst>
            <pc:docMk/>
            <pc:sldMk cId="3374266283" sldId="1368"/>
            <ac:grpSpMk id="62" creationId="{CFB6D809-6CFF-47C6-BD66-2B31B4A2D903}"/>
          </ac:grpSpMkLst>
        </pc:grpChg>
        <pc:grpChg chg="add mod">
          <ac:chgData name="آهات مكتومة" userId="35531ba1d56b027a" providerId="LiveId" clId="{1288DD16-FDD8-482C-91C4-938A9E3B8187}" dt="2021-04-06T05:37:52.679" v="9739" actId="1036"/>
          <ac:grpSpMkLst>
            <pc:docMk/>
            <pc:sldMk cId="3374266283" sldId="1368"/>
            <ac:grpSpMk id="66" creationId="{AA0BB55B-59CA-4D6F-B87A-A13172841825}"/>
          </ac:grpSpMkLst>
        </pc:grpChg>
        <pc:grpChg chg="del">
          <ac:chgData name="آهات مكتومة" userId="35531ba1d56b027a" providerId="LiveId" clId="{1288DD16-FDD8-482C-91C4-938A9E3B8187}" dt="2021-04-06T05:28:54.785" v="9287" actId="478"/>
          <ac:grpSpMkLst>
            <pc:docMk/>
            <pc:sldMk cId="3374266283" sldId="1368"/>
            <ac:grpSpMk id="80" creationId="{576A30AF-014A-4BC2-A298-4A8E5976BDCA}"/>
          </ac:grpSpMkLst>
        </pc:grpChg>
        <pc:grpChg chg="del">
          <ac:chgData name="آهات مكتومة" userId="35531ba1d56b027a" providerId="LiveId" clId="{1288DD16-FDD8-482C-91C4-938A9E3B8187}" dt="2021-04-06T05:28:54.785" v="9287" actId="478"/>
          <ac:grpSpMkLst>
            <pc:docMk/>
            <pc:sldMk cId="3374266283" sldId="1368"/>
            <ac:grpSpMk id="84" creationId="{9EE2D976-EAE6-4A36-8956-A73A63EE0A78}"/>
          </ac:grpSpMkLst>
        </pc:grpChg>
        <pc:picChg chg="add del mod">
          <ac:chgData name="آهات مكتومة" userId="35531ba1d56b027a" providerId="LiveId" clId="{1288DD16-FDD8-482C-91C4-938A9E3B8187}" dt="2021-04-06T05:38:28.750" v="9770" actId="478"/>
          <ac:picMkLst>
            <pc:docMk/>
            <pc:sldMk cId="3374266283" sldId="1368"/>
            <ac:picMk id="4" creationId="{E45ACB6A-721B-4B89-9371-4F6DB4C82369}"/>
          </ac:picMkLst>
        </pc:picChg>
        <pc:picChg chg="mod">
          <ac:chgData name="آهات مكتومة" userId="35531ba1d56b027a" providerId="LiveId" clId="{1288DD16-FDD8-482C-91C4-938A9E3B8187}" dt="2021-04-06T05:37:32.521" v="9713" actId="14100"/>
          <ac:picMkLst>
            <pc:docMk/>
            <pc:sldMk cId="3374266283" sldId="1368"/>
            <ac:picMk id="7" creationId="{205340BC-CC8D-45A7-B89F-5C553559B302}"/>
          </ac:picMkLst>
        </pc:picChg>
        <pc:picChg chg="add mod">
          <ac:chgData name="آهات مكتومة" userId="35531ba1d56b027a" providerId="LiveId" clId="{1288DD16-FDD8-482C-91C4-938A9E3B8187}" dt="2021-04-06T05:37:39.891" v="9714" actId="14100"/>
          <ac:picMkLst>
            <pc:docMk/>
            <pc:sldMk cId="3374266283" sldId="1368"/>
            <ac:picMk id="60" creationId="{95287450-B53F-4CBF-B331-3B5AE9BC18F7}"/>
          </ac:picMkLst>
        </pc:picChg>
        <pc:picChg chg="del">
          <ac:chgData name="آهات مكتومة" userId="35531ba1d56b027a" providerId="LiveId" clId="{1288DD16-FDD8-482C-91C4-938A9E3B8187}" dt="2021-04-06T05:28:54.785" v="9287" actId="478"/>
          <ac:picMkLst>
            <pc:docMk/>
            <pc:sldMk cId="3374266283" sldId="1368"/>
            <ac:picMk id="78" creationId="{D547A9AC-5B1F-442B-AE52-64CFC072C7BF}"/>
          </ac:picMkLst>
        </pc:picChg>
        <pc:picChg chg="add mod">
          <ac:chgData name="آهات مكتومة" userId="35531ba1d56b027a" providerId="LiveId" clId="{1288DD16-FDD8-482C-91C4-938A9E3B8187}" dt="2021-04-06T05:39:28.534" v="9780" actId="12788"/>
          <ac:picMkLst>
            <pc:docMk/>
            <pc:sldMk cId="3374266283" sldId="1368"/>
            <ac:picMk id="114" creationId="{C54FF7CB-0B4C-4C78-B709-D4E5C56A89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642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84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621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80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809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766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31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515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617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79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69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869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463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23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620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88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67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39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62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6.png"/><Relationship Id="rId10" Type="http://schemas.openxmlformats.org/officeDocument/2006/relationships/image" Target="../media/image49.jpeg"/><Relationship Id="rId4" Type="http://schemas.openxmlformats.org/officeDocument/2006/relationships/image" Target="../media/image4.pn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33.png"/><Relationship Id="rId3" Type="http://schemas.openxmlformats.org/officeDocument/2006/relationships/image" Target="../media/image3.jpg"/><Relationship Id="rId21" Type="http://schemas.openxmlformats.org/officeDocument/2006/relationships/image" Target="../media/image51.jp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jpg"/><Relationship Id="rId7" Type="http://schemas.microsoft.com/office/2007/relationships/hdphoto" Target="../media/hdphoto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4.jpeg"/><Relationship Id="rId10" Type="http://schemas.openxmlformats.org/officeDocument/2006/relationships/image" Target="../media/image55.jp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7.png"/><Relationship Id="rId3" Type="http://schemas.openxmlformats.org/officeDocument/2006/relationships/audio" Target="../media/audio1.wav"/><Relationship Id="rId7" Type="http://schemas.openxmlformats.org/officeDocument/2006/relationships/image" Target="../media/image56.png"/><Relationship Id="rId12" Type="http://schemas.openxmlformats.org/officeDocument/2006/relationships/hyperlink" Target="https://wordwall.net/resource/1391016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jpe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5" Type="http://schemas.openxmlformats.org/officeDocument/2006/relationships/image" Target="../media/image42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1.wav"/><Relationship Id="rId7" Type="http://schemas.openxmlformats.org/officeDocument/2006/relationships/hyperlink" Target="https://wordwall.net/resource/1391181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65.jp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70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8.png"/><Relationship Id="rId5" Type="http://schemas.openxmlformats.org/officeDocument/2006/relationships/image" Target="../media/image5.png"/><Relationship Id="rId10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8.png"/><Relationship Id="rId5" Type="http://schemas.openxmlformats.org/officeDocument/2006/relationships/image" Target="../media/image5.png"/><Relationship Id="rId10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3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8.png"/><Relationship Id="rId5" Type="http://schemas.openxmlformats.org/officeDocument/2006/relationships/image" Target="../media/image5.png"/><Relationship Id="rId10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8.png"/><Relationship Id="rId5" Type="http://schemas.openxmlformats.org/officeDocument/2006/relationships/image" Target="../media/image5.png"/><Relationship Id="rId10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8.png"/><Relationship Id="rId5" Type="http://schemas.openxmlformats.org/officeDocument/2006/relationships/image" Target="../media/image5.png"/><Relationship Id="rId10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8.png"/><Relationship Id="rId5" Type="http://schemas.openxmlformats.org/officeDocument/2006/relationships/image" Target="../media/image5.png"/><Relationship Id="rId10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26" Type="http://schemas.openxmlformats.org/officeDocument/2006/relationships/image" Target="../media/image27.jpeg"/><Relationship Id="rId3" Type="http://schemas.openxmlformats.org/officeDocument/2006/relationships/image" Target="../media/image3.jpg"/><Relationship Id="rId21" Type="http://schemas.openxmlformats.org/officeDocument/2006/relationships/image" Target="../media/image26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5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20.jpe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14.svg"/><Relationship Id="rId28" Type="http://schemas.microsoft.com/office/2007/relationships/hdphoto" Target="../media/hdphoto2.wdp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13.png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7.png"/><Relationship Id="rId18" Type="http://schemas.openxmlformats.org/officeDocument/2006/relationships/image" Target="../media/image20.jpeg"/><Relationship Id="rId3" Type="http://schemas.openxmlformats.org/officeDocument/2006/relationships/image" Target="../media/image3.jpg"/><Relationship Id="rId21" Type="http://schemas.openxmlformats.org/officeDocument/2006/relationships/image" Target="../media/image32.sv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33.png"/><Relationship Id="rId3" Type="http://schemas.openxmlformats.org/officeDocument/2006/relationships/image" Target="../media/image3.jpg"/><Relationship Id="rId21" Type="http://schemas.openxmlformats.org/officeDocument/2006/relationships/image" Target="../media/image34.jp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39.jpe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D7B6805-2115-451C-B15A-EA295FEC4906}"/>
              </a:ext>
            </a:extLst>
          </p:cNvPr>
          <p:cNvSpPr txBox="1"/>
          <p:nvPr/>
        </p:nvSpPr>
        <p:spPr>
          <a:xfrm>
            <a:off x="182880" y="211574"/>
            <a:ext cx="2676796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Negative Questions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19" name="مربع نص 17">
            <a:extLst>
              <a:ext uri="{FF2B5EF4-FFF2-40B4-BE49-F238E27FC236}">
                <a16:creationId xmlns:a16="http://schemas.microsoft.com/office/drawing/2014/main" id="{695CC1B2-CEBB-4FA6-8B6A-C8275EBF6DC6}"/>
              </a:ext>
            </a:extLst>
          </p:cNvPr>
          <p:cNvSpPr txBox="1"/>
          <p:nvPr/>
        </p:nvSpPr>
        <p:spPr>
          <a:xfrm>
            <a:off x="604535" y="779938"/>
            <a:ext cx="7774907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3CC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We use negative questions to check information or express surprise.</a:t>
            </a:r>
            <a:endParaRPr lang="en-US" sz="1800" b="1" dirty="0">
              <a:solidFill>
                <a:srgbClr val="33CCCC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D1425E1-E04E-4922-A72A-E7C756B14C02}"/>
              </a:ext>
            </a:extLst>
          </p:cNvPr>
          <p:cNvGrpSpPr/>
          <p:nvPr/>
        </p:nvGrpSpPr>
        <p:grpSpPr>
          <a:xfrm>
            <a:off x="241691" y="2317089"/>
            <a:ext cx="597736" cy="421670"/>
            <a:chOff x="141763" y="3170100"/>
            <a:chExt cx="597736" cy="421670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4ABF01D4-0866-418C-87B2-80EC34D4B9D7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10" name="مربع نص 17">
              <a:extLst>
                <a:ext uri="{FF2B5EF4-FFF2-40B4-BE49-F238E27FC236}">
                  <a16:creationId xmlns:a16="http://schemas.microsoft.com/office/drawing/2014/main" id="{767A9555-22CE-4F6E-8DF5-C82D766C1FA3}"/>
                </a:ext>
              </a:extLst>
            </p:cNvPr>
            <p:cNvSpPr txBox="1"/>
            <p:nvPr/>
          </p:nvSpPr>
          <p:spPr>
            <a:xfrm>
              <a:off x="147081" y="323736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461CD7E3-6EEF-4198-A2BA-C4ACBB729B2B}"/>
              </a:ext>
            </a:extLst>
          </p:cNvPr>
          <p:cNvSpPr txBox="1"/>
          <p:nvPr/>
        </p:nvSpPr>
        <p:spPr>
          <a:xfrm>
            <a:off x="740623" y="2203471"/>
            <a:ext cx="8327177" cy="166840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Was</a:t>
            </a:r>
            <a:r>
              <a:rPr 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n’t</a:t>
            </a: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 Ali </a:t>
            </a:r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at the meeting last night?       </a:t>
            </a:r>
            <a:r>
              <a:rPr lang="en-US" sz="1800" b="1" dirty="0">
                <a:solidFill>
                  <a:srgbClr val="33CCCC"/>
                </a:solidFill>
                <a:cs typeface="Times New Roman" panose="02020603050405020304" pitchFamily="18" charset="0"/>
              </a:rPr>
              <a:t>(Getting confirmation)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Did</a:t>
            </a:r>
            <a:r>
              <a:rPr 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n’t</a:t>
            </a: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 he </a:t>
            </a:r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study for the test?                      </a:t>
            </a:r>
            <a:r>
              <a:rPr lang="en-US" sz="1800" b="1" dirty="0">
                <a:solidFill>
                  <a:srgbClr val="33CCCC"/>
                </a:solidFill>
                <a:cs typeface="Times New Roman" panose="02020603050405020304" pitchFamily="18" charset="0"/>
              </a:rPr>
              <a:t>(Expressing surprise)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Do</a:t>
            </a:r>
            <a:r>
              <a:rPr 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n’t</a:t>
            </a: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 you </a:t>
            </a:r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want to see a doctor?               </a:t>
            </a:r>
            <a:r>
              <a:rPr lang="en-US" sz="1800" b="1" dirty="0">
                <a:solidFill>
                  <a:srgbClr val="33CCCC"/>
                </a:solidFill>
                <a:cs typeface="Times New Roman" panose="02020603050405020304" pitchFamily="18" charset="0"/>
              </a:rPr>
              <a:t>(Urging someone to take action)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B0358E5D-35E9-4659-BC98-817E9A4B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5" y="580906"/>
            <a:ext cx="592418" cy="5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5695070-BEA2-4F30-8390-C2F2093D7949}"/>
              </a:ext>
            </a:extLst>
          </p:cNvPr>
          <p:cNvGrpSpPr/>
          <p:nvPr/>
        </p:nvGrpSpPr>
        <p:grpSpPr>
          <a:xfrm>
            <a:off x="182880" y="1406819"/>
            <a:ext cx="592418" cy="421670"/>
            <a:chOff x="78501" y="3170100"/>
            <a:chExt cx="592418" cy="421670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AFF002FB-E60A-4BA4-8061-D240DBD8458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8" name="مربع نص 17">
              <a:extLst>
                <a:ext uri="{FF2B5EF4-FFF2-40B4-BE49-F238E27FC236}">
                  <a16:creationId xmlns:a16="http://schemas.microsoft.com/office/drawing/2014/main" id="{4D256DA8-4222-4CD3-98DF-CD99347D7331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29" name="مربع نص 17">
            <a:extLst>
              <a:ext uri="{FF2B5EF4-FFF2-40B4-BE49-F238E27FC236}">
                <a16:creationId xmlns:a16="http://schemas.microsoft.com/office/drawing/2014/main" id="{C6602ED9-5E61-490E-A655-F09DDE4C6121}"/>
              </a:ext>
            </a:extLst>
          </p:cNvPr>
          <p:cNvSpPr txBox="1"/>
          <p:nvPr/>
        </p:nvSpPr>
        <p:spPr>
          <a:xfrm>
            <a:off x="750137" y="1463475"/>
            <a:ext cx="177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Auxiliary verb  </a:t>
            </a:r>
          </a:p>
        </p:txBody>
      </p:sp>
      <p:sp>
        <p:nvSpPr>
          <p:cNvPr id="30" name="مربع نص 17">
            <a:extLst>
              <a:ext uri="{FF2B5EF4-FFF2-40B4-BE49-F238E27FC236}">
                <a16:creationId xmlns:a16="http://schemas.microsoft.com/office/drawing/2014/main" id="{6F72E4A4-57F8-4B04-8CD8-4FC596218274}"/>
              </a:ext>
            </a:extLst>
          </p:cNvPr>
          <p:cNvSpPr txBox="1"/>
          <p:nvPr/>
        </p:nvSpPr>
        <p:spPr>
          <a:xfrm>
            <a:off x="2397898" y="1456899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مربع نص 17">
            <a:extLst>
              <a:ext uri="{FF2B5EF4-FFF2-40B4-BE49-F238E27FC236}">
                <a16:creationId xmlns:a16="http://schemas.microsoft.com/office/drawing/2014/main" id="{C1E88C23-5CB6-4143-9DC2-5C7734204B99}"/>
              </a:ext>
            </a:extLst>
          </p:cNvPr>
          <p:cNvSpPr txBox="1"/>
          <p:nvPr/>
        </p:nvSpPr>
        <p:spPr>
          <a:xfrm>
            <a:off x="2682457" y="1463475"/>
            <a:ext cx="59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</a:p>
        </p:txBody>
      </p:sp>
      <p:sp>
        <p:nvSpPr>
          <p:cNvPr id="32" name="مربع نص 17">
            <a:extLst>
              <a:ext uri="{FF2B5EF4-FFF2-40B4-BE49-F238E27FC236}">
                <a16:creationId xmlns:a16="http://schemas.microsoft.com/office/drawing/2014/main" id="{BECEC186-FC4E-4C04-B3AA-0341371189C1}"/>
              </a:ext>
            </a:extLst>
          </p:cNvPr>
          <p:cNvSpPr txBox="1"/>
          <p:nvPr/>
        </p:nvSpPr>
        <p:spPr>
          <a:xfrm>
            <a:off x="3164925" y="1456899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3" name="مربع نص 17">
            <a:extLst>
              <a:ext uri="{FF2B5EF4-FFF2-40B4-BE49-F238E27FC236}">
                <a16:creationId xmlns:a16="http://schemas.microsoft.com/office/drawing/2014/main" id="{7705B58C-0263-4530-AEA2-5979F3F4A610}"/>
              </a:ext>
            </a:extLst>
          </p:cNvPr>
          <p:cNvSpPr txBox="1"/>
          <p:nvPr/>
        </p:nvSpPr>
        <p:spPr>
          <a:xfrm>
            <a:off x="3403873" y="1463475"/>
            <a:ext cx="9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252BA"/>
                </a:solidFill>
                <a:latin typeface="+mn-lt"/>
                <a:cs typeface="Times New Roman" panose="02020603050405020304" pitchFamily="18" charset="0"/>
              </a:rPr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31020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9" grpId="0" uiExpand="1" build="p"/>
          <p:bldP spid="11" grpId="0" uiExpand="1" build="p"/>
          <p:bldP spid="29" grpId="0" uiExpand="1" build="p"/>
          <p:bldP spid="30" grpId="0" uiExpand="1"/>
          <p:bldP spid="31" grpId="0" uiExpand="1"/>
          <p:bldP spid="32" grpId="0" uiExpand="1"/>
          <p:bldP spid="33" grpId="0" uiExpan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9" grpId="0" uiExpand="1" build="p"/>
          <p:bldP spid="11" grpId="0" uiExpand="1" build="p"/>
          <p:bldP spid="29" grpId="0" uiExpand="1" build="p"/>
          <p:bldP spid="30" grpId="0" uiExpand="1"/>
          <p:bldP spid="31" grpId="0" uiExpand="1"/>
          <p:bldP spid="32" grpId="0" uiExpand="1"/>
          <p:bldP spid="33" grpId="0" uiExpan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08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1772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E3E901F-2307-43E2-AEDE-E744D2682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78" y="194310"/>
            <a:ext cx="6749126" cy="3981450"/>
          </a:xfrm>
          <a:prstGeom prst="rect">
            <a:avLst/>
          </a:prstGeom>
        </p:spPr>
      </p:pic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60782C55-3DE5-4891-BD92-BFE5C534C3B9}"/>
              </a:ext>
            </a:extLst>
          </p:cNvPr>
          <p:cNvCxnSpPr>
            <a:cxnSpLocks/>
          </p:cNvCxnSpPr>
          <p:nvPr/>
        </p:nvCxnSpPr>
        <p:spPr>
          <a:xfrm>
            <a:off x="519537" y="753959"/>
            <a:ext cx="291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id="{B1B8CC19-B368-47B6-8CC8-1C1258242415}"/>
              </a:ext>
            </a:extLst>
          </p:cNvPr>
          <p:cNvCxnSpPr>
            <a:cxnSpLocks/>
          </p:cNvCxnSpPr>
          <p:nvPr/>
        </p:nvCxnSpPr>
        <p:spPr>
          <a:xfrm>
            <a:off x="610977" y="1249259"/>
            <a:ext cx="604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id="{267AFB27-63DF-4BB9-BF53-D193EBB6D105}"/>
              </a:ext>
            </a:extLst>
          </p:cNvPr>
          <p:cNvCxnSpPr>
            <a:cxnSpLocks/>
          </p:cNvCxnSpPr>
          <p:nvPr/>
        </p:nvCxnSpPr>
        <p:spPr>
          <a:xfrm>
            <a:off x="519537" y="1615019"/>
            <a:ext cx="226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id="{09DF3CAC-C716-4DAF-A161-974775ECD66E}"/>
              </a:ext>
            </a:extLst>
          </p:cNvPr>
          <p:cNvCxnSpPr>
            <a:cxnSpLocks/>
          </p:cNvCxnSpPr>
          <p:nvPr/>
        </p:nvCxnSpPr>
        <p:spPr>
          <a:xfrm>
            <a:off x="519537" y="2140799"/>
            <a:ext cx="3924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id="{5D1BCDDC-3AEE-4210-9FA6-A638B98DC08E}"/>
              </a:ext>
            </a:extLst>
          </p:cNvPr>
          <p:cNvCxnSpPr>
            <a:cxnSpLocks/>
          </p:cNvCxnSpPr>
          <p:nvPr/>
        </p:nvCxnSpPr>
        <p:spPr>
          <a:xfrm>
            <a:off x="519537" y="2498939"/>
            <a:ext cx="2988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id="{54868503-3733-4EDC-98A5-3AF3A4DCB9FB}"/>
              </a:ext>
            </a:extLst>
          </p:cNvPr>
          <p:cNvCxnSpPr>
            <a:cxnSpLocks/>
          </p:cNvCxnSpPr>
          <p:nvPr/>
        </p:nvCxnSpPr>
        <p:spPr>
          <a:xfrm>
            <a:off x="519537" y="2864699"/>
            <a:ext cx="4860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id="{9F78E60A-F0F1-4090-B8A1-35860023644D}"/>
              </a:ext>
            </a:extLst>
          </p:cNvPr>
          <p:cNvCxnSpPr>
            <a:cxnSpLocks/>
          </p:cNvCxnSpPr>
          <p:nvPr/>
        </p:nvCxnSpPr>
        <p:spPr>
          <a:xfrm>
            <a:off x="519537" y="3230459"/>
            <a:ext cx="3348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id="{395A88DF-5D06-4978-B79E-82ECF2F5C458}"/>
              </a:ext>
            </a:extLst>
          </p:cNvPr>
          <p:cNvCxnSpPr>
            <a:cxnSpLocks/>
          </p:cNvCxnSpPr>
          <p:nvPr/>
        </p:nvCxnSpPr>
        <p:spPr>
          <a:xfrm>
            <a:off x="519537" y="3580979"/>
            <a:ext cx="4752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id="{48548053-6042-4630-9A21-D5709D79B6FE}"/>
              </a:ext>
            </a:extLst>
          </p:cNvPr>
          <p:cNvCxnSpPr>
            <a:cxnSpLocks/>
          </p:cNvCxnSpPr>
          <p:nvPr/>
        </p:nvCxnSpPr>
        <p:spPr>
          <a:xfrm>
            <a:off x="519537" y="3954359"/>
            <a:ext cx="4140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08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1772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644A50B-C6E0-4D08-BF46-D00BE894B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93" y="567690"/>
            <a:ext cx="8685613" cy="3482340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CBAFE419-D479-4E40-8216-DBDF28B9189F}"/>
              </a:ext>
            </a:extLst>
          </p:cNvPr>
          <p:cNvSpPr txBox="1"/>
          <p:nvPr/>
        </p:nvSpPr>
        <p:spPr>
          <a:xfrm>
            <a:off x="2111951" y="1444071"/>
            <a:ext cx="328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rgbClr val="0000FF"/>
                </a:solidFill>
                <a:latin typeface="+mn-lt"/>
              </a:rPr>
              <a:t>Indian Ocean tsunami</a:t>
            </a:r>
            <a:endParaRPr lang="en-US" sz="18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0CD337C3-B5B6-474A-8F65-37F0C192C5CA}"/>
              </a:ext>
            </a:extLst>
          </p:cNvPr>
          <p:cNvSpPr txBox="1"/>
          <p:nvPr/>
        </p:nvSpPr>
        <p:spPr>
          <a:xfrm>
            <a:off x="2359767" y="1827103"/>
            <a:ext cx="24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rgbClr val="0000FF"/>
                </a:solidFill>
                <a:latin typeface="+mn-lt"/>
              </a:rPr>
              <a:t>In 2004</a:t>
            </a:r>
            <a:endParaRPr lang="en-US" sz="18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316AE447-5109-423D-B9F9-90260B2415A9}"/>
              </a:ext>
            </a:extLst>
          </p:cNvPr>
          <p:cNvSpPr txBox="1"/>
          <p:nvPr/>
        </p:nvSpPr>
        <p:spPr>
          <a:xfrm>
            <a:off x="2359768" y="2202418"/>
            <a:ext cx="527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rgbClr val="0000FF"/>
                </a:solidFill>
                <a:latin typeface="+mn-lt"/>
              </a:rPr>
              <a:t>In the Indian Ocean near the west of Sumatra.</a:t>
            </a:r>
            <a:endParaRPr lang="en-US" sz="18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5290F0CD-B0CF-4909-92F0-6B3F2F9C72B3}"/>
              </a:ext>
            </a:extLst>
          </p:cNvPr>
          <p:cNvSpPr txBox="1"/>
          <p:nvPr/>
        </p:nvSpPr>
        <p:spPr>
          <a:xfrm>
            <a:off x="3203932" y="2591681"/>
            <a:ext cx="545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rgbClr val="0000FF"/>
                </a:solidFill>
                <a:latin typeface="+mn-lt"/>
              </a:rPr>
              <a:t>The tsunami resulted in at least 227,898 fatalities.</a:t>
            </a:r>
            <a:endParaRPr lang="en-US" sz="18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AFB4BAE6-527B-4367-9709-CACBA49FDEE0}"/>
              </a:ext>
            </a:extLst>
          </p:cNvPr>
          <p:cNvSpPr txBox="1"/>
          <p:nvPr/>
        </p:nvSpPr>
        <p:spPr>
          <a:xfrm>
            <a:off x="1809209" y="2977843"/>
            <a:ext cx="25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rgbClr val="0000FF"/>
                </a:solidFill>
                <a:latin typeface="+mn-lt"/>
              </a:rPr>
              <a:t>What is a tsunami?</a:t>
            </a:r>
            <a:endParaRPr lang="en-US" sz="18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CA487F69-F5B2-46D0-BB06-558FE9184589}"/>
              </a:ext>
            </a:extLst>
          </p:cNvPr>
          <p:cNvSpPr txBox="1"/>
          <p:nvPr/>
        </p:nvSpPr>
        <p:spPr>
          <a:xfrm>
            <a:off x="1809209" y="3361716"/>
            <a:ext cx="42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rgbClr val="0000FF"/>
                </a:solidFill>
                <a:latin typeface="+mn-lt"/>
              </a:rPr>
              <a:t>How many countries were affected?</a:t>
            </a:r>
            <a:endParaRPr lang="en-US" sz="1800" dirty="0">
              <a:ln w="0"/>
              <a:latin typeface="+mn-lt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08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1772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7B275B7-78A9-4155-B670-1AF30E95D1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888" y="304800"/>
            <a:ext cx="6512052" cy="82296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0313F88-569A-420A-AEF2-02D4D63904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28" y="1230630"/>
            <a:ext cx="6512052" cy="28194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C5263E5-309B-403E-B236-29DC3DF62E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28" y="1885950"/>
            <a:ext cx="6512052" cy="28194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F14DA50-1813-45E9-9AAC-7748343AB7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28" y="2541270"/>
            <a:ext cx="6512052" cy="28194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D680AAF-4831-4BE7-8C23-7255BD8AD5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28" y="3196590"/>
            <a:ext cx="6512052" cy="28194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8BC8D99-D6E3-4FAD-84C1-73C685F05A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28" y="3851910"/>
            <a:ext cx="6512052" cy="281940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A73F56D1-8F0E-404E-BCD0-6FF7220CCB71}"/>
              </a:ext>
            </a:extLst>
          </p:cNvPr>
          <p:cNvSpPr txBox="1"/>
          <p:nvPr/>
        </p:nvSpPr>
        <p:spPr>
          <a:xfrm>
            <a:off x="1039536" y="1468577"/>
            <a:ext cx="4263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Don’t you recognize me?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1728E94B-2A98-4B6B-AC3E-3503932E203D}"/>
              </a:ext>
            </a:extLst>
          </p:cNvPr>
          <p:cNvSpPr txBox="1"/>
          <p:nvPr/>
        </p:nvSpPr>
        <p:spPr>
          <a:xfrm>
            <a:off x="1039536" y="2090262"/>
            <a:ext cx="4263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Aren’t you going to offer me any?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9A6427CB-1E54-477B-AA66-BD50F873FF49}"/>
              </a:ext>
            </a:extLst>
          </p:cNvPr>
          <p:cNvSpPr txBox="1"/>
          <p:nvPr/>
        </p:nvSpPr>
        <p:spPr>
          <a:xfrm>
            <a:off x="1039536" y="2734807"/>
            <a:ext cx="4263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Don’t you want you play?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970ABDCC-6C5C-466B-AA64-36376D7D1A84}"/>
              </a:ext>
            </a:extLst>
          </p:cNvPr>
          <p:cNvSpPr txBox="1"/>
          <p:nvPr/>
        </p:nvSpPr>
        <p:spPr>
          <a:xfrm>
            <a:off x="1039535" y="3409832"/>
            <a:ext cx="484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Aren’t you going to say ‘hello’ to me, too?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461D2977-669E-460C-BB50-5F0E0AA50F08}"/>
              </a:ext>
            </a:extLst>
          </p:cNvPr>
          <p:cNvSpPr txBox="1"/>
          <p:nvPr/>
        </p:nvSpPr>
        <p:spPr>
          <a:xfrm>
            <a:off x="1039536" y="4077237"/>
            <a:ext cx="4263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Aren’t you going to get up today?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93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696" y="1749566"/>
            <a:ext cx="2598427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35CD2E2-CF5D-4FB6-87FE-F3EF2257ED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15123" y="865598"/>
            <a:ext cx="2210536" cy="27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9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C4FBE0EA-22BB-44E5-A27F-1A126689AD1C}"/>
              </a:ext>
            </a:extLst>
          </p:cNvPr>
          <p:cNvSpPr/>
          <p:nvPr/>
        </p:nvSpPr>
        <p:spPr>
          <a:xfrm>
            <a:off x="2157500" y="3310208"/>
            <a:ext cx="2627001" cy="114067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مربع نص 17">
            <a:extLst>
              <a:ext uri="{FF2B5EF4-FFF2-40B4-BE49-F238E27FC236}">
                <a16:creationId xmlns:a16="http://schemas.microsoft.com/office/drawing/2014/main" id="{554EADCC-43CE-4FFA-88E2-FDC4412BFB60}"/>
              </a:ext>
            </a:extLst>
          </p:cNvPr>
          <p:cNvSpPr txBox="1"/>
          <p:nvPr/>
        </p:nvSpPr>
        <p:spPr>
          <a:xfrm>
            <a:off x="328400" y="929258"/>
            <a:ext cx="8327177" cy="166840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The man 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who</a:t>
            </a: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lives next door is a doctor. 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This the car 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which</a:t>
            </a: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my sister wants to buy. 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That’s the place 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where</a:t>
            </a: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the accident occurred. 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2208111-96A2-4D9C-977D-6E7FBAFD4414}"/>
              </a:ext>
            </a:extLst>
          </p:cNvPr>
          <p:cNvGrpSpPr/>
          <p:nvPr/>
        </p:nvGrpSpPr>
        <p:grpSpPr>
          <a:xfrm>
            <a:off x="6715539" y="715860"/>
            <a:ext cx="2282080" cy="2294100"/>
            <a:chOff x="6715539" y="715860"/>
            <a:chExt cx="2282080" cy="2294100"/>
          </a:xfrm>
        </p:grpSpPr>
        <p:pic>
          <p:nvPicPr>
            <p:cNvPr id="24" name="Picture 2" descr="Bitmoji Image">
              <a:extLst>
                <a:ext uri="{FF2B5EF4-FFF2-40B4-BE49-F238E27FC236}">
                  <a16:creationId xmlns:a16="http://schemas.microsoft.com/office/drawing/2014/main" id="{6BCDD3BE-389B-4182-B374-A53229BFB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9" b="99749" l="1508" r="89950">
                          <a14:foregroundMark x1="27889" y1="89196" x2="27889" y2="89196"/>
                          <a14:foregroundMark x1="27889" y1="89196" x2="27889" y2="89196"/>
                          <a14:foregroundMark x1="27889" y1="89196" x2="27889" y2="89196"/>
                          <a14:foregroundMark x1="36432" y1="84171" x2="36432" y2="84171"/>
                          <a14:foregroundMark x1="36432" y1="84171" x2="1508" y2="73869"/>
                          <a14:foregroundMark x1="1508" y1="73869" x2="2513" y2="71859"/>
                          <a14:foregroundMark x1="7286" y1="88191" x2="31658" y2="99749"/>
                          <a14:foregroundMark x1="35427" y1="67337" x2="35427" y2="67337"/>
                          <a14:foregroundMark x1="35427" y1="67337" x2="35427" y2="67337"/>
                          <a14:foregroundMark x1="36432" y1="70101" x2="36432" y2="70101"/>
                          <a14:foregroundMark x1="36432" y1="70101" x2="36432" y2="70101"/>
                          <a14:foregroundMark x1="38191" y1="69095" x2="38191" y2="69095"/>
                          <a14:foregroundMark x1="38191" y1="69095" x2="38191" y2="69095"/>
                          <a14:foregroundMark x1="38191" y1="68593" x2="38191" y2="68593"/>
                          <a14:foregroundMark x1="38191" y1="68593" x2="38191" y2="68593"/>
                          <a14:foregroundMark x1="38191" y1="68593" x2="18090" y2="62563"/>
                          <a14:foregroundMark x1="31658" y1="45226" x2="31658" y2="45226"/>
                          <a14:foregroundMark x1="49497" y1="54774" x2="49497" y2="54774"/>
                          <a14:foregroundMark x1="49497" y1="54774" x2="49497" y2="54774"/>
                          <a14:foregroundMark x1="49497" y1="61558" x2="49497" y2="61558"/>
                          <a14:foregroundMark x1="33920" y1="40955" x2="33920" y2="40955"/>
                          <a14:foregroundMark x1="33920" y1="40955" x2="33920" y2="40955"/>
                          <a14:foregroundMark x1="33920" y1="40955" x2="33920" y2="40955"/>
                          <a14:foregroundMark x1="31658" y1="40955" x2="31658" y2="40955"/>
                          <a14:foregroundMark x1="31658" y1="40955" x2="31658" y2="40955"/>
                          <a14:foregroundMark x1="31658" y1="40955" x2="31658" y2="40955"/>
                          <a14:foregroundMark x1="29899" y1="40955" x2="29899" y2="40955"/>
                          <a14:foregroundMark x1="29899" y1="40955" x2="29899" y2="40955"/>
                          <a14:foregroundMark x1="27889" y1="40955" x2="27889" y2="40955"/>
                          <a14:foregroundMark x1="32663" y1="40955" x2="32663" y2="40955"/>
                          <a14:foregroundMark x1="32663" y1="40955" x2="32663" y2="40955"/>
                          <a14:foregroundMark x1="25126" y1="42714" x2="25126" y2="42714"/>
                          <a14:foregroundMark x1="25126" y1="42714" x2="25126" y2="42714"/>
                          <a14:foregroundMark x1="25126" y1="42714" x2="25126" y2="42714"/>
                          <a14:foregroundMark x1="25126" y1="42714" x2="27136" y2="42714"/>
                          <a14:foregroundMark x1="21608" y1="43467" x2="21608" y2="43467"/>
                          <a14:foregroundMark x1="21608" y1="43467" x2="14070" y2="47990"/>
                          <a14:foregroundMark x1="16332" y1="50754" x2="10050" y2="76633"/>
                          <a14:foregroundMark x1="19598" y1="43970" x2="42965" y2="43970"/>
                          <a14:foregroundMark x1="24121" y1="42965" x2="44724" y2="60553"/>
                          <a14:foregroundMark x1="37186" y1="41960" x2="37186" y2="41960"/>
                          <a14:foregroundMark x1="37186" y1="41960" x2="37186" y2="41960"/>
                          <a14:foregroundMark x1="36683" y1="40955" x2="36683" y2="40955"/>
                          <a14:foregroundMark x1="35427" y1="42965" x2="16332" y2="48995"/>
                          <a14:foregroundMark x1="30905" y1="41960" x2="17085" y2="46482"/>
                          <a14:foregroundMark x1="22362" y1="63065" x2="38442" y2="74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39" y="1296766"/>
              <a:ext cx="1413082" cy="171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فقاعة التفكير: على شكل سحابة 4">
              <a:extLst>
                <a:ext uri="{FF2B5EF4-FFF2-40B4-BE49-F238E27FC236}">
                  <a16:creationId xmlns:a16="http://schemas.microsoft.com/office/drawing/2014/main" id="{AE94E2C7-6765-4086-86AE-B705BDE4C529}"/>
                </a:ext>
              </a:extLst>
            </p:cNvPr>
            <p:cNvSpPr/>
            <p:nvPr/>
          </p:nvSpPr>
          <p:spPr>
            <a:xfrm>
              <a:off x="7021681" y="715860"/>
              <a:ext cx="1975938" cy="1365771"/>
            </a:xfrm>
            <a:prstGeom prst="cloudCallout">
              <a:avLst>
                <a:gd name="adj1" fmla="val -27544"/>
                <a:gd name="adj2" fmla="val 63443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B37D411E-87F6-45B6-BEFD-DB03F1B1EFC8}"/>
                </a:ext>
              </a:extLst>
            </p:cNvPr>
            <p:cNvSpPr txBox="1"/>
            <p:nvPr/>
          </p:nvSpPr>
          <p:spPr>
            <a:xfrm>
              <a:off x="7180362" y="925504"/>
              <a:ext cx="1658576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Look at the sentences, what do we use here?</a:t>
              </a:r>
            </a:p>
          </p:txBody>
        </p:sp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01FCFDB-95C2-461A-B957-AED0CACFE876}"/>
              </a:ext>
            </a:extLst>
          </p:cNvPr>
          <p:cNvSpPr txBox="1"/>
          <p:nvPr/>
        </p:nvSpPr>
        <p:spPr>
          <a:xfrm>
            <a:off x="1129478" y="511309"/>
            <a:ext cx="2676796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D56DB5"/>
                </a:solidFill>
                <a:cs typeface="Times New Roman" panose="02020603050405020304" pitchFamily="18" charset="0"/>
              </a:rPr>
              <a:t>Relative Pronouns</a:t>
            </a:r>
            <a:endParaRPr lang="ar-SA" sz="2000" b="1" dirty="0">
              <a:solidFill>
                <a:srgbClr val="D56DB5"/>
              </a:solidFill>
            </a:endParaRP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B0DD2DFC-F9F5-45D3-AD37-935951C7A6B6}"/>
              </a:ext>
            </a:extLst>
          </p:cNvPr>
          <p:cNvGrpSpPr/>
          <p:nvPr/>
        </p:nvGrpSpPr>
        <p:grpSpPr>
          <a:xfrm>
            <a:off x="6715539" y="711364"/>
            <a:ext cx="2282080" cy="2294100"/>
            <a:chOff x="6715539" y="715860"/>
            <a:chExt cx="2282080" cy="2294100"/>
          </a:xfrm>
        </p:grpSpPr>
        <p:pic>
          <p:nvPicPr>
            <p:cNvPr id="43" name="Picture 2" descr="Bitmoji Image">
              <a:extLst>
                <a:ext uri="{FF2B5EF4-FFF2-40B4-BE49-F238E27FC236}">
                  <a16:creationId xmlns:a16="http://schemas.microsoft.com/office/drawing/2014/main" id="{584EB61E-D5DE-4DD9-AE23-BE9B8176F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9" b="99749" l="1508" r="89950">
                          <a14:foregroundMark x1="27889" y1="89196" x2="27889" y2="89196"/>
                          <a14:foregroundMark x1="27889" y1="89196" x2="27889" y2="89196"/>
                          <a14:foregroundMark x1="27889" y1="89196" x2="27889" y2="89196"/>
                          <a14:foregroundMark x1="36432" y1="84171" x2="36432" y2="84171"/>
                          <a14:foregroundMark x1="36432" y1="84171" x2="1508" y2="73869"/>
                          <a14:foregroundMark x1="1508" y1="73869" x2="2513" y2="71859"/>
                          <a14:foregroundMark x1="7286" y1="88191" x2="31658" y2="99749"/>
                          <a14:foregroundMark x1="35427" y1="67337" x2="35427" y2="67337"/>
                          <a14:foregroundMark x1="35427" y1="67337" x2="35427" y2="67337"/>
                          <a14:foregroundMark x1="36432" y1="70101" x2="36432" y2="70101"/>
                          <a14:foregroundMark x1="36432" y1="70101" x2="36432" y2="70101"/>
                          <a14:foregroundMark x1="38191" y1="69095" x2="38191" y2="69095"/>
                          <a14:foregroundMark x1="38191" y1="69095" x2="38191" y2="69095"/>
                          <a14:foregroundMark x1="38191" y1="68593" x2="38191" y2="68593"/>
                          <a14:foregroundMark x1="38191" y1="68593" x2="38191" y2="68593"/>
                          <a14:foregroundMark x1="38191" y1="68593" x2="18090" y2="62563"/>
                          <a14:foregroundMark x1="31658" y1="45226" x2="31658" y2="45226"/>
                          <a14:foregroundMark x1="49497" y1="54774" x2="49497" y2="54774"/>
                          <a14:foregroundMark x1="49497" y1="54774" x2="49497" y2="54774"/>
                          <a14:foregroundMark x1="49497" y1="61558" x2="49497" y2="61558"/>
                          <a14:foregroundMark x1="33920" y1="40955" x2="33920" y2="40955"/>
                          <a14:foregroundMark x1="33920" y1="40955" x2="33920" y2="40955"/>
                          <a14:foregroundMark x1="33920" y1="40955" x2="33920" y2="40955"/>
                          <a14:foregroundMark x1="31658" y1="40955" x2="31658" y2="40955"/>
                          <a14:foregroundMark x1="31658" y1="40955" x2="31658" y2="40955"/>
                          <a14:foregroundMark x1="31658" y1="40955" x2="31658" y2="40955"/>
                          <a14:foregroundMark x1="29899" y1="40955" x2="29899" y2="40955"/>
                          <a14:foregroundMark x1="29899" y1="40955" x2="29899" y2="40955"/>
                          <a14:foregroundMark x1="27889" y1="40955" x2="27889" y2="40955"/>
                          <a14:foregroundMark x1="32663" y1="40955" x2="32663" y2="40955"/>
                          <a14:foregroundMark x1="32663" y1="40955" x2="32663" y2="40955"/>
                          <a14:foregroundMark x1="25126" y1="42714" x2="25126" y2="42714"/>
                          <a14:foregroundMark x1="25126" y1="42714" x2="25126" y2="42714"/>
                          <a14:foregroundMark x1="25126" y1="42714" x2="25126" y2="42714"/>
                          <a14:foregroundMark x1="25126" y1="42714" x2="27136" y2="42714"/>
                          <a14:foregroundMark x1="21608" y1="43467" x2="21608" y2="43467"/>
                          <a14:foregroundMark x1="21608" y1="43467" x2="14070" y2="47990"/>
                          <a14:foregroundMark x1="16332" y1="50754" x2="10050" y2="76633"/>
                          <a14:foregroundMark x1="19598" y1="43970" x2="42965" y2="43970"/>
                          <a14:foregroundMark x1="24121" y1="42965" x2="44724" y2="60553"/>
                          <a14:foregroundMark x1="37186" y1="41960" x2="37186" y2="41960"/>
                          <a14:foregroundMark x1="37186" y1="41960" x2="37186" y2="41960"/>
                          <a14:foregroundMark x1="36683" y1="40955" x2="36683" y2="40955"/>
                          <a14:foregroundMark x1="35427" y1="42965" x2="16332" y2="48995"/>
                          <a14:foregroundMark x1="30905" y1="41960" x2="17085" y2="46482"/>
                          <a14:foregroundMark x1="22362" y1="63065" x2="38442" y2="74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39" y="1296766"/>
              <a:ext cx="1413082" cy="171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فقاعة التفكير: على شكل سحابة 43">
              <a:extLst>
                <a:ext uri="{FF2B5EF4-FFF2-40B4-BE49-F238E27FC236}">
                  <a16:creationId xmlns:a16="http://schemas.microsoft.com/office/drawing/2014/main" id="{C4A97FC8-5709-415E-B3E4-D8A8CF9F0B1E}"/>
                </a:ext>
              </a:extLst>
            </p:cNvPr>
            <p:cNvSpPr/>
            <p:nvPr/>
          </p:nvSpPr>
          <p:spPr>
            <a:xfrm>
              <a:off x="7021681" y="715860"/>
              <a:ext cx="1975938" cy="1365771"/>
            </a:xfrm>
            <a:prstGeom prst="cloudCallout">
              <a:avLst>
                <a:gd name="adj1" fmla="val -27544"/>
                <a:gd name="adj2" fmla="val 63443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7A6CA7B9-7D39-46DA-860D-BA25CECEDE2A}"/>
                </a:ext>
              </a:extLst>
            </p:cNvPr>
            <p:cNvSpPr txBox="1"/>
            <p:nvPr/>
          </p:nvSpPr>
          <p:spPr>
            <a:xfrm>
              <a:off x="7180362" y="1092926"/>
              <a:ext cx="1658576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What does each one refer to?</a:t>
              </a:r>
            </a:p>
          </p:txBody>
        </p:sp>
      </p:grpSp>
      <p:sp>
        <p:nvSpPr>
          <p:cNvPr id="46" name="مستطيل: زوايا مستديرة 26">
            <a:extLst>
              <a:ext uri="{FF2B5EF4-FFF2-40B4-BE49-F238E27FC236}">
                <a16:creationId xmlns:a16="http://schemas.microsoft.com/office/drawing/2014/main" id="{677254CE-F2B9-4306-8398-E06886C74AF9}"/>
              </a:ext>
            </a:extLst>
          </p:cNvPr>
          <p:cNvSpPr/>
          <p:nvPr/>
        </p:nvSpPr>
        <p:spPr>
          <a:xfrm>
            <a:off x="851163" y="1206728"/>
            <a:ext cx="540000" cy="216000"/>
          </a:xfrm>
          <a:prstGeom prst="roundRect">
            <a:avLst/>
          </a:prstGeom>
          <a:solidFill>
            <a:srgbClr val="D454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: زوايا مستديرة 26">
            <a:extLst>
              <a:ext uri="{FF2B5EF4-FFF2-40B4-BE49-F238E27FC236}">
                <a16:creationId xmlns:a16="http://schemas.microsoft.com/office/drawing/2014/main" id="{707AE4E3-67E6-42D2-856B-FBFDEFA57FC1}"/>
              </a:ext>
            </a:extLst>
          </p:cNvPr>
          <p:cNvSpPr/>
          <p:nvPr/>
        </p:nvSpPr>
        <p:spPr>
          <a:xfrm>
            <a:off x="1325498" y="1736199"/>
            <a:ext cx="396000" cy="216000"/>
          </a:xfrm>
          <a:prstGeom prst="roundRect">
            <a:avLst/>
          </a:prstGeom>
          <a:solidFill>
            <a:srgbClr val="D454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: زوايا مستديرة 26">
            <a:extLst>
              <a:ext uri="{FF2B5EF4-FFF2-40B4-BE49-F238E27FC236}">
                <a16:creationId xmlns:a16="http://schemas.microsoft.com/office/drawing/2014/main" id="{E62B73C9-55F7-497D-9F6B-E4491067219E}"/>
              </a:ext>
            </a:extLst>
          </p:cNvPr>
          <p:cNvSpPr/>
          <p:nvPr/>
        </p:nvSpPr>
        <p:spPr>
          <a:xfrm>
            <a:off x="1546620" y="2306267"/>
            <a:ext cx="612000" cy="216000"/>
          </a:xfrm>
          <a:prstGeom prst="roundRect">
            <a:avLst/>
          </a:prstGeom>
          <a:solidFill>
            <a:srgbClr val="D454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9" name="Picture 2" descr="Clientmoji">
            <a:extLst>
              <a:ext uri="{FF2B5EF4-FFF2-40B4-BE49-F238E27FC236}">
                <a16:creationId xmlns:a16="http://schemas.microsoft.com/office/drawing/2014/main" id="{43060FEE-B43A-4ACE-BCD2-5BA4DC7BE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6" y="3044354"/>
            <a:ext cx="1468782" cy="1531511"/>
          </a:xfrm>
          <a:prstGeom prst="rect">
            <a:avLst/>
          </a:prstGeom>
          <a:noFill/>
        </p:spPr>
      </p:pic>
      <p:sp>
        <p:nvSpPr>
          <p:cNvPr id="50" name="TextBox 7">
            <a:extLst>
              <a:ext uri="{FF2B5EF4-FFF2-40B4-BE49-F238E27FC236}">
                <a16:creationId xmlns:a16="http://schemas.microsoft.com/office/drawing/2014/main" id="{C03C260C-1B4F-4737-8452-2CDF5E8C8D5E}"/>
              </a:ext>
            </a:extLst>
          </p:cNvPr>
          <p:cNvSpPr txBox="1"/>
          <p:nvPr/>
        </p:nvSpPr>
        <p:spPr>
          <a:xfrm>
            <a:off x="2386250" y="3378108"/>
            <a:ext cx="1066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56DB5"/>
                </a:solidFill>
                <a:latin typeface="+mn-lt"/>
              </a:rPr>
              <a:t>Who</a:t>
            </a:r>
          </a:p>
        </p:txBody>
      </p:sp>
      <p:sp>
        <p:nvSpPr>
          <p:cNvPr id="51" name="Arrow: Right 8">
            <a:extLst>
              <a:ext uri="{FF2B5EF4-FFF2-40B4-BE49-F238E27FC236}">
                <a16:creationId xmlns:a16="http://schemas.microsoft.com/office/drawing/2014/main" id="{D9EE1F74-859B-40ED-BDAE-3C031485D730}"/>
              </a:ext>
            </a:extLst>
          </p:cNvPr>
          <p:cNvSpPr/>
          <p:nvPr/>
        </p:nvSpPr>
        <p:spPr>
          <a:xfrm>
            <a:off x="3148091" y="3489971"/>
            <a:ext cx="576000" cy="144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D56DB5"/>
              </a:solidFill>
            </a:endParaRPr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A9DDF354-189D-4965-9AED-1BF162C5B412}"/>
              </a:ext>
            </a:extLst>
          </p:cNvPr>
          <p:cNvSpPr txBox="1"/>
          <p:nvPr/>
        </p:nvSpPr>
        <p:spPr>
          <a:xfrm>
            <a:off x="3748105" y="3373032"/>
            <a:ext cx="87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+mn-lt"/>
              </a:rPr>
              <a:t>Person</a:t>
            </a: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35C9096B-23EA-43F8-9DDC-1D44767D0098}"/>
              </a:ext>
            </a:extLst>
          </p:cNvPr>
          <p:cNvSpPr txBox="1"/>
          <p:nvPr/>
        </p:nvSpPr>
        <p:spPr>
          <a:xfrm>
            <a:off x="2386250" y="3753785"/>
            <a:ext cx="143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56DB5"/>
                </a:solidFill>
                <a:latin typeface="+mn-lt"/>
              </a:rPr>
              <a:t>Which</a:t>
            </a:r>
          </a:p>
        </p:txBody>
      </p:sp>
      <p:sp>
        <p:nvSpPr>
          <p:cNvPr id="54" name="Arrow: Right 11">
            <a:extLst>
              <a:ext uri="{FF2B5EF4-FFF2-40B4-BE49-F238E27FC236}">
                <a16:creationId xmlns:a16="http://schemas.microsoft.com/office/drawing/2014/main" id="{444983A1-751D-4EFF-9F90-EB0909EAAB1B}"/>
              </a:ext>
            </a:extLst>
          </p:cNvPr>
          <p:cNvSpPr/>
          <p:nvPr/>
        </p:nvSpPr>
        <p:spPr>
          <a:xfrm>
            <a:off x="3148091" y="3857725"/>
            <a:ext cx="576000" cy="144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D56DB5"/>
              </a:solidFill>
            </a:endParaRP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7093D390-9089-4121-8256-EB030AAD1A91}"/>
              </a:ext>
            </a:extLst>
          </p:cNvPr>
          <p:cNvSpPr txBox="1"/>
          <p:nvPr/>
        </p:nvSpPr>
        <p:spPr>
          <a:xfrm>
            <a:off x="3749582" y="3756205"/>
            <a:ext cx="87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+mn-lt"/>
              </a:rPr>
              <a:t>Thing</a:t>
            </a:r>
          </a:p>
        </p:txBody>
      </p:sp>
      <p:sp>
        <p:nvSpPr>
          <p:cNvPr id="56" name="TextBox 13">
            <a:extLst>
              <a:ext uri="{FF2B5EF4-FFF2-40B4-BE49-F238E27FC236}">
                <a16:creationId xmlns:a16="http://schemas.microsoft.com/office/drawing/2014/main" id="{F12D3D33-FB8A-482D-9E5F-6009DD7649C1}"/>
              </a:ext>
            </a:extLst>
          </p:cNvPr>
          <p:cNvSpPr txBox="1"/>
          <p:nvPr/>
        </p:nvSpPr>
        <p:spPr>
          <a:xfrm>
            <a:off x="2386250" y="4109256"/>
            <a:ext cx="1494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56DB5"/>
                </a:solidFill>
                <a:latin typeface="+mn-lt"/>
              </a:rPr>
              <a:t>Where</a:t>
            </a:r>
          </a:p>
        </p:txBody>
      </p:sp>
      <p:sp>
        <p:nvSpPr>
          <p:cNvPr id="57" name="Arrow: Right 14">
            <a:extLst>
              <a:ext uri="{FF2B5EF4-FFF2-40B4-BE49-F238E27FC236}">
                <a16:creationId xmlns:a16="http://schemas.microsoft.com/office/drawing/2014/main" id="{61145044-4F22-4C56-98A7-1E0C303D7558}"/>
              </a:ext>
            </a:extLst>
          </p:cNvPr>
          <p:cNvSpPr/>
          <p:nvPr/>
        </p:nvSpPr>
        <p:spPr>
          <a:xfrm>
            <a:off x="3148091" y="4211425"/>
            <a:ext cx="576000" cy="144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D56DB5"/>
              </a:solidFill>
            </a:endParaRPr>
          </a:p>
        </p:txBody>
      </p:sp>
      <p:sp>
        <p:nvSpPr>
          <p:cNvPr id="58" name="TextBox 15">
            <a:extLst>
              <a:ext uri="{FF2B5EF4-FFF2-40B4-BE49-F238E27FC236}">
                <a16:creationId xmlns:a16="http://schemas.microsoft.com/office/drawing/2014/main" id="{125AFC3E-D8AF-42B2-9DE6-C8B1C347ACEF}"/>
              </a:ext>
            </a:extLst>
          </p:cNvPr>
          <p:cNvSpPr txBox="1"/>
          <p:nvPr/>
        </p:nvSpPr>
        <p:spPr>
          <a:xfrm>
            <a:off x="3748106" y="4096583"/>
            <a:ext cx="935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+mn-lt"/>
              </a:rPr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421516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3" grpId="0" uiExpand="1" build="p"/>
          <p:bldP spid="37" grpId="0"/>
          <p:bldP spid="46" grpId="0" animBg="1"/>
          <p:bldP spid="47" grpId="0" animBg="1"/>
          <p:bldP spid="48" grpId="0" animBg="1"/>
          <p:bldP spid="50" grpId="0"/>
          <p:bldP spid="51" grpId="0" animBg="1"/>
          <p:bldP spid="52" grpId="0"/>
          <p:bldP spid="53" grpId="0"/>
          <p:bldP spid="54" grpId="0" animBg="1"/>
          <p:bldP spid="55" grpId="0"/>
          <p:bldP spid="56" grpId="0"/>
          <p:bldP spid="57" grpId="0" animBg="1"/>
          <p:bldP spid="5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3" grpId="0" uiExpand="1" build="p"/>
          <p:bldP spid="37" grpId="0"/>
          <p:bldP spid="46" grpId="0" animBg="1"/>
          <p:bldP spid="47" grpId="0" animBg="1"/>
          <p:bldP spid="48" grpId="0" animBg="1"/>
          <p:bldP spid="50" grpId="0"/>
          <p:bldP spid="51" grpId="0" animBg="1"/>
          <p:bldP spid="52" grpId="0"/>
          <p:bldP spid="53" grpId="0"/>
          <p:bldP spid="54" grpId="0" animBg="1"/>
          <p:bldP spid="55" grpId="0"/>
          <p:bldP spid="56" grpId="0"/>
          <p:bldP spid="57" grpId="0" animBg="1"/>
          <p:bldP spid="5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A33F101-5BD3-491C-B275-636BD26971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7EA"/>
              </a:clrFrom>
              <a:clrTo>
                <a:srgbClr val="FFF7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41"/>
          <a:stretch/>
        </p:blipFill>
        <p:spPr>
          <a:xfrm>
            <a:off x="205741" y="175263"/>
            <a:ext cx="4053716" cy="540597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00233AF-FCC5-4B2D-BE03-2B570455B676}"/>
              </a:ext>
            </a:extLst>
          </p:cNvPr>
          <p:cNvSpPr txBox="1"/>
          <p:nvPr/>
        </p:nvSpPr>
        <p:spPr>
          <a:xfrm>
            <a:off x="604535" y="779938"/>
            <a:ext cx="7774907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3CC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It’s used after nouns that refer to places.</a:t>
            </a:r>
            <a:endParaRPr lang="en-US" sz="1800" b="1" dirty="0">
              <a:solidFill>
                <a:srgbClr val="33CCCC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2538148E-9182-464D-ACA9-AA3339F4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5" y="580906"/>
            <a:ext cx="592418" cy="5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51004A4-7DE8-4AA3-8BC7-AD7C5E4151AE}"/>
              </a:ext>
            </a:extLst>
          </p:cNvPr>
          <p:cNvGrpSpPr/>
          <p:nvPr/>
        </p:nvGrpSpPr>
        <p:grpSpPr>
          <a:xfrm>
            <a:off x="205741" y="1410384"/>
            <a:ext cx="597736" cy="421670"/>
            <a:chOff x="141763" y="3170100"/>
            <a:chExt cx="597736" cy="421670"/>
          </a:xfrm>
        </p:grpSpPr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3EACA6CD-62AB-44A3-BDC9-60E7B4622C56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2" name="مربع نص 17">
              <a:extLst>
                <a:ext uri="{FF2B5EF4-FFF2-40B4-BE49-F238E27FC236}">
                  <a16:creationId xmlns:a16="http://schemas.microsoft.com/office/drawing/2014/main" id="{6FA3C8F2-580F-499E-A0BA-4106EED89EED}"/>
                </a:ext>
              </a:extLst>
            </p:cNvPr>
            <p:cNvSpPr txBox="1"/>
            <p:nvPr/>
          </p:nvSpPr>
          <p:spPr>
            <a:xfrm>
              <a:off x="147081" y="323736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23" name="مربع نص 17">
            <a:extLst>
              <a:ext uri="{FF2B5EF4-FFF2-40B4-BE49-F238E27FC236}">
                <a16:creationId xmlns:a16="http://schemas.microsoft.com/office/drawing/2014/main" id="{554EADCC-43CE-4FFA-88E2-FDC4412BFB60}"/>
              </a:ext>
            </a:extLst>
          </p:cNvPr>
          <p:cNvSpPr txBox="1"/>
          <p:nvPr/>
        </p:nvSpPr>
        <p:spPr>
          <a:xfrm>
            <a:off x="704673" y="1296766"/>
            <a:ext cx="8327177" cy="166840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The house 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where</a:t>
            </a: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 he was born is now a museum. 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The building 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where</a:t>
            </a: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 my father works is too old. </a:t>
            </a:r>
            <a:endParaRPr lang="en-US" sz="1800" b="1" dirty="0">
              <a:solidFill>
                <a:srgbClr val="33CCCC"/>
              </a:solidFill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That’s the shop 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where</a:t>
            </a:r>
            <a:r>
              <a:rPr lang="en-US" sz="1800" b="1" dirty="0">
                <a:solidFill>
                  <a:srgbClr val="D56DB5"/>
                </a:solidFill>
                <a:cs typeface="Times New Roman" panose="02020603050405020304" pitchFamily="18" charset="0"/>
              </a:rPr>
              <a:t> I bought my new sport shoes. </a:t>
            </a:r>
            <a:endParaRPr lang="en-US" sz="1800" b="1" dirty="0">
              <a:solidFill>
                <a:srgbClr val="33CCCC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2208111-96A2-4D9C-977D-6E7FBAFD4414}"/>
              </a:ext>
            </a:extLst>
          </p:cNvPr>
          <p:cNvGrpSpPr/>
          <p:nvPr/>
        </p:nvGrpSpPr>
        <p:grpSpPr>
          <a:xfrm>
            <a:off x="6715539" y="715860"/>
            <a:ext cx="2282080" cy="2294100"/>
            <a:chOff x="6715539" y="715860"/>
            <a:chExt cx="2282080" cy="2294100"/>
          </a:xfrm>
        </p:grpSpPr>
        <p:pic>
          <p:nvPicPr>
            <p:cNvPr id="24" name="Picture 2" descr="Bitmoji Image">
              <a:extLst>
                <a:ext uri="{FF2B5EF4-FFF2-40B4-BE49-F238E27FC236}">
                  <a16:creationId xmlns:a16="http://schemas.microsoft.com/office/drawing/2014/main" id="{6BCDD3BE-389B-4182-B374-A53229BFB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99" b="99749" l="1508" r="89950">
                          <a14:foregroundMark x1="27889" y1="89196" x2="27889" y2="89196"/>
                          <a14:foregroundMark x1="27889" y1="89196" x2="27889" y2="89196"/>
                          <a14:foregroundMark x1="27889" y1="89196" x2="27889" y2="89196"/>
                          <a14:foregroundMark x1="36432" y1="84171" x2="36432" y2="84171"/>
                          <a14:foregroundMark x1="36432" y1="84171" x2="1508" y2="73869"/>
                          <a14:foregroundMark x1="1508" y1="73869" x2="2513" y2="71859"/>
                          <a14:foregroundMark x1="7286" y1="88191" x2="31658" y2="99749"/>
                          <a14:foregroundMark x1="35427" y1="67337" x2="35427" y2="67337"/>
                          <a14:foregroundMark x1="35427" y1="67337" x2="35427" y2="67337"/>
                          <a14:foregroundMark x1="36432" y1="70101" x2="36432" y2="70101"/>
                          <a14:foregroundMark x1="36432" y1="70101" x2="36432" y2="70101"/>
                          <a14:foregroundMark x1="38191" y1="69095" x2="38191" y2="69095"/>
                          <a14:foregroundMark x1="38191" y1="69095" x2="38191" y2="69095"/>
                          <a14:foregroundMark x1="38191" y1="68593" x2="38191" y2="68593"/>
                          <a14:foregroundMark x1="38191" y1="68593" x2="38191" y2="68593"/>
                          <a14:foregroundMark x1="38191" y1="68593" x2="18090" y2="62563"/>
                          <a14:foregroundMark x1="31658" y1="45226" x2="31658" y2="45226"/>
                          <a14:foregroundMark x1="49497" y1="54774" x2="49497" y2="54774"/>
                          <a14:foregroundMark x1="49497" y1="54774" x2="49497" y2="54774"/>
                          <a14:foregroundMark x1="49497" y1="61558" x2="49497" y2="61558"/>
                          <a14:foregroundMark x1="33920" y1="40955" x2="33920" y2="40955"/>
                          <a14:foregroundMark x1="33920" y1="40955" x2="33920" y2="40955"/>
                          <a14:foregroundMark x1="33920" y1="40955" x2="33920" y2="40955"/>
                          <a14:foregroundMark x1="31658" y1="40955" x2="31658" y2="40955"/>
                          <a14:foregroundMark x1="31658" y1="40955" x2="31658" y2="40955"/>
                          <a14:foregroundMark x1="31658" y1="40955" x2="31658" y2="40955"/>
                          <a14:foregroundMark x1="29899" y1="40955" x2="29899" y2="40955"/>
                          <a14:foregroundMark x1="29899" y1="40955" x2="29899" y2="40955"/>
                          <a14:foregroundMark x1="27889" y1="40955" x2="27889" y2="40955"/>
                          <a14:foregroundMark x1="32663" y1="40955" x2="32663" y2="40955"/>
                          <a14:foregroundMark x1="32663" y1="40955" x2="32663" y2="40955"/>
                          <a14:foregroundMark x1="25126" y1="42714" x2="25126" y2="42714"/>
                          <a14:foregroundMark x1="25126" y1="42714" x2="25126" y2="42714"/>
                          <a14:foregroundMark x1="25126" y1="42714" x2="25126" y2="42714"/>
                          <a14:foregroundMark x1="25126" y1="42714" x2="27136" y2="42714"/>
                          <a14:foregroundMark x1="21608" y1="43467" x2="21608" y2="43467"/>
                          <a14:foregroundMark x1="21608" y1="43467" x2="14070" y2="47990"/>
                          <a14:foregroundMark x1="16332" y1="50754" x2="10050" y2="76633"/>
                          <a14:foregroundMark x1="19598" y1="43970" x2="42965" y2="43970"/>
                          <a14:foregroundMark x1="24121" y1="42965" x2="44724" y2="60553"/>
                          <a14:foregroundMark x1="37186" y1="41960" x2="37186" y2="41960"/>
                          <a14:foregroundMark x1="37186" y1="41960" x2="37186" y2="41960"/>
                          <a14:foregroundMark x1="36683" y1="40955" x2="36683" y2="40955"/>
                          <a14:foregroundMark x1="35427" y1="42965" x2="16332" y2="48995"/>
                          <a14:foregroundMark x1="30905" y1="41960" x2="17085" y2="46482"/>
                          <a14:foregroundMark x1="22362" y1="63065" x2="38442" y2="74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39" y="1296766"/>
              <a:ext cx="1413082" cy="171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فقاعة التفكير: على شكل سحابة 4">
              <a:extLst>
                <a:ext uri="{FF2B5EF4-FFF2-40B4-BE49-F238E27FC236}">
                  <a16:creationId xmlns:a16="http://schemas.microsoft.com/office/drawing/2014/main" id="{AE94E2C7-6765-4086-86AE-B705BDE4C529}"/>
                </a:ext>
              </a:extLst>
            </p:cNvPr>
            <p:cNvSpPr/>
            <p:nvPr/>
          </p:nvSpPr>
          <p:spPr>
            <a:xfrm>
              <a:off x="7021681" y="715860"/>
              <a:ext cx="1975938" cy="1365771"/>
            </a:xfrm>
            <a:prstGeom prst="cloudCallout">
              <a:avLst>
                <a:gd name="adj1" fmla="val -27544"/>
                <a:gd name="adj2" fmla="val 63443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B37D411E-87F6-45B6-BEFD-DB03F1B1EFC8}"/>
                </a:ext>
              </a:extLst>
            </p:cNvPr>
            <p:cNvSpPr txBox="1"/>
            <p:nvPr/>
          </p:nvSpPr>
          <p:spPr>
            <a:xfrm>
              <a:off x="7180362" y="1092926"/>
              <a:ext cx="1658576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What does </a:t>
              </a:r>
              <a:r>
                <a:rPr lang="en-US" b="1" dirty="0">
                  <a:solidFill>
                    <a:srgbClr val="92D050"/>
                  </a:solidFill>
                </a:rPr>
                <a:t>where</a:t>
              </a:r>
              <a:r>
                <a:rPr lang="en-US" b="1" dirty="0">
                  <a:solidFill>
                    <a:schemeClr val="tx1"/>
                  </a:solidFill>
                </a:rPr>
                <a:t> refer to?</a:t>
              </a:r>
            </a:p>
          </p:txBody>
        </p:sp>
      </p:grpSp>
      <p:sp>
        <p:nvSpPr>
          <p:cNvPr id="28" name="مستطيل: زوايا مستديرة 26">
            <a:extLst>
              <a:ext uri="{FF2B5EF4-FFF2-40B4-BE49-F238E27FC236}">
                <a16:creationId xmlns:a16="http://schemas.microsoft.com/office/drawing/2014/main" id="{A74F95D7-3CD0-4654-94FA-0A363D71F68B}"/>
              </a:ext>
            </a:extLst>
          </p:cNvPr>
          <p:cNvSpPr/>
          <p:nvPr/>
        </p:nvSpPr>
        <p:spPr>
          <a:xfrm>
            <a:off x="1258219" y="1568354"/>
            <a:ext cx="684000" cy="216000"/>
          </a:xfrm>
          <a:prstGeom prst="roundRect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: زوايا مستديرة 26">
            <a:extLst>
              <a:ext uri="{FF2B5EF4-FFF2-40B4-BE49-F238E27FC236}">
                <a16:creationId xmlns:a16="http://schemas.microsoft.com/office/drawing/2014/main" id="{3902A5FB-B542-465D-8359-3869E00EDE2E}"/>
              </a:ext>
            </a:extLst>
          </p:cNvPr>
          <p:cNvSpPr/>
          <p:nvPr/>
        </p:nvSpPr>
        <p:spPr>
          <a:xfrm>
            <a:off x="1251783" y="2121343"/>
            <a:ext cx="936000" cy="216000"/>
          </a:xfrm>
          <a:prstGeom prst="roundRect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مستديرة 26">
            <a:extLst>
              <a:ext uri="{FF2B5EF4-FFF2-40B4-BE49-F238E27FC236}">
                <a16:creationId xmlns:a16="http://schemas.microsoft.com/office/drawing/2014/main" id="{83EA38A6-173A-43A7-996D-562318A416FE}"/>
              </a:ext>
            </a:extLst>
          </p:cNvPr>
          <p:cNvSpPr/>
          <p:nvPr/>
        </p:nvSpPr>
        <p:spPr>
          <a:xfrm>
            <a:off x="1908600" y="2674332"/>
            <a:ext cx="612000" cy="216000"/>
          </a:xfrm>
          <a:prstGeom prst="roundRect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C313F25-070E-4CA1-91BD-79DE732AB9B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2670"/>
          <a:stretch/>
        </p:blipFill>
        <p:spPr>
          <a:xfrm>
            <a:off x="604535" y="3536097"/>
            <a:ext cx="7496440" cy="725840"/>
          </a:xfrm>
          <a:prstGeom prst="rect">
            <a:avLst/>
          </a:prstGeom>
        </p:spPr>
      </p:pic>
      <p:sp>
        <p:nvSpPr>
          <p:cNvPr id="33" name="مستطيل: زوايا مستديرة 26">
            <a:extLst>
              <a:ext uri="{FF2B5EF4-FFF2-40B4-BE49-F238E27FC236}">
                <a16:creationId xmlns:a16="http://schemas.microsoft.com/office/drawing/2014/main" id="{A663CC43-917E-45CC-A75D-9DCF7E9F3C25}"/>
              </a:ext>
            </a:extLst>
          </p:cNvPr>
          <p:cNvSpPr/>
          <p:nvPr/>
        </p:nvSpPr>
        <p:spPr>
          <a:xfrm>
            <a:off x="1532970" y="3677207"/>
            <a:ext cx="576000" cy="18000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: زوايا مستديرة 26">
            <a:extLst>
              <a:ext uri="{FF2B5EF4-FFF2-40B4-BE49-F238E27FC236}">
                <a16:creationId xmlns:a16="http://schemas.microsoft.com/office/drawing/2014/main" id="{40C9FACA-C467-451B-A678-6B6CBA726F22}"/>
              </a:ext>
            </a:extLst>
          </p:cNvPr>
          <p:cNvSpPr/>
          <p:nvPr/>
        </p:nvSpPr>
        <p:spPr>
          <a:xfrm>
            <a:off x="706717" y="3908317"/>
            <a:ext cx="504000" cy="18000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26">
            <a:extLst>
              <a:ext uri="{FF2B5EF4-FFF2-40B4-BE49-F238E27FC236}">
                <a16:creationId xmlns:a16="http://schemas.microsoft.com/office/drawing/2014/main" id="{83AE0828-D8F1-4690-88F9-83A692523266}"/>
              </a:ext>
            </a:extLst>
          </p:cNvPr>
          <p:cNvSpPr/>
          <p:nvPr/>
        </p:nvSpPr>
        <p:spPr>
          <a:xfrm>
            <a:off x="6075056" y="3676215"/>
            <a:ext cx="468000" cy="18000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26">
            <a:extLst>
              <a:ext uri="{FF2B5EF4-FFF2-40B4-BE49-F238E27FC236}">
                <a16:creationId xmlns:a16="http://schemas.microsoft.com/office/drawing/2014/main" id="{F0D7F992-04D3-49FC-9892-D1645377EC90}"/>
              </a:ext>
            </a:extLst>
          </p:cNvPr>
          <p:cNvSpPr/>
          <p:nvPr/>
        </p:nvSpPr>
        <p:spPr>
          <a:xfrm>
            <a:off x="5246405" y="3908317"/>
            <a:ext cx="504000" cy="18000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898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uiExpand="1" build="p"/>
          <p:bldP spid="23" grpId="0" uiExpand="1" build="p"/>
          <p:bldP spid="28" grpId="0" animBg="1"/>
          <p:bldP spid="29" grpId="0" animBg="1"/>
          <p:bldP spid="30" grpId="0" animBg="1"/>
          <p:bldP spid="33" grpId="0" animBg="1"/>
          <p:bldP spid="34" grpId="0" animBg="1"/>
          <p:bldP spid="35" grpId="0" animBg="1"/>
          <p:bldP spid="3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uiExpand="1" build="p"/>
          <p:bldP spid="23" grpId="0" uiExpand="1" build="p"/>
          <p:bldP spid="28" grpId="0" animBg="1"/>
          <p:bldP spid="29" grpId="0" animBg="1"/>
          <p:bldP spid="30" grpId="0" animBg="1"/>
          <p:bldP spid="33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lientmoji">
            <a:extLst>
              <a:ext uri="{FF2B5EF4-FFF2-40B4-BE49-F238E27FC236}">
                <a16:creationId xmlns:a16="http://schemas.microsoft.com/office/drawing/2014/main" id="{BF0956F0-F700-4EDB-910A-94F4C593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1" y="215153"/>
            <a:ext cx="4252909" cy="45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9" descr="Illustration of a purple book character ">
            <a:extLst>
              <a:ext uri="{FF2B5EF4-FFF2-40B4-BE49-F238E27FC236}">
                <a16:creationId xmlns:a16="http://schemas.microsoft.com/office/drawing/2014/main" id="{226EA1AC-30FF-416C-8FB3-4027993E6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131335" y="3463724"/>
            <a:ext cx="1331514" cy="1544291"/>
          </a:xfrm>
          <a:prstGeom prst="rect">
            <a:avLst/>
          </a:prstGeom>
        </p:spPr>
      </p:pic>
      <p:pic>
        <p:nvPicPr>
          <p:cNvPr id="7" name="Graphic 11" descr="Illustration of a pencil character ">
            <a:extLst>
              <a:ext uri="{FF2B5EF4-FFF2-40B4-BE49-F238E27FC236}">
                <a16:creationId xmlns:a16="http://schemas.microsoft.com/office/drawing/2014/main" id="{646F94AE-DC26-469B-8E33-461EBD35D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7964">
            <a:off x="4359767" y="3414832"/>
            <a:ext cx="866842" cy="1478732"/>
          </a:xfrm>
          <a:prstGeom prst="rect">
            <a:avLst/>
          </a:prstGeom>
        </p:spPr>
      </p:pic>
      <p:sp>
        <p:nvSpPr>
          <p:cNvPr id="8" name="زر الإجراء: &quot;الانتقال للأمام&quot; أو &quot;التالي&quot; 7">
            <a:hlinkClick r:id="rId12" highlightClick="1"/>
            <a:extLst>
              <a:ext uri="{FF2B5EF4-FFF2-40B4-BE49-F238E27FC236}">
                <a16:creationId xmlns:a16="http://schemas.microsoft.com/office/drawing/2014/main" id="{2A164A40-D28C-40D7-9E1F-C1F56450D7E8}"/>
              </a:ext>
            </a:extLst>
          </p:cNvPr>
          <p:cNvSpPr/>
          <p:nvPr/>
        </p:nvSpPr>
        <p:spPr>
          <a:xfrm>
            <a:off x="5319874" y="1579881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مشاهدة صورة المصدر">
            <a:extLst>
              <a:ext uri="{FF2B5EF4-FFF2-40B4-BE49-F238E27FC236}">
                <a16:creationId xmlns:a16="http://schemas.microsoft.com/office/drawing/2014/main" id="{A834CC95-94E8-44F3-99A9-BFEFB27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7" y="179136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68E13B3-5C29-44BE-B517-131763E60930}"/>
              </a:ext>
            </a:extLst>
          </p:cNvPr>
          <p:cNvSpPr/>
          <p:nvPr/>
        </p:nvSpPr>
        <p:spPr>
          <a:xfrm>
            <a:off x="4366900" y="3087969"/>
            <a:ext cx="330731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2"/>
              </a:rPr>
              <a:t>https://wordwall.net/resource/13910163</a:t>
            </a:r>
            <a:endParaRPr lang="en-US" dirty="0">
              <a:solidFill>
                <a:srgbClr val="FF0000"/>
              </a:solidFill>
            </a:endParaRPr>
          </a:p>
          <a:p>
            <a:endParaRPr lang="en-US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07926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5A62836-DFE1-44C9-B8A0-C6707272D631}"/>
              </a:ext>
            </a:extLst>
          </p:cNvPr>
          <p:cNvSpPr txBox="1"/>
          <p:nvPr/>
        </p:nvSpPr>
        <p:spPr>
          <a:xfrm>
            <a:off x="2811018" y="212094"/>
            <a:ext cx="3521963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Direct and Indirect Questions</a:t>
            </a:r>
            <a:endParaRPr lang="ar-SA" sz="1800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05340BC-CC8D-45A7-B89F-5C553559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1154506"/>
            <a:ext cx="689310" cy="6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17">
            <a:extLst>
              <a:ext uri="{FF2B5EF4-FFF2-40B4-BE49-F238E27FC236}">
                <a16:creationId xmlns:a16="http://schemas.microsoft.com/office/drawing/2014/main" id="{4B0792CA-9DD2-4DAE-8561-24AE58F1088B}"/>
              </a:ext>
            </a:extLst>
          </p:cNvPr>
          <p:cNvSpPr txBox="1"/>
          <p:nvPr/>
        </p:nvSpPr>
        <p:spPr>
          <a:xfrm>
            <a:off x="619014" y="1179340"/>
            <a:ext cx="3602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The “normal” questions that we can ask friends, family members, and people who we know well.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1EB3D71-3B1C-4B1E-A5A4-DD7D9883114F}"/>
              </a:ext>
            </a:extLst>
          </p:cNvPr>
          <p:cNvGrpSpPr/>
          <p:nvPr/>
        </p:nvGrpSpPr>
        <p:grpSpPr>
          <a:xfrm>
            <a:off x="185181" y="2049960"/>
            <a:ext cx="592418" cy="421670"/>
            <a:chOff x="78501" y="3170100"/>
            <a:chExt cx="592418" cy="421670"/>
          </a:xfrm>
        </p:grpSpPr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863C6E86-8DB9-43C2-9921-BEFAD17F7C06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11" name="مربع نص 17">
              <a:extLst>
                <a:ext uri="{FF2B5EF4-FFF2-40B4-BE49-F238E27FC236}">
                  <a16:creationId xmlns:a16="http://schemas.microsoft.com/office/drawing/2014/main" id="{48D2686D-2DF2-4A2F-BDE9-5C61A9A4F1FE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A19E1456-1CE4-4EB8-B463-2DA36F376449}"/>
              </a:ext>
            </a:extLst>
          </p:cNvPr>
          <p:cNvSpPr txBox="1"/>
          <p:nvPr/>
        </p:nvSpPr>
        <p:spPr>
          <a:xfrm>
            <a:off x="546699" y="2015176"/>
            <a:ext cx="137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D454A9"/>
                </a:solidFill>
                <a:latin typeface="+mn-lt"/>
                <a:cs typeface="Times New Roman" panose="02020603050405020304" pitchFamily="18" charset="0"/>
              </a:rPr>
              <a:t>Question word </a:t>
            </a:r>
          </a:p>
        </p:txBody>
      </p:sp>
      <p:sp>
        <p:nvSpPr>
          <p:cNvPr id="13" name="مربع نص 17">
            <a:extLst>
              <a:ext uri="{FF2B5EF4-FFF2-40B4-BE49-F238E27FC236}">
                <a16:creationId xmlns:a16="http://schemas.microsoft.com/office/drawing/2014/main" id="{E5E80E40-966C-45DA-BB24-FB488FDE2C18}"/>
              </a:ext>
            </a:extLst>
          </p:cNvPr>
          <p:cNvSpPr txBox="1"/>
          <p:nvPr/>
        </p:nvSpPr>
        <p:spPr>
          <a:xfrm>
            <a:off x="1821079" y="2130520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مربع نص 17">
            <a:extLst>
              <a:ext uri="{FF2B5EF4-FFF2-40B4-BE49-F238E27FC236}">
                <a16:creationId xmlns:a16="http://schemas.microsoft.com/office/drawing/2014/main" id="{BD64E160-8940-41E9-A6B6-BB38B10E8AAF}"/>
              </a:ext>
            </a:extLst>
          </p:cNvPr>
          <p:cNvSpPr txBox="1"/>
          <p:nvPr/>
        </p:nvSpPr>
        <p:spPr>
          <a:xfrm>
            <a:off x="2105637" y="2137096"/>
            <a:ext cx="99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verb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id="{2C0CD1A9-FD9C-4B45-ADE3-C32AA30BEE87}"/>
              </a:ext>
            </a:extLst>
          </p:cNvPr>
          <p:cNvSpPr txBox="1"/>
          <p:nvPr/>
        </p:nvSpPr>
        <p:spPr>
          <a:xfrm>
            <a:off x="2717646" y="2130520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212F1E19-F1C7-43FD-9C45-E7193FEABD4F}"/>
              </a:ext>
            </a:extLst>
          </p:cNvPr>
          <p:cNvSpPr txBox="1"/>
          <p:nvPr/>
        </p:nvSpPr>
        <p:spPr>
          <a:xfrm>
            <a:off x="2956594" y="2137096"/>
            <a:ext cx="99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subject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07510FD-6600-4D24-BDB2-6C6A2BB653B2}"/>
              </a:ext>
            </a:extLst>
          </p:cNvPr>
          <p:cNvGrpSpPr/>
          <p:nvPr/>
        </p:nvGrpSpPr>
        <p:grpSpPr>
          <a:xfrm>
            <a:off x="215661" y="2661639"/>
            <a:ext cx="592418" cy="421670"/>
            <a:chOff x="116601" y="3170100"/>
            <a:chExt cx="592418" cy="421670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8F203C62-B5CD-41DD-8101-5CB62780855F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1" name="مربع نص 17">
              <a:extLst>
                <a:ext uri="{FF2B5EF4-FFF2-40B4-BE49-F238E27FC236}">
                  <a16:creationId xmlns:a16="http://schemas.microsoft.com/office/drawing/2014/main" id="{A92B9CCF-FB5C-4149-9BC2-A9F54C2B24CD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59BB40A-A682-4089-9EC6-F90C3AB8393F}"/>
              </a:ext>
            </a:extLst>
          </p:cNvPr>
          <p:cNvSpPr txBox="1"/>
          <p:nvPr/>
        </p:nvSpPr>
        <p:spPr>
          <a:xfrm>
            <a:off x="363241" y="710328"/>
            <a:ext cx="2075159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Direct Questions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26" name="مربع نص 17">
            <a:extLst>
              <a:ext uri="{FF2B5EF4-FFF2-40B4-BE49-F238E27FC236}">
                <a16:creationId xmlns:a16="http://schemas.microsoft.com/office/drawing/2014/main" id="{752A7D1F-CEAD-43C4-944B-54912D111377}"/>
              </a:ext>
            </a:extLst>
          </p:cNvPr>
          <p:cNvSpPr txBox="1"/>
          <p:nvPr/>
        </p:nvSpPr>
        <p:spPr>
          <a:xfrm>
            <a:off x="742803" y="2686259"/>
            <a:ext cx="285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D454A9"/>
                </a:solidFill>
                <a:latin typeface="+mn-lt"/>
                <a:cs typeface="Times New Roman" panose="02020603050405020304" pitchFamily="18" charset="0"/>
              </a:rPr>
              <a:t>Where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is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the hospital?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C80D29D1-01E6-4206-849B-DE89F4C29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04" y="1117856"/>
            <a:ext cx="685474" cy="6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ربع نص 17">
            <a:extLst>
              <a:ext uri="{FF2B5EF4-FFF2-40B4-BE49-F238E27FC236}">
                <a16:creationId xmlns:a16="http://schemas.microsoft.com/office/drawing/2014/main" id="{AD6D9F10-78A5-4796-A61D-871E5D280498}"/>
              </a:ext>
            </a:extLst>
          </p:cNvPr>
          <p:cNvSpPr txBox="1"/>
          <p:nvPr/>
        </p:nvSpPr>
        <p:spPr>
          <a:xfrm>
            <a:off x="4860583" y="1179340"/>
            <a:ext cx="3811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More formal and polite. We use them when talking to a person we don’t know very well, or in professional situations.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7F400136-7F35-4B25-AA95-C3591452ED81}"/>
              </a:ext>
            </a:extLst>
          </p:cNvPr>
          <p:cNvGrpSpPr/>
          <p:nvPr/>
        </p:nvGrpSpPr>
        <p:grpSpPr>
          <a:xfrm>
            <a:off x="4345702" y="2055307"/>
            <a:ext cx="592418" cy="421670"/>
            <a:chOff x="78501" y="3170100"/>
            <a:chExt cx="592418" cy="421670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708BAF4D-3A1F-4786-B3AE-A98E146E31F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31" name="مربع نص 17">
              <a:extLst>
                <a:ext uri="{FF2B5EF4-FFF2-40B4-BE49-F238E27FC236}">
                  <a16:creationId xmlns:a16="http://schemas.microsoft.com/office/drawing/2014/main" id="{2211C27A-EC81-47B8-ABE2-16F5D09FD488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32" name="مربع نص 17">
            <a:extLst>
              <a:ext uri="{FF2B5EF4-FFF2-40B4-BE49-F238E27FC236}">
                <a16:creationId xmlns:a16="http://schemas.microsoft.com/office/drawing/2014/main" id="{00AE748C-B1CA-4CCF-B13F-CB24BCDBA218}"/>
              </a:ext>
            </a:extLst>
          </p:cNvPr>
          <p:cNvSpPr txBox="1"/>
          <p:nvPr/>
        </p:nvSpPr>
        <p:spPr>
          <a:xfrm>
            <a:off x="6115733" y="1982423"/>
            <a:ext cx="119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454A9"/>
                </a:solidFill>
                <a:latin typeface="+mn-lt"/>
                <a:cs typeface="Times New Roman" panose="02020603050405020304" pitchFamily="18" charset="0"/>
              </a:rPr>
              <a:t>Question word</a:t>
            </a:r>
          </a:p>
        </p:txBody>
      </p:sp>
      <p:sp>
        <p:nvSpPr>
          <p:cNvPr id="33" name="مربع نص 17">
            <a:extLst>
              <a:ext uri="{FF2B5EF4-FFF2-40B4-BE49-F238E27FC236}">
                <a16:creationId xmlns:a16="http://schemas.microsoft.com/office/drawing/2014/main" id="{9CF8E017-8C37-4454-B59E-616122E5AA16}"/>
              </a:ext>
            </a:extLst>
          </p:cNvPr>
          <p:cNvSpPr txBox="1"/>
          <p:nvPr/>
        </p:nvSpPr>
        <p:spPr>
          <a:xfrm>
            <a:off x="7017920" y="2158727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4" name="مربع نص 17">
            <a:extLst>
              <a:ext uri="{FF2B5EF4-FFF2-40B4-BE49-F238E27FC236}">
                <a16:creationId xmlns:a16="http://schemas.microsoft.com/office/drawing/2014/main" id="{8E2B0FAE-C853-46C2-893E-BA3F0360A9E4}"/>
              </a:ext>
            </a:extLst>
          </p:cNvPr>
          <p:cNvSpPr txBox="1"/>
          <p:nvPr/>
        </p:nvSpPr>
        <p:spPr>
          <a:xfrm>
            <a:off x="8346418" y="2165303"/>
            <a:ext cx="7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verb</a:t>
            </a:r>
          </a:p>
        </p:txBody>
      </p:sp>
      <p:sp>
        <p:nvSpPr>
          <p:cNvPr id="35" name="مربع نص 17">
            <a:extLst>
              <a:ext uri="{FF2B5EF4-FFF2-40B4-BE49-F238E27FC236}">
                <a16:creationId xmlns:a16="http://schemas.microsoft.com/office/drawing/2014/main" id="{7822A3A5-CBA1-4A01-9EBB-B25B4869B1C1}"/>
              </a:ext>
            </a:extLst>
          </p:cNvPr>
          <p:cNvSpPr txBox="1"/>
          <p:nvPr/>
        </p:nvSpPr>
        <p:spPr>
          <a:xfrm>
            <a:off x="8051647" y="2158727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6" name="مربع نص 17">
            <a:extLst>
              <a:ext uri="{FF2B5EF4-FFF2-40B4-BE49-F238E27FC236}">
                <a16:creationId xmlns:a16="http://schemas.microsoft.com/office/drawing/2014/main" id="{59494293-3866-43AA-8EA3-FFE8087DEE83}"/>
              </a:ext>
            </a:extLst>
          </p:cNvPr>
          <p:cNvSpPr txBox="1"/>
          <p:nvPr/>
        </p:nvSpPr>
        <p:spPr>
          <a:xfrm>
            <a:off x="7200935" y="2165303"/>
            <a:ext cx="99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subject</a:t>
            </a: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9F440DD-ECC2-4642-9480-ED83BF33FAAF}"/>
              </a:ext>
            </a:extLst>
          </p:cNvPr>
          <p:cNvGrpSpPr/>
          <p:nvPr/>
        </p:nvGrpSpPr>
        <p:grpSpPr>
          <a:xfrm>
            <a:off x="4376182" y="2666986"/>
            <a:ext cx="592418" cy="421670"/>
            <a:chOff x="116601" y="3170100"/>
            <a:chExt cx="592418" cy="421670"/>
          </a:xfrm>
        </p:grpSpPr>
        <p:sp>
          <p:nvSpPr>
            <p:cNvPr id="38" name="شكل بيضاوي 37">
              <a:extLst>
                <a:ext uri="{FF2B5EF4-FFF2-40B4-BE49-F238E27FC236}">
                  <a16:creationId xmlns:a16="http://schemas.microsoft.com/office/drawing/2014/main" id="{6A3F1BD7-71CF-4513-A40B-78B4706AF3A8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39" name="مربع نص 17">
              <a:extLst>
                <a:ext uri="{FF2B5EF4-FFF2-40B4-BE49-F238E27FC236}">
                  <a16:creationId xmlns:a16="http://schemas.microsoft.com/office/drawing/2014/main" id="{F9C0C1EF-56D8-42EC-807E-CA55445CD30B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341FB6E-AFB2-4409-A751-C9FE84E318AC}"/>
              </a:ext>
            </a:extLst>
          </p:cNvPr>
          <p:cNvSpPr txBox="1"/>
          <p:nvPr/>
        </p:nvSpPr>
        <p:spPr>
          <a:xfrm>
            <a:off x="4577101" y="710328"/>
            <a:ext cx="2276281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Indirect Questions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41" name="مربع نص 17">
            <a:extLst>
              <a:ext uri="{FF2B5EF4-FFF2-40B4-BE49-F238E27FC236}">
                <a16:creationId xmlns:a16="http://schemas.microsoft.com/office/drawing/2014/main" id="{8A91789B-468A-4871-A556-17D31D2D5752}"/>
              </a:ext>
            </a:extLst>
          </p:cNvPr>
          <p:cNvSpPr txBox="1"/>
          <p:nvPr/>
        </p:nvSpPr>
        <p:spPr>
          <a:xfrm>
            <a:off x="4903323" y="2691606"/>
            <a:ext cx="43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Could you tell me </a:t>
            </a:r>
            <a:r>
              <a:rPr lang="en-US" sz="1800" b="1" dirty="0">
                <a:solidFill>
                  <a:srgbClr val="D454A9"/>
                </a:solidFill>
                <a:latin typeface="+mn-lt"/>
                <a:cs typeface="Times New Roman" panose="02020603050405020304" pitchFamily="18" charset="0"/>
              </a:rPr>
              <a:t>where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the hospital </a:t>
            </a:r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is?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مربع نص 17">
            <a:extLst>
              <a:ext uri="{FF2B5EF4-FFF2-40B4-BE49-F238E27FC236}">
                <a16:creationId xmlns:a16="http://schemas.microsoft.com/office/drawing/2014/main" id="{E1D7647B-BEE3-40E7-8F51-6030261C0A00}"/>
              </a:ext>
            </a:extLst>
          </p:cNvPr>
          <p:cNvSpPr txBox="1"/>
          <p:nvPr/>
        </p:nvSpPr>
        <p:spPr>
          <a:xfrm>
            <a:off x="5997588" y="2158727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3" name="مربع نص 17">
            <a:extLst>
              <a:ext uri="{FF2B5EF4-FFF2-40B4-BE49-F238E27FC236}">
                <a16:creationId xmlns:a16="http://schemas.microsoft.com/office/drawing/2014/main" id="{2F086275-1466-4FB6-9FFA-FFFBD3328D49}"/>
              </a:ext>
            </a:extLst>
          </p:cNvPr>
          <p:cNvSpPr txBox="1"/>
          <p:nvPr/>
        </p:nvSpPr>
        <p:spPr>
          <a:xfrm>
            <a:off x="4796373" y="1975487"/>
            <a:ext cx="140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Introductory phrase</a:t>
            </a:r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BF8E4D22-EB4D-4E8D-8697-9FC0A15A1A52}"/>
              </a:ext>
            </a:extLst>
          </p:cNvPr>
          <p:cNvGrpSpPr/>
          <p:nvPr/>
        </p:nvGrpSpPr>
        <p:grpSpPr>
          <a:xfrm>
            <a:off x="85089" y="3297066"/>
            <a:ext cx="965835" cy="925975"/>
            <a:chOff x="183718" y="2367382"/>
            <a:chExt cx="965835" cy="925975"/>
          </a:xfrm>
        </p:grpSpPr>
        <p:pic>
          <p:nvPicPr>
            <p:cNvPr id="45" name="Picture 6" descr="نتيجة الصورة لـ note icon freepik cartoon">
              <a:extLst>
                <a:ext uri="{FF2B5EF4-FFF2-40B4-BE49-F238E27FC236}">
                  <a16:creationId xmlns:a16="http://schemas.microsoft.com/office/drawing/2014/main" id="{1F590744-33FB-42FA-A8C8-07BCB2B95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18" y="2367382"/>
              <a:ext cx="965835" cy="925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6A29DB42-59B3-4922-A0C8-B32C494010E9}"/>
                </a:ext>
              </a:extLst>
            </p:cNvPr>
            <p:cNvSpPr txBox="1"/>
            <p:nvPr/>
          </p:nvSpPr>
          <p:spPr>
            <a:xfrm>
              <a:off x="289633" y="2680054"/>
              <a:ext cx="84647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NOTES</a:t>
              </a:r>
              <a:endParaRPr lang="ar-SA" b="1" dirty="0"/>
            </a:p>
          </p:txBody>
        </p:sp>
      </p:grpSp>
      <p:sp>
        <p:nvSpPr>
          <p:cNvPr id="47" name="TextBox 7">
            <a:extLst>
              <a:ext uri="{FF2B5EF4-FFF2-40B4-BE49-F238E27FC236}">
                <a16:creationId xmlns:a16="http://schemas.microsoft.com/office/drawing/2014/main" id="{3AB779E2-6153-4175-AA63-20CED8D98B6B}"/>
              </a:ext>
            </a:extLst>
          </p:cNvPr>
          <p:cNvSpPr txBox="1"/>
          <p:nvPr/>
        </p:nvSpPr>
        <p:spPr>
          <a:xfrm>
            <a:off x="937411" y="3411088"/>
            <a:ext cx="664448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Tx/>
              <a:buChar char="-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We start the indirect questions with an introductory phrase such as:</a:t>
            </a:r>
          </a:p>
          <a:p>
            <a:r>
              <a:rPr lang="en-US" b="1" dirty="0">
                <a:solidFill>
                  <a:srgbClr val="33CCCC"/>
                </a:solidFill>
                <a:latin typeface="+mn-lt"/>
              </a:rPr>
              <a:t>                      (Do you know      /      Could you tell me)</a:t>
            </a:r>
          </a:p>
          <a:p>
            <a:endParaRPr lang="en-US" sz="900" b="1" dirty="0">
              <a:solidFill>
                <a:srgbClr val="D56DB5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 indirect questions, do not use the auxiliary (</a:t>
            </a:r>
            <a:r>
              <a:rPr lang="en-US" b="1" dirty="0">
                <a:solidFill>
                  <a:srgbClr val="33CCCC"/>
                </a:solidFill>
                <a:latin typeface="+mn-lt"/>
              </a:rPr>
              <a:t>do, does, or did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B9FE10E9-3F71-4369-9D7F-70929B99A2D4}"/>
              </a:ext>
            </a:extLst>
          </p:cNvPr>
          <p:cNvSpPr txBox="1"/>
          <p:nvPr/>
        </p:nvSpPr>
        <p:spPr>
          <a:xfrm>
            <a:off x="1569720" y="4310039"/>
            <a:ext cx="202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33CCCC"/>
                </a:solidFill>
                <a:latin typeface="+mn-lt"/>
              </a:rPr>
              <a:t>Where does he live?</a:t>
            </a:r>
          </a:p>
        </p:txBody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8E8F4350-294E-4F3B-8B27-34FF16A6E372}"/>
              </a:ext>
            </a:extLst>
          </p:cNvPr>
          <p:cNvSpPr txBox="1"/>
          <p:nvPr/>
        </p:nvSpPr>
        <p:spPr>
          <a:xfrm>
            <a:off x="3593018" y="4309653"/>
            <a:ext cx="358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D56DB5"/>
                </a:solidFill>
                <a:latin typeface="+mn-lt"/>
              </a:rPr>
              <a:t>Do you know where he lives?</a:t>
            </a:r>
          </a:p>
        </p:txBody>
      </p:sp>
    </p:spTree>
    <p:extLst>
      <p:ext uri="{BB962C8B-B14F-4D97-AF65-F5344CB8AC3E}">
        <p14:creationId xmlns:p14="http://schemas.microsoft.com/office/powerpoint/2010/main" val="21911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7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4" dur="5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4" dur="500"/>
                                            <p:tgtEl>
                                              <p:spTgt spid="4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uiExpand="1"/>
          <p:bldP spid="12" grpId="0" uiExpand="1" build="p"/>
          <p:bldP spid="13" grpId="0" uiExpand="1"/>
          <p:bldP spid="14" grpId="0" uiExpand="1"/>
          <p:bldP spid="15" grpId="0" uiExpand="1"/>
          <p:bldP spid="16" grpId="0" uiExpand="1"/>
          <p:bldP spid="25" grpId="0" animBg="1"/>
          <p:bldP spid="26" grpId="0" uiExpand="1" build="p"/>
          <p:bldP spid="28" grpId="0" uiExpand="1"/>
          <p:bldP spid="32" grpId="0" uiExpand="1" build="p"/>
          <p:bldP spid="33" grpId="0" uiExpand="1"/>
          <p:bldP spid="34" grpId="0" uiExpand="1"/>
          <p:bldP spid="35" grpId="0" uiExpand="1"/>
          <p:bldP spid="36" grpId="0" uiExpand="1"/>
          <p:bldP spid="40" grpId="0" animBg="1"/>
          <p:bldP spid="41" grpId="0" uiExpand="1" build="p"/>
          <p:bldP spid="42" grpId="0" uiExpand="1"/>
          <p:bldP spid="43" grpId="0" uiExpand="1" build="p"/>
          <p:bldP spid="47" grpId="0" build="p"/>
          <p:bldP spid="49" grpId="0"/>
          <p:bldP spid="5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4" dur="5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4" dur="500"/>
                                            <p:tgtEl>
                                              <p:spTgt spid="4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uiExpand="1"/>
          <p:bldP spid="12" grpId="0" uiExpand="1" build="p"/>
          <p:bldP spid="13" grpId="0" uiExpand="1"/>
          <p:bldP spid="14" grpId="0" uiExpand="1"/>
          <p:bldP spid="15" grpId="0" uiExpand="1"/>
          <p:bldP spid="16" grpId="0" uiExpand="1"/>
          <p:bldP spid="25" grpId="0" animBg="1"/>
          <p:bldP spid="26" grpId="0" uiExpand="1" build="p"/>
          <p:bldP spid="28" grpId="0" uiExpand="1"/>
          <p:bldP spid="32" grpId="0" uiExpand="1" build="p"/>
          <p:bldP spid="33" grpId="0" uiExpand="1"/>
          <p:bldP spid="34" grpId="0" uiExpand="1"/>
          <p:bldP spid="35" grpId="0" uiExpand="1"/>
          <p:bldP spid="36" grpId="0" uiExpand="1"/>
          <p:bldP spid="40" grpId="0" animBg="1"/>
          <p:bldP spid="41" grpId="0" uiExpand="1" build="p"/>
          <p:bldP spid="42" grpId="0" uiExpand="1"/>
          <p:bldP spid="43" grpId="0" uiExpand="1" build="p"/>
          <p:bldP spid="47" grpId="0" build="p"/>
          <p:bldP spid="49" grpId="0"/>
          <p:bldP spid="5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07926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838854F-6A81-4279-B4C4-5EB63927E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45" y="426096"/>
            <a:ext cx="8743909" cy="2446413"/>
          </a:xfrm>
          <a:prstGeom prst="rect">
            <a:avLst/>
          </a:prstGeom>
        </p:spPr>
      </p:pic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id="{BB35F520-CC26-49E6-BAAE-6641C8CD7D2E}"/>
              </a:ext>
            </a:extLst>
          </p:cNvPr>
          <p:cNvCxnSpPr>
            <a:cxnSpLocks/>
          </p:cNvCxnSpPr>
          <p:nvPr/>
        </p:nvCxnSpPr>
        <p:spPr>
          <a:xfrm>
            <a:off x="336657" y="731099"/>
            <a:ext cx="190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422F0A33-9C36-45FC-8791-26D41FEFCA19}"/>
              </a:ext>
            </a:extLst>
          </p:cNvPr>
          <p:cNvCxnSpPr>
            <a:cxnSpLocks/>
          </p:cNvCxnSpPr>
          <p:nvPr/>
        </p:nvCxnSpPr>
        <p:spPr>
          <a:xfrm>
            <a:off x="336657" y="1104479"/>
            <a:ext cx="842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7356BE71-446D-4C5A-A80D-0C76BDCEDFEB}"/>
              </a:ext>
            </a:extLst>
          </p:cNvPr>
          <p:cNvCxnSpPr>
            <a:cxnSpLocks/>
          </p:cNvCxnSpPr>
          <p:nvPr/>
        </p:nvCxnSpPr>
        <p:spPr>
          <a:xfrm>
            <a:off x="336657" y="1363559"/>
            <a:ext cx="151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26E5C336-04B0-446E-A481-DC9F521B37CF}"/>
              </a:ext>
            </a:extLst>
          </p:cNvPr>
          <p:cNvCxnSpPr>
            <a:cxnSpLocks/>
          </p:cNvCxnSpPr>
          <p:nvPr/>
        </p:nvCxnSpPr>
        <p:spPr>
          <a:xfrm>
            <a:off x="369237" y="1729319"/>
            <a:ext cx="144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id="{F3A48CC8-5E7F-4BF9-B0FB-DF8C48C12DF5}"/>
              </a:ext>
            </a:extLst>
          </p:cNvPr>
          <p:cNvCxnSpPr>
            <a:cxnSpLocks/>
          </p:cNvCxnSpPr>
          <p:nvPr/>
        </p:nvCxnSpPr>
        <p:spPr>
          <a:xfrm>
            <a:off x="4001877" y="1729319"/>
            <a:ext cx="1656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id="{FDE2679A-F787-4D81-8DE2-CCF5E9243FFB}"/>
              </a:ext>
            </a:extLst>
          </p:cNvPr>
          <p:cNvCxnSpPr>
            <a:cxnSpLocks/>
          </p:cNvCxnSpPr>
          <p:nvPr/>
        </p:nvCxnSpPr>
        <p:spPr>
          <a:xfrm>
            <a:off x="336657" y="1988399"/>
            <a:ext cx="25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id="{6BB49F5D-BAC6-4FF6-BC7D-6B985C2D42C1}"/>
              </a:ext>
            </a:extLst>
          </p:cNvPr>
          <p:cNvCxnSpPr>
            <a:cxnSpLocks/>
          </p:cNvCxnSpPr>
          <p:nvPr/>
        </p:nvCxnSpPr>
        <p:spPr>
          <a:xfrm>
            <a:off x="4001877" y="1988399"/>
            <a:ext cx="3708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id="{81BF949A-A2B1-44D5-8F45-6D1BB7847B9E}"/>
              </a:ext>
            </a:extLst>
          </p:cNvPr>
          <p:cNvCxnSpPr>
            <a:cxnSpLocks/>
          </p:cNvCxnSpPr>
          <p:nvPr/>
        </p:nvCxnSpPr>
        <p:spPr>
          <a:xfrm>
            <a:off x="336657" y="2239859"/>
            <a:ext cx="226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id="{8186C7F8-7681-4060-BFFE-03093FF8766C}"/>
              </a:ext>
            </a:extLst>
          </p:cNvPr>
          <p:cNvCxnSpPr>
            <a:cxnSpLocks/>
          </p:cNvCxnSpPr>
          <p:nvPr/>
        </p:nvCxnSpPr>
        <p:spPr>
          <a:xfrm>
            <a:off x="4001877" y="2247479"/>
            <a:ext cx="3420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id="{F32F2B06-4C6A-44B1-8666-F244D3071193}"/>
              </a:ext>
            </a:extLst>
          </p:cNvPr>
          <p:cNvCxnSpPr>
            <a:cxnSpLocks/>
          </p:cNvCxnSpPr>
          <p:nvPr/>
        </p:nvCxnSpPr>
        <p:spPr>
          <a:xfrm>
            <a:off x="336657" y="2506559"/>
            <a:ext cx="230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id="{B7712EBD-7122-4C36-8A3E-7DEFE552EAD9}"/>
              </a:ext>
            </a:extLst>
          </p:cNvPr>
          <p:cNvCxnSpPr>
            <a:cxnSpLocks/>
          </p:cNvCxnSpPr>
          <p:nvPr/>
        </p:nvCxnSpPr>
        <p:spPr>
          <a:xfrm>
            <a:off x="4001877" y="2498939"/>
            <a:ext cx="3060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id="{6244C0D1-2EB8-4D16-B44D-53E288657F16}"/>
              </a:ext>
            </a:extLst>
          </p:cNvPr>
          <p:cNvCxnSpPr>
            <a:cxnSpLocks/>
          </p:cNvCxnSpPr>
          <p:nvPr/>
        </p:nvCxnSpPr>
        <p:spPr>
          <a:xfrm>
            <a:off x="336657" y="2758019"/>
            <a:ext cx="237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id="{0B2B4AF7-1319-40A9-BEE8-484176C410AE}"/>
              </a:ext>
            </a:extLst>
          </p:cNvPr>
          <p:cNvCxnSpPr>
            <a:cxnSpLocks/>
          </p:cNvCxnSpPr>
          <p:nvPr/>
        </p:nvCxnSpPr>
        <p:spPr>
          <a:xfrm>
            <a:off x="4001877" y="2765639"/>
            <a:ext cx="3852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0E9188-78AD-4536-887B-D181DF6E65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5A62836-DFE1-44C9-B8A0-C6707272D631}"/>
              </a:ext>
            </a:extLst>
          </p:cNvPr>
          <p:cNvSpPr txBox="1"/>
          <p:nvPr/>
        </p:nvSpPr>
        <p:spPr>
          <a:xfrm>
            <a:off x="3405759" y="212094"/>
            <a:ext cx="2332482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Express Agreement</a:t>
            </a:r>
            <a:endParaRPr lang="ar-SA" sz="1800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05340BC-CC8D-45A7-B89F-5C553559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1154506"/>
            <a:ext cx="689310" cy="6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17">
            <a:extLst>
              <a:ext uri="{FF2B5EF4-FFF2-40B4-BE49-F238E27FC236}">
                <a16:creationId xmlns:a16="http://schemas.microsoft.com/office/drawing/2014/main" id="{4B0792CA-9DD2-4DAE-8561-24AE58F1088B}"/>
              </a:ext>
            </a:extLst>
          </p:cNvPr>
          <p:cNvSpPr txBox="1"/>
          <p:nvPr/>
        </p:nvSpPr>
        <p:spPr>
          <a:xfrm>
            <a:off x="702834" y="1285808"/>
            <a:ext cx="310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Use 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So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” and 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Too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” to agree a 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positive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statement.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07510FD-6600-4D24-BDB2-6C6A2BB653B2}"/>
              </a:ext>
            </a:extLst>
          </p:cNvPr>
          <p:cNvGrpSpPr/>
          <p:nvPr/>
        </p:nvGrpSpPr>
        <p:grpSpPr>
          <a:xfrm>
            <a:off x="255368" y="3036016"/>
            <a:ext cx="592418" cy="421670"/>
            <a:chOff x="116601" y="3170100"/>
            <a:chExt cx="592418" cy="421670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8F203C62-B5CD-41DD-8101-5CB62780855F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1" name="مربع نص 17">
              <a:extLst>
                <a:ext uri="{FF2B5EF4-FFF2-40B4-BE49-F238E27FC236}">
                  <a16:creationId xmlns:a16="http://schemas.microsoft.com/office/drawing/2014/main" id="{A92B9CCF-FB5C-4149-9BC2-A9F54C2B24CD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59BB40A-A682-4089-9EC6-F90C3AB8393F}"/>
              </a:ext>
            </a:extLst>
          </p:cNvPr>
          <p:cNvSpPr txBox="1"/>
          <p:nvPr/>
        </p:nvSpPr>
        <p:spPr>
          <a:xfrm>
            <a:off x="363241" y="710328"/>
            <a:ext cx="2075159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Affirmative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26" name="مربع نص 17">
            <a:extLst>
              <a:ext uri="{FF2B5EF4-FFF2-40B4-BE49-F238E27FC236}">
                <a16:creationId xmlns:a16="http://schemas.microsoft.com/office/drawing/2014/main" id="{752A7D1F-CEAD-43C4-944B-54912D111377}"/>
              </a:ext>
            </a:extLst>
          </p:cNvPr>
          <p:cNvSpPr txBox="1"/>
          <p:nvPr/>
        </p:nvSpPr>
        <p:spPr>
          <a:xfrm>
            <a:off x="756799" y="3100679"/>
            <a:ext cx="178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A: </a:t>
            </a:r>
            <a:r>
              <a:rPr lang="en-US" sz="1800" b="1" dirty="0">
                <a:solidFill>
                  <a:srgbClr val="33CCCC"/>
                </a:solidFill>
                <a:latin typeface="+mn-lt"/>
                <a:cs typeface="Times New Roman" panose="02020603050405020304" pitchFamily="18" charset="0"/>
              </a:rPr>
              <a:t>I am happy.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341FB6E-AFB2-4409-A751-C9FE84E318AC}"/>
              </a:ext>
            </a:extLst>
          </p:cNvPr>
          <p:cNvSpPr txBox="1"/>
          <p:nvPr/>
        </p:nvSpPr>
        <p:spPr>
          <a:xfrm>
            <a:off x="4504317" y="706644"/>
            <a:ext cx="2276281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Negative</a:t>
            </a:r>
            <a:endParaRPr lang="ar-SA" sz="1800" dirty="0">
              <a:solidFill>
                <a:schemeClr val="bg1"/>
              </a:solidFill>
            </a:endParaRPr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96777B9B-1174-4535-83AE-1FC933B17CA3}"/>
              </a:ext>
            </a:extLst>
          </p:cNvPr>
          <p:cNvGrpSpPr/>
          <p:nvPr/>
        </p:nvGrpSpPr>
        <p:grpSpPr>
          <a:xfrm>
            <a:off x="190351" y="2079844"/>
            <a:ext cx="592418" cy="421670"/>
            <a:chOff x="78501" y="3170100"/>
            <a:chExt cx="592418" cy="421670"/>
          </a:xfrm>
        </p:grpSpPr>
        <p:sp>
          <p:nvSpPr>
            <p:cNvPr id="51" name="شكل بيضاوي 50">
              <a:extLst>
                <a:ext uri="{FF2B5EF4-FFF2-40B4-BE49-F238E27FC236}">
                  <a16:creationId xmlns:a16="http://schemas.microsoft.com/office/drawing/2014/main" id="{66575EA0-D75C-42FC-B97C-D5BCCE2FBC54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52" name="مربع نص 17">
              <a:extLst>
                <a:ext uri="{FF2B5EF4-FFF2-40B4-BE49-F238E27FC236}">
                  <a16:creationId xmlns:a16="http://schemas.microsoft.com/office/drawing/2014/main" id="{61D7DA44-3A76-4741-B42F-67427809F551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53" name="مربع نص 17">
            <a:extLst>
              <a:ext uri="{FF2B5EF4-FFF2-40B4-BE49-F238E27FC236}">
                <a16:creationId xmlns:a16="http://schemas.microsoft.com/office/drawing/2014/main" id="{AA7AB3F5-F13E-464B-AFAB-A98387BB867A}"/>
              </a:ext>
            </a:extLst>
          </p:cNvPr>
          <p:cNvSpPr txBox="1"/>
          <p:nvPr/>
        </p:nvSpPr>
        <p:spPr>
          <a:xfrm>
            <a:off x="1213190" y="2030485"/>
            <a:ext cx="119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454A9"/>
                </a:solidFill>
                <a:latin typeface="+mn-lt"/>
                <a:cs typeface="Times New Roman" panose="02020603050405020304" pitchFamily="18" charset="0"/>
              </a:rPr>
              <a:t>auxiliary</a:t>
            </a:r>
          </a:p>
        </p:txBody>
      </p:sp>
      <p:sp>
        <p:nvSpPr>
          <p:cNvPr id="54" name="مربع نص 17">
            <a:extLst>
              <a:ext uri="{FF2B5EF4-FFF2-40B4-BE49-F238E27FC236}">
                <a16:creationId xmlns:a16="http://schemas.microsoft.com/office/drawing/2014/main" id="{973E33EB-2962-4BAD-8A89-37F611009E79}"/>
              </a:ext>
            </a:extLst>
          </p:cNvPr>
          <p:cNvSpPr txBox="1"/>
          <p:nvPr/>
        </p:nvSpPr>
        <p:spPr>
          <a:xfrm>
            <a:off x="2184516" y="2048467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7" name="مربع نص 17">
            <a:extLst>
              <a:ext uri="{FF2B5EF4-FFF2-40B4-BE49-F238E27FC236}">
                <a16:creationId xmlns:a16="http://schemas.microsoft.com/office/drawing/2014/main" id="{6A405661-6C5A-43AB-8BD0-4CB44EEFEA52}"/>
              </a:ext>
            </a:extLst>
          </p:cNvPr>
          <p:cNvSpPr txBox="1"/>
          <p:nvPr/>
        </p:nvSpPr>
        <p:spPr>
          <a:xfrm>
            <a:off x="2445156" y="2030159"/>
            <a:ext cx="117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pronoun</a:t>
            </a:r>
          </a:p>
        </p:txBody>
      </p:sp>
      <p:sp>
        <p:nvSpPr>
          <p:cNvPr id="58" name="مربع نص 17">
            <a:extLst>
              <a:ext uri="{FF2B5EF4-FFF2-40B4-BE49-F238E27FC236}">
                <a16:creationId xmlns:a16="http://schemas.microsoft.com/office/drawing/2014/main" id="{FB2695C0-CB7B-4342-BE04-539E11CEEEA3}"/>
              </a:ext>
            </a:extLst>
          </p:cNvPr>
          <p:cNvSpPr txBox="1"/>
          <p:nvPr/>
        </p:nvSpPr>
        <p:spPr>
          <a:xfrm>
            <a:off x="1082232" y="2030635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9" name="مربع نص 17">
            <a:extLst>
              <a:ext uri="{FF2B5EF4-FFF2-40B4-BE49-F238E27FC236}">
                <a16:creationId xmlns:a16="http://schemas.microsoft.com/office/drawing/2014/main" id="{8A53217C-D8B1-4AE1-B1B1-C657A750DB0C}"/>
              </a:ext>
            </a:extLst>
          </p:cNvPr>
          <p:cNvSpPr txBox="1"/>
          <p:nvPr/>
        </p:nvSpPr>
        <p:spPr>
          <a:xfrm>
            <a:off x="625479" y="2030485"/>
            <a:ext cx="61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So</a:t>
            </a:r>
          </a:p>
        </p:txBody>
      </p:sp>
      <p:sp>
        <p:nvSpPr>
          <p:cNvPr id="67" name="مربع نص 17">
            <a:extLst>
              <a:ext uri="{FF2B5EF4-FFF2-40B4-BE49-F238E27FC236}">
                <a16:creationId xmlns:a16="http://schemas.microsoft.com/office/drawing/2014/main" id="{A3435D53-8D3B-4BE1-8155-02C22FF33816}"/>
              </a:ext>
            </a:extLst>
          </p:cNvPr>
          <p:cNvSpPr txBox="1"/>
          <p:nvPr/>
        </p:nvSpPr>
        <p:spPr>
          <a:xfrm>
            <a:off x="2696478" y="2975288"/>
            <a:ext cx="209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So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am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68" name="مربع نص 17">
            <a:extLst>
              <a:ext uri="{FF2B5EF4-FFF2-40B4-BE49-F238E27FC236}">
                <a16:creationId xmlns:a16="http://schemas.microsoft.com/office/drawing/2014/main" id="{A93DDEAD-6DDE-4510-800C-E1569B5696B2}"/>
              </a:ext>
            </a:extLst>
          </p:cNvPr>
          <p:cNvSpPr txBox="1"/>
          <p:nvPr/>
        </p:nvSpPr>
        <p:spPr>
          <a:xfrm>
            <a:off x="1738970" y="2357701"/>
            <a:ext cx="119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454A9"/>
                </a:solidFill>
                <a:latin typeface="+mn-lt"/>
                <a:cs typeface="Times New Roman" panose="02020603050405020304" pitchFamily="18" charset="0"/>
              </a:rPr>
              <a:t>auxiliary</a:t>
            </a:r>
          </a:p>
        </p:txBody>
      </p:sp>
      <p:sp>
        <p:nvSpPr>
          <p:cNvPr id="69" name="مربع نص 17">
            <a:extLst>
              <a:ext uri="{FF2B5EF4-FFF2-40B4-BE49-F238E27FC236}">
                <a16:creationId xmlns:a16="http://schemas.microsoft.com/office/drawing/2014/main" id="{21B5C3DF-BFE2-43D5-95CF-212C2D688FE2}"/>
              </a:ext>
            </a:extLst>
          </p:cNvPr>
          <p:cNvSpPr txBox="1"/>
          <p:nvPr/>
        </p:nvSpPr>
        <p:spPr>
          <a:xfrm>
            <a:off x="2710296" y="2375683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0" name="مربع نص 17">
            <a:extLst>
              <a:ext uri="{FF2B5EF4-FFF2-40B4-BE49-F238E27FC236}">
                <a16:creationId xmlns:a16="http://schemas.microsoft.com/office/drawing/2014/main" id="{F9BF3F01-0EA8-4319-A766-675F9CBFB7D0}"/>
              </a:ext>
            </a:extLst>
          </p:cNvPr>
          <p:cNvSpPr txBox="1"/>
          <p:nvPr/>
        </p:nvSpPr>
        <p:spPr>
          <a:xfrm>
            <a:off x="2970936" y="2357375"/>
            <a:ext cx="117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too</a:t>
            </a:r>
          </a:p>
        </p:txBody>
      </p:sp>
      <p:sp>
        <p:nvSpPr>
          <p:cNvPr id="71" name="مربع نص 17">
            <a:extLst>
              <a:ext uri="{FF2B5EF4-FFF2-40B4-BE49-F238E27FC236}">
                <a16:creationId xmlns:a16="http://schemas.microsoft.com/office/drawing/2014/main" id="{B3CC6194-BC95-4E0F-8C8A-0CC8BECBFA36}"/>
              </a:ext>
            </a:extLst>
          </p:cNvPr>
          <p:cNvSpPr txBox="1"/>
          <p:nvPr/>
        </p:nvSpPr>
        <p:spPr>
          <a:xfrm>
            <a:off x="1608012" y="2357851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2" name="مربع نص 17">
            <a:extLst>
              <a:ext uri="{FF2B5EF4-FFF2-40B4-BE49-F238E27FC236}">
                <a16:creationId xmlns:a16="http://schemas.microsoft.com/office/drawing/2014/main" id="{F2D5A33B-F3A5-4D2B-B292-1AE89BDEF897}"/>
              </a:ext>
            </a:extLst>
          </p:cNvPr>
          <p:cNvSpPr txBox="1"/>
          <p:nvPr/>
        </p:nvSpPr>
        <p:spPr>
          <a:xfrm>
            <a:off x="678104" y="2357701"/>
            <a:ext cx="108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cs typeface="Times New Roman" panose="02020603050405020304" pitchFamily="18" charset="0"/>
              </a:rPr>
              <a:t>Pronoun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قوس كبير أيسر 1">
            <a:extLst>
              <a:ext uri="{FF2B5EF4-FFF2-40B4-BE49-F238E27FC236}">
                <a16:creationId xmlns:a16="http://schemas.microsoft.com/office/drawing/2014/main" id="{7F3C4FF3-CB47-40DE-BF11-629FF92225DC}"/>
              </a:ext>
            </a:extLst>
          </p:cNvPr>
          <p:cNvSpPr/>
          <p:nvPr/>
        </p:nvSpPr>
        <p:spPr>
          <a:xfrm>
            <a:off x="2442668" y="3169557"/>
            <a:ext cx="269290" cy="369332"/>
          </a:xfrm>
          <a:prstGeom prst="leftBrac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ربع نص 17">
            <a:extLst>
              <a:ext uri="{FF2B5EF4-FFF2-40B4-BE49-F238E27FC236}">
                <a16:creationId xmlns:a16="http://schemas.microsoft.com/office/drawing/2014/main" id="{DEE867C7-B9B3-4988-92BA-599AE5202ADE}"/>
              </a:ext>
            </a:extLst>
          </p:cNvPr>
          <p:cNvSpPr txBox="1"/>
          <p:nvPr/>
        </p:nvSpPr>
        <p:spPr>
          <a:xfrm>
            <a:off x="2696478" y="3363826"/>
            <a:ext cx="209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C: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am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too.</a:t>
            </a:r>
            <a:endParaRPr lang="en-US" sz="18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4" name="مربع نص 17">
            <a:extLst>
              <a:ext uri="{FF2B5EF4-FFF2-40B4-BE49-F238E27FC236}">
                <a16:creationId xmlns:a16="http://schemas.microsoft.com/office/drawing/2014/main" id="{52791D18-F2BB-42A7-BADB-794846985FE6}"/>
              </a:ext>
            </a:extLst>
          </p:cNvPr>
          <p:cNvSpPr txBox="1"/>
          <p:nvPr/>
        </p:nvSpPr>
        <p:spPr>
          <a:xfrm>
            <a:off x="672515" y="4032928"/>
            <a:ext cx="195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A: </a:t>
            </a:r>
            <a:r>
              <a:rPr lang="en-US" sz="1800" b="1" dirty="0">
                <a:solidFill>
                  <a:srgbClr val="33CCCC"/>
                </a:solidFill>
                <a:latin typeface="+mn-lt"/>
                <a:cs typeface="Times New Roman" panose="02020603050405020304" pitchFamily="18" charset="0"/>
              </a:rPr>
              <a:t>I like coffee.</a:t>
            </a:r>
          </a:p>
        </p:txBody>
      </p:sp>
      <p:sp>
        <p:nvSpPr>
          <p:cNvPr id="75" name="مربع نص 17">
            <a:extLst>
              <a:ext uri="{FF2B5EF4-FFF2-40B4-BE49-F238E27FC236}">
                <a16:creationId xmlns:a16="http://schemas.microsoft.com/office/drawing/2014/main" id="{6A3E980E-8750-4FC4-8674-6498A8B69B84}"/>
              </a:ext>
            </a:extLst>
          </p:cNvPr>
          <p:cNvSpPr txBox="1"/>
          <p:nvPr/>
        </p:nvSpPr>
        <p:spPr>
          <a:xfrm>
            <a:off x="2696478" y="3903049"/>
            <a:ext cx="209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So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do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76" name="قوس كبير أيسر 75">
            <a:extLst>
              <a:ext uri="{FF2B5EF4-FFF2-40B4-BE49-F238E27FC236}">
                <a16:creationId xmlns:a16="http://schemas.microsoft.com/office/drawing/2014/main" id="{21FDF833-574D-4806-B238-8AFA8A37C232}"/>
              </a:ext>
            </a:extLst>
          </p:cNvPr>
          <p:cNvSpPr/>
          <p:nvPr/>
        </p:nvSpPr>
        <p:spPr>
          <a:xfrm>
            <a:off x="2442668" y="4097318"/>
            <a:ext cx="269290" cy="369332"/>
          </a:xfrm>
          <a:prstGeom prst="leftBrac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ربع نص 17">
            <a:extLst>
              <a:ext uri="{FF2B5EF4-FFF2-40B4-BE49-F238E27FC236}">
                <a16:creationId xmlns:a16="http://schemas.microsoft.com/office/drawing/2014/main" id="{CA6ACFE5-E9EB-4697-B662-95CF6D481236}"/>
              </a:ext>
            </a:extLst>
          </p:cNvPr>
          <p:cNvSpPr txBox="1"/>
          <p:nvPr/>
        </p:nvSpPr>
        <p:spPr>
          <a:xfrm>
            <a:off x="2696478" y="4291587"/>
            <a:ext cx="209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C: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do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too.</a:t>
            </a:r>
            <a:endParaRPr lang="en-US" sz="18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8" name="Picture 4">
            <a:extLst>
              <a:ext uri="{FF2B5EF4-FFF2-40B4-BE49-F238E27FC236}">
                <a16:creationId xmlns:a16="http://schemas.microsoft.com/office/drawing/2014/main" id="{D547A9AC-5B1F-442B-AE52-64CFC072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1154506"/>
            <a:ext cx="689310" cy="6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مربع نص 17">
            <a:extLst>
              <a:ext uri="{FF2B5EF4-FFF2-40B4-BE49-F238E27FC236}">
                <a16:creationId xmlns:a16="http://schemas.microsoft.com/office/drawing/2014/main" id="{5AED8783-767F-4242-A931-C80B99FC1F45}"/>
              </a:ext>
            </a:extLst>
          </p:cNvPr>
          <p:cNvSpPr txBox="1"/>
          <p:nvPr/>
        </p:nvSpPr>
        <p:spPr>
          <a:xfrm>
            <a:off x="4802394" y="1285808"/>
            <a:ext cx="310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Use 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Neither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” and 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Either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” to agree a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negative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statement.</a:t>
            </a:r>
          </a:p>
        </p:txBody>
      </p: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576A30AF-014A-4BC2-A298-4A8E5976BDCA}"/>
              </a:ext>
            </a:extLst>
          </p:cNvPr>
          <p:cNvGrpSpPr/>
          <p:nvPr/>
        </p:nvGrpSpPr>
        <p:grpSpPr>
          <a:xfrm>
            <a:off x="4354928" y="3036016"/>
            <a:ext cx="592418" cy="421670"/>
            <a:chOff x="116601" y="3170100"/>
            <a:chExt cx="592418" cy="421670"/>
          </a:xfrm>
        </p:grpSpPr>
        <p:sp>
          <p:nvSpPr>
            <p:cNvPr id="81" name="شكل بيضاوي 80">
              <a:extLst>
                <a:ext uri="{FF2B5EF4-FFF2-40B4-BE49-F238E27FC236}">
                  <a16:creationId xmlns:a16="http://schemas.microsoft.com/office/drawing/2014/main" id="{3E376BCB-D75B-48FD-832A-10F5D91DE85F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82" name="مربع نص 17">
              <a:extLst>
                <a:ext uri="{FF2B5EF4-FFF2-40B4-BE49-F238E27FC236}">
                  <a16:creationId xmlns:a16="http://schemas.microsoft.com/office/drawing/2014/main" id="{022D4173-7275-4690-825C-7F8ABB97CD39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83" name="مربع نص 17">
            <a:extLst>
              <a:ext uri="{FF2B5EF4-FFF2-40B4-BE49-F238E27FC236}">
                <a16:creationId xmlns:a16="http://schemas.microsoft.com/office/drawing/2014/main" id="{3A4718D1-D2C3-4618-8FCD-67C7CABC67C8}"/>
              </a:ext>
            </a:extLst>
          </p:cNvPr>
          <p:cNvSpPr txBox="1"/>
          <p:nvPr/>
        </p:nvSpPr>
        <p:spPr>
          <a:xfrm>
            <a:off x="4772539" y="3100679"/>
            <a:ext cx="233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A: </a:t>
            </a:r>
            <a:r>
              <a:rPr lang="en-US" sz="1800" b="1" dirty="0">
                <a:solidFill>
                  <a:srgbClr val="33CCCC"/>
                </a:solidFill>
                <a:latin typeface="+mn-lt"/>
                <a:cs typeface="Times New Roman" panose="02020603050405020304" pitchFamily="18" charset="0"/>
              </a:rPr>
              <a:t>I am not hungry.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9EE2D976-EAE6-4A36-8956-A73A63EE0A78}"/>
              </a:ext>
            </a:extLst>
          </p:cNvPr>
          <p:cNvGrpSpPr/>
          <p:nvPr/>
        </p:nvGrpSpPr>
        <p:grpSpPr>
          <a:xfrm>
            <a:off x="4289911" y="2079844"/>
            <a:ext cx="592418" cy="421670"/>
            <a:chOff x="78501" y="3170100"/>
            <a:chExt cx="592418" cy="421670"/>
          </a:xfrm>
        </p:grpSpPr>
        <p:sp>
          <p:nvSpPr>
            <p:cNvPr id="85" name="شكل بيضاوي 84">
              <a:extLst>
                <a:ext uri="{FF2B5EF4-FFF2-40B4-BE49-F238E27FC236}">
                  <a16:creationId xmlns:a16="http://schemas.microsoft.com/office/drawing/2014/main" id="{F6EC1F5B-98F2-46CA-B214-9826D0D06CC2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86" name="مربع نص 17">
              <a:extLst>
                <a:ext uri="{FF2B5EF4-FFF2-40B4-BE49-F238E27FC236}">
                  <a16:creationId xmlns:a16="http://schemas.microsoft.com/office/drawing/2014/main" id="{CE0594BE-5D5A-404C-904D-8E2EC343DAB5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87" name="مربع نص 17">
            <a:extLst>
              <a:ext uri="{FF2B5EF4-FFF2-40B4-BE49-F238E27FC236}">
                <a16:creationId xmlns:a16="http://schemas.microsoft.com/office/drawing/2014/main" id="{DE7EF305-92FD-4A68-9FBA-436162AE7814}"/>
              </a:ext>
            </a:extLst>
          </p:cNvPr>
          <p:cNvSpPr txBox="1"/>
          <p:nvPr/>
        </p:nvSpPr>
        <p:spPr>
          <a:xfrm>
            <a:off x="5708990" y="2030485"/>
            <a:ext cx="119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454A9"/>
                </a:solidFill>
                <a:latin typeface="+mn-lt"/>
                <a:cs typeface="Times New Roman" panose="02020603050405020304" pitchFamily="18" charset="0"/>
              </a:rPr>
              <a:t>auxiliary</a:t>
            </a:r>
          </a:p>
        </p:txBody>
      </p:sp>
      <p:sp>
        <p:nvSpPr>
          <p:cNvPr id="88" name="مربع نص 17">
            <a:extLst>
              <a:ext uri="{FF2B5EF4-FFF2-40B4-BE49-F238E27FC236}">
                <a16:creationId xmlns:a16="http://schemas.microsoft.com/office/drawing/2014/main" id="{A8E85F1F-E6EC-4A2F-84F2-881B02BD7A0F}"/>
              </a:ext>
            </a:extLst>
          </p:cNvPr>
          <p:cNvSpPr txBox="1"/>
          <p:nvPr/>
        </p:nvSpPr>
        <p:spPr>
          <a:xfrm>
            <a:off x="6680316" y="2048467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9" name="مربع نص 17">
            <a:extLst>
              <a:ext uri="{FF2B5EF4-FFF2-40B4-BE49-F238E27FC236}">
                <a16:creationId xmlns:a16="http://schemas.microsoft.com/office/drawing/2014/main" id="{DD9BE781-20AA-46DD-AAA2-CB24274B5479}"/>
              </a:ext>
            </a:extLst>
          </p:cNvPr>
          <p:cNvSpPr txBox="1"/>
          <p:nvPr/>
        </p:nvSpPr>
        <p:spPr>
          <a:xfrm>
            <a:off x="6940956" y="2030159"/>
            <a:ext cx="117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pronoun</a:t>
            </a:r>
          </a:p>
        </p:txBody>
      </p:sp>
      <p:sp>
        <p:nvSpPr>
          <p:cNvPr id="90" name="مربع نص 17">
            <a:extLst>
              <a:ext uri="{FF2B5EF4-FFF2-40B4-BE49-F238E27FC236}">
                <a16:creationId xmlns:a16="http://schemas.microsoft.com/office/drawing/2014/main" id="{4C4A7A87-0CBD-4B8C-AF58-622CE9671BB5}"/>
              </a:ext>
            </a:extLst>
          </p:cNvPr>
          <p:cNvSpPr txBox="1"/>
          <p:nvPr/>
        </p:nvSpPr>
        <p:spPr>
          <a:xfrm>
            <a:off x="5578032" y="2030635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1" name="مربع نص 17">
            <a:extLst>
              <a:ext uri="{FF2B5EF4-FFF2-40B4-BE49-F238E27FC236}">
                <a16:creationId xmlns:a16="http://schemas.microsoft.com/office/drawing/2014/main" id="{34A41D08-5B69-4750-BDBF-8263E0EA3BE3}"/>
              </a:ext>
            </a:extLst>
          </p:cNvPr>
          <p:cNvSpPr txBox="1"/>
          <p:nvPr/>
        </p:nvSpPr>
        <p:spPr>
          <a:xfrm>
            <a:off x="4809861" y="2030159"/>
            <a:ext cx="90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Neither</a:t>
            </a:r>
          </a:p>
        </p:txBody>
      </p:sp>
      <p:sp>
        <p:nvSpPr>
          <p:cNvPr id="92" name="مربع نص 17">
            <a:extLst>
              <a:ext uri="{FF2B5EF4-FFF2-40B4-BE49-F238E27FC236}">
                <a16:creationId xmlns:a16="http://schemas.microsoft.com/office/drawing/2014/main" id="{B5DD34CA-2F28-4934-8F01-86A0DAADAA7E}"/>
              </a:ext>
            </a:extLst>
          </p:cNvPr>
          <p:cNvSpPr txBox="1"/>
          <p:nvPr/>
        </p:nvSpPr>
        <p:spPr>
          <a:xfrm>
            <a:off x="7017018" y="2975288"/>
            <a:ext cx="190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Neither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am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93" name="مربع نص 17">
            <a:extLst>
              <a:ext uri="{FF2B5EF4-FFF2-40B4-BE49-F238E27FC236}">
                <a16:creationId xmlns:a16="http://schemas.microsoft.com/office/drawing/2014/main" id="{4262C5BC-E762-4F9D-BA2F-CDA60305A74E}"/>
              </a:ext>
            </a:extLst>
          </p:cNvPr>
          <p:cNvSpPr txBox="1"/>
          <p:nvPr/>
        </p:nvSpPr>
        <p:spPr>
          <a:xfrm>
            <a:off x="5933101" y="2372289"/>
            <a:ext cx="156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454A9"/>
                </a:solidFill>
                <a:latin typeface="+mn-lt"/>
                <a:cs typeface="Times New Roman" panose="02020603050405020304" pitchFamily="18" charset="0"/>
              </a:rPr>
              <a:t>auxiliary + not</a:t>
            </a:r>
          </a:p>
        </p:txBody>
      </p:sp>
      <p:sp>
        <p:nvSpPr>
          <p:cNvPr id="94" name="مربع نص 17">
            <a:extLst>
              <a:ext uri="{FF2B5EF4-FFF2-40B4-BE49-F238E27FC236}">
                <a16:creationId xmlns:a16="http://schemas.microsoft.com/office/drawing/2014/main" id="{D2E2BB7A-9B95-422E-BF11-AA6B7A619A2F}"/>
              </a:ext>
            </a:extLst>
          </p:cNvPr>
          <p:cNvSpPr txBox="1"/>
          <p:nvPr/>
        </p:nvSpPr>
        <p:spPr>
          <a:xfrm>
            <a:off x="7386289" y="2375683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5" name="مربع نص 17">
            <a:extLst>
              <a:ext uri="{FF2B5EF4-FFF2-40B4-BE49-F238E27FC236}">
                <a16:creationId xmlns:a16="http://schemas.microsoft.com/office/drawing/2014/main" id="{82294366-F3CB-4169-B0ED-10B8ED64F0E4}"/>
              </a:ext>
            </a:extLst>
          </p:cNvPr>
          <p:cNvSpPr txBox="1"/>
          <p:nvPr/>
        </p:nvSpPr>
        <p:spPr>
          <a:xfrm>
            <a:off x="7646929" y="2357375"/>
            <a:ext cx="117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either</a:t>
            </a:r>
          </a:p>
        </p:txBody>
      </p:sp>
      <p:sp>
        <p:nvSpPr>
          <p:cNvPr id="96" name="مربع نص 17">
            <a:extLst>
              <a:ext uri="{FF2B5EF4-FFF2-40B4-BE49-F238E27FC236}">
                <a16:creationId xmlns:a16="http://schemas.microsoft.com/office/drawing/2014/main" id="{82541640-FB2B-404B-A337-272832E76775}"/>
              </a:ext>
            </a:extLst>
          </p:cNvPr>
          <p:cNvSpPr txBox="1"/>
          <p:nvPr/>
        </p:nvSpPr>
        <p:spPr>
          <a:xfrm>
            <a:off x="5745672" y="2357851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7" name="مربع نص 17">
            <a:extLst>
              <a:ext uri="{FF2B5EF4-FFF2-40B4-BE49-F238E27FC236}">
                <a16:creationId xmlns:a16="http://schemas.microsoft.com/office/drawing/2014/main" id="{A76DA8E6-3633-4C19-B4B1-5FEC92F0C12E}"/>
              </a:ext>
            </a:extLst>
          </p:cNvPr>
          <p:cNvSpPr txBox="1"/>
          <p:nvPr/>
        </p:nvSpPr>
        <p:spPr>
          <a:xfrm>
            <a:off x="4777664" y="2357701"/>
            <a:ext cx="108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cs typeface="Times New Roman" panose="02020603050405020304" pitchFamily="18" charset="0"/>
              </a:rPr>
              <a:t>Pronoun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8" name="قوس كبير أيسر 97">
            <a:extLst>
              <a:ext uri="{FF2B5EF4-FFF2-40B4-BE49-F238E27FC236}">
                <a16:creationId xmlns:a16="http://schemas.microsoft.com/office/drawing/2014/main" id="{689046BA-EBF5-406A-A51F-2E6B5A3B7384}"/>
              </a:ext>
            </a:extLst>
          </p:cNvPr>
          <p:cNvSpPr/>
          <p:nvPr/>
        </p:nvSpPr>
        <p:spPr>
          <a:xfrm>
            <a:off x="6885128" y="3169557"/>
            <a:ext cx="206667" cy="369332"/>
          </a:xfrm>
          <a:prstGeom prst="leftBrac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17">
            <a:extLst>
              <a:ext uri="{FF2B5EF4-FFF2-40B4-BE49-F238E27FC236}">
                <a16:creationId xmlns:a16="http://schemas.microsoft.com/office/drawing/2014/main" id="{9DF96933-C015-47BC-A9F0-B46F3B46B834}"/>
              </a:ext>
            </a:extLst>
          </p:cNvPr>
          <p:cNvSpPr txBox="1"/>
          <p:nvPr/>
        </p:nvSpPr>
        <p:spPr>
          <a:xfrm>
            <a:off x="7017018" y="3363826"/>
            <a:ext cx="215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C: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am not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either.</a:t>
            </a:r>
            <a:endParaRPr lang="en-US" sz="18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0" name="مربع نص 17">
            <a:extLst>
              <a:ext uri="{FF2B5EF4-FFF2-40B4-BE49-F238E27FC236}">
                <a16:creationId xmlns:a16="http://schemas.microsoft.com/office/drawing/2014/main" id="{3D6ED7DC-E3E9-46CF-9692-2A3C3EE95468}"/>
              </a:ext>
            </a:extLst>
          </p:cNvPr>
          <p:cNvSpPr txBox="1"/>
          <p:nvPr/>
        </p:nvSpPr>
        <p:spPr>
          <a:xfrm>
            <a:off x="4688254" y="4032928"/>
            <a:ext cx="232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A: </a:t>
            </a:r>
            <a:r>
              <a:rPr lang="en-US" sz="1800" b="1" dirty="0">
                <a:solidFill>
                  <a:srgbClr val="33CCCC"/>
                </a:solidFill>
                <a:latin typeface="+mn-lt"/>
                <a:cs typeface="Times New Roman" panose="02020603050405020304" pitchFamily="18" charset="0"/>
              </a:rPr>
              <a:t>I can’t stand fast      food.</a:t>
            </a:r>
          </a:p>
        </p:txBody>
      </p:sp>
      <p:sp>
        <p:nvSpPr>
          <p:cNvPr id="103" name="مربع نص 17">
            <a:extLst>
              <a:ext uri="{FF2B5EF4-FFF2-40B4-BE49-F238E27FC236}">
                <a16:creationId xmlns:a16="http://schemas.microsoft.com/office/drawing/2014/main" id="{39B97508-9474-433C-84C9-EDF8474C9115}"/>
              </a:ext>
            </a:extLst>
          </p:cNvPr>
          <p:cNvSpPr txBox="1"/>
          <p:nvPr/>
        </p:nvSpPr>
        <p:spPr>
          <a:xfrm>
            <a:off x="7017018" y="3903049"/>
            <a:ext cx="209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B: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Neither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can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104" name="قوس كبير أيسر 103">
            <a:extLst>
              <a:ext uri="{FF2B5EF4-FFF2-40B4-BE49-F238E27FC236}">
                <a16:creationId xmlns:a16="http://schemas.microsoft.com/office/drawing/2014/main" id="{4B0B5170-B122-4274-8B36-68E022956691}"/>
              </a:ext>
            </a:extLst>
          </p:cNvPr>
          <p:cNvSpPr/>
          <p:nvPr/>
        </p:nvSpPr>
        <p:spPr>
          <a:xfrm>
            <a:off x="6885128" y="4097318"/>
            <a:ext cx="206667" cy="369332"/>
          </a:xfrm>
          <a:prstGeom prst="leftBrac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مربع نص 17">
            <a:extLst>
              <a:ext uri="{FF2B5EF4-FFF2-40B4-BE49-F238E27FC236}">
                <a16:creationId xmlns:a16="http://schemas.microsoft.com/office/drawing/2014/main" id="{37F9A058-D179-4FAB-BB21-E7D0ACB137E9}"/>
              </a:ext>
            </a:extLst>
          </p:cNvPr>
          <p:cNvSpPr txBox="1"/>
          <p:nvPr/>
        </p:nvSpPr>
        <p:spPr>
          <a:xfrm>
            <a:off x="7017019" y="4291587"/>
            <a:ext cx="1906000" cy="3693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C: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can’t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either.</a:t>
            </a:r>
            <a:endParaRPr lang="en-US" sz="18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7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6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4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9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6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6" presetClass="entr" presetSubtype="4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7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3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2" dur="500"/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2" dur="500"/>
                                            <p:tgtEl>
                                              <p:spTgt spid="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3" fill="hold">
                          <p:stCondLst>
                            <p:cond delay="indefinite"/>
                          </p:stCondLst>
                          <p:childTnLst>
                            <p:par>
                              <p:cTn id="1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7" dur="500"/>
                                            <p:tgtEl>
                                              <p:spTgt spid="9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3" fill="hold">
                          <p:stCondLst>
                            <p:cond delay="indefinite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7" dur="500"/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8" fill="hold">
                          <p:stCondLst>
                            <p:cond delay="indefinite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3" fill="hold">
                          <p:stCondLst>
                            <p:cond delay="indefinite"/>
                          </p:stCondLst>
                          <p:childTnLst>
                            <p:par>
                              <p:cTn id="1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3" fill="hold">
                          <p:stCondLst>
                            <p:cond delay="indefinite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7" dur="500"/>
                                            <p:tgtEl>
                                              <p:spTgt spid="8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8" fill="hold">
                          <p:stCondLst>
                            <p:cond delay="indefinite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16" presetClass="entr" presetSubtype="4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7" dur="500"/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8" fill="hold">
                          <p:stCondLst>
                            <p:cond delay="indefinite"/>
                          </p:stCondLst>
                          <p:childTnLst>
                            <p:par>
                              <p:cTn id="2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2" dur="500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7" dur="500"/>
                                            <p:tgtEl>
                                              <p:spTgt spid="10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8" fill="hold">
                          <p:stCondLst>
                            <p:cond delay="indefinite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6" presetClass="entr" presetSubtype="4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3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3" fill="hold">
                          <p:stCondLst>
                            <p:cond delay="indefinite"/>
                          </p:stCondLst>
                          <p:childTnLst>
                            <p:par>
                              <p:cTn id="2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7" dur="500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8" fill="hold">
                          <p:stCondLst>
                            <p:cond delay="indefinite"/>
                          </p:stCondLst>
                          <p:childTnLst>
                            <p:par>
                              <p:cTn id="2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2" dur="500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uiExpand="1"/>
          <p:bldP spid="25" grpId="0" animBg="1"/>
          <p:bldP spid="26" grpId="0" uiExpand="1" build="p"/>
          <p:bldP spid="40" grpId="0" animBg="1"/>
          <p:bldP spid="53" grpId="0" uiExpand="1" build="p"/>
          <p:bldP spid="54" grpId="0" uiExpand="1"/>
          <p:bldP spid="57" grpId="0" uiExpand="1"/>
          <p:bldP spid="58" grpId="0" uiExpand="1"/>
          <p:bldP spid="59" grpId="0" uiExpand="1" build="p"/>
          <p:bldP spid="67" grpId="0" uiExpand="1" build="p"/>
          <p:bldP spid="68" grpId="0" uiExpand="1" build="p"/>
          <p:bldP spid="69" grpId="0" uiExpand="1"/>
          <p:bldP spid="70" grpId="0" uiExpand="1"/>
          <p:bldP spid="71" grpId="0" uiExpand="1"/>
          <p:bldP spid="72" grpId="0" uiExpand="1" build="p"/>
          <p:bldP spid="2" grpId="0" animBg="1"/>
          <p:bldP spid="73" grpId="0" uiExpand="1" build="p"/>
          <p:bldP spid="74" grpId="0" uiExpand="1" build="p"/>
          <p:bldP spid="75" grpId="0" uiExpand="1" build="p"/>
          <p:bldP spid="76" grpId="0" animBg="1"/>
          <p:bldP spid="77" grpId="0" uiExpand="1" build="p"/>
          <p:bldP spid="79" grpId="0" uiExpand="1"/>
          <p:bldP spid="83" grpId="0" uiExpand="1" build="p"/>
          <p:bldP spid="87" grpId="0" uiExpand="1" build="p"/>
          <p:bldP spid="88" grpId="0" uiExpand="1"/>
          <p:bldP spid="89" grpId="0" uiExpand="1"/>
          <p:bldP spid="90" grpId="0" uiExpand="1"/>
          <p:bldP spid="91" grpId="0" uiExpand="1" build="p"/>
          <p:bldP spid="92" grpId="0" uiExpand="1" build="p"/>
          <p:bldP spid="93" grpId="0" uiExpand="1" build="p"/>
          <p:bldP spid="94" grpId="0" uiExpand="1"/>
          <p:bldP spid="95" grpId="0" uiExpand="1"/>
          <p:bldP spid="96" grpId="0" uiExpand="1"/>
          <p:bldP spid="97" grpId="0" uiExpand="1" build="p"/>
          <p:bldP spid="98" grpId="0" animBg="1"/>
          <p:bldP spid="99" grpId="0" uiExpand="1" build="p"/>
          <p:bldP spid="100" grpId="0" uiExpand="1" build="p"/>
          <p:bldP spid="103" grpId="0" uiExpand="1" build="p"/>
          <p:bldP spid="104" grpId="0" animBg="1"/>
          <p:bldP spid="105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7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6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4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9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6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6" presetClass="entr" presetSubtype="4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7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2" dur="500"/>
                                            <p:tgtEl>
                                              <p:spTgt spid="9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2" dur="500"/>
                                            <p:tgtEl>
                                              <p:spTgt spid="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3" fill="hold">
                          <p:stCondLst>
                            <p:cond delay="indefinite"/>
                          </p:stCondLst>
                          <p:childTnLst>
                            <p:par>
                              <p:cTn id="1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7" dur="500"/>
                                            <p:tgtEl>
                                              <p:spTgt spid="9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3" fill="hold">
                          <p:stCondLst>
                            <p:cond delay="indefinite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7" dur="500"/>
                                            <p:tgtEl>
                                              <p:spTgt spid="9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8" fill="hold">
                          <p:stCondLst>
                            <p:cond delay="indefinite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3" fill="hold">
                          <p:stCondLst>
                            <p:cond delay="indefinite"/>
                          </p:stCondLst>
                          <p:childTnLst>
                            <p:par>
                              <p:cTn id="1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3" fill="hold">
                          <p:stCondLst>
                            <p:cond delay="indefinite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7" dur="500"/>
                                            <p:tgtEl>
                                              <p:spTgt spid="8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8" fill="hold">
                          <p:stCondLst>
                            <p:cond delay="indefinite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16" presetClass="entr" presetSubtype="4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7" dur="500"/>
                                            <p:tgtEl>
                                              <p:spTgt spid="9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8" fill="hold">
                          <p:stCondLst>
                            <p:cond delay="indefinite"/>
                          </p:stCondLst>
                          <p:childTnLst>
                            <p:par>
                              <p:cTn id="2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2" dur="500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7" dur="500"/>
                                            <p:tgtEl>
                                              <p:spTgt spid="10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8" fill="hold">
                          <p:stCondLst>
                            <p:cond delay="indefinite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6" presetClass="entr" presetSubtype="4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3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3" fill="hold">
                          <p:stCondLst>
                            <p:cond delay="indefinite"/>
                          </p:stCondLst>
                          <p:childTnLst>
                            <p:par>
                              <p:cTn id="2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7" dur="500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8" fill="hold">
                          <p:stCondLst>
                            <p:cond delay="indefinite"/>
                          </p:stCondLst>
                          <p:childTnLst>
                            <p:par>
                              <p:cTn id="2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2" dur="500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uiExpand="1"/>
          <p:bldP spid="25" grpId="0" animBg="1"/>
          <p:bldP spid="26" grpId="0" uiExpand="1" build="p"/>
          <p:bldP spid="40" grpId="0" animBg="1"/>
          <p:bldP spid="53" grpId="0" uiExpand="1" build="p"/>
          <p:bldP spid="54" grpId="0" uiExpand="1"/>
          <p:bldP spid="57" grpId="0" uiExpand="1"/>
          <p:bldP spid="58" grpId="0" uiExpand="1"/>
          <p:bldP spid="59" grpId="0" uiExpand="1" build="p"/>
          <p:bldP spid="67" grpId="0" uiExpand="1" build="p"/>
          <p:bldP spid="68" grpId="0" uiExpand="1" build="p"/>
          <p:bldP spid="69" grpId="0" uiExpand="1"/>
          <p:bldP spid="70" grpId="0" uiExpand="1"/>
          <p:bldP spid="71" grpId="0" uiExpand="1"/>
          <p:bldP spid="72" grpId="0" uiExpand="1" build="p"/>
          <p:bldP spid="2" grpId="0" animBg="1"/>
          <p:bldP spid="73" grpId="0" uiExpand="1" build="p"/>
          <p:bldP spid="74" grpId="0" uiExpand="1" build="p"/>
          <p:bldP spid="75" grpId="0" uiExpand="1" build="p"/>
          <p:bldP spid="76" grpId="0" animBg="1"/>
          <p:bldP spid="77" grpId="0" uiExpand="1" build="p"/>
          <p:bldP spid="79" grpId="0" uiExpand="1"/>
          <p:bldP spid="83" grpId="0" uiExpand="1" build="p"/>
          <p:bldP spid="87" grpId="0" uiExpand="1" build="p"/>
          <p:bldP spid="88" grpId="0" uiExpand="1"/>
          <p:bldP spid="89" grpId="0" uiExpand="1"/>
          <p:bldP spid="90" grpId="0" uiExpand="1"/>
          <p:bldP spid="91" grpId="0" uiExpand="1" build="p"/>
          <p:bldP spid="92" grpId="0" uiExpand="1" build="p"/>
          <p:bldP spid="93" grpId="0" uiExpand="1" build="p"/>
          <p:bldP spid="94" grpId="0" uiExpand="1"/>
          <p:bldP spid="95" grpId="0" uiExpand="1"/>
          <p:bldP spid="96" grpId="0" uiExpand="1"/>
          <p:bldP spid="97" grpId="0" uiExpand="1" build="p"/>
          <p:bldP spid="98" grpId="0" animBg="1"/>
          <p:bldP spid="99" grpId="0" uiExpand="1" build="p"/>
          <p:bldP spid="100" grpId="0" uiExpand="1" build="p"/>
          <p:bldP spid="103" grpId="0" uiExpand="1" build="p"/>
          <p:bldP spid="104" grpId="0" animBg="1"/>
          <p:bldP spid="105" grpId="0" uiExpand="1" build="p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07926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A picture containing text, food, dish&#10;&#10;Description automatically generated">
            <a:extLst>
              <a:ext uri="{FF2B5EF4-FFF2-40B4-BE49-F238E27FC236}">
                <a16:creationId xmlns:a16="http://schemas.microsoft.com/office/drawing/2014/main" id="{93DC9F02-2B5E-4C64-85E8-078E89A3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" y="260704"/>
            <a:ext cx="8772525" cy="286432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8D551282-B9A0-4989-8A02-1521453F74A6}"/>
              </a:ext>
            </a:extLst>
          </p:cNvPr>
          <p:cNvCxnSpPr>
            <a:cxnSpLocks/>
          </p:cNvCxnSpPr>
          <p:nvPr/>
        </p:nvCxnSpPr>
        <p:spPr>
          <a:xfrm>
            <a:off x="336657" y="731099"/>
            <a:ext cx="457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CC4C7391-6797-4E2E-99D1-7EE98347288D}"/>
              </a:ext>
            </a:extLst>
          </p:cNvPr>
          <p:cNvCxnSpPr>
            <a:cxnSpLocks/>
          </p:cNvCxnSpPr>
          <p:nvPr/>
        </p:nvCxnSpPr>
        <p:spPr>
          <a:xfrm>
            <a:off x="336657" y="1043519"/>
            <a:ext cx="446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604D5AC1-3EC2-4D9D-9203-24D6FC0F5581}"/>
              </a:ext>
            </a:extLst>
          </p:cNvPr>
          <p:cNvCxnSpPr>
            <a:cxnSpLocks/>
          </p:cNvCxnSpPr>
          <p:nvPr/>
        </p:nvCxnSpPr>
        <p:spPr>
          <a:xfrm>
            <a:off x="336657" y="1264499"/>
            <a:ext cx="478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id="{C6AB53FD-D36B-4059-9964-973F778CD474}"/>
              </a:ext>
            </a:extLst>
          </p:cNvPr>
          <p:cNvCxnSpPr>
            <a:cxnSpLocks/>
          </p:cNvCxnSpPr>
          <p:nvPr/>
        </p:nvCxnSpPr>
        <p:spPr>
          <a:xfrm>
            <a:off x="336657" y="1576919"/>
            <a:ext cx="108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id="{37F622A5-618F-4E83-B7C3-3ADF0DAC40F9}"/>
              </a:ext>
            </a:extLst>
          </p:cNvPr>
          <p:cNvCxnSpPr>
            <a:cxnSpLocks/>
          </p:cNvCxnSpPr>
          <p:nvPr/>
        </p:nvCxnSpPr>
        <p:spPr>
          <a:xfrm>
            <a:off x="304077" y="1797899"/>
            <a:ext cx="25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id="{63872D8E-5D06-4664-B70D-BFEBA192D8C1}"/>
              </a:ext>
            </a:extLst>
          </p:cNvPr>
          <p:cNvCxnSpPr>
            <a:cxnSpLocks/>
          </p:cNvCxnSpPr>
          <p:nvPr/>
        </p:nvCxnSpPr>
        <p:spPr>
          <a:xfrm>
            <a:off x="304077" y="2026499"/>
            <a:ext cx="154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id="{221AA22A-F19A-4B5B-B7ED-F6F03FE99993}"/>
              </a:ext>
            </a:extLst>
          </p:cNvPr>
          <p:cNvCxnSpPr>
            <a:cxnSpLocks/>
          </p:cNvCxnSpPr>
          <p:nvPr/>
        </p:nvCxnSpPr>
        <p:spPr>
          <a:xfrm>
            <a:off x="304077" y="2354159"/>
            <a:ext cx="277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id="{5D526054-CD60-461F-B354-9BA798EC6AE4}"/>
              </a:ext>
            </a:extLst>
          </p:cNvPr>
          <p:cNvCxnSpPr>
            <a:cxnSpLocks/>
          </p:cNvCxnSpPr>
          <p:nvPr/>
        </p:nvCxnSpPr>
        <p:spPr>
          <a:xfrm>
            <a:off x="304077" y="2567519"/>
            <a:ext cx="151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id="{ED48D332-96C2-4509-87A7-7A846B251358}"/>
              </a:ext>
            </a:extLst>
          </p:cNvPr>
          <p:cNvCxnSpPr>
            <a:cxnSpLocks/>
          </p:cNvCxnSpPr>
          <p:nvPr/>
        </p:nvCxnSpPr>
        <p:spPr>
          <a:xfrm>
            <a:off x="3476097" y="1584539"/>
            <a:ext cx="936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id="{1EF3D2C6-7819-437D-A61E-0EBF74799536}"/>
              </a:ext>
            </a:extLst>
          </p:cNvPr>
          <p:cNvCxnSpPr>
            <a:cxnSpLocks/>
          </p:cNvCxnSpPr>
          <p:nvPr/>
        </p:nvCxnSpPr>
        <p:spPr>
          <a:xfrm>
            <a:off x="3476097" y="1797899"/>
            <a:ext cx="1944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id="{8B70E9D7-7FA6-48E2-8CD6-36712F5D0EE3}"/>
              </a:ext>
            </a:extLst>
          </p:cNvPr>
          <p:cNvCxnSpPr>
            <a:cxnSpLocks/>
          </p:cNvCxnSpPr>
          <p:nvPr/>
        </p:nvCxnSpPr>
        <p:spPr>
          <a:xfrm>
            <a:off x="3476097" y="2034119"/>
            <a:ext cx="2196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id="{9494C959-29D1-41D3-B399-8691F352112B}"/>
              </a:ext>
            </a:extLst>
          </p:cNvPr>
          <p:cNvCxnSpPr>
            <a:cxnSpLocks/>
          </p:cNvCxnSpPr>
          <p:nvPr/>
        </p:nvCxnSpPr>
        <p:spPr>
          <a:xfrm>
            <a:off x="3476097" y="2346539"/>
            <a:ext cx="2376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id="{61FE296D-734D-46E1-8B7C-332FB291FC4F}"/>
              </a:ext>
            </a:extLst>
          </p:cNvPr>
          <p:cNvCxnSpPr>
            <a:cxnSpLocks/>
          </p:cNvCxnSpPr>
          <p:nvPr/>
        </p:nvCxnSpPr>
        <p:spPr>
          <a:xfrm>
            <a:off x="3476097" y="2567519"/>
            <a:ext cx="2196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2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5A62836-DFE1-44C9-B8A0-C6707272D631}"/>
              </a:ext>
            </a:extLst>
          </p:cNvPr>
          <p:cNvSpPr txBox="1"/>
          <p:nvPr/>
        </p:nvSpPr>
        <p:spPr>
          <a:xfrm>
            <a:off x="3223438" y="212094"/>
            <a:ext cx="2697125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Express Disagreement</a:t>
            </a:r>
            <a:endParaRPr lang="ar-SA" sz="1800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05340BC-CC8D-45A7-B89F-5C553559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8" y="1093546"/>
            <a:ext cx="555862" cy="5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17">
            <a:extLst>
              <a:ext uri="{FF2B5EF4-FFF2-40B4-BE49-F238E27FC236}">
                <a16:creationId xmlns:a16="http://schemas.microsoft.com/office/drawing/2014/main" id="{4B0792CA-9DD2-4DAE-8561-24AE58F1088B}"/>
              </a:ext>
            </a:extLst>
          </p:cNvPr>
          <p:cNvSpPr txBox="1"/>
          <p:nvPr/>
        </p:nvSpPr>
        <p:spPr>
          <a:xfrm>
            <a:off x="702834" y="1224848"/>
            <a:ext cx="310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Positive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to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negative.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07510FD-6600-4D24-BDB2-6C6A2BB653B2}"/>
              </a:ext>
            </a:extLst>
          </p:cNvPr>
          <p:cNvGrpSpPr/>
          <p:nvPr/>
        </p:nvGrpSpPr>
        <p:grpSpPr>
          <a:xfrm>
            <a:off x="240128" y="2342596"/>
            <a:ext cx="592418" cy="421670"/>
            <a:chOff x="116601" y="3170100"/>
            <a:chExt cx="592418" cy="421670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8F203C62-B5CD-41DD-8101-5CB62780855F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1" name="مربع نص 17">
              <a:extLst>
                <a:ext uri="{FF2B5EF4-FFF2-40B4-BE49-F238E27FC236}">
                  <a16:creationId xmlns:a16="http://schemas.microsoft.com/office/drawing/2014/main" id="{A92B9CCF-FB5C-4149-9BC2-A9F54C2B24CD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59BB40A-A682-4089-9EC6-F90C3AB8393F}"/>
              </a:ext>
            </a:extLst>
          </p:cNvPr>
          <p:cNvSpPr txBox="1"/>
          <p:nvPr/>
        </p:nvSpPr>
        <p:spPr>
          <a:xfrm>
            <a:off x="363241" y="649368"/>
            <a:ext cx="2075159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Affirmative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26" name="مربع نص 17">
            <a:extLst>
              <a:ext uri="{FF2B5EF4-FFF2-40B4-BE49-F238E27FC236}">
                <a16:creationId xmlns:a16="http://schemas.microsoft.com/office/drawing/2014/main" id="{752A7D1F-CEAD-43C4-944B-54912D111377}"/>
              </a:ext>
            </a:extLst>
          </p:cNvPr>
          <p:cNvSpPr txBox="1"/>
          <p:nvPr/>
        </p:nvSpPr>
        <p:spPr>
          <a:xfrm>
            <a:off x="741558" y="2407259"/>
            <a:ext cx="219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A: </a:t>
            </a:r>
            <a:r>
              <a:rPr lang="en-US" sz="1800" b="1" dirty="0">
                <a:solidFill>
                  <a:srgbClr val="33CCCC"/>
                </a:solidFill>
                <a:latin typeface="+mn-lt"/>
                <a:cs typeface="Times New Roman" panose="02020603050405020304" pitchFamily="18" charset="0"/>
              </a:rPr>
              <a:t>I like chocolate.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341FB6E-AFB2-4409-A751-C9FE84E318AC}"/>
              </a:ext>
            </a:extLst>
          </p:cNvPr>
          <p:cNvSpPr txBox="1"/>
          <p:nvPr/>
        </p:nvSpPr>
        <p:spPr>
          <a:xfrm>
            <a:off x="4504317" y="645684"/>
            <a:ext cx="2276281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Negative</a:t>
            </a:r>
            <a:endParaRPr lang="ar-SA" sz="1800" dirty="0">
              <a:solidFill>
                <a:schemeClr val="bg1"/>
              </a:solidFill>
            </a:endParaRPr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96777B9B-1174-4535-83AE-1FC933B17CA3}"/>
              </a:ext>
            </a:extLst>
          </p:cNvPr>
          <p:cNvGrpSpPr/>
          <p:nvPr/>
        </p:nvGrpSpPr>
        <p:grpSpPr>
          <a:xfrm>
            <a:off x="190351" y="1721704"/>
            <a:ext cx="592418" cy="421670"/>
            <a:chOff x="78501" y="3170100"/>
            <a:chExt cx="592418" cy="421670"/>
          </a:xfrm>
        </p:grpSpPr>
        <p:sp>
          <p:nvSpPr>
            <p:cNvPr id="51" name="شكل بيضاوي 50">
              <a:extLst>
                <a:ext uri="{FF2B5EF4-FFF2-40B4-BE49-F238E27FC236}">
                  <a16:creationId xmlns:a16="http://schemas.microsoft.com/office/drawing/2014/main" id="{66575EA0-D75C-42FC-B97C-D5BCCE2FBC54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52" name="مربع نص 17">
              <a:extLst>
                <a:ext uri="{FF2B5EF4-FFF2-40B4-BE49-F238E27FC236}">
                  <a16:creationId xmlns:a16="http://schemas.microsoft.com/office/drawing/2014/main" id="{61D7DA44-3A76-4741-B42F-67427809F551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68" name="مربع نص 17">
            <a:extLst>
              <a:ext uri="{FF2B5EF4-FFF2-40B4-BE49-F238E27FC236}">
                <a16:creationId xmlns:a16="http://schemas.microsoft.com/office/drawing/2014/main" id="{A93DDEAD-6DDE-4510-800C-E1569B5696B2}"/>
              </a:ext>
            </a:extLst>
          </p:cNvPr>
          <p:cNvSpPr txBox="1"/>
          <p:nvPr/>
        </p:nvSpPr>
        <p:spPr>
          <a:xfrm>
            <a:off x="1738970" y="1801441"/>
            <a:ext cx="186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454A9"/>
                </a:solidFill>
                <a:latin typeface="+mn-lt"/>
                <a:cs typeface="Times New Roman" panose="02020603050405020304" pitchFamily="18" charset="0"/>
              </a:rPr>
              <a:t>auxiliary </a:t>
            </a:r>
            <a:r>
              <a:rPr lang="en-US" sz="1600" b="1" dirty="0">
                <a:solidFill>
                  <a:srgbClr val="D454A9"/>
                </a:solidFill>
                <a:cs typeface="Times New Roman" panose="02020603050405020304" pitchFamily="18" charset="0"/>
              </a:rPr>
              <a:t>+ not</a:t>
            </a:r>
            <a:endParaRPr lang="en-US" sz="1600" b="1" dirty="0">
              <a:solidFill>
                <a:srgbClr val="D454A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1" name="مربع نص 17">
            <a:extLst>
              <a:ext uri="{FF2B5EF4-FFF2-40B4-BE49-F238E27FC236}">
                <a16:creationId xmlns:a16="http://schemas.microsoft.com/office/drawing/2014/main" id="{B3CC6194-BC95-4E0F-8C8A-0CC8BECBFA36}"/>
              </a:ext>
            </a:extLst>
          </p:cNvPr>
          <p:cNvSpPr txBox="1"/>
          <p:nvPr/>
        </p:nvSpPr>
        <p:spPr>
          <a:xfrm>
            <a:off x="1608012" y="1801591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2" name="مربع نص 17">
            <a:extLst>
              <a:ext uri="{FF2B5EF4-FFF2-40B4-BE49-F238E27FC236}">
                <a16:creationId xmlns:a16="http://schemas.microsoft.com/office/drawing/2014/main" id="{F2D5A33B-F3A5-4D2B-B292-1AE89BDEF897}"/>
              </a:ext>
            </a:extLst>
          </p:cNvPr>
          <p:cNvSpPr txBox="1"/>
          <p:nvPr/>
        </p:nvSpPr>
        <p:spPr>
          <a:xfrm>
            <a:off x="678104" y="1801441"/>
            <a:ext cx="108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cs typeface="Times New Roman" panose="02020603050405020304" pitchFamily="18" charset="0"/>
              </a:rPr>
              <a:t>Pronoun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3" name="مربع نص 17">
            <a:extLst>
              <a:ext uri="{FF2B5EF4-FFF2-40B4-BE49-F238E27FC236}">
                <a16:creationId xmlns:a16="http://schemas.microsoft.com/office/drawing/2014/main" id="{DEE867C7-B9B3-4988-92BA-599AE5202ADE}"/>
              </a:ext>
            </a:extLst>
          </p:cNvPr>
          <p:cNvSpPr txBox="1"/>
          <p:nvPr/>
        </p:nvSpPr>
        <p:spPr>
          <a:xfrm>
            <a:off x="738163" y="2729774"/>
            <a:ext cx="209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B: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don’t.</a:t>
            </a:r>
            <a:endParaRPr lang="en-US" sz="18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4" name="مربع نص 17">
            <a:extLst>
              <a:ext uri="{FF2B5EF4-FFF2-40B4-BE49-F238E27FC236}">
                <a16:creationId xmlns:a16="http://schemas.microsoft.com/office/drawing/2014/main" id="{52791D18-F2BB-42A7-BADB-794846985FE6}"/>
              </a:ext>
            </a:extLst>
          </p:cNvPr>
          <p:cNvSpPr txBox="1"/>
          <p:nvPr/>
        </p:nvSpPr>
        <p:spPr>
          <a:xfrm>
            <a:off x="715945" y="3247776"/>
            <a:ext cx="277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A: </a:t>
            </a:r>
            <a:r>
              <a:rPr lang="en-US" sz="1800" b="1" dirty="0">
                <a:solidFill>
                  <a:srgbClr val="33CCCC"/>
                </a:solidFill>
                <a:latin typeface="+mn-lt"/>
                <a:cs typeface="Times New Roman" panose="02020603050405020304" pitchFamily="18" charset="0"/>
              </a:rPr>
              <a:t>I will go to the party.</a:t>
            </a:r>
          </a:p>
        </p:txBody>
      </p:sp>
      <p:sp>
        <p:nvSpPr>
          <p:cNvPr id="77" name="مربع نص 17">
            <a:extLst>
              <a:ext uri="{FF2B5EF4-FFF2-40B4-BE49-F238E27FC236}">
                <a16:creationId xmlns:a16="http://schemas.microsoft.com/office/drawing/2014/main" id="{CA6ACFE5-E9EB-4697-B662-95CF6D481236}"/>
              </a:ext>
            </a:extLst>
          </p:cNvPr>
          <p:cNvSpPr txBox="1"/>
          <p:nvPr/>
        </p:nvSpPr>
        <p:spPr>
          <a:xfrm>
            <a:off x="715945" y="3545623"/>
            <a:ext cx="209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B: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won’t.</a:t>
            </a:r>
            <a:endParaRPr lang="en-US" sz="18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95287450-B53F-4CBF-B331-3B5AE9BC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28" y="1105549"/>
            <a:ext cx="555862" cy="5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مربع نص 17">
            <a:extLst>
              <a:ext uri="{FF2B5EF4-FFF2-40B4-BE49-F238E27FC236}">
                <a16:creationId xmlns:a16="http://schemas.microsoft.com/office/drawing/2014/main" id="{DDCFF1E8-3CEC-4D37-82A7-FC3F0FB9A0CA}"/>
              </a:ext>
            </a:extLst>
          </p:cNvPr>
          <p:cNvSpPr txBox="1"/>
          <p:nvPr/>
        </p:nvSpPr>
        <p:spPr>
          <a:xfrm>
            <a:off x="4779534" y="1236851"/>
            <a:ext cx="310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Negative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to 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positive.</a:t>
            </a:r>
          </a:p>
        </p:txBody>
      </p: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CFB6D809-6CFF-47C6-BD66-2B31B4A2D903}"/>
              </a:ext>
            </a:extLst>
          </p:cNvPr>
          <p:cNvGrpSpPr/>
          <p:nvPr/>
        </p:nvGrpSpPr>
        <p:grpSpPr>
          <a:xfrm>
            <a:off x="4316828" y="2354599"/>
            <a:ext cx="592418" cy="421670"/>
            <a:chOff x="116601" y="3170100"/>
            <a:chExt cx="592418" cy="421670"/>
          </a:xfrm>
        </p:grpSpPr>
        <p:sp>
          <p:nvSpPr>
            <p:cNvPr id="63" name="شكل بيضاوي 62">
              <a:extLst>
                <a:ext uri="{FF2B5EF4-FFF2-40B4-BE49-F238E27FC236}">
                  <a16:creationId xmlns:a16="http://schemas.microsoft.com/office/drawing/2014/main" id="{AB5ADDE8-96DA-4C6E-8E76-1DE09E59794B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64" name="مربع نص 17">
              <a:extLst>
                <a:ext uri="{FF2B5EF4-FFF2-40B4-BE49-F238E27FC236}">
                  <a16:creationId xmlns:a16="http://schemas.microsoft.com/office/drawing/2014/main" id="{0EF89C99-3B5E-48E3-8DA2-2A53C5B414A6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65" name="مربع نص 17">
            <a:extLst>
              <a:ext uri="{FF2B5EF4-FFF2-40B4-BE49-F238E27FC236}">
                <a16:creationId xmlns:a16="http://schemas.microsoft.com/office/drawing/2014/main" id="{61FAD1D7-2578-457C-9C8F-92DE8B7D570E}"/>
              </a:ext>
            </a:extLst>
          </p:cNvPr>
          <p:cNvSpPr txBox="1"/>
          <p:nvPr/>
        </p:nvSpPr>
        <p:spPr>
          <a:xfrm>
            <a:off x="4818258" y="2419262"/>
            <a:ext cx="219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A: </a:t>
            </a:r>
            <a:r>
              <a:rPr lang="en-US" sz="1800" b="1" dirty="0">
                <a:solidFill>
                  <a:srgbClr val="33CCCC"/>
                </a:solidFill>
                <a:latin typeface="+mn-lt"/>
                <a:cs typeface="Times New Roman" panose="02020603050405020304" pitchFamily="18" charset="0"/>
              </a:rPr>
              <a:t>I can’t swim.</a:t>
            </a: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AA0BB55B-59CA-4D6F-B87A-A13172841825}"/>
              </a:ext>
            </a:extLst>
          </p:cNvPr>
          <p:cNvGrpSpPr/>
          <p:nvPr/>
        </p:nvGrpSpPr>
        <p:grpSpPr>
          <a:xfrm>
            <a:off x="4267051" y="1733707"/>
            <a:ext cx="592418" cy="421670"/>
            <a:chOff x="78501" y="3170100"/>
            <a:chExt cx="592418" cy="421670"/>
          </a:xfrm>
        </p:grpSpPr>
        <p:sp>
          <p:nvSpPr>
            <p:cNvPr id="106" name="شكل بيضاوي 105">
              <a:extLst>
                <a:ext uri="{FF2B5EF4-FFF2-40B4-BE49-F238E27FC236}">
                  <a16:creationId xmlns:a16="http://schemas.microsoft.com/office/drawing/2014/main" id="{4B307DD8-8F67-408B-8741-EBE4E51A7948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107" name="مربع نص 17">
              <a:extLst>
                <a:ext uri="{FF2B5EF4-FFF2-40B4-BE49-F238E27FC236}">
                  <a16:creationId xmlns:a16="http://schemas.microsoft.com/office/drawing/2014/main" id="{8F83E580-27D5-429E-848A-84B8BB819CF8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108" name="مربع نص 17">
            <a:extLst>
              <a:ext uri="{FF2B5EF4-FFF2-40B4-BE49-F238E27FC236}">
                <a16:creationId xmlns:a16="http://schemas.microsoft.com/office/drawing/2014/main" id="{36297A80-5ABC-46BA-A322-408ED44CC96D}"/>
              </a:ext>
            </a:extLst>
          </p:cNvPr>
          <p:cNvSpPr txBox="1"/>
          <p:nvPr/>
        </p:nvSpPr>
        <p:spPr>
          <a:xfrm>
            <a:off x="5815670" y="1813444"/>
            <a:ext cx="124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454A9"/>
                </a:solidFill>
                <a:latin typeface="+mn-lt"/>
                <a:cs typeface="Times New Roman" panose="02020603050405020304" pitchFamily="18" charset="0"/>
              </a:rPr>
              <a:t>auxiliary</a:t>
            </a:r>
          </a:p>
        </p:txBody>
      </p:sp>
      <p:sp>
        <p:nvSpPr>
          <p:cNvPr id="109" name="مربع نص 17">
            <a:extLst>
              <a:ext uri="{FF2B5EF4-FFF2-40B4-BE49-F238E27FC236}">
                <a16:creationId xmlns:a16="http://schemas.microsoft.com/office/drawing/2014/main" id="{71BC86DE-16FE-4D11-A9CE-806D54313BF7}"/>
              </a:ext>
            </a:extLst>
          </p:cNvPr>
          <p:cNvSpPr txBox="1"/>
          <p:nvPr/>
        </p:nvSpPr>
        <p:spPr>
          <a:xfrm>
            <a:off x="5684712" y="1813594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0" name="مربع نص 17">
            <a:extLst>
              <a:ext uri="{FF2B5EF4-FFF2-40B4-BE49-F238E27FC236}">
                <a16:creationId xmlns:a16="http://schemas.microsoft.com/office/drawing/2014/main" id="{E2885FB9-15E7-42BB-B3FB-09F57A215AD7}"/>
              </a:ext>
            </a:extLst>
          </p:cNvPr>
          <p:cNvSpPr txBox="1"/>
          <p:nvPr/>
        </p:nvSpPr>
        <p:spPr>
          <a:xfrm>
            <a:off x="4754804" y="1813444"/>
            <a:ext cx="108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cs typeface="Times New Roman" panose="02020603050405020304" pitchFamily="18" charset="0"/>
              </a:rPr>
              <a:t>Pronoun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1" name="مربع نص 17">
            <a:extLst>
              <a:ext uri="{FF2B5EF4-FFF2-40B4-BE49-F238E27FC236}">
                <a16:creationId xmlns:a16="http://schemas.microsoft.com/office/drawing/2014/main" id="{1AC1DF0E-2E63-409B-BAB5-AE08BA9499F3}"/>
              </a:ext>
            </a:extLst>
          </p:cNvPr>
          <p:cNvSpPr txBox="1"/>
          <p:nvPr/>
        </p:nvSpPr>
        <p:spPr>
          <a:xfrm>
            <a:off x="4814863" y="2741777"/>
            <a:ext cx="209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B: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can.</a:t>
            </a:r>
            <a:endParaRPr lang="en-US" sz="18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2" name="مربع نص 17">
            <a:extLst>
              <a:ext uri="{FF2B5EF4-FFF2-40B4-BE49-F238E27FC236}">
                <a16:creationId xmlns:a16="http://schemas.microsoft.com/office/drawing/2014/main" id="{3EDF2A71-19CB-48A8-95D3-E496D7D3E7F9}"/>
              </a:ext>
            </a:extLst>
          </p:cNvPr>
          <p:cNvSpPr txBox="1"/>
          <p:nvPr/>
        </p:nvSpPr>
        <p:spPr>
          <a:xfrm>
            <a:off x="4792644" y="3259779"/>
            <a:ext cx="356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A: </a:t>
            </a:r>
            <a:r>
              <a:rPr lang="en-US" sz="1800" b="1" dirty="0">
                <a:solidFill>
                  <a:srgbClr val="33CCCC"/>
                </a:solidFill>
                <a:latin typeface="+mn-lt"/>
                <a:cs typeface="Times New Roman" panose="02020603050405020304" pitchFamily="18" charset="0"/>
              </a:rPr>
              <a:t>I didn’t study English.</a:t>
            </a:r>
          </a:p>
        </p:txBody>
      </p:sp>
      <p:sp>
        <p:nvSpPr>
          <p:cNvPr id="113" name="مربع نص 17">
            <a:extLst>
              <a:ext uri="{FF2B5EF4-FFF2-40B4-BE49-F238E27FC236}">
                <a16:creationId xmlns:a16="http://schemas.microsoft.com/office/drawing/2014/main" id="{49FB9854-86FD-4499-8B7F-7F26B574EF4D}"/>
              </a:ext>
            </a:extLst>
          </p:cNvPr>
          <p:cNvSpPr txBox="1"/>
          <p:nvPr/>
        </p:nvSpPr>
        <p:spPr>
          <a:xfrm>
            <a:off x="4792645" y="3557626"/>
            <a:ext cx="209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B: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D56DB5"/>
                </a:solidFill>
                <a:latin typeface="+mn-lt"/>
                <a:cs typeface="Times New Roman" panose="02020603050405020304" pitchFamily="18" charset="0"/>
              </a:rPr>
              <a:t>did.</a:t>
            </a:r>
            <a:endParaRPr lang="en-US" sz="18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4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54FF7CB-0B4C-4C78-B709-D4E5C56A8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33" y="3992374"/>
            <a:ext cx="6287935" cy="81483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37426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5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7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6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1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1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uiExpand="1"/>
          <p:bldP spid="25" grpId="0" animBg="1"/>
          <p:bldP spid="26" grpId="0" uiExpand="1" build="p"/>
          <p:bldP spid="40" grpId="0" animBg="1"/>
          <p:bldP spid="68" grpId="0" uiExpand="1" build="p"/>
          <p:bldP spid="71" grpId="0" uiExpand="1"/>
          <p:bldP spid="72" grpId="0" uiExpand="1" build="p"/>
          <p:bldP spid="73" grpId="0" uiExpand="1" build="p"/>
          <p:bldP spid="74" grpId="0" uiExpand="1" build="p"/>
          <p:bldP spid="77" grpId="0" uiExpand="1" build="p"/>
          <p:bldP spid="61" grpId="0" uiExpand="1"/>
          <p:bldP spid="65" grpId="0" uiExpand="1" build="p"/>
          <p:bldP spid="108" grpId="0" uiExpand="1" build="p"/>
          <p:bldP spid="109" grpId="0" uiExpand="1"/>
          <p:bldP spid="110" grpId="0" uiExpand="1" build="p"/>
          <p:bldP spid="111" grpId="0" uiExpand="1" build="p"/>
          <p:bldP spid="112" grpId="0" uiExpand="1" build="p"/>
          <p:bldP spid="11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1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7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6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1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1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uiExpand="1"/>
          <p:bldP spid="25" grpId="0" animBg="1"/>
          <p:bldP spid="26" grpId="0" uiExpand="1" build="p"/>
          <p:bldP spid="40" grpId="0" animBg="1"/>
          <p:bldP spid="68" grpId="0" uiExpand="1" build="p"/>
          <p:bldP spid="71" grpId="0" uiExpand="1"/>
          <p:bldP spid="72" grpId="0" uiExpand="1" build="p"/>
          <p:bldP spid="73" grpId="0" uiExpand="1" build="p"/>
          <p:bldP spid="74" grpId="0" uiExpand="1" build="p"/>
          <p:bldP spid="77" grpId="0" uiExpand="1" build="p"/>
          <p:bldP spid="61" grpId="0" uiExpand="1"/>
          <p:bldP spid="65" grpId="0" uiExpand="1" build="p"/>
          <p:bldP spid="108" grpId="0" uiExpand="1" build="p"/>
          <p:bldP spid="109" grpId="0" uiExpand="1"/>
          <p:bldP spid="110" grpId="0" uiExpand="1" build="p"/>
          <p:bldP spid="111" grpId="0" uiExpand="1" build="p"/>
          <p:bldP spid="112" grpId="0" uiExpand="1" build="p"/>
          <p:bldP spid="113" grpId="0" uiExpand="1" build="p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زر الإجراء: &quot;الانتقال للأمام&quot; أو &quot;التالي&quot; 5">
            <a:hlinkClick r:id="rId7" highlightClick="1"/>
            <a:extLst>
              <a:ext uri="{FF2B5EF4-FFF2-40B4-BE49-F238E27FC236}">
                <a16:creationId xmlns:a16="http://schemas.microsoft.com/office/drawing/2014/main" id="{CC89BD43-09B4-4335-A2E0-E0F64391FF4D}"/>
              </a:ext>
            </a:extLst>
          </p:cNvPr>
          <p:cNvSpPr/>
          <p:nvPr/>
        </p:nvSpPr>
        <p:spPr>
          <a:xfrm>
            <a:off x="1931976" y="1759840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8" descr="مشاهدة صورة المصدر">
            <a:extLst>
              <a:ext uri="{FF2B5EF4-FFF2-40B4-BE49-F238E27FC236}">
                <a16:creationId xmlns:a16="http://schemas.microsoft.com/office/drawing/2014/main" id="{C2293808-C2D7-4E27-8605-A7150FC2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69" y="1971324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E77EA19-5B9A-4E43-9C4D-875EAC71E5A8}"/>
              </a:ext>
            </a:extLst>
          </p:cNvPr>
          <p:cNvSpPr txBox="1"/>
          <p:nvPr/>
        </p:nvSpPr>
        <p:spPr>
          <a:xfrm>
            <a:off x="794958" y="3520820"/>
            <a:ext cx="4455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7"/>
              </a:rPr>
              <a:t>https://wordwall.net/resource/13911818</a:t>
            </a:r>
            <a:endParaRPr lang="en-US" dirty="0">
              <a:solidFill>
                <a:srgbClr val="FF0000"/>
              </a:solidFill>
            </a:endParaRPr>
          </a:p>
          <a:p>
            <a:endParaRPr lang="ar-SA" dirty="0"/>
          </a:p>
        </p:txBody>
      </p:sp>
      <p:pic>
        <p:nvPicPr>
          <p:cNvPr id="10" name="Picture 6" descr="Clientmoji">
            <a:extLst>
              <a:ext uri="{FF2B5EF4-FFF2-40B4-BE49-F238E27FC236}">
                <a16:creationId xmlns:a16="http://schemas.microsoft.com/office/drawing/2014/main" id="{2E3DD0C7-8652-40A4-B699-5196621A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64" y="396240"/>
            <a:ext cx="3017520" cy="43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07926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DF1ECC-6156-4DB9-BEDC-E87D0B0715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7" y="200742"/>
            <a:ext cx="8708263" cy="187646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314118F-3E90-4248-9356-AD867FD17E09}"/>
              </a:ext>
            </a:extLst>
          </p:cNvPr>
          <p:cNvSpPr txBox="1"/>
          <p:nvPr/>
        </p:nvSpPr>
        <p:spPr>
          <a:xfrm>
            <a:off x="343468" y="2150313"/>
            <a:ext cx="5363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C00000"/>
                </a:solidFill>
                <a:latin typeface="+mn-lt"/>
              </a:rPr>
              <a:t>1-</a:t>
            </a:r>
            <a:r>
              <a:rPr lang="en-US" sz="1600" dirty="0">
                <a:ln w="0"/>
                <a:latin typeface="+mn-lt"/>
              </a:rPr>
              <a:t> </a:t>
            </a:r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Do you know where the main post office is?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65DD367-E877-4091-83BA-B254FCA813B2}"/>
              </a:ext>
            </a:extLst>
          </p:cNvPr>
          <p:cNvSpPr txBox="1"/>
          <p:nvPr/>
        </p:nvSpPr>
        <p:spPr>
          <a:xfrm>
            <a:off x="343468" y="2532102"/>
            <a:ext cx="5363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C00000"/>
                </a:solidFill>
                <a:latin typeface="+mn-lt"/>
              </a:rPr>
              <a:t>2-</a:t>
            </a:r>
            <a:r>
              <a:rPr lang="en-US" sz="1600" dirty="0">
                <a:ln w="0"/>
                <a:latin typeface="+mn-lt"/>
              </a:rPr>
              <a:t> </a:t>
            </a:r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Do you know how often the buses come?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699E878-BA06-4BF2-B068-8D55B9B3E97B}"/>
              </a:ext>
            </a:extLst>
          </p:cNvPr>
          <p:cNvSpPr txBox="1"/>
          <p:nvPr/>
        </p:nvSpPr>
        <p:spPr>
          <a:xfrm>
            <a:off x="343468" y="2951991"/>
            <a:ext cx="5363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C00000"/>
                </a:solidFill>
                <a:latin typeface="+mn-lt"/>
              </a:rPr>
              <a:t>3-</a:t>
            </a:r>
            <a:r>
              <a:rPr lang="en-US" sz="1600" dirty="0">
                <a:ln w="0"/>
                <a:latin typeface="+mn-lt"/>
              </a:rPr>
              <a:t> </a:t>
            </a:r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Do you know what time the bank opens?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D64F303-471D-483E-B6C6-E75FB03A2F12}"/>
              </a:ext>
            </a:extLst>
          </p:cNvPr>
          <p:cNvSpPr txBox="1"/>
          <p:nvPr/>
        </p:nvSpPr>
        <p:spPr>
          <a:xfrm>
            <a:off x="343468" y="3318540"/>
            <a:ext cx="5363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C00000"/>
                </a:solidFill>
                <a:latin typeface="+mn-lt"/>
              </a:rPr>
              <a:t>4-</a:t>
            </a:r>
            <a:r>
              <a:rPr lang="en-US" sz="1600" dirty="0">
                <a:ln w="0"/>
                <a:latin typeface="+mn-lt"/>
              </a:rPr>
              <a:t> </a:t>
            </a:r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Could you tell me where the nearest pharmacy is?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BF12499-8AD4-4D01-AE45-3B2F0C67A135}"/>
              </a:ext>
            </a:extLst>
          </p:cNvPr>
          <p:cNvSpPr txBox="1"/>
          <p:nvPr/>
        </p:nvSpPr>
        <p:spPr>
          <a:xfrm>
            <a:off x="343468" y="3707949"/>
            <a:ext cx="5363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C00000"/>
                </a:solidFill>
                <a:latin typeface="+mn-lt"/>
              </a:rPr>
              <a:t>5-</a:t>
            </a:r>
            <a:r>
              <a:rPr lang="en-US" sz="1600" dirty="0">
                <a:ln w="0"/>
                <a:latin typeface="+mn-lt"/>
              </a:rPr>
              <a:t> </a:t>
            </a:r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Do you know when the gas station closes?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6880791-907F-4F06-9FBA-3B6B9D9A1263}"/>
              </a:ext>
            </a:extLst>
          </p:cNvPr>
          <p:cNvSpPr txBox="1"/>
          <p:nvPr/>
        </p:nvSpPr>
        <p:spPr>
          <a:xfrm>
            <a:off x="343468" y="4120218"/>
            <a:ext cx="5363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C00000"/>
                </a:solidFill>
                <a:latin typeface="+mn-lt"/>
              </a:rPr>
              <a:t>6-</a:t>
            </a:r>
            <a:r>
              <a:rPr lang="en-US" sz="1600" dirty="0">
                <a:ln w="0"/>
                <a:latin typeface="+mn-lt"/>
              </a:rPr>
              <a:t> </a:t>
            </a:r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Could you tell me the name of the highway to town?</a:t>
            </a:r>
            <a:endParaRPr lang="en-US" sz="1600" dirty="0">
              <a:ln w="0"/>
              <a:latin typeface="+mn-lt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07926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609777-19E1-4DBE-A88B-A29A4DE0A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6" y="489687"/>
            <a:ext cx="8725015" cy="266814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DDEBBE2-4AC5-4BBD-990E-1C313A4512C6}"/>
              </a:ext>
            </a:extLst>
          </p:cNvPr>
          <p:cNvSpPr txBox="1"/>
          <p:nvPr/>
        </p:nvSpPr>
        <p:spPr>
          <a:xfrm>
            <a:off x="1796550" y="1504464"/>
            <a:ext cx="453865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So can I    /   I can too</a:t>
            </a:r>
            <a:endParaRPr lang="en-US" sz="1600" dirty="0">
              <a:ln w="0"/>
              <a:solidFill>
                <a:srgbClr val="0000FF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1E7F68A-CBF9-4538-9FFC-67854C8866E7}"/>
              </a:ext>
            </a:extLst>
          </p:cNvPr>
          <p:cNvSpPr txBox="1"/>
          <p:nvPr/>
        </p:nvSpPr>
        <p:spPr>
          <a:xfrm>
            <a:off x="3554088" y="1794027"/>
            <a:ext cx="453865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So will I    /   I will too</a:t>
            </a:r>
            <a:endParaRPr lang="en-US" sz="1600" dirty="0">
              <a:ln w="0"/>
              <a:solidFill>
                <a:srgbClr val="0000FF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0A59695-3AFA-444D-B9A7-73B08C2272A4}"/>
              </a:ext>
            </a:extLst>
          </p:cNvPr>
          <p:cNvSpPr txBox="1"/>
          <p:nvPr/>
        </p:nvSpPr>
        <p:spPr>
          <a:xfrm>
            <a:off x="2364043" y="2067853"/>
            <a:ext cx="453865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So have I    /   I have too</a:t>
            </a:r>
            <a:endParaRPr lang="en-US" sz="1600" dirty="0">
              <a:ln w="0"/>
              <a:solidFill>
                <a:srgbClr val="0000FF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5C080E5-57DD-48E5-B5A5-6AD6C59E3578}"/>
              </a:ext>
            </a:extLst>
          </p:cNvPr>
          <p:cNvSpPr txBox="1"/>
          <p:nvPr/>
        </p:nvSpPr>
        <p:spPr>
          <a:xfrm>
            <a:off x="4218252" y="2332214"/>
            <a:ext cx="453865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Neither did I    /   I didn’t either</a:t>
            </a:r>
            <a:endParaRPr lang="en-US" sz="1600" dirty="0">
              <a:ln w="0"/>
              <a:solidFill>
                <a:srgbClr val="0000FF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19002B1-98FB-43AC-8415-4A3533C84838}"/>
              </a:ext>
            </a:extLst>
          </p:cNvPr>
          <p:cNvSpPr txBox="1"/>
          <p:nvPr/>
        </p:nvSpPr>
        <p:spPr>
          <a:xfrm>
            <a:off x="4218252" y="2606335"/>
            <a:ext cx="453865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0000FF"/>
                </a:solidFill>
                <a:latin typeface="+mn-lt"/>
              </a:rPr>
              <a:t>Neither will I    /   I won’t either</a:t>
            </a:r>
            <a:endParaRPr lang="en-US" sz="1600" dirty="0">
              <a:ln w="0"/>
              <a:solidFill>
                <a:srgbClr val="0000FF"/>
              </a:solidFill>
              <a:latin typeface="+mn-lt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49617AC-C7CE-4186-A75E-6648EBC1E3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E9D4061B-830E-4AD5-9C3C-E0A09502F28D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65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63C2AE1-0BE5-43D9-8D62-BF6A5D3E4B12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65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433638D-B0E6-44E0-912A-74A9FA290194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65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D9AFB3-C385-49ED-B98F-BC5E726E589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2C38BD2-DD94-4F72-BB27-6C2AB7BEB4A3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65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45E209C-51AA-4913-B58F-2145CCCE175F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65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317401F-2CA9-47C5-9FCC-16DC448D5BF3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65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028F229-2282-41B6-B8E0-75DC492AF980}"/>
              </a:ext>
            </a:extLst>
          </p:cNvPr>
          <p:cNvSpPr/>
          <p:nvPr/>
        </p:nvSpPr>
        <p:spPr>
          <a:xfrm>
            <a:off x="991397" y="632053"/>
            <a:ext cx="2300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65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394865" y="573494"/>
            <a:ext cx="2913362" cy="282385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6</a:t>
            </a:r>
          </a:p>
          <a:p>
            <a:pPr algn="ctr"/>
            <a:r>
              <a:rPr lang="en-US" sz="20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</a:t>
            </a:r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What They Said</a:t>
            </a:r>
            <a:r>
              <a:rPr lang="en-US" sz="20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)</a:t>
            </a:r>
            <a:endParaRPr lang="ar-SA" sz="105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Form, Meaning and Function</a:t>
            </a:r>
            <a:endParaRPr lang="en-US" sz="1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Thursday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26/8/1442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E4DD8E-9BDB-4127-A7E9-7893BB954A0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25" name="Picture 2" descr="نتيجة الصورة لـ interview freepik">
            <a:extLst>
              <a:ext uri="{FF2B5EF4-FFF2-40B4-BE49-F238E27FC236}">
                <a16:creationId xmlns:a16="http://schemas.microsoft.com/office/drawing/2014/main" id="{8000BFB1-B2DC-4869-A374-EF656727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9" y="1086140"/>
            <a:ext cx="3314700" cy="26443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نتيجة الصورة لـ speech freepik">
            <a:extLst>
              <a:ext uri="{FF2B5EF4-FFF2-40B4-BE49-F238E27FC236}">
                <a16:creationId xmlns:a16="http://schemas.microsoft.com/office/drawing/2014/main" id="{ABB26E97-971E-4BE0-9BAB-B9064329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" y="-46423"/>
            <a:ext cx="307530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نتيجة الصورة لـ reporter freepik">
            <a:extLst>
              <a:ext uri="{FF2B5EF4-FFF2-40B4-BE49-F238E27FC236}">
                <a16:creationId xmlns:a16="http://schemas.microsoft.com/office/drawing/2014/main" id="{5554663B-C351-474E-9A5E-B218106C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3" y="2445403"/>
            <a:ext cx="1555767" cy="17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6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232134" y="1608029"/>
            <a:ext cx="6401333" cy="18837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Identify the words that are connected with the environment and natural disasters.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Express surprise through negative questions.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relative adverb “where” to refer to places.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Ask for information using indirect question.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Express agreement with So, Neither, Either, Too.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Express disagreement.</a:t>
            </a:r>
          </a:p>
        </p:txBody>
      </p:sp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1915976" y="245951"/>
            <a:ext cx="2951837" cy="4388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Objectives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2595A1-5353-437B-8FD7-ADA4A4CE41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92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749566"/>
            <a:ext cx="2678124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E3A9FB3-D7C8-4B6F-B689-B9423ECE96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17022" y="891934"/>
            <a:ext cx="2299983" cy="27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4914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37;p16">
            <a:extLst>
              <a:ext uri="{FF2B5EF4-FFF2-40B4-BE49-F238E27FC236}">
                <a16:creationId xmlns:a16="http://schemas.microsoft.com/office/drawing/2014/main" id="{90AC94FC-D59B-445E-B374-2AFF84B1C329}"/>
              </a:ext>
            </a:extLst>
          </p:cNvPr>
          <p:cNvSpPr/>
          <p:nvPr/>
        </p:nvSpPr>
        <p:spPr>
          <a:xfrm>
            <a:off x="188370" y="134552"/>
            <a:ext cx="1530702" cy="395800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660000"/>
                </a:solidFill>
                <a:ea typeface="Trebuchet MS"/>
                <a:cs typeface="Trebuchet MS"/>
                <a:sym typeface="Trebuchet MS"/>
              </a:rPr>
              <a:t>Warm Up</a:t>
            </a:r>
            <a:endParaRPr lang="en-US" sz="1800" b="1" dirty="0">
              <a:solidFill>
                <a:srgbClr val="38761D"/>
              </a:solidFill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B077209-34FC-4112-BE0C-500FE210872A}"/>
              </a:ext>
            </a:extLst>
          </p:cNvPr>
          <p:cNvSpPr txBox="1"/>
          <p:nvPr/>
        </p:nvSpPr>
        <p:spPr>
          <a:xfrm>
            <a:off x="1719072" y="298737"/>
            <a:ext cx="586565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What do the pictures show?</a:t>
            </a:r>
          </a:p>
        </p:txBody>
      </p:sp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1E25B2ED-0E49-486A-A803-6C992664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25" y="152880"/>
            <a:ext cx="1413082" cy="17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74320D4D-C082-45C3-913B-6F6361DCB53F}"/>
              </a:ext>
            </a:extLst>
          </p:cNvPr>
          <p:cNvSpPr txBox="1"/>
          <p:nvPr/>
        </p:nvSpPr>
        <p:spPr>
          <a:xfrm>
            <a:off x="1020363" y="1276271"/>
            <a:ext cx="2686931" cy="461665"/>
          </a:xfrm>
          <a:prstGeom prst="rect">
            <a:avLst/>
          </a:prstGeom>
          <a:solidFill>
            <a:srgbClr val="3A6E5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Natural Disasters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94D91B92-81A3-45DE-8193-A03E8DE98B15}"/>
              </a:ext>
            </a:extLst>
          </p:cNvPr>
          <p:cNvSpPr txBox="1"/>
          <p:nvPr/>
        </p:nvSpPr>
        <p:spPr>
          <a:xfrm>
            <a:off x="5251091" y="1271847"/>
            <a:ext cx="2850838" cy="461665"/>
          </a:xfrm>
          <a:prstGeom prst="rect">
            <a:avLst/>
          </a:prstGeom>
          <a:solidFill>
            <a:srgbClr val="3A6E5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Environment Issues</a:t>
            </a: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A6DEA9A2-8F32-4640-8033-E684A5CC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4" y="1843568"/>
            <a:ext cx="3789288" cy="27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DE58A81-632F-4048-8CB6-44C33305CDDD}"/>
              </a:ext>
            </a:extLst>
          </p:cNvPr>
          <p:cNvGrpSpPr/>
          <p:nvPr/>
        </p:nvGrpSpPr>
        <p:grpSpPr>
          <a:xfrm>
            <a:off x="4872436" y="1866074"/>
            <a:ext cx="3710376" cy="2793122"/>
            <a:chOff x="4872436" y="1866074"/>
            <a:chExt cx="3710376" cy="2793122"/>
          </a:xfrm>
        </p:grpSpPr>
        <p:pic>
          <p:nvPicPr>
            <p:cNvPr id="1034" name="Picture 10" descr="نتيجة الصورة لـ global warming">
              <a:extLst>
                <a:ext uri="{FF2B5EF4-FFF2-40B4-BE49-F238E27FC236}">
                  <a16:creationId xmlns:a16="http://schemas.microsoft.com/office/drawing/2014/main" id="{CA7E166C-0FE9-4D6A-A43E-5A3D0B7E53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46233" y="1866074"/>
              <a:ext cx="1236579" cy="27931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D5EE4020-FF0C-47E0-A7FE-327E13046FF7}"/>
                </a:ext>
              </a:extLst>
            </p:cNvPr>
            <p:cNvGrpSpPr/>
            <p:nvPr/>
          </p:nvGrpSpPr>
          <p:grpSpPr>
            <a:xfrm>
              <a:off x="4872436" y="1866075"/>
              <a:ext cx="2401195" cy="2793121"/>
              <a:chOff x="4739640" y="1843567"/>
              <a:chExt cx="2263140" cy="2793121"/>
            </a:xfrm>
          </p:grpSpPr>
          <p:pic>
            <p:nvPicPr>
              <p:cNvPr id="1028" name="Picture 4" descr="نتيجة الصورة لـ Environment Issues">
                <a:extLst>
                  <a:ext uri="{FF2B5EF4-FFF2-40B4-BE49-F238E27FC236}">
                    <a16:creationId xmlns:a16="http://schemas.microsoft.com/office/drawing/2014/main" id="{4153C244-C090-4373-900B-821F68471A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739640" y="1843567"/>
                <a:ext cx="1097280" cy="279312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نتيجة الصورة لـ Environment Issues">
                <a:extLst>
                  <a:ext uri="{FF2B5EF4-FFF2-40B4-BE49-F238E27FC236}">
                    <a16:creationId xmlns:a16="http://schemas.microsoft.com/office/drawing/2014/main" id="{01BB00A2-FD39-4923-8BDB-9DD319028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052" y="1843568"/>
                <a:ext cx="1118728" cy="279312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D3AEB44D-CFEB-458C-AF1C-22C813BD6281}"/>
              </a:ext>
            </a:extLst>
          </p:cNvPr>
          <p:cNvSpPr txBox="1"/>
          <p:nvPr/>
        </p:nvSpPr>
        <p:spPr>
          <a:xfrm>
            <a:off x="507284" y="1898213"/>
            <a:ext cx="875735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n-lt"/>
              </a:rPr>
              <a:t>Earthquake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CC4FCCBD-49E4-4E9E-8A47-A156BFBA75C5}"/>
              </a:ext>
            </a:extLst>
          </p:cNvPr>
          <p:cNvSpPr txBox="1"/>
          <p:nvPr/>
        </p:nvSpPr>
        <p:spPr>
          <a:xfrm>
            <a:off x="1449196" y="1898213"/>
            <a:ext cx="875735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n-lt"/>
              </a:rPr>
              <a:t>Volcano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CD1DAA6-5933-485B-B9B1-7779482753E0}"/>
              </a:ext>
            </a:extLst>
          </p:cNvPr>
          <p:cNvSpPr txBox="1"/>
          <p:nvPr/>
        </p:nvSpPr>
        <p:spPr>
          <a:xfrm>
            <a:off x="2391108" y="1898213"/>
            <a:ext cx="875735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hurricane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25A804E2-568B-42F8-8851-E97936DFC113}"/>
              </a:ext>
            </a:extLst>
          </p:cNvPr>
          <p:cNvSpPr txBox="1"/>
          <p:nvPr/>
        </p:nvSpPr>
        <p:spPr>
          <a:xfrm>
            <a:off x="3353133" y="1898213"/>
            <a:ext cx="875735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Tornado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CB2D1CE3-3EA4-473D-BEE6-65E6EAB551EA}"/>
              </a:ext>
            </a:extLst>
          </p:cNvPr>
          <p:cNvSpPr txBox="1"/>
          <p:nvPr/>
        </p:nvSpPr>
        <p:spPr>
          <a:xfrm>
            <a:off x="4997214" y="1898213"/>
            <a:ext cx="875735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Pollution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074343DB-8451-4DF6-A928-0537AC16E02D}"/>
              </a:ext>
            </a:extLst>
          </p:cNvPr>
          <p:cNvSpPr txBox="1"/>
          <p:nvPr/>
        </p:nvSpPr>
        <p:spPr>
          <a:xfrm>
            <a:off x="6159261" y="1898213"/>
            <a:ext cx="991918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Deforestation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22963AD3-DB40-4282-B36B-C2982557EAE9}"/>
              </a:ext>
            </a:extLst>
          </p:cNvPr>
          <p:cNvSpPr txBox="1"/>
          <p:nvPr/>
        </p:nvSpPr>
        <p:spPr>
          <a:xfrm>
            <a:off x="7409076" y="1898213"/>
            <a:ext cx="1120396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Global warming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32ECFF8-5FE5-4DCF-BE6A-A48BCE848E95}"/>
              </a:ext>
            </a:extLst>
          </p:cNvPr>
          <p:cNvSpPr txBox="1"/>
          <p:nvPr/>
        </p:nvSpPr>
        <p:spPr>
          <a:xfrm>
            <a:off x="1871471" y="289161"/>
            <a:ext cx="586565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What’s the difference between them?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530E5035-0EF5-456D-B579-64958D280D1C}"/>
              </a:ext>
            </a:extLst>
          </p:cNvPr>
          <p:cNvSpPr txBox="1"/>
          <p:nvPr/>
        </p:nvSpPr>
        <p:spPr>
          <a:xfrm>
            <a:off x="188370" y="1221172"/>
            <a:ext cx="44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CCCC"/>
                </a:solidFill>
                <a:latin typeface="+mn-lt"/>
              </a:rPr>
              <a:t>A major adverse event resulting from natural processes of the Earth.</a:t>
            </a:r>
            <a:endParaRPr lang="en-US" sz="1600" b="1" dirty="0">
              <a:solidFill>
                <a:srgbClr val="33CCCC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E33FD664-1103-4225-B9F0-B5FC98B34D5B}"/>
              </a:ext>
            </a:extLst>
          </p:cNvPr>
          <p:cNvSpPr txBox="1"/>
          <p:nvPr/>
        </p:nvSpPr>
        <p:spPr>
          <a:xfrm>
            <a:off x="4542174" y="1220346"/>
            <a:ext cx="442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CCCC"/>
                </a:solidFill>
                <a:latin typeface="+mn-lt"/>
              </a:rPr>
              <a:t>Any negative or adverse affect on a natural resource caused by human impacts.</a:t>
            </a:r>
            <a:endParaRPr lang="en-US" sz="1600" b="1" dirty="0">
              <a:solidFill>
                <a:srgbClr val="33CCCC"/>
              </a:solidFill>
              <a:latin typeface="+mn-lt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accel="4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accel="40000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64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1.23457E-6 L 0.00069 -0.09722 " pathEditMode="relative" rAng="0" ptsTypes="AA">
                                          <p:cBhvr>
                                            <p:cTn id="10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487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64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69136E-6 L -0.00191 -0.09661 " pathEditMode="relative" rAng="0" ptsTypes="AA">
                                          <p:cBhvr>
                                            <p:cTn id="11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-48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/>
          <p:bldP spid="10" grpId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9" grpId="0"/>
          <p:bldP spid="30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64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1.23457E-6 L 0.00069 -0.09722 " pathEditMode="relative" rAng="0" ptsTypes="AA">
                                          <p:cBhvr>
                                            <p:cTn id="10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487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64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69136E-6 L -0.00191 -0.09661 " pathEditMode="relative" rAng="0" ptsTypes="AA">
                                          <p:cBhvr>
                                            <p:cTn id="11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-48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/>
          <p:bldP spid="10" grpId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9" grpId="0"/>
          <p:bldP spid="30" grpId="0"/>
          <p:bldP spid="3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73EB6E-8C74-4A21-892D-7768CC5C8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1" y="231552"/>
            <a:ext cx="8792228" cy="344043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id="{060A60C5-B3BB-4D37-B674-79C400E8C6E8}"/>
              </a:ext>
            </a:extLst>
          </p:cNvPr>
          <p:cNvCxnSpPr>
            <a:cxnSpLocks/>
          </p:cNvCxnSpPr>
          <p:nvPr/>
        </p:nvCxnSpPr>
        <p:spPr>
          <a:xfrm>
            <a:off x="374757" y="609179"/>
            <a:ext cx="554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id="{ACA64DF2-FBA5-494B-878C-09A11D9E56D2}"/>
              </a:ext>
            </a:extLst>
          </p:cNvPr>
          <p:cNvCxnSpPr>
            <a:cxnSpLocks/>
          </p:cNvCxnSpPr>
          <p:nvPr/>
        </p:nvCxnSpPr>
        <p:spPr>
          <a:xfrm>
            <a:off x="374757" y="906359"/>
            <a:ext cx="579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مستطيل: زوايا مستديرة 26">
            <a:extLst>
              <a:ext uri="{FF2B5EF4-FFF2-40B4-BE49-F238E27FC236}">
                <a16:creationId xmlns:a16="http://schemas.microsoft.com/office/drawing/2014/main" id="{1CD28940-5A2E-4508-A317-B9939EA2210F}"/>
              </a:ext>
            </a:extLst>
          </p:cNvPr>
          <p:cNvSpPr/>
          <p:nvPr/>
        </p:nvSpPr>
        <p:spPr>
          <a:xfrm>
            <a:off x="374757" y="1314544"/>
            <a:ext cx="1116000" cy="180000"/>
          </a:xfrm>
          <a:prstGeom prst="roundRect">
            <a:avLst/>
          </a:prstGeom>
          <a:solidFill>
            <a:srgbClr val="96226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26">
            <a:extLst>
              <a:ext uri="{FF2B5EF4-FFF2-40B4-BE49-F238E27FC236}">
                <a16:creationId xmlns:a16="http://schemas.microsoft.com/office/drawing/2014/main" id="{4772D00D-5EB2-4C93-8F76-010B20006BAF}"/>
              </a:ext>
            </a:extLst>
          </p:cNvPr>
          <p:cNvSpPr/>
          <p:nvPr/>
        </p:nvSpPr>
        <p:spPr>
          <a:xfrm>
            <a:off x="374757" y="1536471"/>
            <a:ext cx="576000" cy="180000"/>
          </a:xfrm>
          <a:prstGeom prst="roundRect">
            <a:avLst/>
          </a:prstGeom>
          <a:solidFill>
            <a:srgbClr val="96226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26">
            <a:extLst>
              <a:ext uri="{FF2B5EF4-FFF2-40B4-BE49-F238E27FC236}">
                <a16:creationId xmlns:a16="http://schemas.microsoft.com/office/drawing/2014/main" id="{9FB90B26-35F6-49E0-9AC7-E54DBB057AD3}"/>
              </a:ext>
            </a:extLst>
          </p:cNvPr>
          <p:cNvSpPr/>
          <p:nvPr/>
        </p:nvSpPr>
        <p:spPr>
          <a:xfrm>
            <a:off x="374757" y="1788878"/>
            <a:ext cx="900000" cy="180000"/>
          </a:xfrm>
          <a:prstGeom prst="roundRect">
            <a:avLst/>
          </a:prstGeom>
          <a:solidFill>
            <a:srgbClr val="96226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: زوايا مستديرة 26">
            <a:extLst>
              <a:ext uri="{FF2B5EF4-FFF2-40B4-BE49-F238E27FC236}">
                <a16:creationId xmlns:a16="http://schemas.microsoft.com/office/drawing/2014/main" id="{D6817E25-C0EC-4587-9ED6-E7E81A4B6785}"/>
              </a:ext>
            </a:extLst>
          </p:cNvPr>
          <p:cNvSpPr/>
          <p:nvPr/>
        </p:nvSpPr>
        <p:spPr>
          <a:xfrm>
            <a:off x="374757" y="2026045"/>
            <a:ext cx="1116000" cy="180000"/>
          </a:xfrm>
          <a:prstGeom prst="roundRect">
            <a:avLst/>
          </a:prstGeom>
          <a:solidFill>
            <a:srgbClr val="96226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26">
            <a:extLst>
              <a:ext uri="{FF2B5EF4-FFF2-40B4-BE49-F238E27FC236}">
                <a16:creationId xmlns:a16="http://schemas.microsoft.com/office/drawing/2014/main" id="{9CA08BD4-1016-4DA3-A7D5-9F6547982AFA}"/>
              </a:ext>
            </a:extLst>
          </p:cNvPr>
          <p:cNvSpPr/>
          <p:nvPr/>
        </p:nvSpPr>
        <p:spPr>
          <a:xfrm>
            <a:off x="374757" y="2263212"/>
            <a:ext cx="900000" cy="180000"/>
          </a:xfrm>
          <a:prstGeom prst="roundRect">
            <a:avLst/>
          </a:prstGeom>
          <a:solidFill>
            <a:srgbClr val="96226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26">
            <a:extLst>
              <a:ext uri="{FF2B5EF4-FFF2-40B4-BE49-F238E27FC236}">
                <a16:creationId xmlns:a16="http://schemas.microsoft.com/office/drawing/2014/main" id="{4F1AE63E-0B1E-455E-8264-0A53290660DC}"/>
              </a:ext>
            </a:extLst>
          </p:cNvPr>
          <p:cNvSpPr/>
          <p:nvPr/>
        </p:nvSpPr>
        <p:spPr>
          <a:xfrm>
            <a:off x="374757" y="2500379"/>
            <a:ext cx="1008000" cy="180000"/>
          </a:xfrm>
          <a:prstGeom prst="roundRect">
            <a:avLst/>
          </a:prstGeom>
          <a:solidFill>
            <a:srgbClr val="96226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: زوايا مستديرة 26">
            <a:extLst>
              <a:ext uri="{FF2B5EF4-FFF2-40B4-BE49-F238E27FC236}">
                <a16:creationId xmlns:a16="http://schemas.microsoft.com/office/drawing/2014/main" id="{F3768739-3165-4288-B6CA-67E8BCC7A0B2}"/>
              </a:ext>
            </a:extLst>
          </p:cNvPr>
          <p:cNvSpPr/>
          <p:nvPr/>
        </p:nvSpPr>
        <p:spPr>
          <a:xfrm>
            <a:off x="2020677" y="1321301"/>
            <a:ext cx="432000" cy="180000"/>
          </a:xfrm>
          <a:prstGeom prst="roundRect">
            <a:avLst/>
          </a:prstGeom>
          <a:solidFill>
            <a:srgbClr val="33CCCC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: زوايا مستديرة 26">
            <a:extLst>
              <a:ext uri="{FF2B5EF4-FFF2-40B4-BE49-F238E27FC236}">
                <a16:creationId xmlns:a16="http://schemas.microsoft.com/office/drawing/2014/main" id="{D6B399AA-77F2-427B-A607-0CCE188AF6E3}"/>
              </a:ext>
            </a:extLst>
          </p:cNvPr>
          <p:cNvSpPr/>
          <p:nvPr/>
        </p:nvSpPr>
        <p:spPr>
          <a:xfrm>
            <a:off x="2020677" y="1561259"/>
            <a:ext cx="900000" cy="180000"/>
          </a:xfrm>
          <a:prstGeom prst="roundRect">
            <a:avLst/>
          </a:prstGeom>
          <a:solidFill>
            <a:srgbClr val="33CCCC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: زوايا مستديرة 26">
            <a:extLst>
              <a:ext uri="{FF2B5EF4-FFF2-40B4-BE49-F238E27FC236}">
                <a16:creationId xmlns:a16="http://schemas.microsoft.com/office/drawing/2014/main" id="{94E495CA-55AF-4D57-ABF8-13B1A8C8A219}"/>
              </a:ext>
            </a:extLst>
          </p:cNvPr>
          <p:cNvSpPr/>
          <p:nvPr/>
        </p:nvSpPr>
        <p:spPr>
          <a:xfrm>
            <a:off x="2020677" y="1801217"/>
            <a:ext cx="648000" cy="180000"/>
          </a:xfrm>
          <a:prstGeom prst="roundRect">
            <a:avLst/>
          </a:prstGeom>
          <a:solidFill>
            <a:srgbClr val="33CCCC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: زوايا مستديرة 26">
            <a:extLst>
              <a:ext uri="{FF2B5EF4-FFF2-40B4-BE49-F238E27FC236}">
                <a16:creationId xmlns:a16="http://schemas.microsoft.com/office/drawing/2014/main" id="{74E96289-1509-4089-A93B-03137B6556E9}"/>
              </a:ext>
            </a:extLst>
          </p:cNvPr>
          <p:cNvSpPr/>
          <p:nvPr/>
        </p:nvSpPr>
        <p:spPr>
          <a:xfrm>
            <a:off x="2020677" y="2041175"/>
            <a:ext cx="648000" cy="180000"/>
          </a:xfrm>
          <a:prstGeom prst="roundRect">
            <a:avLst/>
          </a:prstGeom>
          <a:solidFill>
            <a:srgbClr val="33CCCC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: زوايا مستديرة 26">
            <a:extLst>
              <a:ext uri="{FF2B5EF4-FFF2-40B4-BE49-F238E27FC236}">
                <a16:creationId xmlns:a16="http://schemas.microsoft.com/office/drawing/2014/main" id="{DB40DC27-937A-4CCC-BF01-84D191BA1771}"/>
              </a:ext>
            </a:extLst>
          </p:cNvPr>
          <p:cNvSpPr/>
          <p:nvPr/>
        </p:nvSpPr>
        <p:spPr>
          <a:xfrm>
            <a:off x="2020677" y="2265893"/>
            <a:ext cx="1332000" cy="180000"/>
          </a:xfrm>
          <a:prstGeom prst="roundRect">
            <a:avLst/>
          </a:prstGeom>
          <a:solidFill>
            <a:srgbClr val="33CCCC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: زوايا مستديرة 26">
            <a:extLst>
              <a:ext uri="{FF2B5EF4-FFF2-40B4-BE49-F238E27FC236}">
                <a16:creationId xmlns:a16="http://schemas.microsoft.com/office/drawing/2014/main" id="{294E0A8C-3CA3-4ACB-BE6B-F16C9A3B12DD}"/>
              </a:ext>
            </a:extLst>
          </p:cNvPr>
          <p:cNvSpPr/>
          <p:nvPr/>
        </p:nvSpPr>
        <p:spPr>
          <a:xfrm>
            <a:off x="2020677" y="2490611"/>
            <a:ext cx="756000" cy="180000"/>
          </a:xfrm>
          <a:prstGeom prst="roundRect">
            <a:avLst/>
          </a:prstGeom>
          <a:solidFill>
            <a:srgbClr val="33CCCC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: زوايا مستديرة 26">
            <a:extLst>
              <a:ext uri="{FF2B5EF4-FFF2-40B4-BE49-F238E27FC236}">
                <a16:creationId xmlns:a16="http://schemas.microsoft.com/office/drawing/2014/main" id="{9B1EA374-52CF-4AFC-AFBC-6704D8047E9A}"/>
              </a:ext>
            </a:extLst>
          </p:cNvPr>
          <p:cNvSpPr/>
          <p:nvPr/>
        </p:nvSpPr>
        <p:spPr>
          <a:xfrm>
            <a:off x="3735989" y="1314544"/>
            <a:ext cx="648000" cy="180000"/>
          </a:xfrm>
          <a:prstGeom prst="roundRect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: زوايا مستديرة 26">
            <a:extLst>
              <a:ext uri="{FF2B5EF4-FFF2-40B4-BE49-F238E27FC236}">
                <a16:creationId xmlns:a16="http://schemas.microsoft.com/office/drawing/2014/main" id="{C920D9A4-C3BB-4576-8F63-DEEF438DF123}"/>
              </a:ext>
            </a:extLst>
          </p:cNvPr>
          <p:cNvSpPr/>
          <p:nvPr/>
        </p:nvSpPr>
        <p:spPr>
          <a:xfrm>
            <a:off x="3735989" y="1553716"/>
            <a:ext cx="648000" cy="180000"/>
          </a:xfrm>
          <a:prstGeom prst="roundRect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: زوايا مستديرة 26">
            <a:extLst>
              <a:ext uri="{FF2B5EF4-FFF2-40B4-BE49-F238E27FC236}">
                <a16:creationId xmlns:a16="http://schemas.microsoft.com/office/drawing/2014/main" id="{352A52C8-B83F-4727-BCFC-4A26D3AB2205}"/>
              </a:ext>
            </a:extLst>
          </p:cNvPr>
          <p:cNvSpPr/>
          <p:nvPr/>
        </p:nvSpPr>
        <p:spPr>
          <a:xfrm>
            <a:off x="3721874" y="1792888"/>
            <a:ext cx="576000" cy="180000"/>
          </a:xfrm>
          <a:prstGeom prst="roundRect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: زوايا مستديرة 26">
            <a:extLst>
              <a:ext uri="{FF2B5EF4-FFF2-40B4-BE49-F238E27FC236}">
                <a16:creationId xmlns:a16="http://schemas.microsoft.com/office/drawing/2014/main" id="{56AAA9AA-664E-4D45-8C54-5CAB24ED3A61}"/>
              </a:ext>
            </a:extLst>
          </p:cNvPr>
          <p:cNvSpPr/>
          <p:nvPr/>
        </p:nvSpPr>
        <p:spPr>
          <a:xfrm>
            <a:off x="3721874" y="2039680"/>
            <a:ext cx="576000" cy="180000"/>
          </a:xfrm>
          <a:prstGeom prst="roundRect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: زوايا مستديرة 26">
            <a:extLst>
              <a:ext uri="{FF2B5EF4-FFF2-40B4-BE49-F238E27FC236}">
                <a16:creationId xmlns:a16="http://schemas.microsoft.com/office/drawing/2014/main" id="{582100CD-395D-4C53-9896-300FFDAEB0A1}"/>
              </a:ext>
            </a:extLst>
          </p:cNvPr>
          <p:cNvSpPr/>
          <p:nvPr/>
        </p:nvSpPr>
        <p:spPr>
          <a:xfrm>
            <a:off x="3721874" y="2278852"/>
            <a:ext cx="252000" cy="180000"/>
          </a:xfrm>
          <a:prstGeom prst="roundRect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: زوايا مستديرة 26">
            <a:extLst>
              <a:ext uri="{FF2B5EF4-FFF2-40B4-BE49-F238E27FC236}">
                <a16:creationId xmlns:a16="http://schemas.microsoft.com/office/drawing/2014/main" id="{A815A624-2B69-4FBF-8F42-867CD5EADA6C}"/>
              </a:ext>
            </a:extLst>
          </p:cNvPr>
          <p:cNvSpPr/>
          <p:nvPr/>
        </p:nvSpPr>
        <p:spPr>
          <a:xfrm>
            <a:off x="3735989" y="2510404"/>
            <a:ext cx="720000" cy="180000"/>
          </a:xfrm>
          <a:prstGeom prst="roundRect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0" name="رابط مستقيم 27">
            <a:extLst>
              <a:ext uri="{FF2B5EF4-FFF2-40B4-BE49-F238E27FC236}">
                <a16:creationId xmlns:a16="http://schemas.microsoft.com/office/drawing/2014/main" id="{318743BE-B2C3-45F8-9F91-8E652C613C93}"/>
              </a:ext>
            </a:extLst>
          </p:cNvPr>
          <p:cNvCxnSpPr>
            <a:cxnSpLocks/>
          </p:cNvCxnSpPr>
          <p:nvPr/>
        </p:nvCxnSpPr>
        <p:spPr>
          <a:xfrm>
            <a:off x="598677" y="3062819"/>
            <a:ext cx="7920000" cy="0"/>
          </a:xfrm>
          <a:prstGeom prst="line">
            <a:avLst/>
          </a:prstGeom>
          <a:ln w="9525">
            <a:solidFill>
              <a:srgbClr val="D56DB5"/>
            </a:solidFill>
          </a:ln>
          <a:effectLst>
            <a:glow rad="63500">
              <a:srgbClr val="D56DB5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رابط مستقيم 27">
            <a:extLst>
              <a:ext uri="{FF2B5EF4-FFF2-40B4-BE49-F238E27FC236}">
                <a16:creationId xmlns:a16="http://schemas.microsoft.com/office/drawing/2014/main" id="{F91DE471-D0C5-48CF-B5F9-937C67B9D032}"/>
              </a:ext>
            </a:extLst>
          </p:cNvPr>
          <p:cNvCxnSpPr>
            <a:cxnSpLocks/>
          </p:cNvCxnSpPr>
          <p:nvPr/>
        </p:nvCxnSpPr>
        <p:spPr>
          <a:xfrm>
            <a:off x="615294" y="3276179"/>
            <a:ext cx="7344000" cy="0"/>
          </a:xfrm>
          <a:prstGeom prst="line">
            <a:avLst/>
          </a:prstGeom>
          <a:ln w="9525">
            <a:solidFill>
              <a:srgbClr val="33CCCC"/>
            </a:solidFill>
          </a:ln>
          <a:effectLst>
            <a:glow rad="63500">
              <a:srgbClr val="33CCCC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رابط مستقيم 27">
            <a:extLst>
              <a:ext uri="{FF2B5EF4-FFF2-40B4-BE49-F238E27FC236}">
                <a16:creationId xmlns:a16="http://schemas.microsoft.com/office/drawing/2014/main" id="{A1D35BEB-0872-48DD-98CB-A49C5B9AD557}"/>
              </a:ext>
            </a:extLst>
          </p:cNvPr>
          <p:cNvCxnSpPr>
            <a:cxnSpLocks/>
          </p:cNvCxnSpPr>
          <p:nvPr/>
        </p:nvCxnSpPr>
        <p:spPr>
          <a:xfrm>
            <a:off x="616671" y="3489539"/>
            <a:ext cx="6840000" cy="0"/>
          </a:xfrm>
          <a:prstGeom prst="line">
            <a:avLst/>
          </a:prstGeom>
          <a:ln w="9525"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رابط مستقيم 27">
            <a:extLst>
              <a:ext uri="{FF2B5EF4-FFF2-40B4-BE49-F238E27FC236}">
                <a16:creationId xmlns:a16="http://schemas.microsoft.com/office/drawing/2014/main" id="{88F7026D-CBAC-41A7-8CF5-14889CF21BC7}"/>
              </a:ext>
            </a:extLst>
          </p:cNvPr>
          <p:cNvCxnSpPr>
            <a:cxnSpLocks/>
          </p:cNvCxnSpPr>
          <p:nvPr/>
        </p:nvCxnSpPr>
        <p:spPr>
          <a:xfrm>
            <a:off x="374757" y="1112099"/>
            <a:ext cx="176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4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t="3582" r="5275" b="25222"/>
          <a:stretch/>
        </p:blipFill>
        <p:spPr>
          <a:xfrm>
            <a:off x="0" y="0"/>
            <a:ext cx="9144000" cy="484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1010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" descr="Clientmoji">
            <a:extLst>
              <a:ext uri="{FF2B5EF4-FFF2-40B4-BE49-F238E27FC236}">
                <a16:creationId xmlns:a16="http://schemas.microsoft.com/office/drawing/2014/main" id="{0A2F8EF7-FD86-405E-9967-2018C610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14" y="1028700"/>
            <a:ext cx="317114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9031BE10-54DF-46EB-B15E-1905EE2DBA22}"/>
              </a:ext>
            </a:extLst>
          </p:cNvPr>
          <p:cNvSpPr txBox="1"/>
          <p:nvPr/>
        </p:nvSpPr>
        <p:spPr>
          <a:xfrm>
            <a:off x="348265" y="327529"/>
            <a:ext cx="4909536" cy="400110"/>
          </a:xfrm>
          <a:prstGeom prst="rect">
            <a:avLst/>
          </a:prstGeom>
          <a:solidFill>
            <a:srgbClr val="FEAE0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Fill in the space with the correct word: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1BFB4547-6BFC-4421-B6EA-B0D0BFEC97CB}"/>
              </a:ext>
            </a:extLst>
          </p:cNvPr>
          <p:cNvSpPr txBox="1"/>
          <p:nvPr/>
        </p:nvSpPr>
        <p:spPr>
          <a:xfrm>
            <a:off x="991927" y="905255"/>
            <a:ext cx="1126434" cy="369332"/>
          </a:xfrm>
          <a:prstGeom prst="rect">
            <a:avLst/>
          </a:prstGeom>
          <a:solidFill>
            <a:srgbClr val="9CBDE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tornado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E7018E28-6DAF-48F6-8301-DDFC4EEA4179}"/>
              </a:ext>
            </a:extLst>
          </p:cNvPr>
          <p:cNvSpPr txBox="1"/>
          <p:nvPr/>
        </p:nvSpPr>
        <p:spPr>
          <a:xfrm>
            <a:off x="2210338" y="905255"/>
            <a:ext cx="1126434" cy="369332"/>
          </a:xfrm>
          <a:prstGeom prst="rect">
            <a:avLst/>
          </a:prstGeom>
          <a:solidFill>
            <a:srgbClr val="9CBDE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global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76B5BDDC-4839-46D9-B2A3-46E6FD168958}"/>
              </a:ext>
            </a:extLst>
          </p:cNvPr>
          <p:cNvSpPr txBox="1"/>
          <p:nvPr/>
        </p:nvSpPr>
        <p:spPr>
          <a:xfrm>
            <a:off x="3433829" y="905255"/>
            <a:ext cx="1126434" cy="369332"/>
          </a:xfrm>
          <a:prstGeom prst="rect">
            <a:avLst/>
          </a:prstGeom>
          <a:solidFill>
            <a:srgbClr val="9CBDE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protect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BA1A5F9E-3FE2-4503-AEB7-942E6E4FD18D}"/>
              </a:ext>
            </a:extLst>
          </p:cNvPr>
          <p:cNvSpPr txBox="1"/>
          <p:nvPr/>
        </p:nvSpPr>
        <p:spPr>
          <a:xfrm>
            <a:off x="4634286" y="905255"/>
            <a:ext cx="1126434" cy="369332"/>
          </a:xfrm>
          <a:prstGeom prst="rect">
            <a:avLst/>
          </a:prstGeom>
          <a:solidFill>
            <a:srgbClr val="9CBDE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pollution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1264084-4E40-4300-90B1-25089426206C}"/>
              </a:ext>
            </a:extLst>
          </p:cNvPr>
          <p:cNvGrpSpPr/>
          <p:nvPr/>
        </p:nvGrpSpPr>
        <p:grpSpPr>
          <a:xfrm>
            <a:off x="268027" y="1749242"/>
            <a:ext cx="6088914" cy="646331"/>
            <a:chOff x="268027" y="1779722"/>
            <a:chExt cx="6088914" cy="646331"/>
          </a:xfrm>
        </p:grpSpPr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045251F5-2F9C-49B9-9D62-82EBD6D2C27B}"/>
                </a:ext>
              </a:extLst>
            </p:cNvPr>
            <p:cNvSpPr txBox="1"/>
            <p:nvPr/>
          </p:nvSpPr>
          <p:spPr>
            <a:xfrm>
              <a:off x="268027" y="1779722"/>
              <a:ext cx="6088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1 – My friend still don’t believe that                    warming was a problem. </a:t>
              </a: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99EA8E9D-FAC3-4E48-B18D-1ECB7FA3063C}"/>
                </a:ext>
              </a:extLst>
            </p:cNvPr>
            <p:cNvSpPr txBox="1"/>
            <p:nvPr/>
          </p:nvSpPr>
          <p:spPr>
            <a:xfrm>
              <a:off x="3908894" y="1779722"/>
              <a:ext cx="1127315" cy="307777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AEE922BD-FC08-48B4-ADBE-ED577D7A23E4}"/>
              </a:ext>
            </a:extLst>
          </p:cNvPr>
          <p:cNvGrpSpPr/>
          <p:nvPr/>
        </p:nvGrpSpPr>
        <p:grpSpPr>
          <a:xfrm>
            <a:off x="268027" y="2462771"/>
            <a:ext cx="6711282" cy="646331"/>
            <a:chOff x="268027" y="1779722"/>
            <a:chExt cx="6711282" cy="646331"/>
          </a:xfrm>
        </p:grpSpPr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25CA1D0D-7614-4594-9A94-C6F60A0CA555}"/>
                </a:ext>
              </a:extLst>
            </p:cNvPr>
            <p:cNvSpPr txBox="1"/>
            <p:nvPr/>
          </p:nvSpPr>
          <p:spPr>
            <a:xfrm>
              <a:off x="268027" y="1779722"/>
              <a:ext cx="6088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2 – The National Weather Service has reported that a     will hit the West Coast at 4 p.m. today. </a:t>
              </a:r>
            </a:p>
          </p:txBody>
        </p:sp>
        <p:sp>
          <p:nvSpPr>
            <p:cNvPr id="51" name="TextBox 13">
              <a:extLst>
                <a:ext uri="{FF2B5EF4-FFF2-40B4-BE49-F238E27FC236}">
                  <a16:creationId xmlns:a16="http://schemas.microsoft.com/office/drawing/2014/main" id="{E291F686-D61C-458A-BD5D-3669D4E14CD1}"/>
                </a:ext>
              </a:extLst>
            </p:cNvPr>
            <p:cNvSpPr txBox="1"/>
            <p:nvPr/>
          </p:nvSpPr>
          <p:spPr>
            <a:xfrm>
              <a:off x="5851994" y="1779722"/>
              <a:ext cx="1127315" cy="307777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C5CA839D-FE22-4C10-B62C-18CD7F7E147C}"/>
              </a:ext>
            </a:extLst>
          </p:cNvPr>
          <p:cNvGrpSpPr/>
          <p:nvPr/>
        </p:nvGrpSpPr>
        <p:grpSpPr>
          <a:xfrm>
            <a:off x="268027" y="3176300"/>
            <a:ext cx="6088914" cy="646331"/>
            <a:chOff x="268027" y="1779722"/>
            <a:chExt cx="6088914" cy="646331"/>
          </a:xfrm>
        </p:grpSpPr>
        <p:sp>
          <p:nvSpPr>
            <p:cNvPr id="54" name="TextBox 12">
              <a:extLst>
                <a:ext uri="{FF2B5EF4-FFF2-40B4-BE49-F238E27FC236}">
                  <a16:creationId xmlns:a16="http://schemas.microsoft.com/office/drawing/2014/main" id="{D8A9BBA1-DCE8-47C8-B415-B861F9C09D01}"/>
                </a:ext>
              </a:extLst>
            </p:cNvPr>
            <p:cNvSpPr txBox="1"/>
            <p:nvPr/>
          </p:nvSpPr>
          <p:spPr>
            <a:xfrm>
              <a:off x="268027" y="1779722"/>
              <a:ext cx="6088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3 – There’s so much                    in the air now that if it weren’t for our lungs there’d be no place to put it. </a:t>
              </a:r>
            </a:p>
          </p:txBody>
        </p:sp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AF3DDE9D-6757-4E9E-8566-6F33AD88B3CD}"/>
                </a:ext>
              </a:extLst>
            </p:cNvPr>
            <p:cNvSpPr txBox="1"/>
            <p:nvPr/>
          </p:nvSpPr>
          <p:spPr>
            <a:xfrm>
              <a:off x="2476334" y="1779722"/>
              <a:ext cx="1127315" cy="307777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A99B9F07-0E55-49A8-B5BB-F2390D0F9E56}"/>
              </a:ext>
            </a:extLst>
          </p:cNvPr>
          <p:cNvGrpSpPr/>
          <p:nvPr/>
        </p:nvGrpSpPr>
        <p:grpSpPr>
          <a:xfrm>
            <a:off x="268027" y="3889829"/>
            <a:ext cx="6088914" cy="369332"/>
            <a:chOff x="268027" y="1779722"/>
            <a:chExt cx="6088914" cy="369332"/>
          </a:xfrm>
        </p:grpSpPr>
        <p:sp>
          <p:nvSpPr>
            <p:cNvPr id="57" name="TextBox 12">
              <a:extLst>
                <a:ext uri="{FF2B5EF4-FFF2-40B4-BE49-F238E27FC236}">
                  <a16:creationId xmlns:a16="http://schemas.microsoft.com/office/drawing/2014/main" id="{1B8E4D65-84AD-4C3A-B85E-DB86E2F8D1BA}"/>
                </a:ext>
              </a:extLst>
            </p:cNvPr>
            <p:cNvSpPr txBox="1"/>
            <p:nvPr/>
          </p:nvSpPr>
          <p:spPr>
            <a:xfrm>
              <a:off x="268027" y="1779722"/>
              <a:ext cx="6088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4 – We have to work together to                    our planet. </a:t>
              </a:r>
            </a:p>
          </p:txBody>
        </p:sp>
        <p:sp>
          <p:nvSpPr>
            <p:cNvPr id="58" name="TextBox 13">
              <a:extLst>
                <a:ext uri="{FF2B5EF4-FFF2-40B4-BE49-F238E27FC236}">
                  <a16:creationId xmlns:a16="http://schemas.microsoft.com/office/drawing/2014/main" id="{E4FC856F-016F-4579-9DAC-A4A68AF70C1B}"/>
                </a:ext>
              </a:extLst>
            </p:cNvPr>
            <p:cNvSpPr txBox="1"/>
            <p:nvPr/>
          </p:nvSpPr>
          <p:spPr>
            <a:xfrm>
              <a:off x="3649814" y="1779722"/>
              <a:ext cx="1127315" cy="307777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60494E-6 L 0.18559 0.152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0494E-6 L 0.53159 0.291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1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0494E-6 L -0.2368 0.430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2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0494E-6 L 0.02136 0.5703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10055</TotalTime>
  <Words>1024</Words>
  <Application>Microsoft Office PowerPoint</Application>
  <PresentationFormat>عرض على الشاشة (16:9)</PresentationFormat>
  <Paragraphs>212</Paragraphs>
  <Slides>33</Slides>
  <Notes>32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Arial</vt:lpstr>
      <vt:lpstr>Bell MT</vt:lpstr>
      <vt:lpstr>Comic Sans MS</vt:lpstr>
      <vt:lpstr>Wingdings</vt:lpstr>
      <vt:lpstr>Calibri</vt:lpstr>
      <vt:lpstr>Playfair Display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588</cp:revision>
  <dcterms:modified xsi:type="dcterms:W3CDTF">2021-04-06T05:49:22Z</dcterms:modified>
</cp:coreProperties>
</file>