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311" r:id="rId3"/>
    <p:sldId id="318" r:id="rId4"/>
    <p:sldId id="258" r:id="rId5"/>
    <p:sldId id="295" r:id="rId6"/>
    <p:sldId id="297" r:id="rId7"/>
    <p:sldId id="261" r:id="rId8"/>
    <p:sldId id="313" r:id="rId9"/>
    <p:sldId id="320" r:id="rId10"/>
    <p:sldId id="319" r:id="rId11"/>
    <p:sldId id="312" r:id="rId12"/>
    <p:sldId id="321" r:id="rId13"/>
    <p:sldId id="334" r:id="rId14"/>
    <p:sldId id="335" r:id="rId15"/>
    <p:sldId id="336" r:id="rId16"/>
    <p:sldId id="337" r:id="rId17"/>
    <p:sldId id="338" r:id="rId18"/>
    <p:sldId id="339" r:id="rId19"/>
    <p:sldId id="341" r:id="rId20"/>
    <p:sldId id="340" r:id="rId21"/>
    <p:sldId id="342" r:id="rId22"/>
    <p:sldId id="343" r:id="rId23"/>
    <p:sldId id="33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D93"/>
    <a:srgbClr val="AB1F28"/>
    <a:srgbClr val="A81F27"/>
    <a:srgbClr val="A71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8B0EC-1446-4BA7-8C2F-6068B1D7BC54}" v="1" dt="2021-03-31T13:44:3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ستخدم ضيف" providerId="Windows Live" clId="Web-{8768B0EC-1446-4BA7-8C2F-6068B1D7BC54}"/>
    <pc:docChg chg="sldOrd">
      <pc:chgData name="مستخدم ضيف" userId="" providerId="Windows Live" clId="Web-{8768B0EC-1446-4BA7-8C2F-6068B1D7BC54}" dt="2021-03-31T13:44:38.680" v="0"/>
      <pc:docMkLst>
        <pc:docMk/>
      </pc:docMkLst>
      <pc:sldChg chg="ord">
        <pc:chgData name="مستخدم ضيف" userId="" providerId="Windows Live" clId="Web-{8768B0EC-1446-4BA7-8C2F-6068B1D7BC54}" dt="2021-03-31T13:44:38.680" v="0"/>
        <pc:sldMkLst>
          <pc:docMk/>
          <pc:sldMk cId="3282169896" sldId="3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7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4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31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17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48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23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70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78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7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79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8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2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6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2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3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45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43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0535-D234-46E9-BCA1-CCCE7698E376}" type="datetimeFigureOut">
              <a:rPr lang="ar-SA" smtClean="0"/>
              <a:t>18/08/1442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911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96CD2-19F4-4950-A765-B2263B8F3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Revision Unit 5</a:t>
            </a:r>
            <a:endParaRPr lang="ar-SA" sz="8000" b="1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AE4F99-CCBD-4FC7-9C09-318D47201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Answer the questions</a:t>
            </a:r>
            <a:endParaRPr lang="ar-SA" sz="3600" b="1" dirty="0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BAFF5BA2-541C-47C9-B439-C6870DB7AE9D}"/>
              </a:ext>
            </a:extLst>
          </p:cNvPr>
          <p:cNvSpPr/>
          <p:nvPr/>
        </p:nvSpPr>
        <p:spPr>
          <a:xfrm>
            <a:off x="9172574" y="5261609"/>
            <a:ext cx="2524125" cy="13773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snd r:embed="rId3" name="laser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4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Glass 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mug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Cup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Bottle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7-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2060" name="Picture 12" descr="مشاهدة صورة المصدر">
            <a:extLst>
              <a:ext uri="{FF2B5EF4-FFF2-40B4-BE49-F238E27FC236}">
                <a16:creationId xmlns:a16="http://schemas.microsoft.com/office/drawing/2014/main" id="{D382E03D-5E65-4A39-9FAD-79487E5C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95" y="844951"/>
            <a:ext cx="1630609" cy="14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Grammar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/>
              <a:t>apologize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apologizes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apologizing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apologized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1- </a:t>
            </a:r>
            <a:r>
              <a:rPr lang="en-US" sz="4400" dirty="0">
                <a:latin typeface="Arial Narrow" panose="020B0606020202030204" pitchFamily="34" charset="0"/>
              </a:rPr>
              <a:t>You should have_____ for your mistake.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">
            <a:extLst>
              <a:ext uri="{FF2B5EF4-FFF2-40B4-BE49-F238E27FC236}">
                <a16:creationId xmlns:a16="http://schemas.microsoft.com/office/drawing/2014/main" id="{0B57CE27-8E7E-4A42-A93F-9F0BC6CB8FFB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A_answer">
            <a:extLst>
              <a:ext uri="{FF2B5EF4-FFF2-40B4-BE49-F238E27FC236}">
                <a16:creationId xmlns:a16="http://schemas.microsoft.com/office/drawing/2014/main" id="{128DAFED-69A3-4B22-A90A-81CAD12C5770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should have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6E80AD80-C34C-47E9-91C6-D81AB562AC8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" name="B_answer">
            <a:extLst>
              <a:ext uri="{FF2B5EF4-FFF2-40B4-BE49-F238E27FC236}">
                <a16:creationId xmlns:a16="http://schemas.microsoft.com/office/drawing/2014/main" id="{5CF0C94C-5014-4FEF-9073-549945050E05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Shouldn’t have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62ADFCB5-895D-4D67-85C1-EB94C3C2005D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C_answer">
            <a:extLst>
              <a:ext uri="{FF2B5EF4-FFF2-40B4-BE49-F238E27FC236}">
                <a16:creationId xmlns:a16="http://schemas.microsoft.com/office/drawing/2014/main" id="{4DE1F93B-A534-4874-8F49-B5DBD1773558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might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DC1A92F-E640-42D1-A055-28DEB9B63277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D_answer">
            <a:extLst>
              <a:ext uri="{FF2B5EF4-FFF2-40B4-BE49-F238E27FC236}">
                <a16:creationId xmlns:a16="http://schemas.microsoft.com/office/drawing/2014/main" id="{7059A21C-3406-416A-8796-1A12971FA8FE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could</a:t>
            </a:r>
          </a:p>
        </p:txBody>
      </p:sp>
      <p:sp>
        <p:nvSpPr>
          <p:cNvPr id="17" name="Question box">
            <a:extLst>
              <a:ext uri="{FF2B5EF4-FFF2-40B4-BE49-F238E27FC236}">
                <a16:creationId xmlns:a16="http://schemas.microsoft.com/office/drawing/2014/main" id="{17C2E2A7-B4D4-40FE-B119-3786A8D5E2FE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2- I _____ studied hard, but I didn’t. 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8" name="سهم: لليمين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829A2-9E36-44E3-8B07-52F689EC80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2A8F293D-069A-4DCA-B6DD-14559D179193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08777AB6-996A-4259-9564-5C93BF6C54DD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/>
              <a:t>Should have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1D30792-76F9-4DD5-A634-BECD6B3924D0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814BB7EC-040C-4C69-96A0-A14DEDA9C0D1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Shouldn’t have</a:t>
            </a: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73CAB046-DBDD-4B8A-8F4E-71D2B6E1F125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CB07B3EF-3044-47D6-B39F-E9F645D9D8AD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might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C89AB4E9-D967-4D01-BA6D-9B8BE135B40E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1D7847A2-17D0-4C99-B6E4-DD79CCE62464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could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F67C6CC4-C763-4B44-B5C6-72006BF25275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Arial Narrow" panose="020B0606020202030204" pitchFamily="34" charset="0"/>
              </a:rPr>
              <a:t>3- I ______ said that, but I did.</a:t>
            </a:r>
            <a:endParaRPr lang="en-GB" sz="44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418ECD-18D1-4BBC-B7DB-DD362BDDBB5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9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pass</a:t>
            </a:r>
            <a:endParaRPr lang="en-GB" sz="3600" dirty="0">
              <a:latin typeface="+mj-lt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passes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passed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passing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4- </a:t>
            </a:r>
            <a:r>
              <a:rPr lang="en-US" sz="4400" dirty="0">
                <a:latin typeface="Arial Narrow" panose="020B0606020202030204" pitchFamily="34" charset="0"/>
              </a:rPr>
              <a:t> If I had studied hard, I might have______ the exam.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grown up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grew up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grow up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growing up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5- </a:t>
            </a:r>
            <a:r>
              <a:rPr lang="en-US" sz="4400" dirty="0">
                <a:latin typeface="Arial Narrow" panose="020B0606020202030204" pitchFamily="34" charset="0"/>
              </a:rPr>
              <a:t>If I had _____ in Canada, I could have spoken English and </a:t>
            </a:r>
            <a:r>
              <a:rPr lang="en-US" sz="4400" dirty="0" err="1">
                <a:latin typeface="Arial Narrow" panose="020B0606020202030204" pitchFamily="34" charset="0"/>
              </a:rPr>
              <a:t>Frinch</a:t>
            </a:r>
            <a:r>
              <a:rPr lang="en-US" sz="4400" dirty="0">
                <a:latin typeface="Arial Narrow" panose="020B0606020202030204" pitchFamily="34" charset="0"/>
              </a:rPr>
              <a:t>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5389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yet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ago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since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for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GB" sz="4800" dirty="0">
                <a:latin typeface="+mj-lt"/>
              </a:rPr>
              <a:t>6- They moved to Jeddah three years _____.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ago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yet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for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since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GB" sz="4800" dirty="0">
                <a:latin typeface="Arial Narrow" panose="020B0606020202030204" pitchFamily="34" charset="0"/>
              </a:rPr>
              <a:t>7- He has lived here _____ many years.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since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for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ago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yet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9- </a:t>
            </a:r>
            <a:r>
              <a:rPr lang="en-US" sz="4400" dirty="0">
                <a:latin typeface="Arial Narrow" panose="020B0606020202030204" pitchFamily="34" charset="0"/>
              </a:rPr>
              <a:t>My friends haven’t visited me______ my graduation.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VOCABULARY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Would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May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Should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Must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GB" sz="4800" dirty="0">
                <a:latin typeface="Arial Narrow" panose="020B0606020202030204" pitchFamily="34" charset="0"/>
              </a:rPr>
              <a:t>8- ______ I leave early today, please?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may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could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can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can’t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+mj-lt"/>
              </a:rPr>
              <a:t>10- </a:t>
            </a:r>
            <a:r>
              <a:rPr lang="en-US" sz="4400" dirty="0">
                <a:latin typeface="+mj-lt"/>
              </a:rPr>
              <a:t>Imad_____ stay very long. His friends are waiting for him.</a:t>
            </a:r>
            <a:endParaRPr lang="en-GB" sz="4800" dirty="0">
              <a:latin typeface="+mj-lt"/>
            </a:endParaRPr>
          </a:p>
        </p:txBody>
      </p:sp>
      <p:sp>
        <p:nvSpPr>
          <p:cNvPr id="14" name="سهم: لليمين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053AAC-E31D-41A9-A23A-4D4144F25750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30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have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has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had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having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GB" sz="4400" dirty="0">
                <a:latin typeface="+mj-lt"/>
              </a:rPr>
              <a:t>11- </a:t>
            </a:r>
            <a:r>
              <a:rPr lang="en-US" sz="4400" dirty="0">
                <a:latin typeface="+mj-lt"/>
              </a:rPr>
              <a:t>If he had worked harder, he would _____ been able to get A at the exam.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End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نتيجة الصورة لـ transparent fireworks">
            <a:extLst>
              <a:ext uri="{FF2B5EF4-FFF2-40B4-BE49-F238E27FC236}">
                <a16:creationId xmlns:a16="http://schemas.microsoft.com/office/drawing/2014/main" id="{4EBB075C-491F-47EF-8BD5-BD5A4899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91" y="1866197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5F1B561-8921-4688-A1B4-E71F179314A0}"/>
              </a:ext>
            </a:extLst>
          </p:cNvPr>
          <p:cNvCxnSpPr/>
          <p:nvPr/>
        </p:nvCxnSpPr>
        <p:spPr>
          <a:xfrm flipH="1" flipV="1">
            <a:off x="8796759" y="2141316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نتيجة الصورة لـ transparent fireworks">
            <a:extLst>
              <a:ext uri="{FF2B5EF4-FFF2-40B4-BE49-F238E27FC236}">
                <a16:creationId xmlns:a16="http://schemas.microsoft.com/office/drawing/2014/main" id="{9CE07391-DF34-4DD5-A9C9-8A93B5F7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62" y="151215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3DE6A7DE-E207-41ED-9CF1-566172A0FED2}"/>
              </a:ext>
            </a:extLst>
          </p:cNvPr>
          <p:cNvCxnSpPr/>
          <p:nvPr/>
        </p:nvCxnSpPr>
        <p:spPr>
          <a:xfrm flipH="1" flipV="1">
            <a:off x="7884288" y="3856298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801E38B1-3F2C-48C7-AD41-9F23D7E97709}"/>
              </a:ext>
            </a:extLst>
          </p:cNvPr>
          <p:cNvCxnSpPr/>
          <p:nvPr/>
        </p:nvCxnSpPr>
        <p:spPr>
          <a:xfrm flipH="1" flipV="1">
            <a:off x="10326546" y="3543782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نتيجة الصورة لـ transparent fireworks">
            <a:extLst>
              <a:ext uri="{FF2B5EF4-FFF2-40B4-BE49-F238E27FC236}">
                <a16:creationId xmlns:a16="http://schemas.microsoft.com/office/drawing/2014/main" id="{2E2FD39E-3E43-4D52-8D53-21A37676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49" y="1553681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C2752D51-6123-4710-BEAC-0E594B434C81}"/>
              </a:ext>
            </a:extLst>
          </p:cNvPr>
          <p:cNvCxnSpPr/>
          <p:nvPr/>
        </p:nvCxnSpPr>
        <p:spPr>
          <a:xfrm flipH="1" flipV="1">
            <a:off x="5856758" y="1714982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نتيجة الصورة لـ transparent fireworks">
            <a:extLst>
              <a:ext uri="{FF2B5EF4-FFF2-40B4-BE49-F238E27FC236}">
                <a16:creationId xmlns:a16="http://schemas.microsoft.com/office/drawing/2014/main" id="{F1865BBA-E67D-4791-B29C-A0C202D0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61" y="-275119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ner cup with gold medal concept Free Vector">
            <a:extLst>
              <a:ext uri="{FF2B5EF4-FFF2-40B4-BE49-F238E27FC236}">
                <a16:creationId xmlns:a16="http://schemas.microsoft.com/office/drawing/2014/main" id="{667F98F4-2334-4306-A13C-D54BB766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975"/>
            <a:ext cx="5218249" cy="64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8D47B63-1D58-4724-BB09-F0B58CDB4EB7}"/>
              </a:ext>
            </a:extLst>
          </p:cNvPr>
          <p:cNvSpPr/>
          <p:nvPr/>
        </p:nvSpPr>
        <p:spPr>
          <a:xfrm>
            <a:off x="5856758" y="1800898"/>
            <a:ext cx="5469767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Good Job!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 You </a:t>
            </a:r>
          </a:p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Your Effort</a:t>
            </a:r>
            <a:endParaRPr lang="ar-SA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0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3.125E-6 -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1.45833E-6 0.0002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4.58333E-6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As for (me)</a:t>
            </a:r>
            <a:endParaRPr lang="en-GB" sz="3600" dirty="0">
              <a:latin typeface="+mj-lt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Gee!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You mean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Excuse me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1- an expression used to confirm what someone else has said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">
            <a:extLst>
              <a:ext uri="{FF2B5EF4-FFF2-40B4-BE49-F238E27FC236}">
                <a16:creationId xmlns:a16="http://schemas.microsoft.com/office/drawing/2014/main" id="{0B57CE27-8E7E-4A42-A93F-9F0BC6CB8FFB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A_answer">
            <a:extLst>
              <a:ext uri="{FF2B5EF4-FFF2-40B4-BE49-F238E27FC236}">
                <a16:creationId xmlns:a16="http://schemas.microsoft.com/office/drawing/2014/main" id="{128DAFED-69A3-4B22-A90A-81CAD12C5770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400" dirty="0">
                <a:latin typeface="+mj-lt"/>
              </a:rPr>
              <a:t>Go out into the world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6E80AD80-C34C-47E9-91C6-D81AB562AC8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" name="B_answer">
            <a:extLst>
              <a:ext uri="{FF2B5EF4-FFF2-40B4-BE49-F238E27FC236}">
                <a16:creationId xmlns:a16="http://schemas.microsoft.com/office/drawing/2014/main" id="{5CF0C94C-5014-4FEF-9073-549945050E05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400" dirty="0"/>
              <a:t>Breathing down someone’s neck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62ADFCB5-895D-4D67-85C1-EB94C3C2005D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C_answer">
            <a:extLst>
              <a:ext uri="{FF2B5EF4-FFF2-40B4-BE49-F238E27FC236}">
                <a16:creationId xmlns:a16="http://schemas.microsoft.com/office/drawing/2014/main" id="{4DE1F93B-A534-4874-8F49-B5DBD1773558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400" dirty="0"/>
              <a:t>Have one’s mind set on something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DC1A92F-E640-42D1-A055-28DEB9B63277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D_answer">
            <a:extLst>
              <a:ext uri="{FF2B5EF4-FFF2-40B4-BE49-F238E27FC236}">
                <a16:creationId xmlns:a16="http://schemas.microsoft.com/office/drawing/2014/main" id="{7059A21C-3406-416A-8796-1A12971FA8FE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manage</a:t>
            </a:r>
          </a:p>
        </p:txBody>
      </p:sp>
      <p:sp>
        <p:nvSpPr>
          <p:cNvPr id="17" name="Question box">
            <a:extLst>
              <a:ext uri="{FF2B5EF4-FFF2-40B4-BE49-F238E27FC236}">
                <a16:creationId xmlns:a16="http://schemas.microsoft.com/office/drawing/2014/main" id="{17C2E2A7-B4D4-40FE-B119-3786A8D5E2FE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2- start to be on one’s own and independent 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8" name="سهم: لليمين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829A2-9E36-44E3-8B07-52F689EC80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2A8F293D-069A-4DCA-B6DD-14559D179193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08777AB6-996A-4259-9564-5C93BF6C54DD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>
                <a:latin typeface="+mj-lt"/>
              </a:rPr>
              <a:t>confusion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1D30792-76F9-4DD5-A634-BECD6B3924D0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814BB7EC-040C-4C69-96A0-A14DEDA9C0D1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/>
              <a:t>aimlessly</a:t>
            </a:r>
            <a:endParaRPr lang="en-GB" sz="3200" dirty="0"/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73CAB046-DBDD-4B8A-8F4E-71D2B6E1F125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CB07B3EF-3044-47D6-B39F-E9F645D9D8AD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estate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C89AB4E9-D967-4D01-BA6D-9B8BE135B40E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1D7847A2-17D0-4C99-B6E4-DD79CCE62464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/>
              <a:t>attorney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F67C6CC4-C763-4B44-B5C6-72006BF25275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Arial Narrow" panose="020B0606020202030204" pitchFamily="34" charset="0"/>
              </a:rPr>
              <a:t>3- </a:t>
            </a:r>
            <a:r>
              <a:rPr lang="en-US" sz="4000" dirty="0">
                <a:latin typeface="Arial Narrow" panose="020B0606020202030204" pitchFamily="34" charset="0"/>
              </a:rPr>
              <a:t>without purpose</a:t>
            </a:r>
            <a:endParaRPr lang="en-GB" sz="44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418ECD-18D1-4BBC-B7DB-DD362BDDBB5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grateful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ungrateful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thankless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unpleasant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4- </a:t>
            </a:r>
            <a:r>
              <a:rPr lang="en-US" sz="4400" dirty="0">
                <a:latin typeface="Arial Narrow" panose="020B0606020202030204" pitchFamily="34" charset="0"/>
              </a:rPr>
              <a:t>thankful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291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43427"/>
            <a:ext cx="3675016" cy="77716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shame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despise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sarcasm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praise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5- </a:t>
            </a:r>
            <a:r>
              <a:rPr lang="en-US" sz="4400" dirty="0">
                <a:latin typeface="Arial Narrow" panose="020B0606020202030204" pitchFamily="34" charset="0"/>
              </a:rPr>
              <a:t>to say you admire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penicillin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Light bulb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wheel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airplane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6-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نتيجة الصورة لـ wheel transparent">
            <a:extLst>
              <a:ext uri="{FF2B5EF4-FFF2-40B4-BE49-F238E27FC236}">
                <a16:creationId xmlns:a16="http://schemas.microsoft.com/office/drawing/2014/main" id="{2E989FB9-9B21-425E-998C-73CE2640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68" y="844952"/>
            <a:ext cx="2688850" cy="14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169"/>
            <a:ext cx="3675016" cy="73126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lampshade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Light bulb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gaslight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candle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8-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4BB8D6A-380C-404A-99DA-036284393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69" y="897704"/>
            <a:ext cx="1095622" cy="13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d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1427</TotalTime>
  <Words>401</Words>
  <Application>Microsoft Office PowerPoint</Application>
  <PresentationFormat>شاشة عريضة</PresentationFormat>
  <Paragraphs>201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مسلك بخاري</vt:lpstr>
      <vt:lpstr>Revision Unit 5</vt:lpstr>
      <vt:lpstr>Wrong answer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Wrong answer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Unit 3</dc:title>
  <dc:creator>آهات مكتومة</dc:creator>
  <cp:lastModifiedBy>آهات مكتومة</cp:lastModifiedBy>
  <cp:revision>108</cp:revision>
  <dcterms:created xsi:type="dcterms:W3CDTF">2020-10-20T08:47:29Z</dcterms:created>
  <dcterms:modified xsi:type="dcterms:W3CDTF">2021-03-31T13:44:39Z</dcterms:modified>
</cp:coreProperties>
</file>