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وحدات الكتلة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BQbUK6ckktA?playlist=BQbUK6ckktA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1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BQbUK6ckktA?playlist=BQbUK6ckktA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BQbUK6ckktA?playlist=BQbUK6ckktA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BQbUK6ckktA?playlist=BQbUK6ckktA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BQbUK6ckktA?playlist=BQbUK6ckktA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image" Target="../media/image27.png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BQbUK6ckktA?playlist=BQbUK6ckktA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BQbUK6ckktA?playlist=BQbUK6ckktA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30.png"/><Relationship Id="rId4" Type="http://schemas.openxmlformats.org/officeDocument/2006/relationships/image" Target="../media/image10.jpeg"/><Relationship Id="rId5" Type="http://schemas.openxmlformats.org/officeDocument/2006/relationships/image" Target="../media/image31.png"/><Relationship Id="rId6" Type="http://schemas.openxmlformats.org/officeDocument/2006/relationships/image" Target="../media/image11.jpeg"/><Relationship Id="rId7" Type="http://schemas.openxmlformats.org/officeDocument/2006/relationships/image" Target="../media/image32.png"/><Relationship Id="rId8" Type="http://schemas.openxmlformats.org/officeDocument/2006/relationships/slide" Target="slide3.xml"/><Relationship Id="rId9" Type="http://schemas.openxmlformats.org/officeDocument/2006/relationships/slide" Target="slide5.xml"/><Relationship Id="rId10" Type="http://schemas.openxmlformats.org/officeDocument/2006/relationships/slide" Target="slide4.xml"/><Relationship Id="rId11" Type="http://schemas.openxmlformats.org/officeDocument/2006/relationships/slide" Target="slide6.xml"/><Relationship Id="rId12" Type="http://schemas.openxmlformats.org/officeDocument/2006/relationships/slide" Target="slide9.xml"/><Relationship Id="rId13" Type="http://schemas.openxmlformats.org/officeDocument/2006/relationships/slide" Target="slide15.xml"/><Relationship Id="rId14" Type="http://schemas.openxmlformats.org/officeDocument/2006/relationships/slide" Target="slide17.xml"/><Relationship Id="rId15" Type="http://schemas.openxmlformats.org/officeDocument/2006/relationships/slide" Target="slide19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image" Target="../media/image7.png"/><Relationship Id="rId11" Type="http://schemas.openxmlformats.org/officeDocument/2006/relationships/image" Target="../media/image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image" Target="../media/image7.png"/><Relationship Id="rId11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image" Target="../media/image11.png"/><Relationship Id="rId13" Type="http://schemas.openxmlformats.org/officeDocument/2006/relationships/image" Target="../media/image8.png"/><Relationship Id="rId14" Type="http://schemas.openxmlformats.org/officeDocument/2006/relationships/image" Target="../media/image12.png"/><Relationship Id="rId15" Type="http://schemas.openxmlformats.org/officeDocument/2006/relationships/hyperlink" Target="https://drive.google.com/file/d/1NtXFyz0igKvyEFLc_ea_lyl7ac_8YClz/view?usp=drivesdk" TargetMode="External"/><Relationship Id="rId16" Type="http://schemas.openxmlformats.org/officeDocument/2006/relationships/image" Target="../media/image13.png"/><Relationship Id="rId17" Type="http://schemas.openxmlformats.org/officeDocument/2006/relationships/hyperlink" Target="https://ar.oryxlearning.com/grade/5th-grade/maths" TargetMode="External"/><Relationship Id="rId18" Type="http://schemas.openxmlformats.org/officeDocument/2006/relationships/image" Target="../media/image2.jpeg"/><Relationship Id="rId19" Type="http://schemas.openxmlformats.org/officeDocument/2006/relationships/hyperlink" Target="https://classroomscreen.com/app/wv1/0718e87f-b0f9-4181-9962-19e14b37322f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apps.mathlearningcenter.org/number-frames/" TargetMode="External"/><Relationship Id="rId22" Type="http://schemas.openxmlformats.org/officeDocument/2006/relationships/image" Target="../media/image14.png"/><Relationship Id="rId23" Type="http://schemas.openxmlformats.org/officeDocument/2006/relationships/hyperlink" Target="https://apps.mathlearningcenter.org/number-pieces/" TargetMode="External"/><Relationship Id="rId24" Type="http://schemas.openxmlformats.org/officeDocument/2006/relationships/image" Target="../media/image4.jpeg"/><Relationship Id="rId25" Type="http://schemas.openxmlformats.org/officeDocument/2006/relationships/hyperlink" Target="https://wheelofnames.com/ar/" TargetMode="External"/><Relationship Id="rId26" Type="http://schemas.openxmlformats.org/officeDocument/2006/relationships/image" Target="../media/image5.jpeg"/><Relationship Id="rId27" Type="http://schemas.openxmlformats.org/officeDocument/2006/relationships/hyperlink" Target="https://www.youtube-nocookie.com/embed/BQbUK6ckktA?playlist=BQbUK6ckktA&amp;autoplay=1&amp;iv_load_policy=3&amp;loop=1&amp;modestbranding=1&amp;start=" TargetMode="External"/><Relationship Id="rId28" Type="http://schemas.openxmlformats.org/officeDocument/2006/relationships/image" Target="../media/image6.jpeg"/><Relationship Id="rId29" Type="http://schemas.openxmlformats.org/officeDocument/2006/relationships/hyperlink" Target="https://v-clock.com/timer/#countdown=00:01:00&amp;enabled=0&amp;seconds=0&amp;sound=glow&amp;loop=1" TargetMode="External"/><Relationship Id="rId30" Type="http://schemas.openxmlformats.org/officeDocument/2006/relationships/image" Target="../media/image15.png"/><Relationship Id="rId31" Type="http://schemas.openxmlformats.org/officeDocument/2006/relationships/image" Target="../media/image7.jpeg"/><Relationship Id="rId32" Type="http://schemas.openxmlformats.org/officeDocument/2006/relationships/hyperlink" Target="https://whiteboard.fi/" TargetMode="External"/><Relationship Id="rId33" Type="http://schemas.openxmlformats.org/officeDocument/2006/relationships/image" Target="../media/image8.jpeg"/><Relationship Id="rId34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BQbUK6ckktA?playlist=BQbUK6ckktA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18.png"/><Relationship Id="rId32" Type="http://schemas.openxmlformats.org/officeDocument/2006/relationships/image" Target="../media/image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8.png"/><Relationship Id="rId5" Type="http://schemas.openxmlformats.org/officeDocument/2006/relationships/slide" Target="slide3.xml"/><Relationship Id="rId6" Type="http://schemas.openxmlformats.org/officeDocument/2006/relationships/slide" Target="slide5.xml"/><Relationship Id="rId7" Type="http://schemas.openxmlformats.org/officeDocument/2006/relationships/slide" Target="slide4.xml"/><Relationship Id="rId8" Type="http://schemas.openxmlformats.org/officeDocument/2006/relationships/slide" Target="slide6.xml"/><Relationship Id="rId9" Type="http://schemas.openxmlformats.org/officeDocument/2006/relationships/slide" Target="slide9.xml"/><Relationship Id="rId10" Type="http://schemas.openxmlformats.org/officeDocument/2006/relationships/slide" Target="slide15.xml"/><Relationship Id="rId11" Type="http://schemas.openxmlformats.org/officeDocument/2006/relationships/slide" Target="slide17.xml"/><Relationship Id="rId12" Type="http://schemas.openxmlformats.org/officeDocument/2006/relationships/slide" Target="slide19.xml"/><Relationship Id="rId13" Type="http://schemas.openxmlformats.org/officeDocument/2006/relationships/hyperlink" Target="https://drive.google.com/file/d/1NtXFyz0igKvyEFLc_ea_lyl7ac_8YClz/view?usp=drivesdk" TargetMode="External"/><Relationship Id="rId14" Type="http://schemas.openxmlformats.org/officeDocument/2006/relationships/image" Target="../media/image13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4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BQbUK6ckktA?playlist=BQbUK6ckktA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5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Relationship Id="rId32" Type="http://schemas.openxmlformats.org/officeDocument/2006/relationships/image" Target="../media/image2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BQbUK6ckktA?playlist=BQbUK6ckktA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2.png"/><Relationship Id="rId31" Type="http://schemas.openxmlformats.org/officeDocument/2006/relationships/image" Target="../media/image2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BQbUK6ckktA?playlist=BQbUK6ckktA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4.png"/><Relationship Id="rId31" Type="http://schemas.openxmlformats.org/officeDocument/2006/relationships/image" Target="../media/image2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8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BQbUK6ckktA?playlist=BQbUK6ckktA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BQbUK6ckktA?playlist=BQbUK6ckktA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8" name="تجميع"/>
          <p:cNvGrpSpPr/>
          <p:nvPr/>
        </p:nvGrpSpPr>
        <p:grpSpPr>
          <a:xfrm>
            <a:off x="11537883" y="8175242"/>
            <a:ext cx="3017269" cy="1437641"/>
            <a:chOff x="0" y="-108886"/>
            <a:chExt cx="3017268" cy="1437639"/>
          </a:xfrm>
        </p:grpSpPr>
        <p:sp>
          <p:nvSpPr>
            <p:cNvPr id="276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" name="صفحة ٥٠"/>
            <p:cNvSpPr txBox="1"/>
            <p:nvPr/>
          </p:nvSpPr>
          <p:spPr>
            <a:xfrm>
              <a:off x="232353" y="-108887"/>
              <a:ext cx="2552562" cy="1437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٥٠ </a:t>
              </a:r>
            </a:p>
          </p:txBody>
        </p:sp>
      </p:grpSp>
      <p:grpSp>
        <p:nvGrpSpPr>
          <p:cNvPr id="284" name="تجميع"/>
          <p:cNvGrpSpPr/>
          <p:nvPr/>
        </p:nvGrpSpPr>
        <p:grpSpPr>
          <a:xfrm>
            <a:off x="18708802" y="1167046"/>
            <a:ext cx="5337101" cy="1953665"/>
            <a:chOff x="0" y="0"/>
            <a:chExt cx="5337099" cy="1953664"/>
          </a:xfrm>
        </p:grpSpPr>
        <p:sp>
          <p:nvSpPr>
            <p:cNvPr id="279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82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280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81" name="١٠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١٠</a:t>
                </a:r>
              </a:p>
            </p:txBody>
          </p:sp>
        </p:grpSp>
        <p:sp>
          <p:nvSpPr>
            <p:cNvPr id="283" name="وحدات القياس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وحدات القياس</a:t>
              </a:r>
            </a:p>
          </p:txBody>
        </p:sp>
      </p:grpSp>
      <p:pic>
        <p:nvPicPr>
          <p:cNvPr id="28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2230258" y="5092486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الفصل العاشر:وحدات الطول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العاشر:وحدات الطول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١٠-٣</a:t>
            </a:r>
            <a:r>
              <a:rPr>
                <a:solidFill>
                  <a:srgbClr val="FF5A54"/>
                </a:solidFill>
              </a:rPr>
              <a:t> </a:t>
            </a:r>
            <a:r>
              <a:t>وحدات الكتلة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01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599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59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00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0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0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0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0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26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62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2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1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0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0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0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1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12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3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1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14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15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1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2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2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27" name="IMG_9466.png" descr="IMG_9466.png"/>
          <p:cNvPicPr>
            <a:picLocks noChangeAspect="1"/>
          </p:cNvPicPr>
          <p:nvPr/>
        </p:nvPicPr>
        <p:blipFill>
          <a:blip r:embed="rId30">
            <a:extLst/>
          </a:blip>
          <a:srcRect l="4573" t="3486" r="1587" b="72178"/>
          <a:stretch>
            <a:fillRect/>
          </a:stretch>
        </p:blipFill>
        <p:spPr>
          <a:xfrm>
            <a:off x="2761653" y="1865132"/>
            <a:ext cx="20305852" cy="2302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IMG_9466.png" descr="IMG_9466.png"/>
          <p:cNvPicPr>
            <a:picLocks noChangeAspect="1"/>
          </p:cNvPicPr>
          <p:nvPr/>
        </p:nvPicPr>
        <p:blipFill>
          <a:blip r:embed="rId30">
            <a:extLst/>
          </a:blip>
          <a:srcRect l="5017" t="27412" r="1143" b="58037"/>
          <a:stretch>
            <a:fillRect/>
          </a:stretch>
        </p:blipFill>
        <p:spPr>
          <a:xfrm>
            <a:off x="2994824" y="7003135"/>
            <a:ext cx="20305851" cy="1376446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٥"/>
          <p:cNvSpPr txBox="1"/>
          <p:nvPr/>
        </p:nvSpPr>
        <p:spPr>
          <a:xfrm>
            <a:off x="18945961" y="4278349"/>
            <a:ext cx="2199382" cy="1003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٥</a:t>
            </a:r>
          </a:p>
        </p:txBody>
      </p:sp>
      <p:sp>
        <p:nvSpPr>
          <p:cNvPr id="630" name="٩٠٠٠"/>
          <p:cNvSpPr txBox="1"/>
          <p:nvPr/>
        </p:nvSpPr>
        <p:spPr>
          <a:xfrm>
            <a:off x="11520237" y="4519487"/>
            <a:ext cx="2199382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٩٠٠٠ </a:t>
            </a:r>
          </a:p>
        </p:txBody>
      </p:sp>
      <p:sp>
        <p:nvSpPr>
          <p:cNvPr id="631" name="٠٫٢٣"/>
          <p:cNvSpPr txBox="1"/>
          <p:nvPr/>
        </p:nvSpPr>
        <p:spPr>
          <a:xfrm>
            <a:off x="4205608" y="4519487"/>
            <a:ext cx="2199382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٠٫٢٣</a:t>
            </a:r>
          </a:p>
        </p:txBody>
      </p:sp>
      <p:sp>
        <p:nvSpPr>
          <p:cNvPr id="632" name="٥"/>
          <p:cNvSpPr txBox="1"/>
          <p:nvPr/>
        </p:nvSpPr>
        <p:spPr>
          <a:xfrm>
            <a:off x="4205608" y="8855167"/>
            <a:ext cx="2199382" cy="1003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٥</a:t>
            </a:r>
          </a:p>
        </p:txBody>
      </p:sp>
      <p:sp>
        <p:nvSpPr>
          <p:cNvPr id="633" name="٤٠٠٠"/>
          <p:cNvSpPr txBox="1"/>
          <p:nvPr/>
        </p:nvSpPr>
        <p:spPr>
          <a:xfrm>
            <a:off x="12047990" y="8855167"/>
            <a:ext cx="2199382" cy="1003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٤٠٠٠</a:t>
            </a:r>
          </a:p>
        </p:txBody>
      </p:sp>
      <p:sp>
        <p:nvSpPr>
          <p:cNvPr id="634" name="٨٠٠٠٠٠٠"/>
          <p:cNvSpPr txBox="1"/>
          <p:nvPr/>
        </p:nvSpPr>
        <p:spPr>
          <a:xfrm>
            <a:off x="17475167" y="8855167"/>
            <a:ext cx="3871016" cy="1003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٨٠٠٠٠٠٠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3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3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666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643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641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42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65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644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1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3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4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7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2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667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72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670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66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71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7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7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74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7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97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69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9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8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8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7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7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8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8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8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8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8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8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9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9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98" name="IMG_9466.png" descr="IMG_9466.png"/>
          <p:cNvPicPr>
            <a:picLocks noChangeAspect="1"/>
          </p:cNvPicPr>
          <p:nvPr/>
        </p:nvPicPr>
        <p:blipFill>
          <a:blip r:embed="rId31">
            <a:extLst/>
          </a:blip>
          <a:srcRect l="3080" t="43007" r="3080" b="27066"/>
          <a:stretch>
            <a:fillRect/>
          </a:stretch>
        </p:blipFill>
        <p:spPr>
          <a:xfrm>
            <a:off x="2761653" y="1754187"/>
            <a:ext cx="20305852" cy="2831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05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703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70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04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0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0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0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1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30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72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2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1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1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1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1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16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2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1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1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2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2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2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31" name="IMG_9466.png" descr="IMG_9466.png"/>
          <p:cNvPicPr>
            <a:picLocks noChangeAspect="1"/>
          </p:cNvPicPr>
          <p:nvPr/>
        </p:nvPicPr>
        <p:blipFill>
          <a:blip r:embed="rId30">
            <a:extLst/>
          </a:blip>
          <a:srcRect l="67525" t="55842" r="3080" b="32149"/>
          <a:stretch>
            <a:fillRect/>
          </a:stretch>
        </p:blipFill>
        <p:spPr>
          <a:xfrm>
            <a:off x="16449765" y="2366036"/>
            <a:ext cx="6360596" cy="1136011"/>
          </a:xfrm>
          <a:prstGeom prst="rect">
            <a:avLst/>
          </a:prstGeom>
          <a:ln w="12700">
            <a:miter lim="400000"/>
          </a:ln>
        </p:spPr>
      </p:pic>
      <p:sp>
        <p:nvSpPr>
          <p:cNvPr id="732" name="= ٢٠٠٠ ملجم"/>
          <p:cNvSpPr txBox="1"/>
          <p:nvPr/>
        </p:nvSpPr>
        <p:spPr>
          <a:xfrm>
            <a:off x="12103881" y="2462986"/>
            <a:ext cx="4531606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= ٢٠٠٠ ملجم</a:t>
            </a:r>
          </a:p>
        </p:txBody>
      </p:sp>
      <p:pic>
        <p:nvPicPr>
          <p:cNvPr id="733" name="IMG_9466.png" descr="IMG_9466.png"/>
          <p:cNvPicPr>
            <a:picLocks noChangeAspect="1"/>
          </p:cNvPicPr>
          <p:nvPr/>
        </p:nvPicPr>
        <p:blipFill>
          <a:blip r:embed="rId30">
            <a:extLst/>
          </a:blip>
          <a:srcRect l="35303" t="55375" r="35303" b="30836"/>
          <a:stretch>
            <a:fillRect/>
          </a:stretch>
        </p:blipFill>
        <p:spPr>
          <a:xfrm>
            <a:off x="16706650" y="4887889"/>
            <a:ext cx="6360597" cy="1304316"/>
          </a:xfrm>
          <a:prstGeom prst="rect">
            <a:avLst/>
          </a:prstGeom>
          <a:ln w="12700">
            <a:miter lim="400000"/>
          </a:ln>
        </p:spPr>
      </p:pic>
      <p:sp>
        <p:nvSpPr>
          <p:cNvPr id="734" name="= ٣ طن"/>
          <p:cNvSpPr txBox="1"/>
          <p:nvPr/>
        </p:nvSpPr>
        <p:spPr>
          <a:xfrm>
            <a:off x="13508685" y="5188031"/>
            <a:ext cx="3012245" cy="1003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= ٣ طن</a:t>
            </a:r>
          </a:p>
        </p:txBody>
      </p:sp>
      <p:pic>
        <p:nvPicPr>
          <p:cNvPr id="735" name="IMG_9466.png" descr="IMG_9466.png"/>
          <p:cNvPicPr>
            <a:picLocks noChangeAspect="1"/>
          </p:cNvPicPr>
          <p:nvPr/>
        </p:nvPicPr>
        <p:blipFill>
          <a:blip r:embed="rId30">
            <a:extLst/>
          </a:blip>
          <a:srcRect l="3302" t="54867" r="67303" b="31345"/>
          <a:stretch>
            <a:fillRect/>
          </a:stretch>
        </p:blipFill>
        <p:spPr>
          <a:xfrm>
            <a:off x="16706650" y="7796260"/>
            <a:ext cx="6360597" cy="1304316"/>
          </a:xfrm>
          <a:prstGeom prst="rect">
            <a:avLst/>
          </a:prstGeom>
          <a:ln w="12700">
            <a:miter lim="400000"/>
          </a:ln>
        </p:spPr>
      </p:pic>
      <p:sp>
        <p:nvSpPr>
          <p:cNvPr id="736" name="= ٠٫٨ جم"/>
          <p:cNvSpPr txBox="1"/>
          <p:nvPr/>
        </p:nvSpPr>
        <p:spPr>
          <a:xfrm>
            <a:off x="12448887" y="8120094"/>
            <a:ext cx="4531605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= ٠٫٨ جم</a:t>
            </a:r>
          </a:p>
        </p:txBody>
      </p:sp>
      <p:sp>
        <p:nvSpPr>
          <p:cNvPr id="737" name="&gt;"/>
          <p:cNvSpPr txBox="1"/>
          <p:nvPr/>
        </p:nvSpPr>
        <p:spPr>
          <a:xfrm>
            <a:off x="17579768" y="2355769"/>
            <a:ext cx="1665807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&gt;</a:t>
            </a:r>
          </a:p>
        </p:txBody>
      </p:sp>
      <p:sp>
        <p:nvSpPr>
          <p:cNvPr id="738" name="="/>
          <p:cNvSpPr txBox="1"/>
          <p:nvPr/>
        </p:nvSpPr>
        <p:spPr>
          <a:xfrm>
            <a:off x="19283674" y="5063360"/>
            <a:ext cx="967315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739" name="&lt;"/>
          <p:cNvSpPr txBox="1"/>
          <p:nvPr/>
        </p:nvSpPr>
        <p:spPr>
          <a:xfrm>
            <a:off x="19270974" y="8017640"/>
            <a:ext cx="1144138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&lt;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4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4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4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71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48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46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47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70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49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72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1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77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775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77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76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80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7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79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8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02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80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9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8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8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8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8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8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88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9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9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90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91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93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4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5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6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7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9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0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03" name="IMG_9466.png" descr="IMG_9466.png"/>
          <p:cNvPicPr>
            <a:picLocks noChangeAspect="1"/>
          </p:cNvPicPr>
          <p:nvPr/>
        </p:nvPicPr>
        <p:blipFill>
          <a:blip r:embed="rId31">
            <a:extLst/>
          </a:blip>
          <a:srcRect l="41747" t="71726" r="1636" b="4701"/>
          <a:stretch>
            <a:fillRect/>
          </a:stretch>
        </p:blipFill>
        <p:spPr>
          <a:xfrm>
            <a:off x="8912338" y="1865132"/>
            <a:ext cx="14037250" cy="2555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4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10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808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80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09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13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1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1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1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35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83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3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2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1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1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1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1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2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2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2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2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2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3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3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36" name="IMG_9466.png" descr="IMG_9466.png"/>
          <p:cNvPicPr>
            <a:picLocks noChangeAspect="1"/>
          </p:cNvPicPr>
          <p:nvPr/>
        </p:nvPicPr>
        <p:blipFill>
          <a:blip r:embed="rId30">
            <a:extLst/>
          </a:blip>
          <a:srcRect l="41747" t="71726" r="1636" b="4701"/>
          <a:stretch>
            <a:fillRect/>
          </a:stretch>
        </p:blipFill>
        <p:spPr>
          <a:xfrm>
            <a:off x="8912338" y="1865132"/>
            <a:ext cx="14037250" cy="2555079"/>
          </a:xfrm>
          <a:prstGeom prst="rect">
            <a:avLst/>
          </a:prstGeom>
          <a:ln w="12700">
            <a:miter lim="400000"/>
          </a:ln>
        </p:spPr>
      </p:pic>
      <p:sp>
        <p:nvSpPr>
          <p:cNvPr id="837" name="١١ جم = ١١٠٠٠ ملجم"/>
          <p:cNvSpPr txBox="1"/>
          <p:nvPr/>
        </p:nvSpPr>
        <p:spPr>
          <a:xfrm>
            <a:off x="10289093" y="5064591"/>
            <a:ext cx="7772155" cy="1003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١١ جم = ١١٠٠٠ ملجم</a:t>
            </a:r>
          </a:p>
        </p:txBody>
      </p:sp>
      <p:sp>
        <p:nvSpPr>
          <p:cNvPr id="838" name="١١٠٠٠ &gt; ٩٠٨٠…"/>
          <p:cNvSpPr txBox="1"/>
          <p:nvPr/>
        </p:nvSpPr>
        <p:spPr>
          <a:xfrm>
            <a:off x="8912338" y="7176165"/>
            <a:ext cx="9773099" cy="40138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١١٠٠٠ &gt; ٩٠٨٠</a:t>
            </a:r>
          </a:p>
          <a:p>
            <a:pPr algn="ctr" rtl="0"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ctr" rtl="0"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إذن كتلة الأول أكبر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84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4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4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84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4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72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849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47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48" name="IMG_4038.png" descr="IMG_4038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71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50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8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9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0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1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2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3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4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5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8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69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892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89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8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7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7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7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7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7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78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9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8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80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81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83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4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5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6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7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8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9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93" name="IMG_9467.png" descr="IMG_9467.png"/>
          <p:cNvPicPr>
            <a:picLocks noChangeAspect="1"/>
          </p:cNvPicPr>
          <p:nvPr/>
        </p:nvPicPr>
        <p:blipFill>
          <a:blip r:embed="rId31">
            <a:extLst/>
          </a:blip>
          <a:srcRect l="0" t="2272" r="0" b="0"/>
          <a:stretch>
            <a:fillRect/>
          </a:stretch>
        </p:blipFill>
        <p:spPr>
          <a:xfrm>
            <a:off x="5365788" y="2359686"/>
            <a:ext cx="17095091" cy="60515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2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898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896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89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7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5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5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901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899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0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0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25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92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2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1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0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0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0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0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1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1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1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1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1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2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2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26" name="IMG_9467.png" descr="IMG_9467.png"/>
          <p:cNvPicPr>
            <a:picLocks noChangeAspect="1"/>
          </p:cNvPicPr>
          <p:nvPr/>
        </p:nvPicPr>
        <p:blipFill>
          <a:blip r:embed="rId30">
            <a:extLst/>
          </a:blip>
          <a:srcRect l="0" t="2272" r="0" b="0"/>
          <a:stretch>
            <a:fillRect/>
          </a:stretch>
        </p:blipFill>
        <p:spPr>
          <a:xfrm>
            <a:off x="5116590" y="2359686"/>
            <a:ext cx="17095090" cy="6051598"/>
          </a:xfrm>
          <a:prstGeom prst="rect">
            <a:avLst/>
          </a:prstGeom>
          <a:ln w="12700">
            <a:miter lim="400000"/>
          </a:ln>
        </p:spPr>
      </p:pic>
      <p:sp>
        <p:nvSpPr>
          <p:cNvPr id="927" name="عبير"/>
          <p:cNvSpPr txBox="1"/>
          <p:nvPr/>
        </p:nvSpPr>
        <p:spPr>
          <a:xfrm>
            <a:off x="16635485" y="8131940"/>
            <a:ext cx="2295556" cy="10463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defRPr b="1" sz="68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عبير </a:t>
            </a:r>
          </a:p>
        </p:txBody>
      </p:sp>
      <p:sp>
        <p:nvSpPr>
          <p:cNvPr id="928" name="لأن التحويل من صغير إلى كبير نقسم"/>
          <p:cNvSpPr txBox="1"/>
          <p:nvPr/>
        </p:nvSpPr>
        <p:spPr>
          <a:xfrm>
            <a:off x="7702859" y="9859156"/>
            <a:ext cx="11648494" cy="1003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لأن التحويل من صغير إلى كبير نقسم </a:t>
            </a:r>
          </a:p>
        </p:txBody>
      </p:sp>
      <p:grpSp>
        <p:nvGrpSpPr>
          <p:cNvPr id="937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933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931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92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32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5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5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936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934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3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946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939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47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948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55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950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1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2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3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4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58" name="IMG_9469.jpeg"/>
          <p:cNvGrpSpPr/>
          <p:nvPr/>
        </p:nvGrpSpPr>
        <p:grpSpPr>
          <a:xfrm>
            <a:off x="4189539" y="1324245"/>
            <a:ext cx="9292432" cy="11354595"/>
            <a:chOff x="0" y="0"/>
            <a:chExt cx="9292431" cy="11354593"/>
          </a:xfrm>
        </p:grpSpPr>
        <p:pic>
          <p:nvPicPr>
            <p:cNvPr id="957" name="IMG_9469.jpeg" descr="IMG_9469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745" r="0" b="745"/>
            <a:stretch>
              <a:fillRect/>
            </a:stretch>
          </p:blipFill>
          <p:spPr>
            <a:xfrm>
              <a:off x="50800" y="50800"/>
              <a:ext cx="9190919" cy="11252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56" name="IMG_9469.jpeg" descr="IMG_9469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292432" cy="11354594"/>
            </a:xfrm>
            <a:prstGeom prst="rect">
              <a:avLst/>
            </a:prstGeom>
            <a:effectLst/>
          </p:spPr>
        </p:pic>
      </p:grpSp>
      <p:grpSp>
        <p:nvGrpSpPr>
          <p:cNvPr id="961" name="IMG_9470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960" name="IMG_9470.jpeg" descr="IMG_9470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3720" r="0" b="3720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59" name="IMG_9470.jpeg" descr="IMG_9470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96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71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965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66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967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968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969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970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972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973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974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977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975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78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990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988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985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979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86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7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89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991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4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992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993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تجميع"/>
          <p:cNvGrpSpPr/>
          <p:nvPr/>
        </p:nvGrpSpPr>
        <p:grpSpPr>
          <a:xfrm>
            <a:off x="5845454" y="2790277"/>
            <a:ext cx="18139826" cy="6953337"/>
            <a:chOff x="0" y="0"/>
            <a:chExt cx="18139824" cy="6953336"/>
          </a:xfrm>
        </p:grpSpPr>
        <p:grpSp>
          <p:nvGrpSpPr>
            <p:cNvPr id="999" name="تجميع"/>
            <p:cNvGrpSpPr/>
            <p:nvPr/>
          </p:nvGrpSpPr>
          <p:grpSpPr>
            <a:xfrm>
              <a:off x="-1" y="-1"/>
              <a:ext cx="12521377" cy="5242758"/>
              <a:chOff x="0" y="0"/>
              <a:chExt cx="12521375" cy="5242756"/>
            </a:xfrm>
          </p:grpSpPr>
          <p:sp>
            <p:nvSpPr>
              <p:cNvPr id="996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997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4650;p80"/>
              <p:cNvSpPr/>
              <p:nvPr/>
            </p:nvSpPr>
            <p:spPr>
              <a:xfrm>
                <a:off x="0" y="2496236"/>
                <a:ext cx="6233230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000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071589" y="0"/>
              <a:ext cx="8068236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02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1003" name="ختاماً"/>
          <p:cNvSpPr txBox="1"/>
          <p:nvPr/>
        </p:nvSpPr>
        <p:spPr>
          <a:xfrm>
            <a:off x="17819487" y="10024595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004" name="لا تستسلم على الاطلاق  ، الأشياء الجميلة تأخذ وقتا كن صبورا"/>
          <p:cNvSpPr txBox="1"/>
          <p:nvPr/>
        </p:nvSpPr>
        <p:spPr>
          <a:xfrm>
            <a:off x="5845455" y="10165831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1009" name="Google Shape;1160;p26"/>
          <p:cNvGrpSpPr/>
          <p:nvPr/>
        </p:nvGrpSpPr>
        <p:grpSpPr>
          <a:xfrm>
            <a:off x="7593006" y="11250909"/>
            <a:ext cx="1305645" cy="1328511"/>
            <a:chOff x="0" y="0"/>
            <a:chExt cx="1305644" cy="1328509"/>
          </a:xfrm>
        </p:grpSpPr>
        <p:sp>
          <p:nvSpPr>
            <p:cNvPr id="1005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6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7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8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10" name="سؤال :"/>
          <p:cNvSpPr txBox="1"/>
          <p:nvPr/>
        </p:nvSpPr>
        <p:spPr>
          <a:xfrm>
            <a:off x="9504931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011" name="صفحة :"/>
          <p:cNvSpPr txBox="1"/>
          <p:nvPr/>
        </p:nvSpPr>
        <p:spPr>
          <a:xfrm>
            <a:off x="9376374" y="6798769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012" name="من ١٢ إلى ٢١"/>
          <p:cNvSpPr txBox="1"/>
          <p:nvPr/>
        </p:nvSpPr>
        <p:spPr>
          <a:xfrm>
            <a:off x="5845455" y="5495094"/>
            <a:ext cx="4187634" cy="10245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من ١٢ إلى ٢١</a:t>
            </a:r>
          </a:p>
        </p:txBody>
      </p:sp>
      <p:sp>
        <p:nvSpPr>
          <p:cNvPr id="1013" name="٥٢"/>
          <p:cNvSpPr txBox="1"/>
          <p:nvPr/>
        </p:nvSpPr>
        <p:spPr>
          <a:xfrm>
            <a:off x="6414025" y="6814356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٥٢</a:t>
            </a:r>
          </a:p>
        </p:txBody>
      </p:sp>
      <p:graphicFrame>
        <p:nvGraphicFramePr>
          <p:cNvPr id="1014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290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29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9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9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30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30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31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31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31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30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6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31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18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2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26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324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25" name="IMG_8404.png" descr="IMG_8404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7" name="IMG_8403.png" descr="IMG_8403.png"/>
          <p:cNvPicPr>
            <a:picLocks noChangeAspect="1"/>
          </p:cNvPicPr>
          <p:nvPr/>
        </p:nvPicPr>
        <p:blipFill>
          <a:blip r:embed="rId1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G_9418.png" descr="IMG_9418.png"/>
          <p:cNvPicPr>
            <a:picLocks noChangeAspect="1"/>
          </p:cNvPicPr>
          <p:nvPr/>
        </p:nvPicPr>
        <p:blipFill>
          <a:blip r:embed="rId14">
            <a:extLst/>
          </a:blip>
          <a:srcRect l="40639" t="40298" r="0" b="47759"/>
          <a:stretch>
            <a:fillRect/>
          </a:stretch>
        </p:blipFill>
        <p:spPr>
          <a:xfrm>
            <a:off x="18782126" y="6286471"/>
            <a:ext cx="4774176" cy="1807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8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34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34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33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33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3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3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3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34" name="IMG_4012.png" descr="IMG_4012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" name="IMG_4015.jpeg" descr="IMG_4015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336" name="IMG_4016.jpeg" descr="IMG_4016.jpeg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37" name="صورة 20" descr="صورة 20">
                    <a:hlinkClick r:id="rId2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2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9" name="IMG_4017.jpeg" descr="IMG_4017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" name="IMG_4020.jpeg" descr="IMG_4020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1" name="IMG_4022.jpeg" descr="IMG_4022.jpe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2" name="IMG_4023.png" descr="IMG_4023.png">
                  <a:hlinkClick r:id="rId2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3" name="IMG_4024.jpeg" descr="IMG_4024.jpeg"/>
                <p:cNvPicPr>
                  <a:picLocks noChangeAspect="0"/>
                </p:cNvPicPr>
                <p:nvPr/>
              </p:nvPicPr>
              <p:blipFill>
                <a:blip r:embed="rId31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4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47" name="Picture 2" descr="Picture 2">
              <a:hlinkClick r:id="rId32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9" name="IMG_9460.png" descr="IMG_9460.png"/>
          <p:cNvPicPr>
            <a:picLocks noChangeAspect="1"/>
          </p:cNvPicPr>
          <p:nvPr/>
        </p:nvPicPr>
        <p:blipFill>
          <a:blip r:embed="rId34">
            <a:extLst/>
          </a:blip>
          <a:srcRect l="0" t="12663" r="0" b="67436"/>
          <a:stretch>
            <a:fillRect/>
          </a:stretch>
        </p:blipFill>
        <p:spPr>
          <a:xfrm>
            <a:off x="10116094" y="2284393"/>
            <a:ext cx="7792405" cy="2921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G_9460.png" descr="IMG_9460.png"/>
          <p:cNvPicPr>
            <a:picLocks noChangeAspect="1"/>
          </p:cNvPicPr>
          <p:nvPr/>
        </p:nvPicPr>
        <p:blipFill>
          <a:blip r:embed="rId34">
            <a:extLst/>
          </a:blip>
          <a:srcRect l="47516" t="44764" r="0" b="21905"/>
          <a:stretch>
            <a:fillRect/>
          </a:stretch>
        </p:blipFill>
        <p:spPr>
          <a:xfrm>
            <a:off x="13951783" y="6400108"/>
            <a:ext cx="4089698" cy="4893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9460.png" descr="IMG_9460.png"/>
          <p:cNvPicPr>
            <a:picLocks noChangeAspect="1"/>
          </p:cNvPicPr>
          <p:nvPr/>
        </p:nvPicPr>
        <p:blipFill>
          <a:blip r:embed="rId34">
            <a:extLst/>
          </a:blip>
          <a:srcRect l="44431" t="76701" r="0" b="695"/>
          <a:stretch>
            <a:fillRect/>
          </a:stretch>
        </p:blipFill>
        <p:spPr>
          <a:xfrm>
            <a:off x="9815155" y="6518724"/>
            <a:ext cx="4330133" cy="3318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تجميع"/>
          <p:cNvGrpSpPr/>
          <p:nvPr/>
        </p:nvGrpSpPr>
        <p:grpSpPr>
          <a:xfrm>
            <a:off x="1979266" y="138067"/>
            <a:ext cx="3792308" cy="2165375"/>
            <a:chOff x="0" y="0"/>
            <a:chExt cx="3792307" cy="2165374"/>
          </a:xfrm>
        </p:grpSpPr>
        <p:grpSp>
          <p:nvGrpSpPr>
            <p:cNvPr id="355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353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6" name="استعد"/>
            <p:cNvSpPr txBox="1"/>
            <p:nvPr/>
          </p:nvSpPr>
          <p:spPr>
            <a:xfrm>
              <a:off x="429157" y="364146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360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358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59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1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6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82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38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37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36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36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36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6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6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68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9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370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71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73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4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7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7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8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83" name="IMG_9461.png" descr="IMG_9461.png"/>
          <p:cNvPicPr>
            <a:picLocks noChangeAspect="1"/>
          </p:cNvPicPr>
          <p:nvPr/>
        </p:nvPicPr>
        <p:blipFill>
          <a:blip r:embed="rId31">
            <a:extLst/>
          </a:blip>
          <a:srcRect l="41092" t="31251" r="4838" b="7102"/>
          <a:stretch>
            <a:fillRect/>
          </a:stretch>
        </p:blipFill>
        <p:spPr>
          <a:xfrm>
            <a:off x="9630285" y="3809479"/>
            <a:ext cx="12601240" cy="4954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G_9453.jpeg" descr="IMG_9453.jpeg"/>
          <p:cNvPicPr>
            <a:picLocks noChangeAspect="1"/>
          </p:cNvPicPr>
          <p:nvPr/>
        </p:nvPicPr>
        <p:blipFill>
          <a:blip r:embed="rId32">
            <a:extLst/>
          </a:blip>
          <a:srcRect l="4234" t="4576" r="60034" b="6503"/>
          <a:stretch>
            <a:fillRect/>
          </a:stretch>
        </p:blipFill>
        <p:spPr>
          <a:xfrm>
            <a:off x="3618583" y="3809479"/>
            <a:ext cx="5572922" cy="47810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IMG_9462.png"/>
          <p:cNvGrpSpPr/>
          <p:nvPr/>
        </p:nvGrpSpPr>
        <p:grpSpPr>
          <a:xfrm>
            <a:off x="3129821" y="4548825"/>
            <a:ext cx="12016582" cy="7563645"/>
            <a:chOff x="0" y="0"/>
            <a:chExt cx="12016581" cy="7563643"/>
          </a:xfrm>
        </p:grpSpPr>
        <p:pic>
          <p:nvPicPr>
            <p:cNvPr id="387" name="IMG_9462.png" descr="IMG_946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9511" t="33382" r="6235" b="2362"/>
            <a:stretch>
              <a:fillRect/>
            </a:stretch>
          </p:blipFill>
          <p:spPr>
            <a:xfrm>
              <a:off x="44450" y="44450"/>
              <a:ext cx="11927496" cy="74749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6" name="IMG_9462.png" descr="IMG_9462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016582" cy="7563644"/>
            </a:xfrm>
            <a:prstGeom prst="rect">
              <a:avLst/>
            </a:prstGeom>
            <a:effectLst/>
          </p:spPr>
        </p:pic>
      </p:grpSp>
      <p:grpSp>
        <p:nvGrpSpPr>
          <p:cNvPr id="397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393" name="تجميع"/>
            <p:cNvGrpSpPr/>
            <p:nvPr/>
          </p:nvGrpSpPr>
          <p:grpSpPr>
            <a:xfrm>
              <a:off x="-1" y="126637"/>
              <a:ext cx="3792309" cy="2165376"/>
              <a:chOff x="0" y="0"/>
              <a:chExt cx="3792307" cy="2165374"/>
            </a:xfrm>
          </p:grpSpPr>
          <p:grpSp>
            <p:nvGrpSpPr>
              <p:cNvPr id="391" name="تجميع"/>
              <p:cNvGrpSpPr/>
              <p:nvPr/>
            </p:nvGrpSpPr>
            <p:grpSpPr>
              <a:xfrm>
                <a:off x="-1" y="0"/>
                <a:ext cx="3792309" cy="2165375"/>
                <a:chOff x="0" y="0"/>
                <a:chExt cx="3792307" cy="2165374"/>
              </a:xfrm>
            </p:grpSpPr>
            <p:sp>
              <p:nvSpPr>
                <p:cNvPr id="38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2" name="مفهوم أساسي"/>
              <p:cNvSpPr txBox="1"/>
              <p:nvPr/>
            </p:nvSpPr>
            <p:spPr>
              <a:xfrm>
                <a:off x="84841" y="577333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396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39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95" name="IMG_8403.png" descr="IMG_8403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98" name="IMG_8403.png" descr="IMG_8403.png"/>
          <p:cNvPicPr>
            <a:picLocks noChangeAspect="1"/>
          </p:cNvPicPr>
          <p:nvPr/>
        </p:nvPicPr>
        <p:blipFill>
          <a:blip r:embed="rId4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9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19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41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41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40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40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40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0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0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05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6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407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08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10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1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2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3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4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1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18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20" name="IMG_9462.png" descr="IMG_9462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76954"/>
          <a:stretch>
            <a:fillRect/>
          </a:stretch>
        </p:blipFill>
        <p:spPr>
          <a:xfrm>
            <a:off x="6865360" y="1425497"/>
            <a:ext cx="15816106" cy="29951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3" name="IMG_9462.png"/>
          <p:cNvGrpSpPr/>
          <p:nvPr/>
        </p:nvGrpSpPr>
        <p:grpSpPr>
          <a:xfrm>
            <a:off x="15206843" y="5158071"/>
            <a:ext cx="6267451" cy="1109266"/>
            <a:chOff x="0" y="0"/>
            <a:chExt cx="6267450" cy="1109265"/>
          </a:xfrm>
        </p:grpSpPr>
        <p:pic>
          <p:nvPicPr>
            <p:cNvPr id="422" name="IMG_9462.png" descr="IMG_946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7913" t="25325" r="4623" b="67145"/>
            <a:stretch>
              <a:fillRect/>
            </a:stretch>
          </p:blipFill>
          <p:spPr>
            <a:xfrm>
              <a:off x="44450" y="44450"/>
              <a:ext cx="6178597" cy="10203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1" name="IMG_9462.png" descr="IMG_9462.png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0" y="0"/>
              <a:ext cx="6267450" cy="110926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2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35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31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429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42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30" name="مثا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</a:rPr>
                  <a:t>من واقع الحياة</a:t>
                </a:r>
              </a:p>
            </p:txBody>
          </p:sp>
        </p:grpSp>
        <p:grpSp>
          <p:nvGrpSpPr>
            <p:cNvPr id="434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3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3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55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45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45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44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43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43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3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3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4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4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44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4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4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5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5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5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56" name="IMG_9468.png" descr="IMG_9468.png"/>
          <p:cNvPicPr>
            <a:picLocks noChangeAspect="1"/>
          </p:cNvPicPr>
          <p:nvPr/>
        </p:nvPicPr>
        <p:blipFill>
          <a:blip r:embed="rId30">
            <a:extLst/>
          </a:blip>
          <a:srcRect l="0" t="21640" r="0" b="0"/>
          <a:stretch>
            <a:fillRect/>
          </a:stretch>
        </p:blipFill>
        <p:spPr>
          <a:xfrm>
            <a:off x="3598067" y="3330305"/>
            <a:ext cx="18152630" cy="75767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9" name="تجميع"/>
          <p:cNvGrpSpPr/>
          <p:nvPr/>
        </p:nvGrpSpPr>
        <p:grpSpPr>
          <a:xfrm>
            <a:off x="11520237" y="1754187"/>
            <a:ext cx="11394026" cy="1130216"/>
            <a:chOff x="0" y="0"/>
            <a:chExt cx="11394024" cy="1130215"/>
          </a:xfrm>
        </p:grpSpPr>
        <p:pic>
          <p:nvPicPr>
            <p:cNvPr id="457" name="IMG_9423.png" descr="IMG_9423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2962" t="0" r="65039" b="90368"/>
            <a:stretch>
              <a:fillRect/>
            </a:stretch>
          </p:blipFill>
          <p:spPr>
            <a:xfrm>
              <a:off x="4437704" y="0"/>
              <a:ext cx="6956321" cy="1130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8" name="IMG_9423.png" descr="IMG_9423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12212" t="8969" r="65328" b="83942"/>
            <a:stretch>
              <a:fillRect/>
            </a:stretch>
          </p:blipFill>
          <p:spPr>
            <a:xfrm>
              <a:off x="0" y="210575"/>
              <a:ext cx="4882526" cy="831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6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71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67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465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46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66" name="مثا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</a:rPr>
                  <a:t>من واقع الحياة</a:t>
                </a:r>
              </a:p>
            </p:txBody>
          </p:sp>
        </p:grpSp>
        <p:grpSp>
          <p:nvGrpSpPr>
            <p:cNvPr id="470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6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6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91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48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48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47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47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47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7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7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77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8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8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479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80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82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3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4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5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6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8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9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92" name="IMG_9464.png" descr="IMG_9464.png"/>
          <p:cNvPicPr>
            <a:picLocks noChangeAspect="1"/>
          </p:cNvPicPr>
          <p:nvPr/>
        </p:nvPicPr>
        <p:blipFill>
          <a:blip r:embed="rId30">
            <a:extLst/>
          </a:blip>
          <a:srcRect l="73477" t="14334" r="0" b="8323"/>
          <a:stretch>
            <a:fillRect/>
          </a:stretch>
        </p:blipFill>
        <p:spPr>
          <a:xfrm>
            <a:off x="19668759" y="3664681"/>
            <a:ext cx="3936663" cy="467751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495" name="تجميع"/>
          <p:cNvGrpSpPr/>
          <p:nvPr/>
        </p:nvGrpSpPr>
        <p:grpSpPr>
          <a:xfrm>
            <a:off x="12530305" y="1539467"/>
            <a:ext cx="10212189" cy="1084115"/>
            <a:chOff x="0" y="0"/>
            <a:chExt cx="10212188" cy="1084114"/>
          </a:xfrm>
        </p:grpSpPr>
        <p:pic>
          <p:nvPicPr>
            <p:cNvPr id="493" name="IMG_9425.png" descr="IMG_9425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15344" t="2072" r="51111" b="89005"/>
            <a:stretch>
              <a:fillRect/>
            </a:stretch>
          </p:blipFill>
          <p:spPr>
            <a:xfrm>
              <a:off x="3744828" y="0"/>
              <a:ext cx="6467361" cy="108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4" name="IMG_9425.png" descr="IMG_9425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28175" t="10360" r="50647" b="82148"/>
            <a:stretch>
              <a:fillRect/>
            </a:stretch>
          </p:blipFill>
          <p:spPr>
            <a:xfrm>
              <a:off x="0" y="163115"/>
              <a:ext cx="4082868" cy="9102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96" name="IMG_9464.png" descr="IMG_9464.png"/>
          <p:cNvPicPr>
            <a:picLocks noChangeAspect="1"/>
          </p:cNvPicPr>
          <p:nvPr/>
        </p:nvPicPr>
        <p:blipFill>
          <a:blip r:embed="rId30">
            <a:extLst/>
          </a:blip>
          <a:srcRect l="0" t="22085" r="26810" b="4357"/>
          <a:stretch>
            <a:fillRect/>
          </a:stretch>
        </p:blipFill>
        <p:spPr>
          <a:xfrm>
            <a:off x="3619151" y="2964981"/>
            <a:ext cx="16666972" cy="68250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9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08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504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502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50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03" name="مثا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</a:rPr>
                  <a:t>من واقع الحياة</a:t>
                </a:r>
              </a:p>
            </p:txBody>
          </p:sp>
        </p:grpSp>
        <p:grpSp>
          <p:nvGrpSpPr>
            <p:cNvPr id="507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50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0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28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52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2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1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1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0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1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1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14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1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1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1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1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2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2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29" name="IMG_9465.png" descr="IMG_9465.png"/>
          <p:cNvPicPr>
            <a:picLocks noChangeAspect="1"/>
          </p:cNvPicPr>
          <p:nvPr/>
        </p:nvPicPr>
        <p:blipFill>
          <a:blip r:embed="rId30">
            <a:extLst/>
          </a:blip>
          <a:srcRect l="26124" t="1683" r="58493" b="86918"/>
          <a:stretch>
            <a:fillRect/>
          </a:stretch>
        </p:blipFill>
        <p:spPr>
          <a:xfrm>
            <a:off x="18171594" y="1370734"/>
            <a:ext cx="4587488" cy="1594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IMG_9465.png" descr="IMG_9465.png"/>
          <p:cNvPicPr>
            <a:picLocks noChangeAspect="1"/>
          </p:cNvPicPr>
          <p:nvPr/>
        </p:nvPicPr>
        <p:blipFill>
          <a:blip r:embed="rId30">
            <a:extLst/>
          </a:blip>
          <a:srcRect l="4740" t="16442" r="18468" b="6379"/>
          <a:stretch>
            <a:fillRect/>
          </a:stretch>
        </p:blipFill>
        <p:spPr>
          <a:xfrm>
            <a:off x="3568656" y="3163317"/>
            <a:ext cx="17561557" cy="8278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53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53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562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539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537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538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61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540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9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0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63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68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566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56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67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7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6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70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7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93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59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8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7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7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7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7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7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79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0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8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81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82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84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5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6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7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8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9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92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94" name="IMG_9466.png" descr="IMG_9466.png"/>
          <p:cNvPicPr>
            <a:picLocks noChangeAspect="1"/>
          </p:cNvPicPr>
          <p:nvPr/>
        </p:nvPicPr>
        <p:blipFill>
          <a:blip r:embed="rId31">
            <a:extLst/>
          </a:blip>
          <a:srcRect l="4573" t="3486" r="1587" b="58327"/>
          <a:stretch>
            <a:fillRect/>
          </a:stretch>
        </p:blipFill>
        <p:spPr>
          <a:xfrm>
            <a:off x="2761653" y="1865132"/>
            <a:ext cx="20305852" cy="3612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