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9" r:id="rId13"/>
    <p:sldId id="270" r:id="rId14"/>
    <p:sldId id="282" r:id="rId15"/>
    <p:sldId id="272" r:id="rId16"/>
    <p:sldId id="267" r:id="rId17"/>
    <p:sldId id="268" r:id="rId18"/>
    <p:sldId id="281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</p:embeddedFont>
    <p:embeddedFont>
      <p:font typeface="Childos Arabic SemiBold" panose="020B0604020202020204" charset="-7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KlRrzAgvUOGP0cjAYmmTw==" hashData="hDINfoEAOqSZWzdqdWPevLuNkd7lg2sBVFrNQaq/E9lidHR0dsdYpwTC76kyM+lVQ6Au1J2XjL9NAmK/4hhu6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svg"/><Relationship Id="rId12" Type="http://schemas.openxmlformats.org/officeDocument/2006/relationships/image" Target="../media/image9.png"/><Relationship Id="rId17" Type="http://schemas.openxmlformats.org/officeDocument/2006/relationships/image" Target="../media/image37.svg"/><Relationship Id="rId2" Type="http://schemas.openxmlformats.org/officeDocument/2006/relationships/video" Target="../media/media1.MP4"/><Relationship Id="rId16" Type="http://schemas.openxmlformats.org/officeDocument/2006/relationships/image" Target="../media/image36.png"/><Relationship Id="rId1" Type="http://schemas.microsoft.com/office/2007/relationships/media" Target="../media/media1.MP4"/><Relationship Id="rId6" Type="http://schemas.openxmlformats.org/officeDocument/2006/relationships/image" Target="../media/image49.png"/><Relationship Id="rId11" Type="http://schemas.openxmlformats.org/officeDocument/2006/relationships/image" Target="../media/image47.png"/><Relationship Id="rId5" Type="http://schemas.openxmlformats.org/officeDocument/2006/relationships/image" Target="../media/image2.svg"/><Relationship Id="rId15" Type="http://schemas.openxmlformats.org/officeDocument/2006/relationships/image" Target="../media/image63.pn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6.pn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57.svg"/><Relationship Id="rId12" Type="http://schemas.microsoft.com/office/2007/relationships/hdphoto" Target="../media/hdphoto1.wdp"/><Relationship Id="rId17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69.sv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8.png"/><Relationship Id="rId5" Type="http://schemas.openxmlformats.org/officeDocument/2006/relationships/image" Target="../media/image65.svg"/><Relationship Id="rId15" Type="http://schemas.openxmlformats.org/officeDocument/2006/relationships/image" Target="../media/image68.png"/><Relationship Id="rId10" Type="http://schemas.openxmlformats.org/officeDocument/2006/relationships/image" Target="../media/image7.png"/><Relationship Id="rId19" Type="http://schemas.openxmlformats.org/officeDocument/2006/relationships/image" Target="../media/image20.png"/><Relationship Id="rId4" Type="http://schemas.openxmlformats.org/officeDocument/2006/relationships/image" Target="../media/image64.png"/><Relationship Id="rId9" Type="http://schemas.openxmlformats.org/officeDocument/2006/relationships/image" Target="../media/image61.svg"/><Relationship Id="rId14" Type="http://schemas.openxmlformats.org/officeDocument/2006/relationships/image" Target="../media/image6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0.png"/><Relationship Id="rId18" Type="http://schemas.openxmlformats.org/officeDocument/2006/relationships/image" Target="../media/image74.png"/><Relationship Id="rId3" Type="http://schemas.openxmlformats.org/officeDocument/2006/relationships/image" Target="../media/image2.svg"/><Relationship Id="rId7" Type="http://schemas.openxmlformats.org/officeDocument/2006/relationships/image" Target="../media/image52.svg"/><Relationship Id="rId12" Type="http://schemas.microsoft.com/office/2007/relationships/hdphoto" Target="../media/hdphoto1.wdp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8.png"/><Relationship Id="rId5" Type="http://schemas.openxmlformats.org/officeDocument/2006/relationships/image" Target="../media/image72.sv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71.png"/><Relationship Id="rId9" Type="http://schemas.openxmlformats.org/officeDocument/2006/relationships/image" Target="../media/image6.svg"/><Relationship Id="rId1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5.png"/><Relationship Id="rId7" Type="http://schemas.openxmlformats.org/officeDocument/2006/relationships/image" Target="../media/image69.svg"/><Relationship Id="rId12" Type="http://schemas.openxmlformats.org/officeDocument/2006/relationships/image" Target="../media/image7.png"/><Relationship Id="rId17" Type="http://schemas.openxmlformats.org/officeDocument/2006/relationships/image" Target="../media/image20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20" Type="http://schemas.openxmlformats.org/officeDocument/2006/relationships/image" Target="../media/image47.png"/><Relationship Id="rId1" Type="http://schemas.microsoft.com/office/2007/relationships/media" Target="../media/media1.MP4"/><Relationship Id="rId6" Type="http://schemas.openxmlformats.org/officeDocument/2006/relationships/image" Target="../media/image68.png"/><Relationship Id="rId11" Type="http://schemas.openxmlformats.org/officeDocument/2006/relationships/image" Target="../media/image2.svg"/><Relationship Id="rId5" Type="http://schemas.openxmlformats.org/officeDocument/2006/relationships/image" Target="../media/image67.svg"/><Relationship Id="rId15" Type="http://schemas.openxmlformats.org/officeDocument/2006/relationships/image" Target="../media/image70.png"/><Relationship Id="rId10" Type="http://schemas.openxmlformats.org/officeDocument/2006/relationships/image" Target="../media/image1.png"/><Relationship Id="rId19" Type="http://schemas.openxmlformats.org/officeDocument/2006/relationships/image" Target="../media/image75.png"/><Relationship Id="rId4" Type="http://schemas.openxmlformats.org/officeDocument/2006/relationships/image" Target="../media/image66.png"/><Relationship Id="rId9" Type="http://schemas.openxmlformats.org/officeDocument/2006/relationships/image" Target="../media/image6.svg"/><Relationship Id="rId14" Type="http://schemas.microsoft.com/office/2007/relationships/hdphoto" Target="../media/hdphoto1.wdp"/><Relationship Id="rId22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6.png"/><Relationship Id="rId7" Type="http://schemas.openxmlformats.org/officeDocument/2006/relationships/image" Target="../media/image69.svg"/><Relationship Id="rId12" Type="http://schemas.openxmlformats.org/officeDocument/2006/relationships/image" Target="../media/image7.png"/><Relationship Id="rId17" Type="http://schemas.openxmlformats.org/officeDocument/2006/relationships/image" Target="../media/image20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20" Type="http://schemas.openxmlformats.org/officeDocument/2006/relationships/image" Target="../media/image47.png"/><Relationship Id="rId1" Type="http://schemas.microsoft.com/office/2007/relationships/media" Target="../media/media1.MP4"/><Relationship Id="rId6" Type="http://schemas.openxmlformats.org/officeDocument/2006/relationships/image" Target="../media/image68.png"/><Relationship Id="rId11" Type="http://schemas.openxmlformats.org/officeDocument/2006/relationships/image" Target="../media/image2.svg"/><Relationship Id="rId5" Type="http://schemas.openxmlformats.org/officeDocument/2006/relationships/image" Target="../media/image67.svg"/><Relationship Id="rId15" Type="http://schemas.openxmlformats.org/officeDocument/2006/relationships/image" Target="../media/image70.png"/><Relationship Id="rId10" Type="http://schemas.openxmlformats.org/officeDocument/2006/relationships/image" Target="../media/image1.png"/><Relationship Id="rId19" Type="http://schemas.openxmlformats.org/officeDocument/2006/relationships/image" Target="../media/image76.png"/><Relationship Id="rId4" Type="http://schemas.openxmlformats.org/officeDocument/2006/relationships/image" Target="../media/image66.png"/><Relationship Id="rId9" Type="http://schemas.openxmlformats.org/officeDocument/2006/relationships/image" Target="../media/image6.svg"/><Relationship Id="rId14" Type="http://schemas.microsoft.com/office/2007/relationships/hdphoto" Target="../media/hdphoto1.wdp"/><Relationship Id="rId22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70.png"/><Relationship Id="rId18" Type="http://schemas.openxmlformats.org/officeDocument/2006/relationships/image" Target="../media/image80.png"/><Relationship Id="rId3" Type="http://schemas.openxmlformats.org/officeDocument/2006/relationships/image" Target="../media/image2.svg"/><Relationship Id="rId7" Type="http://schemas.openxmlformats.org/officeDocument/2006/relationships/image" Target="../media/image54.svg"/><Relationship Id="rId12" Type="http://schemas.microsoft.com/office/2007/relationships/hdphoto" Target="../media/hdphoto1.wdp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8.png"/><Relationship Id="rId5" Type="http://schemas.openxmlformats.org/officeDocument/2006/relationships/image" Target="../media/image78.sv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19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31.svg"/><Relationship Id="rId1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18" Type="http://schemas.openxmlformats.org/officeDocument/2006/relationships/image" Target="../media/image8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1.png"/><Relationship Id="rId7" Type="http://schemas.openxmlformats.org/officeDocument/2006/relationships/image" Target="../media/image67.svg"/><Relationship Id="rId12" Type="http://schemas.openxmlformats.org/officeDocument/2006/relationships/image" Target="../media/image5.png"/><Relationship Id="rId17" Type="http://schemas.openxmlformats.org/officeDocument/2006/relationships/image" Target="../media/image82.png"/><Relationship Id="rId2" Type="http://schemas.openxmlformats.org/officeDocument/2006/relationships/video" Target="../media/media1.MP4"/><Relationship Id="rId16" Type="http://schemas.microsoft.com/office/2007/relationships/hdphoto" Target="../media/hdphoto1.wdp"/><Relationship Id="rId20" Type="http://schemas.openxmlformats.org/officeDocument/2006/relationships/image" Target="../media/image20.png"/><Relationship Id="rId1" Type="http://schemas.microsoft.com/office/2007/relationships/media" Target="../media/media1.MP4"/><Relationship Id="rId6" Type="http://schemas.openxmlformats.org/officeDocument/2006/relationships/image" Target="../media/image66.png"/><Relationship Id="rId11" Type="http://schemas.openxmlformats.org/officeDocument/2006/relationships/image" Target="../media/image52.svg"/><Relationship Id="rId24" Type="http://schemas.openxmlformats.org/officeDocument/2006/relationships/image" Target="../media/image47.png"/><Relationship Id="rId5" Type="http://schemas.openxmlformats.org/officeDocument/2006/relationships/image" Target="../media/image69.svg"/><Relationship Id="rId15" Type="http://schemas.openxmlformats.org/officeDocument/2006/relationships/image" Target="../media/image8.png"/><Relationship Id="rId23" Type="http://schemas.openxmlformats.org/officeDocument/2006/relationships/image" Target="../media/image46.svg"/><Relationship Id="rId10" Type="http://schemas.openxmlformats.org/officeDocument/2006/relationships/image" Target="../media/image51.png"/><Relationship Id="rId19" Type="http://schemas.openxmlformats.org/officeDocument/2006/relationships/image" Target="../media/image9.png"/><Relationship Id="rId4" Type="http://schemas.openxmlformats.org/officeDocument/2006/relationships/image" Target="../media/image68.png"/><Relationship Id="rId9" Type="http://schemas.openxmlformats.org/officeDocument/2006/relationships/image" Target="../media/image2.svg"/><Relationship Id="rId14" Type="http://schemas.openxmlformats.org/officeDocument/2006/relationships/image" Target="../media/image7.png"/><Relationship Id="rId22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41.svg"/><Relationship Id="rId12" Type="http://schemas.openxmlformats.org/officeDocument/2006/relationships/image" Target="../media/image8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70.png"/><Relationship Id="rId5" Type="http://schemas.openxmlformats.org/officeDocument/2006/relationships/image" Target="../media/image2.svg"/><Relationship Id="rId1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6.pn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57.svg"/><Relationship Id="rId12" Type="http://schemas.microsoft.com/office/2007/relationships/hdphoto" Target="../media/hdphoto1.wdp"/><Relationship Id="rId17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69.sv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8.png"/><Relationship Id="rId5" Type="http://schemas.openxmlformats.org/officeDocument/2006/relationships/image" Target="../media/image65.svg"/><Relationship Id="rId15" Type="http://schemas.openxmlformats.org/officeDocument/2006/relationships/image" Target="../media/image68.png"/><Relationship Id="rId10" Type="http://schemas.openxmlformats.org/officeDocument/2006/relationships/image" Target="../media/image7.png"/><Relationship Id="rId19" Type="http://schemas.openxmlformats.org/officeDocument/2006/relationships/image" Target="../media/image20.png"/><Relationship Id="rId4" Type="http://schemas.openxmlformats.org/officeDocument/2006/relationships/image" Target="../media/image64.png"/><Relationship Id="rId9" Type="http://schemas.openxmlformats.org/officeDocument/2006/relationships/image" Target="../media/image61.svg"/><Relationship Id="rId14" Type="http://schemas.openxmlformats.org/officeDocument/2006/relationships/image" Target="../media/image6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10" Type="http://schemas.microsoft.com/office/2007/relationships/hdphoto" Target="../media/hdphoto1.wdp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5" Type="http://schemas.openxmlformats.org/officeDocument/2006/relationships/image" Target="../media/image2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39.png"/><Relationship Id="rId7" Type="http://schemas.openxmlformats.org/officeDocument/2006/relationships/image" Target="../media/image31.svg"/><Relationship Id="rId12" Type="http://schemas.microsoft.com/office/2007/relationships/hdphoto" Target="../media/hdphoto1.wdp"/><Relationship Id="rId17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37.sv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8.png"/><Relationship Id="rId5" Type="http://schemas.openxmlformats.org/officeDocument/2006/relationships/image" Target="../media/image29.svg"/><Relationship Id="rId15" Type="http://schemas.openxmlformats.org/officeDocument/2006/relationships/image" Target="../media/image36.png"/><Relationship Id="rId10" Type="http://schemas.openxmlformats.org/officeDocument/2006/relationships/image" Target="../media/image7.png"/><Relationship Id="rId19" Type="http://schemas.openxmlformats.org/officeDocument/2006/relationships/image" Target="../media/image20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svg"/><Relationship Id="rId12" Type="http://schemas.microsoft.com/office/2007/relationships/hdphoto" Target="../media/hdphoto1.wdp"/><Relationship Id="rId17" Type="http://schemas.openxmlformats.org/officeDocument/2006/relationships/image" Target="../media/image20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40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46.svg"/><Relationship Id="rId10" Type="http://schemas.openxmlformats.org/officeDocument/2006/relationships/image" Target="../media/image7.png"/><Relationship Id="rId19" Type="http://schemas.openxmlformats.org/officeDocument/2006/relationships/image" Target="../media/image47.png"/><Relationship Id="rId4" Type="http://schemas.openxmlformats.org/officeDocument/2006/relationships/image" Target="../media/image1.png"/><Relationship Id="rId9" Type="http://schemas.openxmlformats.org/officeDocument/2006/relationships/image" Target="../media/image43.sv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microsoft.com/office/2007/relationships/hdphoto" Target="../media/hdphoto1.wdp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9.png"/><Relationship Id="rId12" Type="http://schemas.openxmlformats.org/officeDocument/2006/relationships/image" Target="../media/image8.png"/><Relationship Id="rId17" Type="http://schemas.openxmlformats.org/officeDocument/2006/relationships/image" Target="../media/image20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37.svg"/><Relationship Id="rId10" Type="http://schemas.openxmlformats.org/officeDocument/2006/relationships/image" Target="../media/image52.svg"/><Relationship Id="rId19" Type="http://schemas.openxmlformats.org/officeDocument/2006/relationships/image" Target="../media/image47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5.png"/><Relationship Id="rId3" Type="http://schemas.openxmlformats.org/officeDocument/2006/relationships/image" Target="../media/image2.svg"/><Relationship Id="rId7" Type="http://schemas.openxmlformats.org/officeDocument/2006/relationships/image" Target="../media/image33.sv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8.png"/><Relationship Id="rId5" Type="http://schemas.openxmlformats.org/officeDocument/2006/relationships/image" Target="../media/image54.svg"/><Relationship Id="rId1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openxmlformats.org/officeDocument/2006/relationships/image" Target="../media/image53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8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7.png"/><Relationship Id="rId7" Type="http://schemas.openxmlformats.org/officeDocument/2006/relationships/image" Target="../media/image57.sv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46.svg"/><Relationship Id="rId20" Type="http://schemas.openxmlformats.org/officeDocument/2006/relationships/image" Target="../media/image62.png"/><Relationship Id="rId1" Type="http://schemas.microsoft.com/office/2007/relationships/media" Target="../media/media1.MP4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2.svg"/><Relationship Id="rId15" Type="http://schemas.openxmlformats.org/officeDocument/2006/relationships/image" Target="../media/image45.png"/><Relationship Id="rId10" Type="http://schemas.openxmlformats.org/officeDocument/2006/relationships/image" Target="../media/image60.png"/><Relationship Id="rId19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59.sv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7805" y="-846543"/>
            <a:ext cx="20743610" cy="11980086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7462" y="6530640"/>
            <a:ext cx="1606431" cy="18891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67105" y="6435390"/>
            <a:ext cx="10734970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818">
                <a:solidFill>
                  <a:srgbClr val="514847"/>
                </a:solidFill>
                <a:latin typeface="Childos Arabic SemiBold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74825">
            <a:off x="8085745" y="2752345"/>
            <a:ext cx="1323050" cy="24899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2647" y="1603979"/>
            <a:ext cx="1521083" cy="1788753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7543A0-8E70-A84D-16B6-32E1FF843BC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1F8B23E-1C48-C5CD-BED4-C4A0E66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6948454-EC74-B4CF-641C-64996961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0A4C34C-6168-80D6-3A6B-FD0805AEF6D2}"/>
              </a:ext>
            </a:extLst>
          </p:cNvPr>
          <p:cNvSpPr/>
          <p:nvPr/>
        </p:nvSpPr>
        <p:spPr>
          <a:xfrm>
            <a:off x="13064017" y="47930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DFEAF65-8712-9433-626A-124E06FA5A6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8324" y="4793034"/>
            <a:ext cx="9152413" cy="991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07573" y="-444619"/>
            <a:ext cx="11213627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93590" y="8516449"/>
            <a:ext cx="785163" cy="9233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1588" y="657324"/>
            <a:ext cx="909492" cy="10695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97642A6-3DAF-5CFF-5DA8-3B13624322A8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21562C5D-9FE6-2499-D8FD-16BA995BA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AB923085-A79F-749B-A03E-6A9E357BB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0415B93-0ECB-0B8C-5DD8-AB7D19B845C4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5" name="IMG_4150">
            <a:hlinkClick r:id="" action="ppaction://media"/>
            <a:extLst>
              <a:ext uri="{FF2B5EF4-FFF2-40B4-BE49-F238E27FC236}">
                <a16:creationId xmlns:a16="http://schemas.microsoft.com/office/drawing/2014/main" id="{6C35CDE2-2783-538E-B2CF-D1361D1C4B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5821" y="1817604"/>
            <a:ext cx="2594180" cy="1427137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37D7E43-E627-CE58-6537-6A86FF7E46C6}"/>
              </a:ext>
            </a:extLst>
          </p:cNvPr>
          <p:cNvSpPr/>
          <p:nvPr/>
        </p:nvSpPr>
        <p:spPr>
          <a:xfrm>
            <a:off x="13064017" y="144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1F31787-0666-859C-D1BC-E1350BD1799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9775" y="311859"/>
            <a:ext cx="9944387" cy="107675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C8BD1F0-1FD4-1686-4CD2-77DE4389A32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74979" y="1083678"/>
            <a:ext cx="2990150" cy="462174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8F5594D-F907-69CE-9F87-0C504285BDE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63800" y="5757492"/>
            <a:ext cx="2338333" cy="15799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060EC22-9BF0-A1D4-1487-9563F7525D0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5938" y="1881656"/>
            <a:ext cx="11111294" cy="2283143"/>
          </a:xfrm>
          <a:prstGeom prst="rect">
            <a:avLst/>
          </a:prstGeom>
        </p:spPr>
      </p:pic>
      <p:pic>
        <p:nvPicPr>
          <p:cNvPr id="20" name="رسم 19" descr="ملاحظات ملصقة مع تعبئة خالصة">
            <a:extLst>
              <a:ext uri="{FF2B5EF4-FFF2-40B4-BE49-F238E27FC236}">
                <a16:creationId xmlns:a16="http://schemas.microsoft.com/office/drawing/2014/main" id="{2D27C946-9F40-DCAE-7349-BFFAC71301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27576" y="1861378"/>
            <a:ext cx="1067414" cy="1067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477000" y="4000500"/>
            <a:ext cx="47404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 </a:t>
            </a:r>
            <a:endParaRPr lang="ar-SA" sz="7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B4D300C8-299A-0ECE-8AF3-DC9E2E8E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93" y="578071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BC3FCFCF-95E0-33A6-268B-BF2EA6B971D0}"/>
              </a:ext>
            </a:extLst>
          </p:cNvPr>
          <p:cNvSpPr/>
          <p:nvPr/>
        </p:nvSpPr>
        <p:spPr>
          <a:xfrm>
            <a:off x="13064017" y="617887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F3963CE-3E16-6F02-47C4-E89C2F123BA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9775" y="784912"/>
            <a:ext cx="9944387" cy="107675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E7B0092-CC40-1CB2-B97C-B98DCEA3B53B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74979" y="1556731"/>
            <a:ext cx="2990150" cy="462174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D2D4AF7-B7F1-CD62-8265-E34AD90818E2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63800" y="6230545"/>
            <a:ext cx="2338333" cy="15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1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82538" y="22860"/>
            <a:ext cx="6010954" cy="240307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0576" y="6483439"/>
            <a:ext cx="1145853" cy="148636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845406">
            <a:off x="14365358" y="-100914"/>
            <a:ext cx="777121" cy="1462498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D7372153-2DB3-05A8-61F2-8D7A2BAE41A2}"/>
              </a:ext>
            </a:extLst>
          </p:cNvPr>
          <p:cNvGrpSpPr/>
          <p:nvPr/>
        </p:nvGrpSpPr>
        <p:grpSpPr>
          <a:xfrm>
            <a:off x="441850" y="7124700"/>
            <a:ext cx="2990839" cy="2780031"/>
            <a:chOff x="410695" y="7304319"/>
            <a:chExt cx="2990839" cy="278003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54198C0C-CF8B-E0A8-0A82-73123A5F2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D40EEDEC-004A-1919-BDBD-F619CA36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20445C57-450B-99CA-50A0-E05263577AF0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A02D3F60-5AE8-DFDD-6809-CC606067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93" y="578071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B7A3C42-FAD9-1FA1-DA17-1A87F45C4E14}"/>
              </a:ext>
            </a:extLst>
          </p:cNvPr>
          <p:cNvSpPr/>
          <p:nvPr/>
        </p:nvSpPr>
        <p:spPr>
          <a:xfrm>
            <a:off x="12503085" y="696605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1C1FF06-56A5-AFB3-F598-44F04F5D79B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9672" y="2425932"/>
            <a:ext cx="13054191" cy="314733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FD8B0C4-C131-DDD1-E353-B9FF2FC1D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787430"/>
            <a:ext cx="9944387" cy="107675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32EE9F4-9229-FC96-87AA-AE7ACBD574A3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3963" y="313413"/>
            <a:ext cx="2990150" cy="462174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F190AF3-58D4-591E-FB93-BCA9382E71C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83401" y="4929766"/>
            <a:ext cx="2338333" cy="157995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CCFE194-1C3C-CD2B-CB1B-E19B034DE21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506" y="3415619"/>
            <a:ext cx="3452159" cy="3368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0200" y="-1709225"/>
            <a:ext cx="5914551" cy="5901518"/>
            <a:chOff x="0" y="0"/>
            <a:chExt cx="7886068" cy="786869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915707">
            <a:off x="14186126" y="-331866"/>
            <a:ext cx="669661" cy="126026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2143580" y="5654501"/>
            <a:ext cx="11213627" cy="15495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7019"/>
          <a:stretch>
            <a:fillRect/>
          </a:stretch>
        </p:blipFill>
        <p:spPr>
          <a:xfrm rot="-10800000">
            <a:off x="-837288" y="9152873"/>
            <a:ext cx="9305170" cy="154951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8591"/>
          <a:stretch>
            <a:fillRect/>
          </a:stretch>
        </p:blipFill>
        <p:spPr>
          <a:xfrm>
            <a:off x="-1404258" y="-307985"/>
            <a:ext cx="8007509" cy="1549519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B7F4C6D-7D62-BA58-D493-AB9051C07A48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36192995-9795-B65E-2C82-59D8900F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872B228-526A-B8BC-1636-EEDD5167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E97A6C5D-4BBF-B446-D1B1-3564D4B969E8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B98428FE-097C-0B14-1CFB-190FB7B3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93" y="578071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0F7E56C-9BE5-8EB8-3657-EF4457573FBC}"/>
              </a:ext>
            </a:extLst>
          </p:cNvPr>
          <p:cNvSpPr/>
          <p:nvPr/>
        </p:nvSpPr>
        <p:spPr>
          <a:xfrm>
            <a:off x="12503085" y="696605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06C8841-032C-3DC7-A127-BF3E3E17EB63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787430"/>
            <a:ext cx="9944387" cy="107675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6CCA94A-EE5A-588F-5C28-35CD3073A57E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3963" y="313413"/>
            <a:ext cx="2990150" cy="462174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9BF255C-B6A6-C592-7BCC-799AB130B2C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83401" y="4929766"/>
            <a:ext cx="2338333" cy="157995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1AD619C-5463-A8D7-B1C6-60A794FA3AA2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6237" y="2084507"/>
            <a:ext cx="11884719" cy="2317146"/>
          </a:xfrm>
          <a:prstGeom prst="rect">
            <a:avLst/>
          </a:prstGeom>
        </p:spPr>
      </p:pic>
      <p:pic>
        <p:nvPicPr>
          <p:cNvPr id="20" name="IMG_4150">
            <a:hlinkClick r:id="" action="ppaction://media"/>
            <a:extLst>
              <a:ext uri="{FF2B5EF4-FFF2-40B4-BE49-F238E27FC236}">
                <a16:creationId xmlns:a16="http://schemas.microsoft.com/office/drawing/2014/main" id="{6C209B66-0D0F-6F78-6597-D790FE1F8A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15691" y="2137004"/>
            <a:ext cx="2594180" cy="1427137"/>
          </a:xfrm>
          <a:prstGeom prst="rect">
            <a:avLst/>
          </a:prstGeom>
        </p:spPr>
      </p:pic>
      <p:pic>
        <p:nvPicPr>
          <p:cNvPr id="25" name="رسم 24" descr="سيدتان مع تعبئة خالصة">
            <a:extLst>
              <a:ext uri="{FF2B5EF4-FFF2-40B4-BE49-F238E27FC236}">
                <a16:creationId xmlns:a16="http://schemas.microsoft.com/office/drawing/2014/main" id="{82A2ED8E-1F36-7616-D764-E5EA0E3780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79297" y="2502399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0200" y="-1709225"/>
            <a:ext cx="5914551" cy="5901518"/>
            <a:chOff x="0" y="0"/>
            <a:chExt cx="7886068" cy="786869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915707">
            <a:off x="14186126" y="-331866"/>
            <a:ext cx="669661" cy="126026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2143580" y="5654501"/>
            <a:ext cx="11213627" cy="15495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7019"/>
          <a:stretch>
            <a:fillRect/>
          </a:stretch>
        </p:blipFill>
        <p:spPr>
          <a:xfrm rot="-10800000">
            <a:off x="-837288" y="9152873"/>
            <a:ext cx="9305170" cy="154951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8591"/>
          <a:stretch>
            <a:fillRect/>
          </a:stretch>
        </p:blipFill>
        <p:spPr>
          <a:xfrm>
            <a:off x="-1404258" y="-307985"/>
            <a:ext cx="8007509" cy="1549519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B7F4C6D-7D62-BA58-D493-AB9051C07A48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36192995-9795-B65E-2C82-59D8900F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872B228-526A-B8BC-1636-EEDD5167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E97A6C5D-4BBF-B446-D1B1-3564D4B969E8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B98428FE-097C-0B14-1CFB-190FB7B3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93" y="578071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10AF69-2CE8-FDA0-EF05-9170662A58A4}"/>
              </a:ext>
            </a:extLst>
          </p:cNvPr>
          <p:cNvSpPr/>
          <p:nvPr/>
        </p:nvSpPr>
        <p:spPr>
          <a:xfrm>
            <a:off x="12503085" y="696605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2AAAD9E-7990-F09D-3398-FF997AF9BADC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787430"/>
            <a:ext cx="9944387" cy="107675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1C48175-631F-9F91-FEBE-80A41335C25F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3963" y="313413"/>
            <a:ext cx="2990150" cy="462174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6CC6132-E143-6397-F2AC-399ED64F2933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83401" y="4929766"/>
            <a:ext cx="2338333" cy="157995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2CD0E80-CF97-C501-3DC7-2F9103B0D47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3095" y="2311013"/>
            <a:ext cx="10707861" cy="2121651"/>
          </a:xfrm>
          <a:prstGeom prst="rect">
            <a:avLst/>
          </a:prstGeom>
        </p:spPr>
      </p:pic>
      <p:pic>
        <p:nvPicPr>
          <p:cNvPr id="18" name="IMG_4150">
            <a:hlinkClick r:id="" action="ppaction://media"/>
            <a:extLst>
              <a:ext uri="{FF2B5EF4-FFF2-40B4-BE49-F238E27FC236}">
                <a16:creationId xmlns:a16="http://schemas.microsoft.com/office/drawing/2014/main" id="{1E9F959C-F91A-61A2-D3A3-5790A379F1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15691" y="2137004"/>
            <a:ext cx="2594180" cy="1427137"/>
          </a:xfrm>
          <a:prstGeom prst="rect">
            <a:avLst/>
          </a:prstGeom>
        </p:spPr>
      </p:pic>
      <p:pic>
        <p:nvPicPr>
          <p:cNvPr id="19" name="رسم 18" descr="ملاحظات ملصقة مع تعبئة خالصة">
            <a:extLst>
              <a:ext uri="{FF2B5EF4-FFF2-40B4-BE49-F238E27FC236}">
                <a16:creationId xmlns:a16="http://schemas.microsoft.com/office/drawing/2014/main" id="{256B74F4-4948-E4EB-0A58-2C8B00DE910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27576" y="2236137"/>
            <a:ext cx="1067414" cy="10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13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954208" y="-433694"/>
            <a:ext cx="11213627" cy="154951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06721">
            <a:off x="14052164" y="38147"/>
            <a:ext cx="3072626" cy="4023078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6334" y="1601208"/>
            <a:ext cx="1277461" cy="1586655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816338" y="2841717"/>
            <a:ext cx="2319495" cy="692293"/>
          </a:xfrm>
          <a:prstGeom prst="rect">
            <a:avLst/>
          </a:prstGeom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A737F2D7-86CF-2547-B6A4-EC35456039BD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id="{85DD3797-BBD2-5BCE-9868-A57239A0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C74E69C5-F0E3-8AC9-10BC-FF4059AE0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B68F887F-1016-1876-68E4-D27451147203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AE23078F-C2B2-5CCA-3999-B00D656FE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501" y="110400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1135305-4FE4-6821-3256-DE9FE85C565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2041274"/>
            <a:ext cx="14552462" cy="317842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71D8CC6-078E-2F64-C1C9-562BD1294671}"/>
              </a:ext>
            </a:extLst>
          </p:cNvPr>
          <p:cNvSpPr/>
          <p:nvPr/>
        </p:nvSpPr>
        <p:spPr>
          <a:xfrm>
            <a:off x="12503085" y="696605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AC5FB53-55AA-91BC-68B1-2BCB96C215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787430"/>
            <a:ext cx="9944387" cy="107675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B8A0325-2D8D-02C3-147E-EAC987FC27B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3963" y="313413"/>
            <a:ext cx="2990150" cy="462174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2E54088-CC4E-6FAF-2792-981B093B0224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83401" y="4929766"/>
            <a:ext cx="2338333" cy="1579955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9D9433FC-31A3-9537-AB80-63CE1DD88040}"/>
              </a:ext>
            </a:extLst>
          </p:cNvPr>
          <p:cNvGrpSpPr/>
          <p:nvPr/>
        </p:nvGrpSpPr>
        <p:grpSpPr>
          <a:xfrm>
            <a:off x="3155601" y="4790680"/>
            <a:ext cx="2904820" cy="4970612"/>
            <a:chOff x="7036887" y="2121908"/>
            <a:chExt cx="4214225" cy="7138577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493D79A4-3848-416B-9565-EB281730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36887" y="2121908"/>
              <a:ext cx="4214225" cy="6043184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D0539794-155C-2D4C-26DB-265874C61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36853" y="8155489"/>
              <a:ext cx="3078747" cy="11049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90557">
            <a:off x="8337920" y="1558580"/>
            <a:ext cx="3555894" cy="3764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62308">
            <a:off x="5144900" y="1197731"/>
            <a:ext cx="5095025" cy="53938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9408944" y="9006107"/>
            <a:ext cx="10058684" cy="13899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09"/>
          <a:stretch>
            <a:fillRect/>
          </a:stretch>
        </p:blipFill>
        <p:spPr>
          <a:xfrm rot="-5400000">
            <a:off x="-3176463" y="8358098"/>
            <a:ext cx="7467218" cy="15495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559521" y="-249521"/>
            <a:ext cx="11213627" cy="15495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320802" y="1250182"/>
            <a:ext cx="1615799" cy="209596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454853">
            <a:off x="14100729" y="-214734"/>
            <a:ext cx="786391" cy="147994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98484A4B-8D87-31D5-7DEB-F453B57276E0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26A53786-1C4E-509A-CAAA-5D949E6AE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F7D9272-40C8-A34E-9E90-C3724BE35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E534EB-D5BF-2BBA-1E13-55D5E0797C39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2B6C1B9B-9E7C-D9EE-C49D-333E9E7E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038" y="515653"/>
            <a:ext cx="2844822" cy="150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DCC5130-933E-17A4-FD76-7B104C355B0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355" y="2304004"/>
            <a:ext cx="14749765" cy="4154169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F58CFF74-F6ED-A363-3683-098AF84C0C8F}"/>
              </a:ext>
            </a:extLst>
          </p:cNvPr>
          <p:cNvSpPr/>
          <p:nvPr/>
        </p:nvSpPr>
        <p:spPr>
          <a:xfrm>
            <a:off x="12713642" y="620405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7CB6BF0E-7894-4D62-ECCA-A8C34505F298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787430"/>
            <a:ext cx="9944387" cy="107675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1BAD3EAC-B252-F3D2-8582-D3B99EA0F067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3963" y="313413"/>
            <a:ext cx="2990150" cy="462174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5E03396-5776-38C5-EE13-A1D4CB605B41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83401" y="4929766"/>
            <a:ext cx="2338333" cy="1579955"/>
          </a:xfrm>
          <a:prstGeom prst="rect">
            <a:avLst/>
          </a:prstGeom>
        </p:spPr>
      </p:pic>
      <p:pic>
        <p:nvPicPr>
          <p:cNvPr id="8" name="رسم 7" descr="سيدتان مع تعبئة خالصة">
            <a:extLst>
              <a:ext uri="{FF2B5EF4-FFF2-40B4-BE49-F238E27FC236}">
                <a16:creationId xmlns:a16="http://schemas.microsoft.com/office/drawing/2014/main" id="{9D586D8E-BD28-C66F-CF11-CCB1294BF78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82987" y="2708814"/>
            <a:ext cx="914400" cy="914400"/>
          </a:xfrm>
          <a:prstGeom prst="rect">
            <a:avLst/>
          </a:prstGeom>
        </p:spPr>
      </p:pic>
      <p:pic>
        <p:nvPicPr>
          <p:cNvPr id="9" name="IMG_4150">
            <a:hlinkClick r:id="" action="ppaction://media"/>
            <a:extLst>
              <a:ext uri="{FF2B5EF4-FFF2-40B4-BE49-F238E27FC236}">
                <a16:creationId xmlns:a16="http://schemas.microsoft.com/office/drawing/2014/main" id="{848556AF-B254-7E62-A8D0-799371C5D2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39727" y="2452446"/>
            <a:ext cx="2594180" cy="1427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02485" y="2159422"/>
            <a:ext cx="3392004" cy="33920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57451" y="5741927"/>
            <a:ext cx="2831125" cy="3706873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0F7787F-161D-37D0-F551-86A39A1722B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67D4267-31AC-A14F-16D1-52FA8F47F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EC2DF5CF-FD4B-9143-7F5D-98510871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3A08060-7398-ABCA-DC62-D2AFB04BA4B2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9CF31493-14A9-4C5D-ACAB-2558E5648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76" y="310139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ABFFE98-5EE7-C8CE-F953-143E04D9FD0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55" y="2296031"/>
            <a:ext cx="15047708" cy="5518117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14048E2F-49A0-1C22-079E-8639C8D4CDE1}"/>
              </a:ext>
            </a:extLst>
          </p:cNvPr>
          <p:cNvSpPr/>
          <p:nvPr/>
        </p:nvSpPr>
        <p:spPr>
          <a:xfrm>
            <a:off x="12713642" y="620405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FA25CBF5-82C0-17BD-B79D-1CE364D82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787430"/>
            <a:ext cx="9944387" cy="107675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2623B1F-6BDC-2753-BF39-F0BA28376CA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3963" y="313413"/>
            <a:ext cx="2990150" cy="462174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9708380-3537-06F1-C11E-754CD00A98F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83401" y="4929766"/>
            <a:ext cx="2338333" cy="1579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477000" y="4000500"/>
            <a:ext cx="47404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 </a:t>
            </a:r>
            <a:endParaRPr lang="ar-SA" sz="7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B4D300C8-299A-0ECE-8AF3-DC9E2E8E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93" y="578071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78D61B64-AE8B-3114-AF3C-2D4BB9AE6CE8}"/>
              </a:ext>
            </a:extLst>
          </p:cNvPr>
          <p:cNvSpPr/>
          <p:nvPr/>
        </p:nvSpPr>
        <p:spPr>
          <a:xfrm>
            <a:off x="12713642" y="620405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B80D48D-0F24-EDB4-72F0-B96400CFB7D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787430"/>
            <a:ext cx="9944387" cy="107675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9314EE7-2EEB-2138-3549-BF516B7B2A17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3963" y="313413"/>
            <a:ext cx="2990150" cy="462174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369A35C-C6ED-192F-FF07-61116E1D3B62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83401" y="4929766"/>
            <a:ext cx="2338333" cy="15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5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1"/>
            <a:ext cx="7467218" cy="15495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9600" y="-52294"/>
            <a:ext cx="10893829" cy="10978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3373">
            <a:off x="-67088" y="1726440"/>
            <a:ext cx="2127593" cy="858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46953" y="920396"/>
            <a:ext cx="1145853" cy="1486365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5A400BC-DC38-7A70-8C34-DF8F3BA2105E}"/>
              </a:ext>
            </a:extLst>
          </p:cNvPr>
          <p:cNvGrpSpPr/>
          <p:nvPr/>
        </p:nvGrpSpPr>
        <p:grpSpPr>
          <a:xfrm>
            <a:off x="-93339" y="7321108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2210CC3E-DB52-6DBE-606B-30841DAC8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B45E21B-CF52-B7F0-DAA3-04A5F805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7BB235D-488F-5BE6-6087-81BC6D7B43DD}"/>
              </a:ext>
            </a:extLst>
          </p:cNvPr>
          <p:cNvGrpSpPr/>
          <p:nvPr/>
        </p:nvGrpSpPr>
        <p:grpSpPr>
          <a:xfrm>
            <a:off x="2897500" y="1974951"/>
            <a:ext cx="10848462" cy="8025367"/>
            <a:chOff x="3682590" y="-9714"/>
            <a:chExt cx="9805975" cy="774298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5005159" y="-9714"/>
              <a:ext cx="7742986" cy="774298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682590" y="273002"/>
              <a:ext cx="3604861" cy="340208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12096418">
              <a:off x="11305797" y="3374779"/>
              <a:ext cx="2182768" cy="2059988"/>
            </a:xfrm>
            <a:prstGeom prst="rect">
              <a:avLst/>
            </a:prstGeom>
          </p:spPr>
        </p:pic>
      </p:grp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AD76C869-87FF-6D36-DE2F-24F22840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358327"/>
              </p:ext>
            </p:extLst>
          </p:nvPr>
        </p:nvGraphicFramePr>
        <p:xfrm>
          <a:off x="1213514" y="1849619"/>
          <a:ext cx="15702885" cy="7290877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5234295">
                  <a:extLst>
                    <a:ext uri="{9D8B030D-6E8A-4147-A177-3AD203B41FA5}">
                      <a16:colId xmlns:a16="http://schemas.microsoft.com/office/drawing/2014/main" val="110729256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571361827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902919426"/>
                    </a:ext>
                  </a:extLst>
                </a:gridCol>
              </a:tblGrid>
              <a:tr h="707583"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أعرف 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أريد أن أعرف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45550"/>
                  </a:ext>
                </a:extLst>
              </a:tr>
              <a:tr h="6583294"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52945"/>
                  </a:ext>
                </a:extLst>
              </a:tr>
            </a:tbl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5DB624E5-468B-5E95-20B1-9CAEFB0E5C75}"/>
              </a:ext>
            </a:extLst>
          </p:cNvPr>
          <p:cNvSpPr/>
          <p:nvPr/>
        </p:nvSpPr>
        <p:spPr>
          <a:xfrm>
            <a:off x="947732" y="778617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28  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24E15FF-4458-1158-F9AE-75CADBC95D52}"/>
              </a:ext>
            </a:extLst>
          </p:cNvPr>
          <p:cNvSpPr/>
          <p:nvPr/>
        </p:nvSpPr>
        <p:spPr>
          <a:xfrm>
            <a:off x="13064017" y="525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0E694BF0-92AF-4912-8C54-B86DFE2FEF5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1138" y="588673"/>
            <a:ext cx="9152413" cy="99100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4AA1BBE-5B5F-4904-CA58-A992C9C5809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55276"/>
          <a:stretch/>
        </p:blipFill>
        <p:spPr>
          <a:xfrm>
            <a:off x="12338951" y="3598829"/>
            <a:ext cx="4158016" cy="287431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33F8A4A-D6DF-838E-0E9B-82EF8E06B737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9876" y="6545954"/>
            <a:ext cx="3266519" cy="2207108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57F28500-F958-34CE-ABAB-1784207AEB3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44359"/>
          <a:stretch/>
        </p:blipFill>
        <p:spPr>
          <a:xfrm>
            <a:off x="6383073" y="2683497"/>
            <a:ext cx="4697363" cy="4039863"/>
          </a:xfrm>
          <a:prstGeom prst="rect">
            <a:avLst/>
          </a:prstGeom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203073CF-E566-C186-65C0-FDB60F40AFF6}"/>
              </a:ext>
            </a:extLst>
          </p:cNvPr>
          <p:cNvSpPr/>
          <p:nvPr/>
        </p:nvSpPr>
        <p:spPr>
          <a:xfrm>
            <a:off x="10960330" y="6405591"/>
            <a:ext cx="6579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حلي المعادلة : س </a:t>
            </a:r>
            <a:r>
              <a:rPr lang="ar-SA" sz="6600" b="1" baseline="3000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ar-SA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= 25 </a:t>
            </a:r>
            <a:endParaRPr lang="ar-SA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E43C62E-7D63-94D3-FB82-4532C0678F8F}"/>
              </a:ext>
            </a:extLst>
          </p:cNvPr>
          <p:cNvSpPr txBox="1"/>
          <p:nvPr/>
        </p:nvSpPr>
        <p:spPr>
          <a:xfrm>
            <a:off x="796802" y="2817536"/>
            <a:ext cx="5962915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000" b="1">
                <a:solidFill>
                  <a:srgbClr val="FF0000"/>
                </a:solidFill>
              </a:rPr>
              <a:t>فسري كيف يمكن تحويل  أي عبارة على صورة </a:t>
            </a:r>
          </a:p>
          <a:p>
            <a:pPr algn="ctr"/>
            <a:r>
              <a:rPr lang="ar-SA" sz="5000" b="1">
                <a:solidFill>
                  <a:srgbClr val="FF0000"/>
                </a:solidFill>
              </a:rPr>
              <a:t>س</a:t>
            </a:r>
            <a:r>
              <a:rPr lang="ar-SA" sz="5000" b="1" baseline="30000">
                <a:solidFill>
                  <a:srgbClr val="FF0000"/>
                </a:solidFill>
              </a:rPr>
              <a:t>2</a:t>
            </a:r>
            <a:r>
              <a:rPr lang="ar-SA" sz="5000" b="1">
                <a:solidFill>
                  <a:srgbClr val="FF0000"/>
                </a:solidFill>
              </a:rPr>
              <a:t> + ب س الى مربع كامل ؟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0B7E5B1A-EC34-3DA5-F732-25E04310B6B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91173" y="2406761"/>
            <a:ext cx="12901778" cy="5776151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1AE9451-68C9-74B5-E8A5-4006A0D4A523}"/>
              </a:ext>
            </a:extLst>
          </p:cNvPr>
          <p:cNvSpPr txBox="1"/>
          <p:nvPr/>
        </p:nvSpPr>
        <p:spPr>
          <a:xfrm>
            <a:off x="5676076" y="3869194"/>
            <a:ext cx="9793918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المعادلة السابقة هل 4 تعد مربعا كاملا ؟ </a:t>
            </a:r>
          </a:p>
          <a:p>
            <a:pPr algn="r"/>
            <a:endParaRPr lang="ar-SA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5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– 9 س </a:t>
            </a:r>
            <a:r>
              <a:rPr lang="ar-SA" sz="5000" b="1" baseline="300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5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+ 18 س + 5 تعد مربعا كاملا ؟ </a:t>
            </a:r>
            <a:endParaRPr lang="en-US" sz="50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5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يمكنك حل المعادلة باستعمال الجذر التربيعي للطرفين ؟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4" grpId="0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1359" y="-10749"/>
            <a:ext cx="10261086" cy="1010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87851">
            <a:off x="638024" y="879262"/>
            <a:ext cx="852197" cy="16037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73145">
            <a:off x="9352768" y="2060468"/>
            <a:ext cx="5797206" cy="5471113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31C70E0A-B582-5D31-EB4D-1EF07D2BF82A}"/>
              </a:ext>
            </a:extLst>
          </p:cNvPr>
          <p:cNvSpPr/>
          <p:nvPr/>
        </p:nvSpPr>
        <p:spPr>
          <a:xfrm>
            <a:off x="14572265" y="8403526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3391802-D31B-FC92-6FFA-37566D093A50}"/>
              </a:ext>
            </a:extLst>
          </p:cNvPr>
          <p:cNvSpPr/>
          <p:nvPr/>
        </p:nvSpPr>
        <p:spPr>
          <a:xfrm>
            <a:off x="13064017" y="525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F46D225-3D0D-4CA3-A0CB-F345081BC58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1983886-EA96-F8DD-7E3F-03322C7C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DA425F3-732E-0A05-05C4-FF31F23D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EA12DC81-C112-C4EA-C128-997B4EFD00D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1138" y="588673"/>
            <a:ext cx="9152413" cy="99100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D05038E-72DD-48A3-2DE9-B083B29AF2E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4772" y="1642513"/>
            <a:ext cx="13284077" cy="596739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0C7A736-DDAE-BAB3-77FE-2E4E2144710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92728" y="196722"/>
            <a:ext cx="2752014" cy="425366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EC3B24A-D3D4-725C-1C28-B386A9812A3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92027" y="4541521"/>
            <a:ext cx="2152108" cy="145412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8E71FD0-71EB-532B-C1A4-1484651BA45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0861" y="7196801"/>
            <a:ext cx="12558848" cy="2501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93058" y="2930312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335" y="-90216"/>
            <a:ext cx="10730866" cy="774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734A3F1-D536-72E5-0E98-868CE40B56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947BEB8D-EDFC-FDE8-2AC0-D38D34D3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F337782-98A8-9B00-C5D6-2AFEAD20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90F5B24-91D8-81F3-9912-FC81C1D238A0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999FE32-1B8A-5501-A004-BAE09F129EE8}"/>
              </a:ext>
            </a:extLst>
          </p:cNvPr>
          <p:cNvSpPr/>
          <p:nvPr/>
        </p:nvSpPr>
        <p:spPr>
          <a:xfrm>
            <a:off x="13064017" y="525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EEAB040-2E51-3D0B-7172-89F1A804303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588673"/>
            <a:ext cx="9152413" cy="99100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641129D-6314-0C29-10AD-92CEC2DFF11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92728" y="196722"/>
            <a:ext cx="2752014" cy="42536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8ECA05D-F292-A85C-744B-6CEA09971C5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92027" y="4541521"/>
            <a:ext cx="2152108" cy="145412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91C7988-B6AD-1D00-7D3A-657BE2AC9B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5715" y="1681168"/>
            <a:ext cx="13794803" cy="6518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12139" y="5392279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800000">
            <a:off x="6093254" y="136741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" name="رسم 9" descr="ملاحظات ملصقة مع تعبئة خالصة">
            <a:extLst>
              <a:ext uri="{FF2B5EF4-FFF2-40B4-BE49-F238E27FC236}">
                <a16:creationId xmlns:a16="http://schemas.microsoft.com/office/drawing/2014/main" id="{B44D6F06-7B7C-1A08-C237-F90EBB5492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0695" y="3338542"/>
            <a:ext cx="1067414" cy="106741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053F93D3-6778-3736-E57E-D9149E4C4654}"/>
              </a:ext>
            </a:extLst>
          </p:cNvPr>
          <p:cNvSpPr/>
          <p:nvPr/>
        </p:nvSpPr>
        <p:spPr>
          <a:xfrm>
            <a:off x="13064017" y="72390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5B4C3CD-DAF5-CA17-683F-11180A48FCAF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6326" y="2376323"/>
            <a:ext cx="11498653" cy="177657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E3A82A9F-367C-9C48-31BC-9DAA5AE23B6C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861915"/>
            <a:ext cx="9944387" cy="107675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7C50D85-FCDB-DEB7-3961-BE9A7B42FB9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74979" y="1083678"/>
            <a:ext cx="2990150" cy="462174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D110825D-CC5B-4BFE-60D8-D97D90E90A6C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63800" y="5757492"/>
            <a:ext cx="2338333" cy="157995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42B13B21-A72E-6611-BE91-C41474B61C9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910" y="4703006"/>
            <a:ext cx="3284505" cy="2872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E88F086-302D-CD3C-6FD9-087A977ADB13}"/>
              </a:ext>
            </a:extLst>
          </p:cNvPr>
          <p:cNvSpPr/>
          <p:nvPr/>
        </p:nvSpPr>
        <p:spPr>
          <a:xfrm>
            <a:off x="13064017" y="144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7EBC5CB-E0EF-9FD1-AC2B-1E765183BBA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3434" y="1792157"/>
            <a:ext cx="11737067" cy="1842392"/>
          </a:xfrm>
          <a:prstGeom prst="rect">
            <a:avLst/>
          </a:prstGeom>
        </p:spPr>
      </p:pic>
      <p:pic>
        <p:nvPicPr>
          <p:cNvPr id="16" name="رسم 15" descr="سيدتان مع تعبئة خالصة">
            <a:extLst>
              <a:ext uri="{FF2B5EF4-FFF2-40B4-BE49-F238E27FC236}">
                <a16:creationId xmlns:a16="http://schemas.microsoft.com/office/drawing/2014/main" id="{70ED28C1-48D4-1806-85BC-F22B09D4F1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82617" y="1689170"/>
            <a:ext cx="914400" cy="9144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D3E60BA-5960-4040-DF34-73398BDB8D1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9775" y="311859"/>
            <a:ext cx="9944387" cy="107675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850F18C-669B-B4BC-60CF-780FF62B3BE3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74979" y="1083678"/>
            <a:ext cx="2990150" cy="462174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F777326-4B5E-ED1C-6E97-68243A1C5101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63800" y="5757492"/>
            <a:ext cx="2338333" cy="1579955"/>
          </a:xfrm>
          <a:prstGeom prst="rect">
            <a:avLst/>
          </a:prstGeom>
        </p:spPr>
      </p:pic>
      <p:pic>
        <p:nvPicPr>
          <p:cNvPr id="22" name="IMG_4150">
            <a:hlinkClick r:id="" action="ppaction://media"/>
            <a:extLst>
              <a:ext uri="{FF2B5EF4-FFF2-40B4-BE49-F238E27FC236}">
                <a16:creationId xmlns:a16="http://schemas.microsoft.com/office/drawing/2014/main" id="{276D471C-1A50-190A-C165-4D9848270B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41850" y="1229146"/>
            <a:ext cx="2594180" cy="1427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>
            <a:extLst>
              <a:ext uri="{FF2B5EF4-FFF2-40B4-BE49-F238E27FC236}">
                <a16:creationId xmlns:a16="http://schemas.microsoft.com/office/drawing/2014/main" id="{206A592C-403E-32A7-07D2-4F4AA34407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8604" y="1687423"/>
            <a:ext cx="11666375" cy="208551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748528" y="8388555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 / 30 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AA8635F-41B1-24A1-F044-C86FA39A179A}"/>
              </a:ext>
            </a:extLst>
          </p:cNvPr>
          <p:cNvSpPr/>
          <p:nvPr/>
        </p:nvSpPr>
        <p:spPr>
          <a:xfrm>
            <a:off x="13064017" y="144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35" name="رسم 34" descr="ملاحظات ملصقة مع تعبئة خالصة">
            <a:extLst>
              <a:ext uri="{FF2B5EF4-FFF2-40B4-BE49-F238E27FC236}">
                <a16:creationId xmlns:a16="http://schemas.microsoft.com/office/drawing/2014/main" id="{826D8A09-A915-6E01-99B8-14C86A15A4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26758" y="1756039"/>
            <a:ext cx="1067414" cy="106741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B403468-1FB4-86CF-EE51-9E3739F921DD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9775" y="311859"/>
            <a:ext cx="9944387" cy="107675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63702E6-97A1-2CFE-7661-F9FCB00E69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74979" y="1083678"/>
            <a:ext cx="2990150" cy="462174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16AD00C-972C-0433-8312-A82ACED43F9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63800" y="5757492"/>
            <a:ext cx="2338333" cy="1579955"/>
          </a:xfrm>
          <a:prstGeom prst="rect">
            <a:avLst/>
          </a:prstGeom>
        </p:spPr>
      </p:pic>
      <p:pic>
        <p:nvPicPr>
          <p:cNvPr id="22" name="IMG_4150">
            <a:hlinkClick r:id="" action="ppaction://media"/>
            <a:extLst>
              <a:ext uri="{FF2B5EF4-FFF2-40B4-BE49-F238E27FC236}">
                <a16:creationId xmlns:a16="http://schemas.microsoft.com/office/drawing/2014/main" id="{54A90FEF-6806-F50E-9652-0B284CAC4B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85478" y="1576177"/>
            <a:ext cx="2594180" cy="1427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185014">
            <a:off x="14562554" y="11759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97D5BC0-DAA5-56B6-D9B3-E23C088378B3}"/>
              </a:ext>
            </a:extLst>
          </p:cNvPr>
          <p:cNvSpPr/>
          <p:nvPr/>
        </p:nvSpPr>
        <p:spPr>
          <a:xfrm>
            <a:off x="13064017" y="144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1D19B41-5558-B1DD-3E68-FA379FEBDBD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799" y="1666392"/>
            <a:ext cx="13776100" cy="432848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DD01F3B-D2CE-4C20-3A70-9FB769AED4F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9775" y="311859"/>
            <a:ext cx="9944387" cy="107675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72791E6-4542-E2D3-7B24-2471152947F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74979" y="1083678"/>
            <a:ext cx="2990150" cy="462174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76EF1EE-C4BB-376B-B4AA-B30E23BD650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63800" y="5757492"/>
            <a:ext cx="2338333" cy="1579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14635">
            <a:off x="1675814" y="7036590"/>
            <a:ext cx="2849988" cy="26896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82441" y="774760"/>
            <a:ext cx="2929932" cy="27651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740705" y="8381428"/>
            <a:ext cx="1040846" cy="108627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056892">
            <a:off x="14836442" y="2821073"/>
            <a:ext cx="2319495" cy="69229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C876DA5-2DC7-8186-FC36-AACE9F7F6CC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5805C90-D505-AE17-1D36-A3FCEE890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9992035-528C-BEA4-6BCA-8A150BD39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5D6A312-DD64-676A-3436-BFAC8704D104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29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8" name="رسم 27" descr="سيدتان مع تعبئة خالصة">
            <a:extLst>
              <a:ext uri="{FF2B5EF4-FFF2-40B4-BE49-F238E27FC236}">
                <a16:creationId xmlns:a16="http://schemas.microsoft.com/office/drawing/2014/main" id="{CD3618E2-6B41-800B-54BA-E407995EDB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01837" y="2352728"/>
            <a:ext cx="914400" cy="9144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C5BB2A2-49FA-C353-B235-DBBE67B49303}"/>
              </a:ext>
            </a:extLst>
          </p:cNvPr>
          <p:cNvSpPr/>
          <p:nvPr/>
        </p:nvSpPr>
        <p:spPr>
          <a:xfrm>
            <a:off x="13064017" y="1448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76C2D93-F283-C30A-73FF-D2472F044A3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9775" y="311859"/>
            <a:ext cx="9944387" cy="107675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4BF4612-B243-9949-C374-0EC2605A0970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74979" y="1083678"/>
            <a:ext cx="2990150" cy="462174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B15B916-CCFC-9C95-FBCD-895441C92FD7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63800" y="5757492"/>
            <a:ext cx="2338333" cy="157995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B75C3B7-55BF-AC17-1731-F071583714AA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6352" y="2835811"/>
            <a:ext cx="11763467" cy="2416727"/>
          </a:xfrm>
          <a:prstGeom prst="rect">
            <a:avLst/>
          </a:prstGeom>
        </p:spPr>
      </p:pic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905989C7-B39E-1F04-5F1E-8ED880586A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37602" y="1319320"/>
            <a:ext cx="2594180" cy="1427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138</Words>
  <Application>Microsoft Office PowerPoint</Application>
  <PresentationFormat>مخصص</PresentationFormat>
  <Paragraphs>52</Paragraphs>
  <Slides>18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Childos Arabic SemiBold</vt:lpstr>
      <vt:lpstr>Calibri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Pastel Scrapbook Company Profile Presentation</dc:title>
  <dc:creator>DELL</dc:creator>
  <cp:lastModifiedBy>منى الثبيتي</cp:lastModifiedBy>
  <cp:revision>28</cp:revision>
  <dcterms:created xsi:type="dcterms:W3CDTF">2006-08-16T00:00:00Z</dcterms:created>
  <dcterms:modified xsi:type="dcterms:W3CDTF">2023-03-20T19:27:04Z</dcterms:modified>
  <dc:identifier>DAFc9wIG5lg</dc:identifier>
</cp:coreProperties>
</file>